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509" r:id="rId3"/>
    <p:sldId id="513" r:id="rId4"/>
    <p:sldId id="519" r:id="rId5"/>
    <p:sldId id="518" r:id="rId6"/>
    <p:sldId id="520" r:id="rId7"/>
    <p:sldId id="51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24982" initials="K" lastIdx="1" clrIdx="0">
    <p:extLst>
      <p:ext uri="{19B8F6BF-5375-455C-9EA6-DF929625EA0E}">
        <p15:presenceInfo xmlns:p15="http://schemas.microsoft.com/office/powerpoint/2012/main" userId="S::K24982@365vip.pro::1e386d3d-eba7-458b-93d7-3330581f8c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ty0511\PycharmProjects\GitComment\lda_tuning_result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ty0511\PycharmProjects\GitComment\lda_tuning_code_result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5.2903778457419511E-2"/>
          <c:y val="0.14385652418439304"/>
          <c:w val="0.92403302155665412"/>
          <c:h val="0.7737854098509836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lda_tuning_results!$E$1</c:f>
              <c:strCache>
                <c:ptCount val="1"/>
                <c:pt idx="0">
                  <c:v>Coherence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lda_tuning_results!$B$2:$B$1203</c:f>
              <c:numCache>
                <c:formatCode>General</c:formatCode>
                <c:ptCount val="60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</c:numCache>
            </c:numRef>
          </c:xVal>
          <c:yVal>
            <c:numRef>
              <c:f>lda_tuning_results!$E$2:$E$1203</c:f>
              <c:numCache>
                <c:formatCode>General</c:formatCode>
                <c:ptCount val="602"/>
                <c:pt idx="0">
                  <c:v>0.53991331122686803</c:v>
                </c:pt>
                <c:pt idx="1">
                  <c:v>0.444011897970229</c:v>
                </c:pt>
                <c:pt idx="2">
                  <c:v>0.48095921774302203</c:v>
                </c:pt>
                <c:pt idx="3">
                  <c:v>0.43066719994316599</c:v>
                </c:pt>
                <c:pt idx="4">
                  <c:v>0.406222999613501</c:v>
                </c:pt>
                <c:pt idx="5">
                  <c:v>0.38176381001987603</c:v>
                </c:pt>
                <c:pt idx="6">
                  <c:v>0.345378482532058</c:v>
                </c:pt>
                <c:pt idx="7">
                  <c:v>0.414921127371702</c:v>
                </c:pt>
                <c:pt idx="8">
                  <c:v>0.40793343999779402</c:v>
                </c:pt>
                <c:pt idx="9">
                  <c:v>0.40500757985549402</c:v>
                </c:pt>
                <c:pt idx="10">
                  <c:v>0.43734583386754999</c:v>
                </c:pt>
                <c:pt idx="11">
                  <c:v>0.42046205486188498</c:v>
                </c:pt>
                <c:pt idx="12">
                  <c:v>0.434913439348734</c:v>
                </c:pt>
                <c:pt idx="13">
                  <c:v>0.410160225564208</c:v>
                </c:pt>
                <c:pt idx="14">
                  <c:v>0.43409192427829801</c:v>
                </c:pt>
                <c:pt idx="15">
                  <c:v>0.45509043862377402</c:v>
                </c:pt>
                <c:pt idx="16">
                  <c:v>0.44411843232445503</c:v>
                </c:pt>
                <c:pt idx="17">
                  <c:v>0.45171208274809399</c:v>
                </c:pt>
                <c:pt idx="18">
                  <c:v>0.48713392848692799</c:v>
                </c:pt>
                <c:pt idx="19">
                  <c:v>0.47071916040982398</c:v>
                </c:pt>
                <c:pt idx="20">
                  <c:v>0.46852626783437801</c:v>
                </c:pt>
                <c:pt idx="21">
                  <c:v>0.49926221900483397</c:v>
                </c:pt>
                <c:pt idx="22">
                  <c:v>0.50237213187961205</c:v>
                </c:pt>
                <c:pt idx="23">
                  <c:v>0.508421286674823</c:v>
                </c:pt>
                <c:pt idx="24">
                  <c:v>0.52326366047758299</c:v>
                </c:pt>
                <c:pt idx="25">
                  <c:v>0.53487920671758304</c:v>
                </c:pt>
                <c:pt idx="26">
                  <c:v>0.52003932828468202</c:v>
                </c:pt>
                <c:pt idx="27">
                  <c:v>0.52949344211393901</c:v>
                </c:pt>
                <c:pt idx="28">
                  <c:v>0.54171057230419595</c:v>
                </c:pt>
                <c:pt idx="29">
                  <c:v>0.535009867372638</c:v>
                </c:pt>
                <c:pt idx="30">
                  <c:v>0.55173520791494601</c:v>
                </c:pt>
                <c:pt idx="31">
                  <c:v>0.55325247011982803</c:v>
                </c:pt>
                <c:pt idx="32">
                  <c:v>0.55854691977404702</c:v>
                </c:pt>
                <c:pt idx="33">
                  <c:v>0.56289763518785496</c:v>
                </c:pt>
                <c:pt idx="34">
                  <c:v>0.55434397841252403</c:v>
                </c:pt>
                <c:pt idx="35">
                  <c:v>0.567650660314305</c:v>
                </c:pt>
                <c:pt idx="36">
                  <c:v>0.56654001557440004</c:v>
                </c:pt>
                <c:pt idx="37">
                  <c:v>0.57973674221123705</c:v>
                </c:pt>
                <c:pt idx="38">
                  <c:v>0.56600775376712198</c:v>
                </c:pt>
                <c:pt idx="39">
                  <c:v>0.56975993010034698</c:v>
                </c:pt>
                <c:pt idx="40">
                  <c:v>0.583045490445676</c:v>
                </c:pt>
                <c:pt idx="41">
                  <c:v>0.56883980135242995</c:v>
                </c:pt>
                <c:pt idx="42">
                  <c:v>0.58411295482702696</c:v>
                </c:pt>
                <c:pt idx="43">
                  <c:v>0.57536003665840096</c:v>
                </c:pt>
                <c:pt idx="44">
                  <c:v>0.56568987248002101</c:v>
                </c:pt>
                <c:pt idx="45">
                  <c:v>0.58785657106857303</c:v>
                </c:pt>
                <c:pt idx="46">
                  <c:v>0.56241788557540695</c:v>
                </c:pt>
                <c:pt idx="47">
                  <c:v>0.58565765064518105</c:v>
                </c:pt>
                <c:pt idx="48">
                  <c:v>0.59241100787407097</c:v>
                </c:pt>
                <c:pt idx="49">
                  <c:v>0.59408919790467196</c:v>
                </c:pt>
                <c:pt idx="50">
                  <c:v>0.59788000280948705</c:v>
                </c:pt>
                <c:pt idx="51">
                  <c:v>0.58451851685177403</c:v>
                </c:pt>
                <c:pt idx="52">
                  <c:v>0.58167807162548302</c:v>
                </c:pt>
                <c:pt idx="53">
                  <c:v>0.59845464257610803</c:v>
                </c:pt>
                <c:pt idx="54">
                  <c:v>0.59119764220496096</c:v>
                </c:pt>
                <c:pt idx="55">
                  <c:v>0.588165935743027</c:v>
                </c:pt>
                <c:pt idx="56">
                  <c:v>0.58550677638696302</c:v>
                </c:pt>
                <c:pt idx="57">
                  <c:v>0.59863095423333501</c:v>
                </c:pt>
                <c:pt idx="58">
                  <c:v>0.59367889097653903</c:v>
                </c:pt>
                <c:pt idx="59">
                  <c:v>0.56895216578208396</c:v>
                </c:pt>
                <c:pt idx="60">
                  <c:v>0.59942615210916295</c:v>
                </c:pt>
                <c:pt idx="61">
                  <c:v>0.60333735980021996</c:v>
                </c:pt>
                <c:pt idx="62">
                  <c:v>0.59012598346510003</c:v>
                </c:pt>
                <c:pt idx="63">
                  <c:v>0.51020943135943497</c:v>
                </c:pt>
                <c:pt idx="64">
                  <c:v>0.47306276609914699</c:v>
                </c:pt>
                <c:pt idx="65">
                  <c:v>0.58778555531114496</c:v>
                </c:pt>
                <c:pt idx="66">
                  <c:v>0.59043648676714</c:v>
                </c:pt>
                <c:pt idx="67">
                  <c:v>0.57355555931815905</c:v>
                </c:pt>
                <c:pt idx="68">
                  <c:v>0.57573403946169899</c:v>
                </c:pt>
                <c:pt idx="69">
                  <c:v>0.60032214451288701</c:v>
                </c:pt>
                <c:pt idx="70">
                  <c:v>0.55708497537938395</c:v>
                </c:pt>
                <c:pt idx="71">
                  <c:v>0.54984982994666298</c:v>
                </c:pt>
                <c:pt idx="72">
                  <c:v>0.59797304814683405</c:v>
                </c:pt>
                <c:pt idx="73">
                  <c:v>0.56747923831332903</c:v>
                </c:pt>
                <c:pt idx="74">
                  <c:v>0.55913993246346205</c:v>
                </c:pt>
                <c:pt idx="75">
                  <c:v>0.56583847979218505</c:v>
                </c:pt>
                <c:pt idx="76">
                  <c:v>0.42609032641850197</c:v>
                </c:pt>
                <c:pt idx="77">
                  <c:v>0.57529630838553802</c:v>
                </c:pt>
                <c:pt idx="78">
                  <c:v>0.56781345916423698</c:v>
                </c:pt>
                <c:pt idx="79">
                  <c:v>0.56954667244706203</c:v>
                </c:pt>
                <c:pt idx="80">
                  <c:v>0.54703760118464495</c:v>
                </c:pt>
                <c:pt idx="81">
                  <c:v>0.57159184845264499</c:v>
                </c:pt>
                <c:pt idx="82">
                  <c:v>0.52690070198593397</c:v>
                </c:pt>
                <c:pt idx="83">
                  <c:v>0.54561153366763904</c:v>
                </c:pt>
                <c:pt idx="84">
                  <c:v>0.43425807474533801</c:v>
                </c:pt>
                <c:pt idx="85">
                  <c:v>0.54471536976637502</c:v>
                </c:pt>
                <c:pt idx="86">
                  <c:v>0.55007489996826597</c:v>
                </c:pt>
                <c:pt idx="87">
                  <c:v>0.37418537500507199</c:v>
                </c:pt>
                <c:pt idx="88">
                  <c:v>0.53351440762260605</c:v>
                </c:pt>
                <c:pt idx="89">
                  <c:v>0.401835008185012</c:v>
                </c:pt>
                <c:pt idx="90">
                  <c:v>0.55134513167356103</c:v>
                </c:pt>
                <c:pt idx="91">
                  <c:v>0.47274991070431599</c:v>
                </c:pt>
                <c:pt idx="92">
                  <c:v>0.49264732854077298</c:v>
                </c:pt>
                <c:pt idx="93">
                  <c:v>0.475855339172637</c:v>
                </c:pt>
                <c:pt idx="94">
                  <c:v>0.46783466252265699</c:v>
                </c:pt>
                <c:pt idx="95">
                  <c:v>0.48806464680798001</c:v>
                </c:pt>
                <c:pt idx="96">
                  <c:v>0.477321102026255</c:v>
                </c:pt>
                <c:pt idx="97">
                  <c:v>0.46766450059922998</c:v>
                </c:pt>
                <c:pt idx="98">
                  <c:v>0.43311975408819697</c:v>
                </c:pt>
                <c:pt idx="99">
                  <c:v>0.46982640913342799</c:v>
                </c:pt>
                <c:pt idx="100">
                  <c:v>0.45863748424490403</c:v>
                </c:pt>
                <c:pt idx="101">
                  <c:v>0.43414198349504002</c:v>
                </c:pt>
                <c:pt idx="102">
                  <c:v>0.41471223011036601</c:v>
                </c:pt>
                <c:pt idx="103">
                  <c:v>0.45084258734923099</c:v>
                </c:pt>
                <c:pt idx="104">
                  <c:v>0.41696517069378403</c:v>
                </c:pt>
                <c:pt idx="105">
                  <c:v>0.48720850685975797</c:v>
                </c:pt>
                <c:pt idx="106">
                  <c:v>0.43778913693323002</c:v>
                </c:pt>
                <c:pt idx="107">
                  <c:v>0.452349087450506</c:v>
                </c:pt>
                <c:pt idx="108">
                  <c:v>0.44782000056141102</c:v>
                </c:pt>
                <c:pt idx="109">
                  <c:v>0.428396503759092</c:v>
                </c:pt>
                <c:pt idx="110">
                  <c:v>0.45195661220412597</c:v>
                </c:pt>
                <c:pt idx="111">
                  <c:v>0.439582004295475</c:v>
                </c:pt>
                <c:pt idx="112">
                  <c:v>0.43702335919281099</c:v>
                </c:pt>
                <c:pt idx="113">
                  <c:v>0.43673760724243799</c:v>
                </c:pt>
                <c:pt idx="114">
                  <c:v>0.42720738640027001</c:v>
                </c:pt>
                <c:pt idx="115">
                  <c:v>0.43641382511949001</c:v>
                </c:pt>
                <c:pt idx="116">
                  <c:v>0.401162053521043</c:v>
                </c:pt>
                <c:pt idx="117">
                  <c:v>0.41369150414142503</c:v>
                </c:pt>
                <c:pt idx="118">
                  <c:v>0.42290836638597301</c:v>
                </c:pt>
                <c:pt idx="119">
                  <c:v>0.39432895486379799</c:v>
                </c:pt>
                <c:pt idx="120">
                  <c:v>0.36019871841221801</c:v>
                </c:pt>
                <c:pt idx="121">
                  <c:v>0.41054897597252599</c:v>
                </c:pt>
                <c:pt idx="122">
                  <c:v>0.41430310129547299</c:v>
                </c:pt>
                <c:pt idx="123">
                  <c:v>0.39578837430678898</c:v>
                </c:pt>
                <c:pt idx="124">
                  <c:v>0.399009000701182</c:v>
                </c:pt>
                <c:pt idx="125">
                  <c:v>0.40005703393248099</c:v>
                </c:pt>
                <c:pt idx="126">
                  <c:v>0.38949012627624802</c:v>
                </c:pt>
                <c:pt idx="127">
                  <c:v>0.39188856356390001</c:v>
                </c:pt>
                <c:pt idx="128">
                  <c:v>0.38810837703961798</c:v>
                </c:pt>
                <c:pt idx="129">
                  <c:v>0.39484293267093601</c:v>
                </c:pt>
                <c:pt idx="130">
                  <c:v>0.36541945846326401</c:v>
                </c:pt>
                <c:pt idx="131">
                  <c:v>0.39178180571485099</c:v>
                </c:pt>
                <c:pt idx="132">
                  <c:v>0.36315395856289301</c:v>
                </c:pt>
                <c:pt idx="133">
                  <c:v>0.37875887634004501</c:v>
                </c:pt>
                <c:pt idx="134">
                  <c:v>0.386743525778252</c:v>
                </c:pt>
                <c:pt idx="135">
                  <c:v>0.38882967900348803</c:v>
                </c:pt>
                <c:pt idx="136">
                  <c:v>0.38496244229025001</c:v>
                </c:pt>
                <c:pt idx="137">
                  <c:v>0.376907520364828</c:v>
                </c:pt>
                <c:pt idx="138">
                  <c:v>0.35576595114292903</c:v>
                </c:pt>
                <c:pt idx="139">
                  <c:v>0.38291142772860398</c:v>
                </c:pt>
                <c:pt idx="140">
                  <c:v>0.36708634595042</c:v>
                </c:pt>
                <c:pt idx="141">
                  <c:v>0.37573515262906498</c:v>
                </c:pt>
                <c:pt idx="142">
                  <c:v>0.36276417193009503</c:v>
                </c:pt>
                <c:pt idx="143">
                  <c:v>0.36909581559680898</c:v>
                </c:pt>
                <c:pt idx="144">
                  <c:v>0.373398630506735</c:v>
                </c:pt>
                <c:pt idx="145">
                  <c:v>0.36198643435106098</c:v>
                </c:pt>
                <c:pt idx="146">
                  <c:v>0.366247550718797</c:v>
                </c:pt>
                <c:pt idx="147">
                  <c:v>0.37365399954218798</c:v>
                </c:pt>
                <c:pt idx="148">
                  <c:v>0.37624386073916199</c:v>
                </c:pt>
                <c:pt idx="149">
                  <c:v>0.38239442880569402</c:v>
                </c:pt>
                <c:pt idx="150">
                  <c:v>0.36807175737452502</c:v>
                </c:pt>
                <c:pt idx="151">
                  <c:v>0.37971609573903298</c:v>
                </c:pt>
                <c:pt idx="152">
                  <c:v>0.36598305634693401</c:v>
                </c:pt>
                <c:pt idx="153">
                  <c:v>0.36981623610074199</c:v>
                </c:pt>
                <c:pt idx="154">
                  <c:v>0.36316937474702199</c:v>
                </c:pt>
                <c:pt idx="155">
                  <c:v>0.35635349542064299</c:v>
                </c:pt>
                <c:pt idx="156">
                  <c:v>0.37076191474755699</c:v>
                </c:pt>
                <c:pt idx="157">
                  <c:v>0.36797105022903198</c:v>
                </c:pt>
                <c:pt idx="158">
                  <c:v>0.36713675574348198</c:v>
                </c:pt>
                <c:pt idx="159">
                  <c:v>0.36423376175183197</c:v>
                </c:pt>
                <c:pt idx="160">
                  <c:v>0.370033052759772</c:v>
                </c:pt>
                <c:pt idx="161">
                  <c:v>0.37936662722283598</c:v>
                </c:pt>
                <c:pt idx="162">
                  <c:v>0.38206047650098801</c:v>
                </c:pt>
                <c:pt idx="163">
                  <c:v>0.37194116391820697</c:v>
                </c:pt>
                <c:pt idx="164">
                  <c:v>0.37016192725211899</c:v>
                </c:pt>
                <c:pt idx="165">
                  <c:v>0.37724193426813302</c:v>
                </c:pt>
                <c:pt idx="166">
                  <c:v>0.36533279323349699</c:v>
                </c:pt>
                <c:pt idx="167">
                  <c:v>0.36354017847095799</c:v>
                </c:pt>
                <c:pt idx="168">
                  <c:v>0.36577088442494998</c:v>
                </c:pt>
                <c:pt idx="169">
                  <c:v>0.38332993609230598</c:v>
                </c:pt>
                <c:pt idx="170">
                  <c:v>0.38821237302959299</c:v>
                </c:pt>
                <c:pt idx="171">
                  <c:v>0.369507115468169</c:v>
                </c:pt>
                <c:pt idx="172">
                  <c:v>0.380826151175785</c:v>
                </c:pt>
                <c:pt idx="173">
                  <c:v>0.37127135657534999</c:v>
                </c:pt>
                <c:pt idx="174">
                  <c:v>0.36592384108704101</c:v>
                </c:pt>
                <c:pt idx="175">
                  <c:v>0.38895615379970999</c:v>
                </c:pt>
                <c:pt idx="176">
                  <c:v>0.37364886232307098</c:v>
                </c:pt>
                <c:pt idx="177">
                  <c:v>0.36729393621700601</c:v>
                </c:pt>
                <c:pt idx="178">
                  <c:v>0.38274182684567398</c:v>
                </c:pt>
                <c:pt idx="179">
                  <c:v>0.392429564836274</c:v>
                </c:pt>
                <c:pt idx="180">
                  <c:v>0.38330657461709899</c:v>
                </c:pt>
                <c:pt idx="181">
                  <c:v>0.39043583795409698</c:v>
                </c:pt>
                <c:pt idx="182">
                  <c:v>0.38002617749045903</c:v>
                </c:pt>
                <c:pt idx="183">
                  <c:v>0.385174079071191</c:v>
                </c:pt>
                <c:pt idx="184">
                  <c:v>0.37222109201435399</c:v>
                </c:pt>
                <c:pt idx="185">
                  <c:v>0.39423832037671203</c:v>
                </c:pt>
                <c:pt idx="186">
                  <c:v>0.39000552900927798</c:v>
                </c:pt>
                <c:pt idx="187">
                  <c:v>0.38525815522004297</c:v>
                </c:pt>
                <c:pt idx="188">
                  <c:v>0.38313401840246702</c:v>
                </c:pt>
                <c:pt idx="189">
                  <c:v>0.37917293694085202</c:v>
                </c:pt>
                <c:pt idx="190">
                  <c:v>0.39419578270405897</c:v>
                </c:pt>
                <c:pt idx="191">
                  <c:v>0.37271419947145801</c:v>
                </c:pt>
                <c:pt idx="192">
                  <c:v>0.39133079061562398</c:v>
                </c:pt>
                <c:pt idx="193">
                  <c:v>0.393080761627361</c:v>
                </c:pt>
                <c:pt idx="194">
                  <c:v>0.37871438805228802</c:v>
                </c:pt>
                <c:pt idx="195">
                  <c:v>0.39282126970358999</c:v>
                </c:pt>
                <c:pt idx="196">
                  <c:v>0.39580609549678503</c:v>
                </c:pt>
                <c:pt idx="197">
                  <c:v>0.38624742443576499</c:v>
                </c:pt>
                <c:pt idx="198">
                  <c:v>0.392057981215925</c:v>
                </c:pt>
                <c:pt idx="199">
                  <c:v>0.40179387429728097</c:v>
                </c:pt>
                <c:pt idx="200">
                  <c:v>0.38721412671125899</c:v>
                </c:pt>
                <c:pt idx="201">
                  <c:v>0.37669753778366399</c:v>
                </c:pt>
                <c:pt idx="202">
                  <c:v>0.37053457977084697</c:v>
                </c:pt>
                <c:pt idx="203">
                  <c:v>0.39999592867763201</c:v>
                </c:pt>
                <c:pt idx="204">
                  <c:v>0.40587457822866602</c:v>
                </c:pt>
                <c:pt idx="205">
                  <c:v>0.37980197123850601</c:v>
                </c:pt>
                <c:pt idx="206">
                  <c:v>0.39250214274343997</c:v>
                </c:pt>
                <c:pt idx="207">
                  <c:v>0.37924574919792498</c:v>
                </c:pt>
                <c:pt idx="208">
                  <c:v>0.38695248194552501</c:v>
                </c:pt>
                <c:pt idx="209">
                  <c:v>0.38896374734052602</c:v>
                </c:pt>
                <c:pt idx="210">
                  <c:v>0.388321492257717</c:v>
                </c:pt>
                <c:pt idx="211">
                  <c:v>0.36541952536011801</c:v>
                </c:pt>
                <c:pt idx="212">
                  <c:v>0.39075526995364701</c:v>
                </c:pt>
                <c:pt idx="213">
                  <c:v>0.36735189625499698</c:v>
                </c:pt>
                <c:pt idx="214">
                  <c:v>0.383963692188939</c:v>
                </c:pt>
                <c:pt idx="215">
                  <c:v>0.37760215953516302</c:v>
                </c:pt>
                <c:pt idx="216">
                  <c:v>0.37527147394952798</c:v>
                </c:pt>
                <c:pt idx="217">
                  <c:v>0.37914141097669501</c:v>
                </c:pt>
                <c:pt idx="218">
                  <c:v>0.37710509571041601</c:v>
                </c:pt>
                <c:pt idx="219">
                  <c:v>0.37838060669302098</c:v>
                </c:pt>
                <c:pt idx="220">
                  <c:v>0.363560474341037</c:v>
                </c:pt>
                <c:pt idx="221">
                  <c:v>0.39539183890937901</c:v>
                </c:pt>
                <c:pt idx="222">
                  <c:v>0.37989542551240502</c:v>
                </c:pt>
                <c:pt idx="223">
                  <c:v>0.39747681583849598</c:v>
                </c:pt>
                <c:pt idx="224">
                  <c:v>0.37662575647239599</c:v>
                </c:pt>
                <c:pt idx="225">
                  <c:v>0.38194168059176897</c:v>
                </c:pt>
                <c:pt idx="226">
                  <c:v>0.37477256269091702</c:v>
                </c:pt>
                <c:pt idx="227">
                  <c:v>0.38245225925744403</c:v>
                </c:pt>
                <c:pt idx="228">
                  <c:v>0.36556605629432898</c:v>
                </c:pt>
                <c:pt idx="229">
                  <c:v>0.39184752126864397</c:v>
                </c:pt>
                <c:pt idx="230">
                  <c:v>0.38294961274491002</c:v>
                </c:pt>
                <c:pt idx="231">
                  <c:v>0.37915857474672199</c:v>
                </c:pt>
                <c:pt idx="232">
                  <c:v>0.388348087081058</c:v>
                </c:pt>
                <c:pt idx="233">
                  <c:v>0.39107335337697502</c:v>
                </c:pt>
                <c:pt idx="234">
                  <c:v>0.37423099064993598</c:v>
                </c:pt>
                <c:pt idx="235">
                  <c:v>0.38343785598227398</c:v>
                </c:pt>
                <c:pt idx="236">
                  <c:v>0.38229153672849298</c:v>
                </c:pt>
                <c:pt idx="237">
                  <c:v>0.42415481262787103</c:v>
                </c:pt>
                <c:pt idx="238">
                  <c:v>0.38727322249891499</c:v>
                </c:pt>
                <c:pt idx="239">
                  <c:v>0.37883826669404602</c:v>
                </c:pt>
                <c:pt idx="240">
                  <c:v>0.38522304927567502</c:v>
                </c:pt>
                <c:pt idx="241">
                  <c:v>0.37248520367292498</c:v>
                </c:pt>
                <c:pt idx="242">
                  <c:v>0.393646361260719</c:v>
                </c:pt>
                <c:pt idx="243">
                  <c:v>0.38302375789276799</c:v>
                </c:pt>
                <c:pt idx="244">
                  <c:v>0.36097882791653502</c:v>
                </c:pt>
                <c:pt idx="245">
                  <c:v>0.37902497048389899</c:v>
                </c:pt>
                <c:pt idx="246">
                  <c:v>0.38288121938310299</c:v>
                </c:pt>
                <c:pt idx="247">
                  <c:v>0.391734490310578</c:v>
                </c:pt>
                <c:pt idx="248">
                  <c:v>0.36794102949683899</c:v>
                </c:pt>
                <c:pt idx="249">
                  <c:v>0.38432920301580398</c:v>
                </c:pt>
                <c:pt idx="250">
                  <c:v>0.373816230886519</c:v>
                </c:pt>
                <c:pt idx="251">
                  <c:v>0.37246062115947398</c:v>
                </c:pt>
                <c:pt idx="252">
                  <c:v>0.38003151685590397</c:v>
                </c:pt>
                <c:pt idx="253">
                  <c:v>0.37189287089768802</c:v>
                </c:pt>
                <c:pt idx="254">
                  <c:v>0.37474605413401102</c:v>
                </c:pt>
                <c:pt idx="255">
                  <c:v>0.38444973771683599</c:v>
                </c:pt>
                <c:pt idx="256">
                  <c:v>0.37973047725141201</c:v>
                </c:pt>
                <c:pt idx="257">
                  <c:v>0.36857417088661898</c:v>
                </c:pt>
                <c:pt idx="258">
                  <c:v>0.35460829434393898</c:v>
                </c:pt>
                <c:pt idx="259">
                  <c:v>0.37125478174492499</c:v>
                </c:pt>
                <c:pt idx="260">
                  <c:v>0.37262126190230299</c:v>
                </c:pt>
                <c:pt idx="261">
                  <c:v>0.37067816577219298</c:v>
                </c:pt>
                <c:pt idx="262">
                  <c:v>0.369016470562055</c:v>
                </c:pt>
                <c:pt idx="263">
                  <c:v>0.38529070431568102</c:v>
                </c:pt>
                <c:pt idx="264">
                  <c:v>0.36441066572894598</c:v>
                </c:pt>
                <c:pt idx="265">
                  <c:v>0.380603879873048</c:v>
                </c:pt>
                <c:pt idx="266">
                  <c:v>0.38759682410306801</c:v>
                </c:pt>
                <c:pt idx="267">
                  <c:v>0.375592407980194</c:v>
                </c:pt>
                <c:pt idx="268">
                  <c:v>0.38329869729223198</c:v>
                </c:pt>
                <c:pt idx="269">
                  <c:v>0.37925303095171298</c:v>
                </c:pt>
                <c:pt idx="270">
                  <c:v>0.37182242185259801</c:v>
                </c:pt>
                <c:pt idx="271">
                  <c:v>0.37688665750074801</c:v>
                </c:pt>
                <c:pt idx="272">
                  <c:v>0.37159526187116099</c:v>
                </c:pt>
                <c:pt idx="273">
                  <c:v>0.38233148622266599</c:v>
                </c:pt>
                <c:pt idx="274">
                  <c:v>0.36505391877841797</c:v>
                </c:pt>
                <c:pt idx="275">
                  <c:v>0.39340890370005699</c:v>
                </c:pt>
                <c:pt idx="276">
                  <c:v>0.38595594241658499</c:v>
                </c:pt>
                <c:pt idx="277">
                  <c:v>0.38073771206476098</c:v>
                </c:pt>
                <c:pt idx="278">
                  <c:v>0.364577870804843</c:v>
                </c:pt>
                <c:pt idx="279">
                  <c:v>0.37124761512243998</c:v>
                </c:pt>
                <c:pt idx="280">
                  <c:v>0.36426657210061297</c:v>
                </c:pt>
                <c:pt idx="281">
                  <c:v>0.38314859187279499</c:v>
                </c:pt>
                <c:pt idx="282">
                  <c:v>0.37509867753649001</c:v>
                </c:pt>
                <c:pt idx="283">
                  <c:v>0.37970750989602198</c:v>
                </c:pt>
                <c:pt idx="284">
                  <c:v>0.37621231473787198</c:v>
                </c:pt>
                <c:pt idx="285">
                  <c:v>0.38338478353211503</c:v>
                </c:pt>
                <c:pt idx="286">
                  <c:v>0.36981877924628398</c:v>
                </c:pt>
                <c:pt idx="287">
                  <c:v>0.359041517884648</c:v>
                </c:pt>
                <c:pt idx="288">
                  <c:v>0.370933913998159</c:v>
                </c:pt>
                <c:pt idx="289">
                  <c:v>0.37271850807331403</c:v>
                </c:pt>
                <c:pt idx="290">
                  <c:v>0.36508678215896001</c:v>
                </c:pt>
                <c:pt idx="291">
                  <c:v>0.375370445750763</c:v>
                </c:pt>
                <c:pt idx="292">
                  <c:v>0.37470093440665397</c:v>
                </c:pt>
                <c:pt idx="293">
                  <c:v>0.379357098503178</c:v>
                </c:pt>
                <c:pt idx="294">
                  <c:v>0.37802609397674197</c:v>
                </c:pt>
                <c:pt idx="295">
                  <c:v>0.37179112853854601</c:v>
                </c:pt>
                <c:pt idx="296">
                  <c:v>0.364933079279253</c:v>
                </c:pt>
                <c:pt idx="297">
                  <c:v>0.37151852183242101</c:v>
                </c:pt>
                <c:pt idx="298">
                  <c:v>0.36784687167952601</c:v>
                </c:pt>
                <c:pt idx="299">
                  <c:v>0.39729029854591102</c:v>
                </c:pt>
                <c:pt idx="300">
                  <c:v>0.37606429174039002</c:v>
                </c:pt>
                <c:pt idx="301">
                  <c:v>0.369917345850378</c:v>
                </c:pt>
                <c:pt idx="302">
                  <c:v>0.358327007288685</c:v>
                </c:pt>
                <c:pt idx="303">
                  <c:v>0.37675414843127097</c:v>
                </c:pt>
                <c:pt idx="304">
                  <c:v>0.37310217697034498</c:v>
                </c:pt>
                <c:pt idx="305">
                  <c:v>0.36747356495026601</c:v>
                </c:pt>
                <c:pt idx="306">
                  <c:v>0.37103395430106201</c:v>
                </c:pt>
                <c:pt idx="307">
                  <c:v>0.375347025572214</c:v>
                </c:pt>
                <c:pt idx="308">
                  <c:v>0.37513819292306</c:v>
                </c:pt>
                <c:pt idx="309">
                  <c:v>0.37217567037397598</c:v>
                </c:pt>
                <c:pt idx="310">
                  <c:v>0.37577747961354302</c:v>
                </c:pt>
                <c:pt idx="311">
                  <c:v>0.36429277729502701</c:v>
                </c:pt>
                <c:pt idx="312">
                  <c:v>0.37460549362738399</c:v>
                </c:pt>
                <c:pt idx="313">
                  <c:v>0.36974042870069401</c:v>
                </c:pt>
                <c:pt idx="314">
                  <c:v>0.36878489108810503</c:v>
                </c:pt>
                <c:pt idx="315">
                  <c:v>0.367172958274813</c:v>
                </c:pt>
                <c:pt idx="316">
                  <c:v>0.36528576135726598</c:v>
                </c:pt>
                <c:pt idx="317">
                  <c:v>0.37265535931386301</c:v>
                </c:pt>
                <c:pt idx="318">
                  <c:v>0.36845569552914698</c:v>
                </c:pt>
                <c:pt idx="319">
                  <c:v>0.36418331948613297</c:v>
                </c:pt>
                <c:pt idx="320">
                  <c:v>0.39458539064725201</c:v>
                </c:pt>
                <c:pt idx="321">
                  <c:v>0.36028117721244202</c:v>
                </c:pt>
                <c:pt idx="322">
                  <c:v>0.36749594005625003</c:v>
                </c:pt>
                <c:pt idx="323">
                  <c:v>0.36310497807924802</c:v>
                </c:pt>
                <c:pt idx="324">
                  <c:v>0.37252601990640499</c:v>
                </c:pt>
                <c:pt idx="325">
                  <c:v>0.37196865394388501</c:v>
                </c:pt>
                <c:pt idx="326">
                  <c:v>0.36508213034272802</c:v>
                </c:pt>
                <c:pt idx="327">
                  <c:v>0.37322140114698699</c:v>
                </c:pt>
                <c:pt idx="328">
                  <c:v>0.36336266039097198</c:v>
                </c:pt>
                <c:pt idx="329">
                  <c:v>0.37689239365256499</c:v>
                </c:pt>
                <c:pt idx="330">
                  <c:v>0.37341884132262698</c:v>
                </c:pt>
                <c:pt idx="331">
                  <c:v>0.36978949495514501</c:v>
                </c:pt>
                <c:pt idx="332">
                  <c:v>0.36693581023794702</c:v>
                </c:pt>
                <c:pt idx="333">
                  <c:v>0.37259841408905497</c:v>
                </c:pt>
                <c:pt idx="334">
                  <c:v>0.37710380689314899</c:v>
                </c:pt>
                <c:pt idx="335">
                  <c:v>0.36712253797660499</c:v>
                </c:pt>
                <c:pt idx="336">
                  <c:v>0.36823807517533103</c:v>
                </c:pt>
                <c:pt idx="337">
                  <c:v>0.36915699416513598</c:v>
                </c:pt>
                <c:pt idx="338">
                  <c:v>0.37545755056749902</c:v>
                </c:pt>
                <c:pt idx="339">
                  <c:v>0.36996743236071</c:v>
                </c:pt>
                <c:pt idx="340">
                  <c:v>0.36681949287552801</c:v>
                </c:pt>
                <c:pt idx="341">
                  <c:v>0.370886150686702</c:v>
                </c:pt>
                <c:pt idx="342">
                  <c:v>0.37096980076597902</c:v>
                </c:pt>
                <c:pt idx="343">
                  <c:v>0.36478580458120602</c:v>
                </c:pt>
                <c:pt idx="344">
                  <c:v>0.36823268270730197</c:v>
                </c:pt>
                <c:pt idx="345">
                  <c:v>0.37706496980498599</c:v>
                </c:pt>
                <c:pt idx="346">
                  <c:v>0.37042186382422498</c:v>
                </c:pt>
                <c:pt idx="347">
                  <c:v>0.37299005758037201</c:v>
                </c:pt>
                <c:pt idx="348">
                  <c:v>0.37060020064300803</c:v>
                </c:pt>
                <c:pt idx="349">
                  <c:v>0.375061560086551</c:v>
                </c:pt>
                <c:pt idx="350">
                  <c:v>0.36285786457129199</c:v>
                </c:pt>
                <c:pt idx="351">
                  <c:v>0.365237224069203</c:v>
                </c:pt>
                <c:pt idx="352">
                  <c:v>0.36584848451229102</c:v>
                </c:pt>
                <c:pt idx="353">
                  <c:v>0.35825126478233399</c:v>
                </c:pt>
                <c:pt idx="354">
                  <c:v>0.369201139293655</c:v>
                </c:pt>
                <c:pt idx="355">
                  <c:v>0.37491874838441402</c:v>
                </c:pt>
                <c:pt idx="356">
                  <c:v>0.36766703603736101</c:v>
                </c:pt>
                <c:pt idx="357">
                  <c:v>0.37116479613117098</c:v>
                </c:pt>
                <c:pt idx="358">
                  <c:v>0.36686557814859899</c:v>
                </c:pt>
                <c:pt idx="359">
                  <c:v>0.360082077032294</c:v>
                </c:pt>
                <c:pt idx="360">
                  <c:v>0.36939245905898399</c:v>
                </c:pt>
                <c:pt idx="361">
                  <c:v>0.365327249824627</c:v>
                </c:pt>
                <c:pt idx="362">
                  <c:v>0.36641879455811899</c:v>
                </c:pt>
                <c:pt idx="363">
                  <c:v>0.36789125205126599</c:v>
                </c:pt>
                <c:pt idx="364">
                  <c:v>0.36889433290280998</c:v>
                </c:pt>
                <c:pt idx="365">
                  <c:v>0.36572913168138099</c:v>
                </c:pt>
                <c:pt idx="366">
                  <c:v>0.36861784444726298</c:v>
                </c:pt>
                <c:pt idx="367">
                  <c:v>0.36108348802126999</c:v>
                </c:pt>
                <c:pt idx="368">
                  <c:v>0.36765215049534</c:v>
                </c:pt>
                <c:pt idx="369">
                  <c:v>0.36692044078333802</c:v>
                </c:pt>
                <c:pt idx="370">
                  <c:v>0.36315622337894499</c:v>
                </c:pt>
                <c:pt idx="371">
                  <c:v>0.36297068910437802</c:v>
                </c:pt>
                <c:pt idx="372">
                  <c:v>0.36356797860490497</c:v>
                </c:pt>
                <c:pt idx="373">
                  <c:v>0.36409220210605597</c:v>
                </c:pt>
                <c:pt idx="374">
                  <c:v>0.36025167831115901</c:v>
                </c:pt>
                <c:pt idx="375">
                  <c:v>0.36428860206458502</c:v>
                </c:pt>
                <c:pt idx="376">
                  <c:v>0.36741524783947999</c:v>
                </c:pt>
                <c:pt idx="377">
                  <c:v>0.36678126765063801</c:v>
                </c:pt>
                <c:pt idx="378">
                  <c:v>0.36149180742617598</c:v>
                </c:pt>
                <c:pt idx="379">
                  <c:v>0.36302390953409902</c:v>
                </c:pt>
                <c:pt idx="380">
                  <c:v>0.359213503767219</c:v>
                </c:pt>
                <c:pt idx="381">
                  <c:v>0.36007021583847099</c:v>
                </c:pt>
                <c:pt idx="382">
                  <c:v>0.36199491135193401</c:v>
                </c:pt>
                <c:pt idx="383">
                  <c:v>0.38255523849383399</c:v>
                </c:pt>
                <c:pt idx="384">
                  <c:v>0.36520499870582901</c:v>
                </c:pt>
                <c:pt idx="385">
                  <c:v>0.359229660159398</c:v>
                </c:pt>
                <c:pt idx="386">
                  <c:v>0.36388894949602901</c:v>
                </c:pt>
                <c:pt idx="387">
                  <c:v>0.365718033984057</c:v>
                </c:pt>
                <c:pt idx="388">
                  <c:v>0.36559808485787199</c:v>
                </c:pt>
                <c:pt idx="389">
                  <c:v>0.35736506940556001</c:v>
                </c:pt>
                <c:pt idx="390">
                  <c:v>0.36320952883594698</c:v>
                </c:pt>
                <c:pt idx="391">
                  <c:v>0.36166114342816302</c:v>
                </c:pt>
                <c:pt idx="392">
                  <c:v>0.357996354610918</c:v>
                </c:pt>
                <c:pt idx="393">
                  <c:v>0.35656439013429497</c:v>
                </c:pt>
                <c:pt idx="394">
                  <c:v>0.35970550862435502</c:v>
                </c:pt>
                <c:pt idx="395">
                  <c:v>0.36274500294717599</c:v>
                </c:pt>
                <c:pt idx="396">
                  <c:v>0.36581382826369502</c:v>
                </c:pt>
                <c:pt idx="397">
                  <c:v>0.364175512093175</c:v>
                </c:pt>
                <c:pt idx="398">
                  <c:v>0.36407979717947397</c:v>
                </c:pt>
                <c:pt idx="399">
                  <c:v>0.36313840218820198</c:v>
                </c:pt>
                <c:pt idx="400">
                  <c:v>0.35679771260287402</c:v>
                </c:pt>
                <c:pt idx="401">
                  <c:v>0.36954886481789301</c:v>
                </c:pt>
                <c:pt idx="402">
                  <c:v>0.42577382969401101</c:v>
                </c:pt>
                <c:pt idx="403">
                  <c:v>0.371663048447259</c:v>
                </c:pt>
                <c:pt idx="404">
                  <c:v>0.36532916341371702</c:v>
                </c:pt>
                <c:pt idx="405">
                  <c:v>0.36062685705851899</c:v>
                </c:pt>
                <c:pt idx="406">
                  <c:v>0.36003925846325902</c:v>
                </c:pt>
                <c:pt idx="407">
                  <c:v>0.35920295625366699</c:v>
                </c:pt>
                <c:pt idx="408">
                  <c:v>0.36268990362636599</c:v>
                </c:pt>
                <c:pt idx="409">
                  <c:v>0.373750781744564</c:v>
                </c:pt>
                <c:pt idx="410">
                  <c:v>0.393970731341164</c:v>
                </c:pt>
                <c:pt idx="411">
                  <c:v>0.36769740786313598</c:v>
                </c:pt>
                <c:pt idx="412">
                  <c:v>0.35936483892390197</c:v>
                </c:pt>
                <c:pt idx="413">
                  <c:v>0.36079419326479001</c:v>
                </c:pt>
                <c:pt idx="414">
                  <c:v>0.36548458756434699</c:v>
                </c:pt>
                <c:pt idx="415">
                  <c:v>0.35814412006538798</c:v>
                </c:pt>
                <c:pt idx="416">
                  <c:v>0.36353555186636</c:v>
                </c:pt>
                <c:pt idx="417">
                  <c:v>0.35936511869238302</c:v>
                </c:pt>
                <c:pt idx="418">
                  <c:v>0.35530193186405001</c:v>
                </c:pt>
                <c:pt idx="419">
                  <c:v>0.36493663274844601</c:v>
                </c:pt>
                <c:pt idx="420">
                  <c:v>0.35981090562027301</c:v>
                </c:pt>
                <c:pt idx="421">
                  <c:v>0.36459155687903899</c:v>
                </c:pt>
                <c:pt idx="422">
                  <c:v>0.35876073107326001</c:v>
                </c:pt>
                <c:pt idx="423">
                  <c:v>0.36062282112806399</c:v>
                </c:pt>
                <c:pt idx="424">
                  <c:v>0.35779560238994901</c:v>
                </c:pt>
                <c:pt idx="425">
                  <c:v>0.35747188088388399</c:v>
                </c:pt>
                <c:pt idx="426">
                  <c:v>0.358192820874697</c:v>
                </c:pt>
                <c:pt idx="427">
                  <c:v>0.359691551539427</c:v>
                </c:pt>
                <c:pt idx="428">
                  <c:v>0.36502534902401701</c:v>
                </c:pt>
                <c:pt idx="429">
                  <c:v>0.35751212132412702</c:v>
                </c:pt>
                <c:pt idx="430">
                  <c:v>0.36002091158611998</c:v>
                </c:pt>
                <c:pt idx="431">
                  <c:v>0.36455153918330002</c:v>
                </c:pt>
                <c:pt idx="432">
                  <c:v>0.35767125872380001</c:v>
                </c:pt>
                <c:pt idx="433">
                  <c:v>0.35954458958604102</c:v>
                </c:pt>
                <c:pt idx="434">
                  <c:v>0.35879160773276397</c:v>
                </c:pt>
                <c:pt idx="435">
                  <c:v>0.36012881502324601</c:v>
                </c:pt>
                <c:pt idx="436">
                  <c:v>0.36031606065617999</c:v>
                </c:pt>
                <c:pt idx="437">
                  <c:v>0.36172124796795702</c:v>
                </c:pt>
                <c:pt idx="438">
                  <c:v>0.36097971424405301</c:v>
                </c:pt>
                <c:pt idx="439">
                  <c:v>0.35960756388377901</c:v>
                </c:pt>
                <c:pt idx="440">
                  <c:v>0.35783511544876101</c:v>
                </c:pt>
                <c:pt idx="441">
                  <c:v>0.359046364339143</c:v>
                </c:pt>
                <c:pt idx="442">
                  <c:v>0.36057219993075901</c:v>
                </c:pt>
                <c:pt idx="443">
                  <c:v>0.35917576104346299</c:v>
                </c:pt>
                <c:pt idx="444">
                  <c:v>0.35719495630418502</c:v>
                </c:pt>
                <c:pt idx="445">
                  <c:v>0.36035604921665998</c:v>
                </c:pt>
                <c:pt idx="446">
                  <c:v>0.35467508435915202</c:v>
                </c:pt>
                <c:pt idx="447">
                  <c:v>0.361828614246616</c:v>
                </c:pt>
                <c:pt idx="448">
                  <c:v>0.37435796568938501</c:v>
                </c:pt>
                <c:pt idx="449">
                  <c:v>0.38045506378987098</c:v>
                </c:pt>
                <c:pt idx="450">
                  <c:v>0.36049586609879197</c:v>
                </c:pt>
                <c:pt idx="451">
                  <c:v>0.362690893190034</c:v>
                </c:pt>
                <c:pt idx="452">
                  <c:v>0.359913705655932</c:v>
                </c:pt>
                <c:pt idx="453">
                  <c:v>0.35845004456868401</c:v>
                </c:pt>
                <c:pt idx="454">
                  <c:v>0.359553499182102</c:v>
                </c:pt>
                <c:pt idx="455">
                  <c:v>0.35967418996057698</c:v>
                </c:pt>
                <c:pt idx="456">
                  <c:v>0.36300716769597102</c:v>
                </c:pt>
                <c:pt idx="457">
                  <c:v>0.384476613946724</c:v>
                </c:pt>
                <c:pt idx="458">
                  <c:v>0.36157750546310702</c:v>
                </c:pt>
                <c:pt idx="459">
                  <c:v>0.36746813749242102</c:v>
                </c:pt>
                <c:pt idx="460">
                  <c:v>0.36334741626059502</c:v>
                </c:pt>
                <c:pt idx="461">
                  <c:v>0.36074950279357798</c:v>
                </c:pt>
                <c:pt idx="462">
                  <c:v>0.361387421953415</c:v>
                </c:pt>
                <c:pt idx="463">
                  <c:v>0.36233322410269603</c:v>
                </c:pt>
                <c:pt idx="464">
                  <c:v>0.35987629681695599</c:v>
                </c:pt>
                <c:pt idx="465">
                  <c:v>0.36520639172988001</c:v>
                </c:pt>
                <c:pt idx="466">
                  <c:v>0.36195809141652502</c:v>
                </c:pt>
                <c:pt idx="467">
                  <c:v>0.36584770734231198</c:v>
                </c:pt>
                <c:pt idx="468">
                  <c:v>0.35818824280174499</c:v>
                </c:pt>
                <c:pt idx="469">
                  <c:v>0.36481460468736299</c:v>
                </c:pt>
                <c:pt idx="470">
                  <c:v>0.36113872017955001</c:v>
                </c:pt>
                <c:pt idx="471">
                  <c:v>0.36225112698401701</c:v>
                </c:pt>
                <c:pt idx="472">
                  <c:v>0.35984558211512602</c:v>
                </c:pt>
                <c:pt idx="473">
                  <c:v>0.36379388156625603</c:v>
                </c:pt>
                <c:pt idx="474">
                  <c:v>0.36223268062559</c:v>
                </c:pt>
                <c:pt idx="475">
                  <c:v>0.35868865489657398</c:v>
                </c:pt>
                <c:pt idx="476">
                  <c:v>0.36298028613351302</c:v>
                </c:pt>
                <c:pt idx="477">
                  <c:v>0.35707607370063299</c:v>
                </c:pt>
                <c:pt idx="478">
                  <c:v>0.35963238925183999</c:v>
                </c:pt>
                <c:pt idx="479">
                  <c:v>0.35895257350535098</c:v>
                </c:pt>
                <c:pt idx="480">
                  <c:v>0.37148998567861602</c:v>
                </c:pt>
                <c:pt idx="481">
                  <c:v>0.36011027623141201</c:v>
                </c:pt>
                <c:pt idx="482">
                  <c:v>0.36009227036493602</c:v>
                </c:pt>
                <c:pt idx="483">
                  <c:v>0.36438273171110402</c:v>
                </c:pt>
                <c:pt idx="484">
                  <c:v>0.36474413199377198</c:v>
                </c:pt>
                <c:pt idx="485">
                  <c:v>0.36140283161233899</c:v>
                </c:pt>
                <c:pt idx="486">
                  <c:v>0.36691090652200897</c:v>
                </c:pt>
                <c:pt idx="487">
                  <c:v>0.36235974814986399</c:v>
                </c:pt>
                <c:pt idx="488">
                  <c:v>0.36031949498060301</c:v>
                </c:pt>
                <c:pt idx="489">
                  <c:v>0.36158191304957898</c:v>
                </c:pt>
                <c:pt idx="490">
                  <c:v>0.359566388906712</c:v>
                </c:pt>
                <c:pt idx="491">
                  <c:v>0.36173588756564501</c:v>
                </c:pt>
                <c:pt idx="492">
                  <c:v>0.36046394689332201</c:v>
                </c:pt>
                <c:pt idx="493">
                  <c:v>0.35903289322009901</c:v>
                </c:pt>
                <c:pt idx="494">
                  <c:v>0.36286016919101999</c:v>
                </c:pt>
                <c:pt idx="495">
                  <c:v>0.36056867021818001</c:v>
                </c:pt>
                <c:pt idx="496">
                  <c:v>0.362541511408351</c:v>
                </c:pt>
                <c:pt idx="497">
                  <c:v>0.36452931269996203</c:v>
                </c:pt>
                <c:pt idx="498">
                  <c:v>0.36199132199524697</c:v>
                </c:pt>
                <c:pt idx="499">
                  <c:v>0.36046339861603</c:v>
                </c:pt>
                <c:pt idx="500">
                  <c:v>0.364342075410646</c:v>
                </c:pt>
                <c:pt idx="501">
                  <c:v>0.36002820789883999</c:v>
                </c:pt>
                <c:pt idx="502">
                  <c:v>0.360300243446524</c:v>
                </c:pt>
                <c:pt idx="503">
                  <c:v>0.36199295216050598</c:v>
                </c:pt>
                <c:pt idx="504">
                  <c:v>0.363821815735071</c:v>
                </c:pt>
                <c:pt idx="505">
                  <c:v>0.36214952919382598</c:v>
                </c:pt>
                <c:pt idx="506">
                  <c:v>0.361080648944059</c:v>
                </c:pt>
                <c:pt idx="507">
                  <c:v>0.36125784443186598</c:v>
                </c:pt>
                <c:pt idx="508">
                  <c:v>0.36101286785720899</c:v>
                </c:pt>
                <c:pt idx="509">
                  <c:v>0.35673490049590101</c:v>
                </c:pt>
                <c:pt idx="510">
                  <c:v>0.35725439735273901</c:v>
                </c:pt>
                <c:pt idx="511">
                  <c:v>0.35952118837834102</c:v>
                </c:pt>
                <c:pt idx="512">
                  <c:v>0.361551181085357</c:v>
                </c:pt>
                <c:pt idx="513">
                  <c:v>0.36252174738652698</c:v>
                </c:pt>
                <c:pt idx="514">
                  <c:v>0.363682630562845</c:v>
                </c:pt>
                <c:pt idx="515">
                  <c:v>0.36000461659913602</c:v>
                </c:pt>
                <c:pt idx="516">
                  <c:v>0.36288316120632502</c:v>
                </c:pt>
                <c:pt idx="517">
                  <c:v>0.35947993702004</c:v>
                </c:pt>
                <c:pt idx="518">
                  <c:v>0.36329399871018903</c:v>
                </c:pt>
                <c:pt idx="519">
                  <c:v>0.36155369053023101</c:v>
                </c:pt>
                <c:pt idx="520">
                  <c:v>0.363073201007025</c:v>
                </c:pt>
                <c:pt idx="521">
                  <c:v>0.36295537560300001</c:v>
                </c:pt>
                <c:pt idx="522">
                  <c:v>0.35758724016867799</c:v>
                </c:pt>
                <c:pt idx="523">
                  <c:v>0.36327614348124798</c:v>
                </c:pt>
                <c:pt idx="524">
                  <c:v>0.35932439652232601</c:v>
                </c:pt>
                <c:pt idx="525">
                  <c:v>0.35800846764224498</c:v>
                </c:pt>
                <c:pt idx="526">
                  <c:v>0.35755751914897699</c:v>
                </c:pt>
                <c:pt idx="527">
                  <c:v>0.36090665063029498</c:v>
                </c:pt>
                <c:pt idx="528">
                  <c:v>0.36373829895203702</c:v>
                </c:pt>
                <c:pt idx="529">
                  <c:v>0.36241171170662601</c:v>
                </c:pt>
                <c:pt idx="530">
                  <c:v>0.36409251324983</c:v>
                </c:pt>
                <c:pt idx="531">
                  <c:v>0.36383004318814399</c:v>
                </c:pt>
                <c:pt idx="532">
                  <c:v>0.36256265763637102</c:v>
                </c:pt>
                <c:pt idx="533">
                  <c:v>0.361180833336328</c:v>
                </c:pt>
                <c:pt idx="534">
                  <c:v>0.35837158943811398</c:v>
                </c:pt>
                <c:pt idx="535">
                  <c:v>0.36191325049856699</c:v>
                </c:pt>
                <c:pt idx="536">
                  <c:v>0.35662030960462499</c:v>
                </c:pt>
                <c:pt idx="537">
                  <c:v>0.35905079634303499</c:v>
                </c:pt>
                <c:pt idx="538">
                  <c:v>0.36040466406043098</c:v>
                </c:pt>
                <c:pt idx="539">
                  <c:v>0.35989591158874001</c:v>
                </c:pt>
                <c:pt idx="540">
                  <c:v>0.356846328348779</c:v>
                </c:pt>
                <c:pt idx="541">
                  <c:v>0.364792836838982</c:v>
                </c:pt>
                <c:pt idx="542">
                  <c:v>0.35841290403903597</c:v>
                </c:pt>
                <c:pt idx="543">
                  <c:v>0.365198150656313</c:v>
                </c:pt>
                <c:pt idx="544">
                  <c:v>0.36085582755250301</c:v>
                </c:pt>
                <c:pt idx="545">
                  <c:v>0.36073661105412202</c:v>
                </c:pt>
                <c:pt idx="546">
                  <c:v>0.35806590548939998</c:v>
                </c:pt>
                <c:pt idx="547">
                  <c:v>0.361047734745786</c:v>
                </c:pt>
                <c:pt idx="548">
                  <c:v>0.35886531792042498</c:v>
                </c:pt>
                <c:pt idx="549">
                  <c:v>0.359291163311454</c:v>
                </c:pt>
                <c:pt idx="550">
                  <c:v>0.35976581151178599</c:v>
                </c:pt>
                <c:pt idx="551">
                  <c:v>0.36194671879799101</c:v>
                </c:pt>
                <c:pt idx="552">
                  <c:v>0.36074263439188198</c:v>
                </c:pt>
                <c:pt idx="553">
                  <c:v>0.359872526312978</c:v>
                </c:pt>
                <c:pt idx="554">
                  <c:v>0.360844315213601</c:v>
                </c:pt>
                <c:pt idx="555">
                  <c:v>0.36210472132183302</c:v>
                </c:pt>
                <c:pt idx="556">
                  <c:v>0.35986818932071801</c:v>
                </c:pt>
                <c:pt idx="557">
                  <c:v>0.36320106631084997</c:v>
                </c:pt>
                <c:pt idx="558">
                  <c:v>0.35776522973390801</c:v>
                </c:pt>
                <c:pt idx="559">
                  <c:v>0.35651589451753501</c:v>
                </c:pt>
                <c:pt idx="560">
                  <c:v>0.35851829271689001</c:v>
                </c:pt>
                <c:pt idx="561">
                  <c:v>0.356236456314804</c:v>
                </c:pt>
                <c:pt idx="562">
                  <c:v>0.35902019229905302</c:v>
                </c:pt>
                <c:pt idx="563">
                  <c:v>0.35973531282264898</c:v>
                </c:pt>
                <c:pt idx="564">
                  <c:v>0.36116958520831299</c:v>
                </c:pt>
                <c:pt idx="565">
                  <c:v>0.36115354254743398</c:v>
                </c:pt>
                <c:pt idx="566">
                  <c:v>0.36048882848242503</c:v>
                </c:pt>
                <c:pt idx="567">
                  <c:v>0.35882577497467499</c:v>
                </c:pt>
                <c:pt idx="568">
                  <c:v>0.35827459538213002</c:v>
                </c:pt>
                <c:pt idx="569">
                  <c:v>0.36287512094776703</c:v>
                </c:pt>
                <c:pt idx="570">
                  <c:v>0.36054298421078801</c:v>
                </c:pt>
                <c:pt idx="571">
                  <c:v>0.36018831995398598</c:v>
                </c:pt>
                <c:pt idx="572">
                  <c:v>0.362557977049279</c:v>
                </c:pt>
                <c:pt idx="573">
                  <c:v>0.361321893060636</c:v>
                </c:pt>
                <c:pt idx="574">
                  <c:v>0.35864653647168498</c:v>
                </c:pt>
                <c:pt idx="575">
                  <c:v>0.3579064790916</c:v>
                </c:pt>
                <c:pt idx="576">
                  <c:v>0.356562019529158</c:v>
                </c:pt>
                <c:pt idx="577">
                  <c:v>0.36045944274216302</c:v>
                </c:pt>
                <c:pt idx="578">
                  <c:v>0.35783277550864001</c:v>
                </c:pt>
                <c:pt idx="579">
                  <c:v>0.35878631845693898</c:v>
                </c:pt>
                <c:pt idx="580">
                  <c:v>0.36193541465514401</c:v>
                </c:pt>
                <c:pt idx="581">
                  <c:v>0.36179196989693502</c:v>
                </c:pt>
                <c:pt idx="582">
                  <c:v>0.36252113315332601</c:v>
                </c:pt>
                <c:pt idx="583">
                  <c:v>0.36257870237366702</c:v>
                </c:pt>
                <c:pt idx="584">
                  <c:v>0.35821164867685001</c:v>
                </c:pt>
                <c:pt idx="585">
                  <c:v>0.35746064315301601</c:v>
                </c:pt>
                <c:pt idx="586">
                  <c:v>0.35860437287142799</c:v>
                </c:pt>
                <c:pt idx="587">
                  <c:v>0.36057273540693002</c:v>
                </c:pt>
                <c:pt idx="588">
                  <c:v>0.36110801678348597</c:v>
                </c:pt>
                <c:pt idx="589">
                  <c:v>0.36082384152644098</c:v>
                </c:pt>
                <c:pt idx="590">
                  <c:v>0.361669738261095</c:v>
                </c:pt>
                <c:pt idx="591">
                  <c:v>0.358041435101012</c:v>
                </c:pt>
                <c:pt idx="592">
                  <c:v>0.35870405394725702</c:v>
                </c:pt>
                <c:pt idx="593">
                  <c:v>0.35983073923724002</c:v>
                </c:pt>
                <c:pt idx="594">
                  <c:v>0.35740875903642599</c:v>
                </c:pt>
                <c:pt idx="595">
                  <c:v>0.36186671023457301</c:v>
                </c:pt>
                <c:pt idx="596">
                  <c:v>0.355995366223684</c:v>
                </c:pt>
                <c:pt idx="597">
                  <c:v>0.36244332122629702</c:v>
                </c:pt>
                <c:pt idx="598">
                  <c:v>0.36367732533381802</c:v>
                </c:pt>
                <c:pt idx="599">
                  <c:v>0.35622451163117003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8F6-468D-AF91-E7C1FEA09D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6606160"/>
        <c:axId val="674881040"/>
      </c:scatterChart>
      <c:valAx>
        <c:axId val="866606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74881040"/>
        <c:crosses val="autoZero"/>
        <c:crossBetween val="midCat"/>
      </c:valAx>
      <c:valAx>
        <c:axId val="674881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666061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lda_tuning_code_results!$E$1</c:f>
              <c:strCache>
                <c:ptCount val="1"/>
                <c:pt idx="0">
                  <c:v>Coherence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lda_tuning_code_results!$B$2:$B$62</c:f>
              <c:numCache>
                <c:formatCode>General</c:formatCode>
                <c:ptCount val="61"/>
                <c:pt idx="0">
                  <c:v>1</c:v>
                </c:pt>
                <c:pt idx="1">
                  <c:v>11</c:v>
                </c:pt>
                <c:pt idx="2">
                  <c:v>21</c:v>
                </c:pt>
                <c:pt idx="3">
                  <c:v>31</c:v>
                </c:pt>
                <c:pt idx="4">
                  <c:v>41</c:v>
                </c:pt>
                <c:pt idx="5">
                  <c:v>51</c:v>
                </c:pt>
                <c:pt idx="6">
                  <c:v>61</c:v>
                </c:pt>
                <c:pt idx="7">
                  <c:v>71</c:v>
                </c:pt>
                <c:pt idx="8">
                  <c:v>81</c:v>
                </c:pt>
                <c:pt idx="9">
                  <c:v>91</c:v>
                </c:pt>
                <c:pt idx="10">
                  <c:v>101</c:v>
                </c:pt>
                <c:pt idx="11">
                  <c:v>111</c:v>
                </c:pt>
                <c:pt idx="12">
                  <c:v>121</c:v>
                </c:pt>
                <c:pt idx="13">
                  <c:v>131</c:v>
                </c:pt>
                <c:pt idx="14">
                  <c:v>141</c:v>
                </c:pt>
                <c:pt idx="15">
                  <c:v>151</c:v>
                </c:pt>
                <c:pt idx="16">
                  <c:v>161</c:v>
                </c:pt>
                <c:pt idx="17">
                  <c:v>171</c:v>
                </c:pt>
                <c:pt idx="18">
                  <c:v>181</c:v>
                </c:pt>
                <c:pt idx="19">
                  <c:v>191</c:v>
                </c:pt>
                <c:pt idx="20">
                  <c:v>201</c:v>
                </c:pt>
                <c:pt idx="21">
                  <c:v>211</c:v>
                </c:pt>
                <c:pt idx="22">
                  <c:v>221</c:v>
                </c:pt>
                <c:pt idx="23">
                  <c:v>231</c:v>
                </c:pt>
                <c:pt idx="24">
                  <c:v>241</c:v>
                </c:pt>
                <c:pt idx="25">
                  <c:v>251</c:v>
                </c:pt>
                <c:pt idx="26">
                  <c:v>261</c:v>
                </c:pt>
                <c:pt idx="27">
                  <c:v>271</c:v>
                </c:pt>
                <c:pt idx="28">
                  <c:v>281</c:v>
                </c:pt>
                <c:pt idx="29">
                  <c:v>291</c:v>
                </c:pt>
                <c:pt idx="30">
                  <c:v>301</c:v>
                </c:pt>
                <c:pt idx="31">
                  <c:v>311</c:v>
                </c:pt>
                <c:pt idx="32">
                  <c:v>321</c:v>
                </c:pt>
                <c:pt idx="33">
                  <c:v>331</c:v>
                </c:pt>
                <c:pt idx="34">
                  <c:v>341</c:v>
                </c:pt>
                <c:pt idx="35">
                  <c:v>351</c:v>
                </c:pt>
                <c:pt idx="36">
                  <c:v>361</c:v>
                </c:pt>
                <c:pt idx="37">
                  <c:v>371</c:v>
                </c:pt>
                <c:pt idx="38">
                  <c:v>381</c:v>
                </c:pt>
                <c:pt idx="39">
                  <c:v>391</c:v>
                </c:pt>
                <c:pt idx="40">
                  <c:v>401</c:v>
                </c:pt>
                <c:pt idx="41">
                  <c:v>411</c:v>
                </c:pt>
                <c:pt idx="42">
                  <c:v>421</c:v>
                </c:pt>
                <c:pt idx="43">
                  <c:v>431</c:v>
                </c:pt>
                <c:pt idx="44">
                  <c:v>441</c:v>
                </c:pt>
                <c:pt idx="45">
                  <c:v>451</c:v>
                </c:pt>
                <c:pt idx="46">
                  <c:v>461</c:v>
                </c:pt>
                <c:pt idx="47">
                  <c:v>471</c:v>
                </c:pt>
                <c:pt idx="48">
                  <c:v>481</c:v>
                </c:pt>
                <c:pt idx="49">
                  <c:v>491</c:v>
                </c:pt>
                <c:pt idx="50">
                  <c:v>501</c:v>
                </c:pt>
                <c:pt idx="51">
                  <c:v>511</c:v>
                </c:pt>
                <c:pt idx="52">
                  <c:v>521</c:v>
                </c:pt>
                <c:pt idx="53">
                  <c:v>531</c:v>
                </c:pt>
                <c:pt idx="54">
                  <c:v>541</c:v>
                </c:pt>
                <c:pt idx="55">
                  <c:v>551</c:v>
                </c:pt>
                <c:pt idx="56">
                  <c:v>561</c:v>
                </c:pt>
                <c:pt idx="57">
                  <c:v>571</c:v>
                </c:pt>
                <c:pt idx="58">
                  <c:v>581</c:v>
                </c:pt>
                <c:pt idx="59">
                  <c:v>591</c:v>
                </c:pt>
              </c:numCache>
            </c:numRef>
          </c:xVal>
          <c:yVal>
            <c:numRef>
              <c:f>lda_tuning_code_results!$E$2:$E$62</c:f>
              <c:numCache>
                <c:formatCode>General</c:formatCode>
                <c:ptCount val="61"/>
                <c:pt idx="0">
                  <c:v>0.37256033345376199</c:v>
                </c:pt>
                <c:pt idx="1">
                  <c:v>0.38188375530388102</c:v>
                </c:pt>
                <c:pt idx="2">
                  <c:v>0.36033651204760597</c:v>
                </c:pt>
                <c:pt idx="3">
                  <c:v>0.39588850860091201</c:v>
                </c:pt>
                <c:pt idx="4">
                  <c:v>0.33484672652247999</c:v>
                </c:pt>
                <c:pt idx="5">
                  <c:v>0.38501058221279399</c:v>
                </c:pt>
                <c:pt idx="6">
                  <c:v>0.37104344986662602</c:v>
                </c:pt>
                <c:pt idx="7">
                  <c:v>0.34230701141436898</c:v>
                </c:pt>
                <c:pt idx="8">
                  <c:v>0.39181566520831501</c:v>
                </c:pt>
                <c:pt idx="9">
                  <c:v>0.35290624198089299</c:v>
                </c:pt>
                <c:pt idx="10">
                  <c:v>0.367535365257942</c:v>
                </c:pt>
                <c:pt idx="11">
                  <c:v>0.357036141625581</c:v>
                </c:pt>
                <c:pt idx="12">
                  <c:v>0.37983660563493599</c:v>
                </c:pt>
                <c:pt idx="13">
                  <c:v>0.352864402347498</c:v>
                </c:pt>
                <c:pt idx="14">
                  <c:v>0.35881449679899302</c:v>
                </c:pt>
                <c:pt idx="15">
                  <c:v>0.41605966872689998</c:v>
                </c:pt>
                <c:pt idx="16">
                  <c:v>0.40931773331344401</c:v>
                </c:pt>
                <c:pt idx="17">
                  <c:v>0.40993945089829598</c:v>
                </c:pt>
                <c:pt idx="18">
                  <c:v>0.42578286545477501</c:v>
                </c:pt>
                <c:pt idx="19">
                  <c:v>0.42957967027375998</c:v>
                </c:pt>
                <c:pt idx="20">
                  <c:v>0.37546017195744003</c:v>
                </c:pt>
                <c:pt idx="21">
                  <c:v>0.38291199189719</c:v>
                </c:pt>
                <c:pt idx="22">
                  <c:v>0.43768877601904499</c:v>
                </c:pt>
                <c:pt idx="23">
                  <c:v>0.381697816291584</c:v>
                </c:pt>
                <c:pt idx="24">
                  <c:v>0.40284072895845102</c:v>
                </c:pt>
                <c:pt idx="25">
                  <c:v>0.41354377377546903</c:v>
                </c:pt>
                <c:pt idx="26">
                  <c:v>0.41386032268901801</c:v>
                </c:pt>
                <c:pt idx="27">
                  <c:v>0.45981827270335501</c:v>
                </c:pt>
                <c:pt idx="28">
                  <c:v>0.42422489194666102</c:v>
                </c:pt>
                <c:pt idx="29">
                  <c:v>0.42343875516212498</c:v>
                </c:pt>
                <c:pt idx="30">
                  <c:v>0.42828242231582098</c:v>
                </c:pt>
                <c:pt idx="31">
                  <c:v>0.431011233995648</c:v>
                </c:pt>
                <c:pt idx="32">
                  <c:v>0.44386873125569698</c:v>
                </c:pt>
                <c:pt idx="33">
                  <c:v>0.432234655591415</c:v>
                </c:pt>
                <c:pt idx="34">
                  <c:v>0.463042424074536</c:v>
                </c:pt>
                <c:pt idx="35">
                  <c:v>0.43446332737784399</c:v>
                </c:pt>
                <c:pt idx="36">
                  <c:v>0.44039895426154702</c:v>
                </c:pt>
                <c:pt idx="37">
                  <c:v>0.44376914365275899</c:v>
                </c:pt>
                <c:pt idx="38">
                  <c:v>0.44278911179486702</c:v>
                </c:pt>
                <c:pt idx="39">
                  <c:v>0.44101208921420498</c:v>
                </c:pt>
                <c:pt idx="40">
                  <c:v>0.44934161869800798</c:v>
                </c:pt>
                <c:pt idx="41">
                  <c:v>0.44915839707439598</c:v>
                </c:pt>
                <c:pt idx="42">
                  <c:v>0.44625536607500699</c:v>
                </c:pt>
                <c:pt idx="43">
                  <c:v>0.448532646192905</c:v>
                </c:pt>
                <c:pt idx="44">
                  <c:v>0.46891241945279299</c:v>
                </c:pt>
                <c:pt idx="45">
                  <c:v>0.44954218859384498</c:v>
                </c:pt>
                <c:pt idx="46">
                  <c:v>0.45091870409056001</c:v>
                </c:pt>
                <c:pt idx="47">
                  <c:v>0.46074597045471799</c:v>
                </c:pt>
                <c:pt idx="48">
                  <c:v>0.46249919749772</c:v>
                </c:pt>
                <c:pt idx="49">
                  <c:v>0.45783236725401899</c:v>
                </c:pt>
                <c:pt idx="50">
                  <c:v>0.45079036439248998</c:v>
                </c:pt>
                <c:pt idx="51">
                  <c:v>0.462393499269875</c:v>
                </c:pt>
                <c:pt idx="52">
                  <c:v>0.44781355341521001</c:v>
                </c:pt>
                <c:pt idx="53">
                  <c:v>0.45202244637962102</c:v>
                </c:pt>
                <c:pt idx="54">
                  <c:v>0.45412957575090901</c:v>
                </c:pt>
                <c:pt idx="55">
                  <c:v>0.45391419003164901</c:v>
                </c:pt>
                <c:pt idx="56">
                  <c:v>0.45339598361809502</c:v>
                </c:pt>
                <c:pt idx="57">
                  <c:v>0.45491512602177198</c:v>
                </c:pt>
                <c:pt idx="58">
                  <c:v>0.45408815215012199</c:v>
                </c:pt>
                <c:pt idx="59">
                  <c:v>0.45994676633957099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4AA-409A-822F-53A7CC9479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5756064"/>
        <c:axId val="1235756480"/>
      </c:scatterChart>
      <c:valAx>
        <c:axId val="1235756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35756480"/>
        <c:crosses val="autoZero"/>
        <c:crossBetween val="midCat"/>
      </c:valAx>
      <c:valAx>
        <c:axId val="1235756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35756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4CE33-14D6-4F12-80C4-CC1E36A19181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8EF7A-98B1-49B0-B23A-E3A68765F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70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15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EF7EB-3D65-40DA-B2CF-132C84150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31F003-B596-4672-B106-607F39AA5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3110CE-AD8B-4DA1-898E-3DB21B1D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80F26-118B-4905-A666-9F565A7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EB6F4C-A61E-4EF4-88E0-F3F0DDD0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80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55F7A-A2A2-4BCB-BEF4-777EA3BE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C56852-2545-476F-928E-78859CC1B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E8FDC-5D5A-4518-869E-884C3059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4B866A-5863-4DF1-AF20-68290789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6CCB9A-AF84-4A40-82B5-0A54E691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59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724ED0-987D-474B-8D4E-7585A8DC7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C53537-5E24-4CFD-93D4-DC56C8A5F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B9418-1347-4944-AD38-A8AAA047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71102-9522-49EF-9FAB-D5FE2EF9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80484-E4FF-4D75-AB08-4CC453B3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618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D1D8601B-7A82-45B9-986B-3C23F668E2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DD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9540A6-8EEF-4591-93B7-D5156C2878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CD795C65-151D-4792-BC4F-D6C69213672A}"/>
              </a:ext>
            </a:extLst>
          </p:cNvPr>
          <p:cNvSpPr/>
          <p:nvPr userDrawn="1"/>
        </p:nvSpPr>
        <p:spPr>
          <a:xfrm>
            <a:off x="163286" y="179614"/>
            <a:ext cx="11846379" cy="6474279"/>
          </a:xfrm>
          <a:prstGeom prst="roundRect">
            <a:avLst>
              <a:gd name="adj" fmla="val 4292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ED9E9-5A15-46E2-9CD8-72A782BE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A7910-C2C2-422F-9F38-1D2D45A7B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0D0F5-5C54-47C9-B0CB-F6401062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996FE9-1252-49B1-A660-C0D64E21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433E55-DAA0-4355-9BEA-4B0E8898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79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90C5E-EDB4-43E9-8142-BDF896F9E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C7A408-29CF-4C21-8A9A-1F23152C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2FFA8-78B2-4AA7-9FE7-7D4D2600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6E331-0BE2-4D75-867E-4B8BAD6C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D0F7F-B46F-4B9E-BA0F-6498D761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0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2896D-E709-4725-8ABA-BD1F1420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873EC-8269-4676-862B-73F97E035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C4A756-C0F0-40C7-BB7B-94CB2677D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5B79F9-7189-455C-AF6C-D4B18C18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4DEA8D-349A-4016-9330-3054BFD4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4CF25B-7580-4623-B209-1B326CCE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26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CD973-AF3B-45AF-81BD-49D985F9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71EE0F-229F-41EF-B112-8FE41A029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8B2E87-0E8C-4B2B-BE03-F05B76C25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E16A9E-DC1B-4AA5-A152-9A32C4039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0535F0-018E-4008-8E60-E7F022D61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998D0A-E4DB-49E8-8ECB-A7FC7325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8EE7E6-5306-4D8C-A32B-E66AE3B8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65D86C-739A-4DC5-A26F-68053EE2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48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0CA90-CE22-4A59-9304-0331DF5E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4F5309-ADE1-455C-848F-14DBA922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2E6EA5-767C-4A00-AB85-58D01E27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841BDD-9406-49FA-B76B-CCF8E634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31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037FEF-BEC0-4BB7-ADB4-7FD64B17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048143-1419-4938-A8B2-46C6469D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D5E1EF-05EA-40A8-AC3F-DEC548F1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2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D1887-3FEF-4674-AE53-6FEB2FDE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00B5C4-F2FE-4380-803D-5DF1A7CB8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AD869C-0844-45BA-867B-2017A4EF2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11CCCD-747E-4561-824E-5D2BCD3C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5A6F1-D177-4ECD-AEB9-DF4DDE59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B4819-35CF-4CF8-98BE-6067246E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EAE29-64F9-4275-9E25-7F2412EFC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BA3EC8-2C92-4AC7-9989-292900DE5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AB3C26-CEC5-4DBB-976C-3B0BFBADB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04835-9022-424A-A04A-96FD408D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4912C-16E3-47F1-89F2-F8C00CE4BC1C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DFF344-2149-4F54-AD41-DEF03998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72FDAB-D0A9-4406-92EF-002124A6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10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7922B5-F608-488F-A688-926FB96D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3A2C9E-9D3D-42DA-A68C-7D6FD1C89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AE224E-67E6-42DF-8BF3-CDE8F5E90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4912C-16E3-47F1-89F2-F8C00CE4BC1C}" type="datetimeFigureOut">
              <a:rPr lang="zh-CN" altLang="en-US" smtClean="0"/>
              <a:t>2021/9/2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85020-284C-440F-9787-BB7F4A0E5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B0F5F-DC4D-4B07-BF1D-522C5CFC6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C5DB1-39E9-4EA9-A718-D02302943E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41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C5BC77DC-388C-4B71-9909-C907EE83C80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1711072"/>
            <a:ext cx="12183202" cy="9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540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defRPr>
            </a:lvl1pPr>
          </a:lstStyle>
          <a:p>
            <a:r>
              <a:rPr lang="en-US" altLang="zh-CN" sz="4800" dirty="0"/>
              <a:t>Weekly Report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036E557-095B-4040-A776-92F3FD2D7A48}"/>
              </a:ext>
            </a:extLst>
          </p:cNvPr>
          <p:cNvGrpSpPr/>
          <p:nvPr/>
        </p:nvGrpSpPr>
        <p:grpSpPr>
          <a:xfrm>
            <a:off x="3470554" y="4861623"/>
            <a:ext cx="5250889" cy="382068"/>
            <a:chOff x="3548596" y="4873761"/>
            <a:chExt cx="5250889" cy="382068"/>
          </a:xfrm>
        </p:grpSpPr>
        <p:sp>
          <p:nvSpPr>
            <p:cNvPr id="5" name="PA_任意多边形 3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  <a:extLst>
                <a:ext uri="{FF2B5EF4-FFF2-40B4-BE49-F238E27FC236}">
                  <a16:creationId xmlns:a16="http://schemas.microsoft.com/office/drawing/2014/main" id="{4D53AA61-2C55-4524-936A-3966A3AFCEA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548596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cs typeface="+mn-ea"/>
                <a:sym typeface="+mn-lt"/>
              </a:endParaRPr>
            </a:p>
          </p:txBody>
        </p:sp>
        <p:sp>
          <p:nvSpPr>
            <p:cNvPr id="6" name="PA_任意多边形 3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  <a:extLst>
                <a:ext uri="{FF2B5EF4-FFF2-40B4-BE49-F238E27FC236}">
                  <a16:creationId xmlns:a16="http://schemas.microsoft.com/office/drawing/2014/main" id="{E951AE31-B98C-4079-BF57-2ABB6AE9454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7669932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cs typeface="+mn-ea"/>
                <a:sym typeface="+mn-lt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7F3319C-F12D-40BD-82A2-5F41F56ACF53}"/>
                </a:ext>
              </a:extLst>
            </p:cNvPr>
            <p:cNvSpPr/>
            <p:nvPr/>
          </p:nvSpPr>
          <p:spPr>
            <a:xfrm>
              <a:off x="4314713" y="4873761"/>
              <a:ext cx="3401042" cy="382068"/>
            </a:xfrm>
            <a:prstGeom prst="roundRect">
              <a:avLst>
                <a:gd name="adj" fmla="val 32163"/>
              </a:avLst>
            </a:prstGeom>
            <a:solidFill>
              <a:srgbClr val="335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September 2,2021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09" y="410102"/>
            <a:ext cx="2229366" cy="607415"/>
          </a:xfrm>
          <a:prstGeom prst="rect">
            <a:avLst/>
          </a:prstGeom>
        </p:spPr>
      </p:pic>
      <p:sp>
        <p:nvSpPr>
          <p:cNvPr id="10" name="PA_文本框 2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>
            <a:extLst>
              <a:ext uri="{FF2B5EF4-FFF2-40B4-BE49-F238E27FC236}">
                <a16:creationId xmlns:a16="http://schemas.microsoft.com/office/drawing/2014/main" id="{3BB1C56E-35AB-4649-8DE9-614682A4A35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470556" y="3667379"/>
            <a:ext cx="525088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Tianyu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Wang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D88855F-70A2-4BA6-A782-7CF6DA243C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81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0">
            <a:extLst>
              <a:ext uri="{FF2B5EF4-FFF2-40B4-BE49-F238E27FC236}">
                <a16:creationId xmlns:a16="http://schemas.microsoft.com/office/drawing/2014/main" id="{06E5971C-3831-47A9-B3C5-DDEBA2349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5" y="322124"/>
            <a:ext cx="5941949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Review of Last Meeting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D60797-5BD0-4E59-9C43-0F67C6B59A5C}"/>
              </a:ext>
            </a:extLst>
          </p:cNvPr>
          <p:cNvSpPr txBox="1"/>
          <p:nvPr/>
        </p:nvSpPr>
        <p:spPr>
          <a:xfrm>
            <a:off x="1050324" y="1037968"/>
            <a:ext cx="75746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Completed: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Topic modeling on commit message, code comment and pull request</a:t>
            </a:r>
          </a:p>
          <a:p>
            <a:endParaRPr lang="en-US" altLang="zh-CN" dirty="0"/>
          </a:p>
          <a:p>
            <a:r>
              <a:rPr lang="en-US" altLang="zh-CN" dirty="0"/>
              <a:t>To do: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Find the optimal topic number</a:t>
            </a:r>
          </a:p>
        </p:txBody>
      </p:sp>
    </p:spTree>
    <p:extLst>
      <p:ext uri="{BB962C8B-B14F-4D97-AF65-F5344CB8AC3E}">
        <p14:creationId xmlns:p14="http://schemas.microsoft.com/office/powerpoint/2010/main" val="263232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D48ACC-57B6-481C-8FFB-D1C19B66C1D0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3" name="椭圆 18">
              <a:extLst>
                <a:ext uri="{FF2B5EF4-FFF2-40B4-BE49-F238E27FC236}">
                  <a16:creationId xmlns:a16="http://schemas.microsoft.com/office/drawing/2014/main" id="{7879148D-F6CC-4442-A5ED-A6443FD19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203730D-7678-4B70-8169-BDFE8CF90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5" name="矩形 30">
            <a:extLst>
              <a:ext uri="{FF2B5EF4-FFF2-40B4-BE49-F238E27FC236}">
                <a16:creationId xmlns:a16="http://schemas.microsoft.com/office/drawing/2014/main" id="{DB8BF45C-73B2-492D-8504-A487DC2D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955078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Topic words for commit message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D84F93-FA88-4CB6-BB07-49277A98B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773" y="1381750"/>
            <a:ext cx="7833203" cy="46384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C7B86F-1027-4B1A-A619-8CFC47A95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9080" y="1522517"/>
            <a:ext cx="2476500" cy="420052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8DA4283-CF87-49E5-9AD0-2ECD88FABB0F}"/>
              </a:ext>
            </a:extLst>
          </p:cNvPr>
          <p:cNvSpPr txBox="1"/>
          <p:nvPr/>
        </p:nvSpPr>
        <p:spPr>
          <a:xfrm>
            <a:off x="5319870" y="928673"/>
            <a:ext cx="6110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Inconsolatazi4-Regular"/>
              </a:rPr>
              <a:t>"Arun2010", "CaoJuan2009", "Griffiths2004 ", </a:t>
            </a:r>
            <a:r>
              <a:rPr lang="en-US" altLang="zh-CN" sz="1800" b="0" i="0" u="none" strike="noStrike" baseline="0" dirty="0">
                <a:solidFill>
                  <a:srgbClr val="FF0000"/>
                </a:solidFill>
                <a:latin typeface="Inconsolatazi4-Regular"/>
              </a:rPr>
              <a:t>" Deveaud2014 "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0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84E4FB2B-AA49-4DC6-9F25-BFAAA113AD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4898656"/>
              </p:ext>
            </p:extLst>
          </p:nvPr>
        </p:nvGraphicFramePr>
        <p:xfrm>
          <a:off x="526840" y="1568408"/>
          <a:ext cx="7219163" cy="3351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051C4C02-E472-4378-AFE7-06EB981950CF}"/>
              </a:ext>
            </a:extLst>
          </p:cNvPr>
          <p:cNvSpPr txBox="1"/>
          <p:nvPr/>
        </p:nvSpPr>
        <p:spPr>
          <a:xfrm>
            <a:off x="7963152" y="1391208"/>
            <a:ext cx="3372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Optimal topic number is 62</a:t>
            </a:r>
          </a:p>
          <a:p>
            <a:r>
              <a:rPr lang="en-US" altLang="zh-CN" dirty="0"/>
              <a:t>Each topic has 20 topic words</a:t>
            </a:r>
          </a:p>
          <a:p>
            <a:r>
              <a:rPr lang="en-US" altLang="zh-CN" dirty="0"/>
              <a:t>46 topic words appear twice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95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D48ACC-57B6-481C-8FFB-D1C19B66C1D0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3" name="椭圆 18">
              <a:extLst>
                <a:ext uri="{FF2B5EF4-FFF2-40B4-BE49-F238E27FC236}">
                  <a16:creationId xmlns:a16="http://schemas.microsoft.com/office/drawing/2014/main" id="{7879148D-F6CC-4442-A5ED-A6443FD19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203730D-7678-4B70-8169-BDFE8CF90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5" name="矩形 30">
            <a:extLst>
              <a:ext uri="{FF2B5EF4-FFF2-40B4-BE49-F238E27FC236}">
                <a16:creationId xmlns:a16="http://schemas.microsoft.com/office/drawing/2014/main" id="{DB8BF45C-73B2-492D-8504-A487DC2D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955078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Topic words for code comment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3A12FCA-DA13-4A2B-80A4-B9B3E165C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721" y="937675"/>
            <a:ext cx="6143182" cy="55015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3054FBD-AEFC-4DB2-BD5D-B0D0D69B6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4780" y="951300"/>
            <a:ext cx="254317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7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C8888D17-1B80-48FF-A7CB-F2266F1E20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655236"/>
              </p:ext>
            </p:extLst>
          </p:nvPr>
        </p:nvGraphicFramePr>
        <p:xfrm>
          <a:off x="2513086" y="1771484"/>
          <a:ext cx="5390519" cy="3315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056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0">
            <a:extLst>
              <a:ext uri="{FF2B5EF4-FFF2-40B4-BE49-F238E27FC236}">
                <a16:creationId xmlns:a16="http://schemas.microsoft.com/office/drawing/2014/main" id="{48136551-FAAF-406C-94A5-0D0112ACD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86" y="322124"/>
            <a:ext cx="7220873" cy="61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7189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325B7F"/>
                </a:solidFill>
                <a:cs typeface="+mn-ea"/>
              </a:rPr>
              <a:t>Next Step</a:t>
            </a:r>
            <a:endParaRPr lang="zh-CN" altLang="en-US" dirty="0">
              <a:solidFill>
                <a:srgbClr val="325B7F"/>
              </a:solidFill>
              <a:cs typeface="+mn-ea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9269871-8A34-47D9-A422-3FFB21D440CC}"/>
              </a:ext>
            </a:extLst>
          </p:cNvPr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4" name="椭圆 18">
              <a:extLst>
                <a:ext uri="{FF2B5EF4-FFF2-40B4-BE49-F238E27FC236}">
                  <a16:creationId xmlns:a16="http://schemas.microsoft.com/office/drawing/2014/main" id="{1A78B271-A84E-41F6-A6E5-0F2411CA7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5486C78-1B4C-4652-9B05-4B676B76D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9383CC29-4493-431D-9A71-3866E4050927}"/>
              </a:ext>
            </a:extLst>
          </p:cNvPr>
          <p:cNvSpPr txBox="1"/>
          <p:nvPr/>
        </p:nvSpPr>
        <p:spPr>
          <a:xfrm>
            <a:off x="1649627" y="1631092"/>
            <a:ext cx="772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8AA123-2A24-4743-A1A6-342574B69767}"/>
              </a:ext>
            </a:extLst>
          </p:cNvPr>
          <p:cNvSpPr txBox="1"/>
          <p:nvPr/>
        </p:nvSpPr>
        <p:spPr>
          <a:xfrm>
            <a:off x="1649627" y="1631092"/>
            <a:ext cx="7722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Summarize the topic.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45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3403</TotalTime>
  <Words>80</Words>
  <Application>Microsoft Office PowerPoint</Application>
  <PresentationFormat>宽屏</PresentationFormat>
  <Paragraphs>20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Inconsolatazi4-Regular</vt:lpstr>
      <vt:lpstr>等线</vt:lpstr>
      <vt:lpstr>等线 Light</vt:lpstr>
      <vt:lpstr>迷你简菱心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夏令营自我介绍</dc:title>
  <dc:creator>王 天宇</dc:creator>
  <cp:lastModifiedBy>K24982</cp:lastModifiedBy>
  <cp:revision>65</cp:revision>
  <dcterms:created xsi:type="dcterms:W3CDTF">2021-06-22T14:33:43Z</dcterms:created>
  <dcterms:modified xsi:type="dcterms:W3CDTF">2021-09-02T09:48:33Z</dcterms:modified>
</cp:coreProperties>
</file>