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509" r:id="rId3"/>
    <p:sldId id="513" r:id="rId4"/>
    <p:sldId id="522" r:id="rId5"/>
    <p:sldId id="521" r:id="rId6"/>
    <p:sldId id="523" r:id="rId7"/>
    <p:sldId id="5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24982" initials="K" lastIdx="1" clrIdx="0">
    <p:extLst>
      <p:ext uri="{19B8F6BF-5375-455C-9EA6-DF929625EA0E}">
        <p15:presenceInfo xmlns:p15="http://schemas.microsoft.com/office/powerpoint/2012/main" userId="S::K24982@365vip.pro::1e386d3d-eba7-458b-93d7-3330581f8c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4CE33-14D6-4F12-80C4-CC1E36A1918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8EF7A-98B1-49B0-B23A-E3A68765F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0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EF7EB-3D65-40DA-B2CF-132C8415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1F003-B596-4672-B106-607F39AA5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110CE-AD8B-4DA1-898E-3DB21B1D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80F26-118B-4905-A666-9F565A7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B6F4C-A61E-4EF4-88E0-F3F0DDD0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55F7A-A2A2-4BCB-BEF4-777EA3BE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56852-2545-476F-928E-78859CC1B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E8FDC-5D5A-4518-869E-884C3059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B866A-5863-4DF1-AF20-6829078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CCB9A-AF84-4A40-82B5-0A54E691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9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724ED0-987D-474B-8D4E-7585A8DC7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53537-5E24-4CFD-93D4-DC56C8A5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B9418-1347-4944-AD38-A8AAA047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71102-9522-49EF-9FAB-D5FE2EF9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80484-E4FF-4D75-AB08-4CC453B3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1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D8601B-7A82-45B9-986B-3C23F668E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540A6-8EEF-4591-93B7-D5156C287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795C65-151D-4792-BC4F-D6C69213672A}"/>
              </a:ext>
            </a:extLst>
          </p:cNvPr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D9E9-5A15-46E2-9CD8-72A782BE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A7910-C2C2-422F-9F38-1D2D45A7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0D0F5-5C54-47C9-B0CB-F6401062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96FE9-1252-49B1-A660-C0D64E21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33E55-DAA0-4355-9BEA-4B0E8898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0C5E-EDB4-43E9-8142-BDF896F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A408-29CF-4C21-8A9A-1F23152C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2FFA8-78B2-4AA7-9FE7-7D4D2600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6E331-0BE2-4D75-867E-4B8BAD6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D0F7F-B46F-4B9E-BA0F-6498D761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896D-E709-4725-8ABA-BD1F1420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73EC-8269-4676-862B-73F97E035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4A756-C0F0-40C7-BB7B-94CB2677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B79F9-7189-455C-AF6C-D4B18C18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DEA8D-349A-4016-9330-3054BFD4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CF25B-7580-4623-B209-1B326CCE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6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CD973-AF3B-45AF-81BD-49D985F9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1EE0F-229F-41EF-B112-8FE41A02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B2E87-0E8C-4B2B-BE03-F05B76C2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E16A9E-DC1B-4AA5-A152-9A32C4039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535F0-018E-4008-8E60-E7F022D61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998D0A-E4DB-49E8-8ECB-A7FC7325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8EE7E6-5306-4D8C-A32B-E66AE3B8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65D86C-739A-4DC5-A26F-68053EE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0CA90-CE22-4A59-9304-0331DF5E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4F5309-ADE1-455C-848F-14DBA922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2E6EA5-767C-4A00-AB85-58D01E27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841BDD-9406-49FA-B76B-CCF8E634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1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037FEF-BEC0-4BB7-ADB4-7FD64B17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48143-1419-4938-A8B2-46C6469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5E1EF-05EA-40A8-AC3F-DEC548F1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D1887-3FEF-4674-AE53-6FEB2FD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0B5C4-F2FE-4380-803D-5DF1A7CB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D869C-0844-45BA-867B-2017A4EF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1CCCD-747E-4561-824E-5D2BCD3C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5A6F1-D177-4ECD-AEB9-DF4DDE5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B4819-35CF-4CF8-98BE-6067246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EAE29-64F9-4275-9E25-7F2412E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BA3EC8-2C92-4AC7-9989-292900DE5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AB3C26-CEC5-4DBB-976C-3B0BFBAD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04835-9022-424A-A04A-96FD408D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FF344-2149-4F54-AD41-DEF03998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2FDAB-D0A9-4406-92EF-002124A6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922B5-F608-488F-A688-926FB96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A2C9E-9D3D-42DA-A68C-7D6FD1C8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E224E-67E6-42DF-8BF3-CDE8F5E90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912C-16E3-47F1-89F2-F8C00CE4BC1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85020-284C-440F-9787-BB7F4A0E5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B0F5F-DC4D-4B07-BF1D-522C5CFC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5BC77DC-388C-4B71-9909-C907EE83C8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711072"/>
            <a:ext cx="12183202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en-US" altLang="zh-CN" sz="4800" dirty="0"/>
              <a:t>Weekly Report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6E557-095B-4040-A776-92F3FD2D7A48}"/>
              </a:ext>
            </a:extLst>
          </p:cNvPr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4D53AA61-2C55-4524-936A-3966A3AFCEA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E951AE31-B98C-4079-BF57-2ABB6AE9454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7F3319C-F12D-40BD-82A2-5F41F56ACF53}"/>
                </a:ext>
              </a:extLst>
            </p:cNvPr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September 22,2021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09" y="410102"/>
            <a:ext cx="2229366" cy="607415"/>
          </a:xfrm>
          <a:prstGeom prst="rect">
            <a:avLst/>
          </a:prstGeom>
        </p:spPr>
      </p:pic>
      <p:sp>
        <p:nvSpPr>
          <p:cNvPr id="10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3BB1C56E-35AB-4649-8DE9-614682A4A3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70556" y="3667379"/>
            <a:ext cx="525088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Tianyu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Wang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D88855F-70A2-4BA6-A782-7CF6DA243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06E5971C-3831-47A9-B3C5-DDEBA234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5" y="322124"/>
            <a:ext cx="594194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Review of Last Meeting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60797-5BD0-4E59-9C43-0F67C6B59A5C}"/>
              </a:ext>
            </a:extLst>
          </p:cNvPr>
          <p:cNvSpPr txBox="1"/>
          <p:nvPr/>
        </p:nvSpPr>
        <p:spPr>
          <a:xfrm>
            <a:off x="1050324" y="1037968"/>
            <a:ext cx="7574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Completed: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Topic modeling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/>
              <a:t>To do: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Come up with research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Find self admitted code clones</a:t>
            </a:r>
          </a:p>
        </p:txBody>
      </p:sp>
    </p:spTree>
    <p:extLst>
      <p:ext uri="{BB962C8B-B14F-4D97-AF65-F5344CB8AC3E}">
        <p14:creationId xmlns:p14="http://schemas.microsoft.com/office/powerpoint/2010/main" val="26323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D48ACC-57B6-481C-8FFB-D1C19B66C1D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7879148D-F6CC-4442-A5ED-A6443FD1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03730D-7678-4B70-8169-BDFE8CF9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DB8BF45C-73B2-492D-8504-A487DC2D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RQs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937303-0FD1-4E49-AA4B-EA7143A1CF44}"/>
              </a:ext>
            </a:extLst>
          </p:cNvPr>
          <p:cNvSpPr txBox="1"/>
          <p:nvPr/>
        </p:nvSpPr>
        <p:spPr>
          <a:xfrm>
            <a:off x="1052185" y="1428060"/>
            <a:ext cx="90865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RQ1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many self-admitted code clones get removed?</a:t>
            </a: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RQ2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removes self-admitted code clones?</a:t>
            </a: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RQ3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long do self-admitted code clones survive in a project? 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there any differences between self-admitted code clones removed by its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author and those removed by others?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B005A2B6-5378-4615-ADBB-F378E7CE2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dirty="0">
                <a:solidFill>
                  <a:srgbClr val="325B7F"/>
                </a:solidFill>
                <a:cs typeface="+mn-ea"/>
              </a:rPr>
              <a:t>Identify Self-Admitted Code Clone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8C96AB-B4F8-4A4C-BB68-6661FCFA84A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10" name="椭圆 18">
              <a:extLst>
                <a:ext uri="{FF2B5EF4-FFF2-40B4-BE49-F238E27FC236}">
                  <a16:creationId xmlns:a16="http://schemas.microsoft.com/office/drawing/2014/main" id="{C6DF1728-6B51-4764-A6A3-93A27280E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AF88BC5-A648-4E79-9A09-59B02FEE0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387BE9E-74A1-4E4A-A571-AA9B50014204}"/>
              </a:ext>
            </a:extLst>
          </p:cNvPr>
          <p:cNvSpPr txBox="1"/>
          <p:nvPr/>
        </p:nvSpPr>
        <p:spPr>
          <a:xfrm>
            <a:off x="815872" y="1302707"/>
            <a:ext cx="73385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Data cleaning for dataset (</a:t>
            </a:r>
            <a:r>
              <a:rPr lang="en-US" altLang="zh-CN" dirty="0" err="1"/>
              <a:t>urls</a:t>
            </a:r>
            <a:r>
              <a:rPr lang="en-US" altLang="zh-CN" dirty="0"/>
              <a:t>, html-tags, punctuation……)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Remove duplicate samples from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Deal with dataset imbalances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Sample from Others 10 times to build 10 pcs of balanced datasets with SATD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Train 10 Maximum Entropy Models separately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Use these models to predict code comments separately and use the most frequent label as result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CB3B5A-0D01-4659-9483-23FC50D51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793808"/>
              </p:ext>
            </p:extLst>
          </p:nvPr>
        </p:nvGraphicFramePr>
        <p:xfrm>
          <a:off x="7258834" y="1353865"/>
          <a:ext cx="34947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381">
                  <a:extLst>
                    <a:ext uri="{9D8B030D-6E8A-4147-A177-3AD203B41FA5}">
                      <a16:colId xmlns:a16="http://schemas.microsoft.com/office/drawing/2014/main" val="1086362733"/>
                    </a:ext>
                  </a:extLst>
                </a:gridCol>
                <a:gridCol w="1747381">
                  <a:extLst>
                    <a:ext uri="{9D8B030D-6E8A-4147-A177-3AD203B41FA5}">
                      <a16:colId xmlns:a16="http://schemas.microsoft.com/office/drawing/2014/main" val="3544521611"/>
                    </a:ext>
                  </a:extLst>
                </a:gridCol>
              </a:tblGrid>
              <a:tr h="352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03136"/>
                  </a:ext>
                </a:extLst>
              </a:tr>
              <a:tr h="352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32679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8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28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278D92D-DA30-4D14-8317-34A9DC607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65015"/>
              </p:ext>
            </p:extLst>
          </p:nvPr>
        </p:nvGraphicFramePr>
        <p:xfrm>
          <a:off x="3904642" y="963923"/>
          <a:ext cx="40640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728924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431841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1413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F1-score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9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9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3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1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8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1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50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9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5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2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2837"/>
                  </a:ext>
                </a:extLst>
              </a:tr>
            </a:tbl>
          </a:graphicData>
        </a:graphic>
      </p:graphicFrame>
      <p:sp>
        <p:nvSpPr>
          <p:cNvPr id="3" name="矩形 30">
            <a:extLst>
              <a:ext uri="{FF2B5EF4-FFF2-40B4-BE49-F238E27FC236}">
                <a16:creationId xmlns:a16="http://schemas.microsoft.com/office/drawing/2014/main" id="{F6C12646-89C3-42AF-AC8A-CE7A651E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dirty="0">
                <a:solidFill>
                  <a:srgbClr val="325B7F"/>
                </a:solidFill>
                <a:cs typeface="+mn-ea"/>
              </a:rPr>
              <a:t>Training Results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5750F13-CAEA-4AE8-AD52-2BA51D95997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6" name="椭圆 18">
              <a:extLst>
                <a:ext uri="{FF2B5EF4-FFF2-40B4-BE49-F238E27FC236}">
                  <a16:creationId xmlns:a16="http://schemas.microsoft.com/office/drawing/2014/main" id="{A963C0FA-162C-4D05-9FEA-5C59134DD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72717BA-09F2-45CC-921A-65BE1F297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390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2441D25-BB10-4BD2-8086-041F6FB69A21}"/>
              </a:ext>
            </a:extLst>
          </p:cNvPr>
          <p:cNvSpPr txBox="1"/>
          <p:nvPr/>
        </p:nvSpPr>
        <p:spPr>
          <a:xfrm>
            <a:off x="960738" y="1120676"/>
            <a:ext cx="61104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Notify progress listeners if necessary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return function failed so we need to call </a:t>
            </a:r>
            <a:r>
              <a:rPr lang="en-US" altLang="zh-CN" dirty="0" err="1"/>
              <a:t>onError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End of Tests for </a:t>
            </a:r>
            <a:r>
              <a:rPr lang="en-US" altLang="zh-CN" dirty="0" err="1"/>
              <a:t>AlignmentUtils.createReadAlignedToRef</a:t>
            </a:r>
            <a:r>
              <a:rPr lang="en-US" altLang="zh-C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ITERATION OF ALL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Indestructible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invokeAsync</a:t>
            </a:r>
            <a:r>
              <a:rPr lang="en-US" altLang="zh-CN" dirty="0"/>
              <a:t> hasn't been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BINARY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 NOTIFY???</a:t>
            </a:r>
            <a:endParaRPr lang="zh-CN" altLang="en-US" dirty="0"/>
          </a:p>
        </p:txBody>
      </p:sp>
      <p:sp>
        <p:nvSpPr>
          <p:cNvPr id="4" name="矩形 30">
            <a:extLst>
              <a:ext uri="{FF2B5EF4-FFF2-40B4-BE49-F238E27FC236}">
                <a16:creationId xmlns:a16="http://schemas.microsoft.com/office/drawing/2014/main" id="{1539B747-BF63-4DD0-9157-B4F442A3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1029667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Examples</a:t>
            </a:r>
            <a:r>
              <a:rPr lang="zh-CN" altLang="en-US" dirty="0">
                <a:solidFill>
                  <a:srgbClr val="325B7F"/>
                </a:solidFill>
                <a:cs typeface="+mn-ea"/>
              </a:rPr>
              <a:t> </a:t>
            </a:r>
            <a:r>
              <a:rPr lang="en-US" altLang="zh-CN" dirty="0">
                <a:solidFill>
                  <a:srgbClr val="325B7F"/>
                </a:solidFill>
                <a:cs typeface="+mn-ea"/>
              </a:rPr>
              <a:t>of Self Admitted Code Clone Comments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A2DFB25-F851-484B-9800-4681D49E4AB2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6" name="椭圆 18">
              <a:extLst>
                <a:ext uri="{FF2B5EF4-FFF2-40B4-BE49-F238E27FC236}">
                  <a16:creationId xmlns:a16="http://schemas.microsoft.com/office/drawing/2014/main" id="{2A0970FF-60C5-4807-9F2C-ADE1D1630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04F7943-4521-458F-A7FA-BBCF3C39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224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48136551-FAAF-406C-94A5-0D0112AC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Next Step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269871-8A34-47D9-A422-3FFB21D440CC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78B271-A84E-41F6-A6E5-0F2411CA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486C78-1B4C-4652-9B05-4B676B76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10BF4B6-99F5-47CF-AABA-3EDD03822BAD}"/>
              </a:ext>
            </a:extLst>
          </p:cNvPr>
          <p:cNvSpPr txBox="1"/>
          <p:nvPr/>
        </p:nvSpPr>
        <p:spPr>
          <a:xfrm>
            <a:off x="960738" y="1120676"/>
            <a:ext cx="611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Get self admitted code clone comments accurately 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24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5838</TotalTime>
  <Words>232</Words>
  <Application>Microsoft Office PowerPoint</Application>
  <PresentationFormat>宽屏</PresentationFormat>
  <Paragraphs>82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迷你简菱心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夏令营自我介绍</dc:title>
  <dc:creator>王 天宇</dc:creator>
  <cp:lastModifiedBy>K24982</cp:lastModifiedBy>
  <cp:revision>90</cp:revision>
  <dcterms:created xsi:type="dcterms:W3CDTF">2021-06-22T14:33:43Z</dcterms:created>
  <dcterms:modified xsi:type="dcterms:W3CDTF">2021-09-22T15:49:15Z</dcterms:modified>
</cp:coreProperties>
</file>