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509" r:id="rId3"/>
    <p:sldId id="521" r:id="rId4"/>
    <p:sldId id="522" r:id="rId5"/>
    <p:sldId id="523" r:id="rId6"/>
    <p:sldId id="51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September 29,2021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31789" y="1037968"/>
            <a:ext cx="75746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RQ1</a:t>
            </a:r>
            <a:r>
              <a:rPr lang="zh-CN" altLang="en-US" dirty="0"/>
              <a:t>：</a:t>
            </a:r>
            <a:r>
              <a:rPr lang="en-US" altLang="zh-CN" dirty="0"/>
              <a:t>How many self-admitted technical debts get removed?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RQ2</a:t>
            </a:r>
            <a:r>
              <a:rPr lang="zh-CN" altLang="en-US" dirty="0"/>
              <a:t>：</a:t>
            </a:r>
            <a:r>
              <a:rPr lang="en-US" altLang="zh-CN" dirty="0"/>
              <a:t>Who removes self-admitted technical debts?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RQ3</a:t>
            </a:r>
            <a:r>
              <a:rPr lang="zh-CN" altLang="en-US" dirty="0"/>
              <a:t>：</a:t>
            </a:r>
            <a:r>
              <a:rPr lang="en-US" altLang="zh-CN" dirty="0"/>
              <a:t>How long do self-admitted technical debts survive in a project? </a:t>
            </a:r>
          </a:p>
          <a:p>
            <a:endParaRPr lang="en-US" altLang="zh-CN" dirty="0"/>
          </a:p>
          <a:p>
            <a:r>
              <a:rPr lang="en-US" altLang="zh-CN" dirty="0"/>
              <a:t>[optional]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RQ4: Are there any differences between self-admitted technical debts removed by its author and those removed by others?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Self Admitted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Debts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out how many SATDs are removed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278D92D-DA30-4D14-8317-34A9DC60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5015"/>
              </p:ext>
            </p:extLst>
          </p:nvPr>
        </p:nvGraphicFramePr>
        <p:xfrm>
          <a:off x="3904642" y="963923"/>
          <a:ext cx="4064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2892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3184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141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1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0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9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2837"/>
                  </a:ext>
                </a:extLst>
              </a:tr>
            </a:tbl>
          </a:graphicData>
        </a:graphic>
      </p:graphicFrame>
      <p:sp>
        <p:nvSpPr>
          <p:cNvPr id="3" name="矩形 30">
            <a:extLst>
              <a:ext uri="{FF2B5EF4-FFF2-40B4-BE49-F238E27FC236}">
                <a16:creationId xmlns:a16="http://schemas.microsoft.com/office/drawing/2014/main" id="{F6C12646-89C3-42AF-AC8A-CE7A651E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325B7F"/>
                </a:solidFill>
                <a:cs typeface="+mn-ea"/>
              </a:rPr>
              <a:t>Training Results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750F13-CAEA-4AE8-AD52-2BA51D95997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6" name="椭圆 18">
              <a:extLst>
                <a:ext uri="{FF2B5EF4-FFF2-40B4-BE49-F238E27FC236}">
                  <a16:creationId xmlns:a16="http://schemas.microsoft.com/office/drawing/2014/main" id="{A963C0FA-162C-4D05-9FEA-5C59134D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2717BA-09F2-45CC-921A-65BE1F29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9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B07AEEE-ED6A-4E75-8073-DA3198B5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325B7F"/>
                </a:solidFill>
                <a:cs typeface="+mn-ea"/>
              </a:rPr>
              <a:t>Statistics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D56C8D-7967-416D-9727-3088C5351245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A76CD2EC-8B60-4636-8759-7F3D48AD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33FD97-DE87-43D9-9D68-91D0FBF8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C2F8EAD-AEF6-4677-AC1C-620C965F9989}"/>
              </a:ext>
            </a:extLst>
          </p:cNvPr>
          <p:cNvSpPr txBox="1"/>
          <p:nvPr/>
        </p:nvSpPr>
        <p:spPr>
          <a:xfrm>
            <a:off x="1013254" y="1044146"/>
            <a:ext cx="7574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 Admitted Technical Debt: 5,340/17,925</a:t>
            </a:r>
          </a:p>
          <a:p>
            <a:r>
              <a:rPr lang="en-US" altLang="zh-CN" dirty="0"/>
              <a:t>Self Admitted Code Clone: 19/5,335</a:t>
            </a:r>
          </a:p>
          <a:p>
            <a:endParaRPr lang="en-US" altLang="zh-CN" dirty="0"/>
          </a:p>
          <a:p>
            <a:r>
              <a:rPr lang="en-US" altLang="zh-CN" dirty="0"/>
              <a:t>Self Admitted Technical Debt(label manually): 740/5,335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todo,fixme,xxx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7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680C72F6-DB2F-4CC0-918E-AD829AB7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325B7F"/>
                </a:solidFill>
                <a:cs typeface="+mn-ea"/>
              </a:rPr>
              <a:t>Track history of SATD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9B717D-7CC0-4432-91B6-E5A158FB36B6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3AB0DD8D-9441-40D7-A297-6F3EA05F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E0EDC8-6A76-40B3-B83C-CD81430A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9ACE568-169C-4467-9CB8-B6CBDB595E72}"/>
              </a:ext>
            </a:extLst>
          </p:cNvPr>
          <p:cNvSpPr txBox="1"/>
          <p:nvPr/>
        </p:nvSpPr>
        <p:spPr>
          <a:xfrm>
            <a:off x="1013254" y="1044146"/>
            <a:ext cx="7574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Git to track the rename and removal of files that contain SATD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similarity threshold of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Git to get the author of SATD and the time when SATD was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AE9646-09DA-41C9-9E62-A3B549601447}"/>
              </a:ext>
            </a:extLst>
          </p:cNvPr>
          <p:cNvSpPr txBox="1"/>
          <p:nvPr/>
        </p:nvSpPr>
        <p:spPr>
          <a:xfrm>
            <a:off x="1260390" y="2298134"/>
            <a:ext cx="611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git log -M90% -p  commit_id --follow --  filepath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21A97-F8F6-4615-BE32-66C67BC5E386}"/>
              </a:ext>
            </a:extLst>
          </p:cNvPr>
          <p:cNvSpPr txBox="1"/>
          <p:nvPr/>
        </p:nvSpPr>
        <p:spPr>
          <a:xfrm>
            <a:off x="1013254" y="2905367"/>
            <a:ext cx="74511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 only track commits before code clones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code clone may have multi-SATD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The first time that the analyzed self admitted technical debt comments appears in a file, indicates  self-admitted technical debt comment was introduced</a:t>
            </a:r>
            <a:endParaRPr lang="en-US" altLang="zh-CN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6325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0BF4B6-99F5-47CF-AABA-3EDD03822BAD}"/>
              </a:ext>
            </a:extLst>
          </p:cNvPr>
          <p:cNvSpPr txBox="1"/>
          <p:nvPr/>
        </p:nvSpPr>
        <p:spPr>
          <a:xfrm>
            <a:off x="960738" y="1120676"/>
            <a:ext cx="611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last version of SATD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Answer RQs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6026</TotalTime>
  <Words>247</Words>
  <Application>Microsoft Office PowerPoint</Application>
  <PresentationFormat>宽屏</PresentationFormat>
  <Paragraphs>74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NimbusRomNo9L-Regu</vt:lpstr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102</cp:revision>
  <dcterms:created xsi:type="dcterms:W3CDTF">2021-06-22T14:33:43Z</dcterms:created>
  <dcterms:modified xsi:type="dcterms:W3CDTF">2021-10-07T16:21:09Z</dcterms:modified>
</cp:coreProperties>
</file>