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509" r:id="rId3"/>
    <p:sldId id="513" r:id="rId4"/>
    <p:sldId id="519" r:id="rId5"/>
    <p:sldId id="518" r:id="rId6"/>
    <p:sldId id="520" r:id="rId7"/>
    <p:sldId id="5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September 8,2021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Do topic modeling with LDA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Do topic modeling with Twitter-LDA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765226-5060-4650-8BDD-54F8672B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4" y="1094561"/>
            <a:ext cx="7402598" cy="49935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7C9A148-E960-4550-8B4E-B04389F95DB8}"/>
              </a:ext>
            </a:extLst>
          </p:cNvPr>
          <p:cNvSpPr txBox="1"/>
          <p:nvPr/>
        </p:nvSpPr>
        <p:spPr>
          <a:xfrm>
            <a:off x="7951250" y="937675"/>
            <a:ext cx="2064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topics: 40</a:t>
            </a:r>
            <a:endParaRPr lang="en-US" altLang="zh-CN" dirty="0"/>
          </a:p>
          <a:p>
            <a:r>
              <a:rPr lang="sv-SE" altLang="zh-CN" dirty="0"/>
              <a:t>alpha_g: 1.5</a:t>
            </a:r>
          </a:p>
          <a:p>
            <a:r>
              <a:rPr lang="sv-SE" altLang="zh-CN" dirty="0"/>
              <a:t>beta_word: 0.65</a:t>
            </a:r>
          </a:p>
          <a:p>
            <a:r>
              <a:rPr lang="sv-SE" altLang="zh-CN" dirty="0"/>
              <a:t>beta_b: 0.0001</a:t>
            </a:r>
          </a:p>
          <a:p>
            <a:r>
              <a:rPr lang="sv-SE" altLang="zh-CN" dirty="0"/>
              <a:t>gamma: 50</a:t>
            </a:r>
          </a:p>
          <a:p>
            <a:r>
              <a:rPr lang="sv-SE" altLang="zh-CN" dirty="0"/>
              <a:t>iteration: 200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5ED7BE-2D30-43E4-B231-1FC0C50EBEE2}"/>
              </a:ext>
            </a:extLst>
          </p:cNvPr>
          <p:cNvSpPr txBox="1"/>
          <p:nvPr/>
        </p:nvSpPr>
        <p:spPr>
          <a:xfrm>
            <a:off x="8003274" y="3153652"/>
            <a:ext cx="265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appear twice</a:t>
            </a:r>
            <a:r>
              <a:rPr lang="zh-CN" altLang="en-US" dirty="0"/>
              <a:t>: </a:t>
            </a:r>
            <a:r>
              <a:rPr lang="en-US" altLang="zh-CN" dirty="0"/>
              <a:t>57</a:t>
            </a:r>
          </a:p>
          <a:p>
            <a:r>
              <a:rPr lang="en-US" altLang="zh-CN" dirty="0"/>
              <a:t>appear  three times</a:t>
            </a:r>
            <a:r>
              <a:rPr lang="zh-CN" altLang="en-US" dirty="0"/>
              <a:t> </a:t>
            </a:r>
            <a:r>
              <a:rPr lang="sv-SE" altLang="zh-CN" dirty="0"/>
              <a:t>:12</a:t>
            </a:r>
          </a:p>
          <a:p>
            <a:r>
              <a:rPr lang="en-US" altLang="zh-CN" dirty="0"/>
              <a:t>appear  four times</a:t>
            </a:r>
            <a:r>
              <a:rPr lang="zh-CN" altLang="en-US" dirty="0"/>
              <a:t> </a:t>
            </a:r>
            <a:r>
              <a:rPr lang="sv-SE" altLang="zh-CN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964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7AE5C3-4211-408A-98C0-9D5110E53239}"/>
              </a:ext>
            </a:extLst>
          </p:cNvPr>
          <p:cNvSpPr txBox="1"/>
          <p:nvPr/>
        </p:nvSpPr>
        <p:spPr>
          <a:xfrm>
            <a:off x="1353064" y="1067469"/>
            <a:ext cx="34475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add	0.0904492</a:t>
            </a:r>
          </a:p>
          <a:p>
            <a:r>
              <a:rPr lang="zh-CN" altLang="en-US" dirty="0"/>
              <a:t>	fix	0.074676864</a:t>
            </a:r>
          </a:p>
          <a:p>
            <a:r>
              <a:rPr lang="zh-CN" altLang="en-US" dirty="0"/>
              <a:t>	test	0.04911481</a:t>
            </a:r>
          </a:p>
          <a:p>
            <a:r>
              <a:rPr lang="zh-CN" altLang="en-US" dirty="0"/>
              <a:t>	remove	0.022948446</a:t>
            </a:r>
          </a:p>
          <a:p>
            <a:r>
              <a:rPr lang="zh-CN" altLang="en-US" dirty="0"/>
              <a:t>	change	0.022555647</a:t>
            </a:r>
          </a:p>
          <a:p>
            <a:r>
              <a:rPr lang="zh-CN" altLang="en-US" dirty="0"/>
              <a:t>	update	0.019126223</a:t>
            </a:r>
          </a:p>
          <a:p>
            <a:r>
              <a:rPr lang="zh-CN" altLang="en-US" dirty="0"/>
              <a:t>	support	0.018975148</a:t>
            </a:r>
            <a:endParaRPr lang="en-US" altLang="zh-CN" dirty="0"/>
          </a:p>
          <a:p>
            <a:r>
              <a:rPr lang="en-US" altLang="zh-CN" dirty="0"/>
              <a:t>	code	0.014442868</a:t>
            </a:r>
          </a:p>
          <a:p>
            <a:r>
              <a:rPr lang="en-US" altLang="zh-CN" dirty="0"/>
              <a:t>	make	0.011859467</a:t>
            </a:r>
          </a:p>
          <a:p>
            <a:r>
              <a:rPr lang="en-US" altLang="zh-CN" dirty="0"/>
              <a:t>	file	0.011647961</a:t>
            </a:r>
          </a:p>
          <a:p>
            <a:r>
              <a:rPr lang="en-US" altLang="zh-CN" dirty="0"/>
              <a:t>	class	0.011451563</a:t>
            </a:r>
          </a:p>
          <a:p>
            <a:r>
              <a:rPr lang="en-US" altLang="zh-CN" dirty="0"/>
              <a:t>	bug	0.010363815</a:t>
            </a:r>
          </a:p>
          <a:p>
            <a:r>
              <a:rPr lang="en-US" altLang="zh-CN" dirty="0"/>
              <a:t>	move	0.010212739</a:t>
            </a:r>
          </a:p>
          <a:p>
            <a:r>
              <a:rPr lang="en-US" altLang="zh-CN" dirty="0"/>
              <a:t>	work	0.0095933275</a:t>
            </a:r>
          </a:p>
          <a:p>
            <a:r>
              <a:rPr lang="en-US" altLang="zh-CN" dirty="0"/>
              <a:t>	set	0.008958808</a:t>
            </a:r>
          </a:p>
          <a:p>
            <a:r>
              <a:rPr lang="en-US" altLang="zh-CN" dirty="0"/>
              <a:t>	check	0.008701979</a:t>
            </a:r>
          </a:p>
          <a:p>
            <a:r>
              <a:rPr lang="en-US" altLang="zh-CN" dirty="0"/>
              <a:t>	handle	0.008596226</a:t>
            </a:r>
          </a:p>
          <a:p>
            <a:r>
              <a:rPr lang="en-US" altLang="zh-CN" dirty="0"/>
              <a:t>	issue	0.008475365</a:t>
            </a:r>
          </a:p>
          <a:p>
            <a:r>
              <a:rPr lang="en-US" altLang="zh-CN" dirty="0"/>
              <a:t>	type	0.00832429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FF84DE-0194-46BE-A512-7C5B0D3D0CEB}"/>
              </a:ext>
            </a:extLst>
          </p:cNvPr>
          <p:cNvSpPr txBox="1"/>
          <p:nvPr/>
        </p:nvSpPr>
        <p:spPr>
          <a:xfrm>
            <a:off x="5477132" y="710151"/>
            <a:ext cx="44885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	implement	0.007991922</a:t>
            </a:r>
          </a:p>
          <a:p>
            <a:r>
              <a:rPr lang="zh-CN" altLang="en-US" dirty="0"/>
              <a:t>	data	0.0069041746</a:t>
            </a:r>
          </a:p>
          <a:p>
            <a:r>
              <a:rPr lang="zh-CN" altLang="en-US" dirty="0"/>
              <a:t>	index	0.0068286364</a:t>
            </a:r>
          </a:p>
          <a:p>
            <a:r>
              <a:rPr lang="zh-CN" altLang="en-US" dirty="0"/>
              <a:t>	time	0.006647345</a:t>
            </a:r>
          </a:p>
          <a:p>
            <a:r>
              <a:rPr lang="zh-CN" altLang="en-US" dirty="0"/>
              <a:t>	apr	0.0061336868</a:t>
            </a:r>
          </a:p>
          <a:p>
            <a:r>
              <a:rPr lang="zh-CN" altLang="en-US" dirty="0"/>
              <a:t>	create	0.0058919652</a:t>
            </a:r>
          </a:p>
          <a:p>
            <a:r>
              <a:rPr lang="zh-CN" altLang="en-US" dirty="0"/>
              <a:t>	server	0.0056502437</a:t>
            </a:r>
          </a:p>
          <a:p>
            <a:r>
              <a:rPr lang="zh-CN" altLang="en-US" dirty="0"/>
              <a:t>	start	0.00548406</a:t>
            </a:r>
          </a:p>
          <a:p>
            <a:r>
              <a:rPr lang="zh-CN" altLang="en-US" dirty="0"/>
              <a:t>	map	0.005453845</a:t>
            </a:r>
          </a:p>
          <a:p>
            <a:r>
              <a:rPr lang="zh-CN" altLang="en-US" dirty="0"/>
              <a:t>	improve	0.0053631994</a:t>
            </a:r>
          </a:p>
          <a:p>
            <a:r>
              <a:rPr lang="zh-CN" altLang="en-US" dirty="0"/>
              <a:t>	version	0.0053631994</a:t>
            </a:r>
          </a:p>
          <a:p>
            <a:r>
              <a:rPr lang="zh-CN" altLang="en-US" dirty="0"/>
              <a:t>	message	0.0052574463</a:t>
            </a:r>
          </a:p>
          <a:p>
            <a:r>
              <a:rPr lang="zh-CN" altLang="en-US" dirty="0"/>
              <a:t>	list	0.005076155</a:t>
            </a:r>
          </a:p>
          <a:p>
            <a:r>
              <a:rPr lang="zh-CN" altLang="en-US" dirty="0"/>
              <a:t>	method	0.0049855094</a:t>
            </a:r>
          </a:p>
          <a:p>
            <a:r>
              <a:rPr lang="zh-CN" altLang="en-US" dirty="0"/>
              <a:t>	case	0.004955294</a:t>
            </a:r>
          </a:p>
          <a:p>
            <a:r>
              <a:rPr lang="zh-CN" altLang="en-US" dirty="0"/>
              <a:t>	default	0.004879756</a:t>
            </a:r>
          </a:p>
          <a:p>
            <a:r>
              <a:rPr lang="zh-CN" altLang="en-US" dirty="0"/>
              <a:t>	commit	0.004834433</a:t>
            </a:r>
          </a:p>
          <a:p>
            <a:r>
              <a:rPr lang="zh-CN" altLang="en-US" dirty="0"/>
              <a:t>	error	0.0047891103</a:t>
            </a:r>
          </a:p>
          <a:p>
            <a:r>
              <a:rPr lang="zh-CN" altLang="en-US" dirty="0"/>
              <a:t>	log	0.004743788</a:t>
            </a:r>
          </a:p>
        </p:txBody>
      </p:sp>
      <p:sp>
        <p:nvSpPr>
          <p:cNvPr id="7" name="矩形 30">
            <a:extLst>
              <a:ext uri="{FF2B5EF4-FFF2-40B4-BE49-F238E27FC236}">
                <a16:creationId xmlns:a16="http://schemas.microsoft.com/office/drawing/2014/main" id="{4B41B637-6D43-485D-A110-865D0BDD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837623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Background words for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code comment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D9429-8B8C-463E-B4B1-FE9CC6F4923A}"/>
              </a:ext>
            </a:extLst>
          </p:cNvPr>
          <p:cNvSpPr txBox="1"/>
          <p:nvPr/>
        </p:nvSpPr>
        <p:spPr>
          <a:xfrm>
            <a:off x="3468224" y="4781550"/>
            <a:ext cx="17530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topics: 230</a:t>
            </a:r>
          </a:p>
          <a:p>
            <a:r>
              <a:rPr lang="zh-CN" altLang="en-US" dirty="0"/>
              <a:t>alpha_g: 30</a:t>
            </a:r>
          </a:p>
          <a:p>
            <a:r>
              <a:rPr lang="zh-CN" altLang="en-US" dirty="0"/>
              <a:t>beta_word: 50</a:t>
            </a:r>
          </a:p>
          <a:p>
            <a:r>
              <a:rPr lang="zh-CN" altLang="en-US" dirty="0"/>
              <a:t>beta_b: 0.001</a:t>
            </a:r>
          </a:p>
          <a:p>
            <a:r>
              <a:rPr lang="zh-CN" altLang="en-US" dirty="0"/>
              <a:t>gamma: 20</a:t>
            </a:r>
          </a:p>
          <a:p>
            <a:r>
              <a:rPr lang="zh-CN" altLang="en-US" dirty="0"/>
              <a:t>iteration: 10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A74706-D63E-4DF6-8D11-2F47FE2F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48" y="1323398"/>
            <a:ext cx="5130752" cy="35581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31E10F-68E3-4644-B4FA-42B27C527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15" y="1375199"/>
            <a:ext cx="5454685" cy="30240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D28959-116D-4C7F-833B-02AB0E23373C}"/>
              </a:ext>
            </a:extLst>
          </p:cNvPr>
          <p:cNvSpPr txBox="1"/>
          <p:nvPr/>
        </p:nvSpPr>
        <p:spPr>
          <a:xfrm>
            <a:off x="6406577" y="4951561"/>
            <a:ext cx="3775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appear twice</a:t>
            </a:r>
            <a:r>
              <a:rPr lang="zh-CN" altLang="en-US" dirty="0"/>
              <a:t>: </a:t>
            </a:r>
            <a:r>
              <a:rPr lang="en-US" altLang="zh-CN" dirty="0"/>
              <a:t>371</a:t>
            </a:r>
          </a:p>
          <a:p>
            <a:r>
              <a:rPr lang="en-US" altLang="zh-CN" dirty="0"/>
              <a:t>appear  three times</a:t>
            </a:r>
            <a:r>
              <a:rPr lang="zh-CN" altLang="en-US" dirty="0"/>
              <a:t> </a:t>
            </a:r>
            <a:r>
              <a:rPr lang="sv-SE" altLang="zh-CN" dirty="0"/>
              <a:t>:153</a:t>
            </a:r>
          </a:p>
          <a:p>
            <a:r>
              <a:rPr lang="en-US" altLang="zh-CN" dirty="0"/>
              <a:t>appear  four times</a:t>
            </a:r>
            <a:r>
              <a:rPr lang="zh-CN" altLang="en-US" dirty="0"/>
              <a:t> </a:t>
            </a:r>
            <a:r>
              <a:rPr lang="sv-SE" altLang="zh-CN" dirty="0"/>
              <a:t>: 96</a:t>
            </a:r>
          </a:p>
          <a:p>
            <a:r>
              <a:rPr lang="en-US" altLang="zh-CN" dirty="0"/>
              <a:t>appear more than four times:983</a:t>
            </a:r>
            <a:endParaRPr lang="sv-SE" altLang="zh-CN" dirty="0"/>
          </a:p>
        </p:txBody>
      </p:sp>
    </p:spTree>
    <p:extLst>
      <p:ext uri="{BB962C8B-B14F-4D97-AF65-F5344CB8AC3E}">
        <p14:creationId xmlns:p14="http://schemas.microsoft.com/office/powerpoint/2010/main" val="33122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3E3C5F36-BD13-4BA9-8319-F1EAAE6C9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837623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Background words for code comment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51D259-085B-4EBA-87E4-F89660E52686}"/>
              </a:ext>
            </a:extLst>
          </p:cNvPr>
          <p:cNvSpPr txBox="1"/>
          <p:nvPr/>
        </p:nvSpPr>
        <p:spPr>
          <a:xfrm>
            <a:off x="0" y="1035550"/>
            <a:ext cx="435575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find	0.032614056</a:t>
            </a:r>
          </a:p>
          <a:p>
            <a:r>
              <a:rPr lang="zh-CN" altLang="en-US" dirty="0"/>
              <a:t>	observable	0.01835616</a:t>
            </a:r>
          </a:p>
          <a:p>
            <a:r>
              <a:rPr lang="zh-CN" altLang="en-US" dirty="0"/>
              <a:t>	source	0.017108299</a:t>
            </a:r>
          </a:p>
          <a:p>
            <a:r>
              <a:rPr lang="zh-CN" altLang="en-US" dirty="0"/>
              <a:t>	constant	0.015246524</a:t>
            </a:r>
          </a:p>
          <a:p>
            <a:r>
              <a:rPr lang="zh-CN" altLang="en-US" dirty="0"/>
              <a:t>	null	0.013070132</a:t>
            </a:r>
          </a:p>
          <a:p>
            <a:r>
              <a:rPr lang="zh-CN" altLang="en-US" dirty="0"/>
              <a:t>	data	0.012519848</a:t>
            </a:r>
          </a:p>
          <a:p>
            <a:r>
              <a:rPr lang="zh-CN" altLang="en-US" dirty="0"/>
              <a:t>	check	0.012105073</a:t>
            </a:r>
          </a:p>
          <a:p>
            <a:r>
              <a:rPr lang="zh-CN" altLang="en-US" dirty="0"/>
              <a:t>	result	0.011613705</a:t>
            </a:r>
          </a:p>
          <a:p>
            <a:r>
              <a:rPr lang="zh-CN" altLang="en-US" dirty="0"/>
              <a:t>	shape	0.01146877</a:t>
            </a:r>
          </a:p>
          <a:p>
            <a:r>
              <a:rPr lang="zh-CN" altLang="en-US" dirty="0"/>
              <a:t>	type	0.010458934</a:t>
            </a:r>
          </a:p>
          <a:p>
            <a:r>
              <a:rPr lang="zh-CN" altLang="en-US" dirty="0"/>
              <a:t>	set	0.010359953</a:t>
            </a:r>
          </a:p>
          <a:p>
            <a:r>
              <a:rPr lang="zh-CN" altLang="en-US" dirty="0"/>
              <a:t>	array	0.009261742</a:t>
            </a:r>
          </a:p>
          <a:p>
            <a:r>
              <a:rPr lang="zh-CN" altLang="en-US" dirty="0"/>
              <a:t>	method	0.0086266175</a:t>
            </a:r>
          </a:p>
          <a:p>
            <a:r>
              <a:rPr lang="zh-CN" altLang="en-US" dirty="0"/>
              <a:t>	index	0.008565344</a:t>
            </a:r>
          </a:p>
          <a:p>
            <a:r>
              <a:rPr lang="zh-CN" altLang="en-US" dirty="0"/>
              <a:t>	throw	0.008089295</a:t>
            </a:r>
          </a:p>
          <a:p>
            <a:r>
              <a:rPr lang="zh-CN" altLang="en-US" dirty="0"/>
              <a:t>	exception	0.0076627363</a:t>
            </a:r>
          </a:p>
          <a:p>
            <a:r>
              <a:rPr lang="zh-CN" altLang="en-US" dirty="0"/>
              <a:t>	time	0.0075437245</a:t>
            </a:r>
          </a:p>
          <a:p>
            <a:r>
              <a:rPr lang="zh-CN" altLang="en-US" dirty="0"/>
              <a:t>	give	0.0074211773</a:t>
            </a:r>
          </a:p>
          <a:p>
            <a:r>
              <a:rPr lang="zh-CN" altLang="en-US" dirty="0"/>
              <a:t>	start	0.007170191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89F457-2B84-46C0-9B51-C983408127A5}"/>
              </a:ext>
            </a:extLst>
          </p:cNvPr>
          <p:cNvSpPr txBox="1"/>
          <p:nvPr/>
        </p:nvSpPr>
        <p:spPr>
          <a:xfrm>
            <a:off x="4482413" y="987670"/>
            <a:ext cx="61104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item	0.006766021</a:t>
            </a:r>
          </a:p>
          <a:p>
            <a:r>
              <a:rPr lang="zh-CN" altLang="en-US" dirty="0"/>
              <a:t>	row	0.0065822</a:t>
            </a:r>
          </a:p>
          <a:p>
            <a:r>
              <a:rPr lang="zh-CN" altLang="en-US" dirty="0"/>
              <a:t>	function	0.0062558004</a:t>
            </a:r>
          </a:p>
          <a:p>
            <a:r>
              <a:rPr lang="zh-CN" altLang="en-US" dirty="0"/>
              <a:t>	agent	0.00621338</a:t>
            </a:r>
          </a:p>
          <a:p>
            <a:r>
              <a:rPr lang="zh-CN" altLang="en-US" dirty="0"/>
              <a:t>	add	0.0058551654</a:t>
            </a:r>
          </a:p>
          <a:p>
            <a:r>
              <a:rPr lang="zh-CN" altLang="en-US" dirty="0"/>
              <a:t>	end	0.0057927133</a:t>
            </a:r>
          </a:p>
          <a:p>
            <a:r>
              <a:rPr lang="zh-CN" altLang="en-US" dirty="0"/>
              <a:t>	order	0.0052848496</a:t>
            </a:r>
          </a:p>
          <a:p>
            <a:r>
              <a:rPr lang="zh-CN" altLang="en-US" dirty="0"/>
              <a:t>	return	0.00498673</a:t>
            </a:r>
          </a:p>
          <a:p>
            <a:r>
              <a:rPr lang="zh-CN" altLang="en-US" dirty="0"/>
              <a:t>	dimension	0.00473103</a:t>
            </a:r>
          </a:p>
          <a:p>
            <a:r>
              <a:rPr lang="zh-CN" altLang="en-US" dirty="0"/>
              <a:t>	number	0.0047204252</a:t>
            </a:r>
          </a:p>
          <a:p>
            <a:r>
              <a:rPr lang="zh-CN" altLang="en-US" dirty="0"/>
              <a:t>	thread	0.004608483</a:t>
            </a:r>
          </a:p>
          <a:p>
            <a:r>
              <a:rPr lang="zh-CN" altLang="en-US" dirty="0"/>
              <a:t>	test	0.0045578144</a:t>
            </a:r>
          </a:p>
          <a:p>
            <a:r>
              <a:rPr lang="zh-CN" altLang="en-US" dirty="0"/>
              <a:t>	write	0.0043728156</a:t>
            </a:r>
          </a:p>
          <a:p>
            <a:r>
              <a:rPr lang="zh-CN" altLang="en-US" dirty="0"/>
              <a:t>	list	0.0043209684</a:t>
            </a:r>
          </a:p>
          <a:p>
            <a:r>
              <a:rPr lang="zh-CN" altLang="en-US" dirty="0"/>
              <a:t>	create	0.004295045</a:t>
            </a:r>
          </a:p>
          <a:p>
            <a:r>
              <a:rPr lang="zh-CN" altLang="en-US" dirty="0"/>
              <a:t>	indent	0.004276192</a:t>
            </a:r>
            <a:endParaRPr lang="en-US" altLang="zh-CN" dirty="0"/>
          </a:p>
          <a:p>
            <a:r>
              <a:rPr lang="en-US" altLang="zh-CN"/>
              <a:t>	request</a:t>
            </a:r>
            <a:r>
              <a:rPr lang="en-US" altLang="zh-CN" dirty="0"/>
              <a:t>	0.0042149182</a:t>
            </a:r>
          </a:p>
          <a:p>
            <a:r>
              <a:rPr lang="en-US" altLang="zh-CN" dirty="0"/>
              <a:t>	default	0.004201956</a:t>
            </a:r>
          </a:p>
          <a:p>
            <a:r>
              <a:rPr lang="en-US" altLang="zh-CN" dirty="0"/>
              <a:t>	make	0.0040911925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73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383CC29-4493-431D-9A71-3866E4050927}"/>
              </a:ext>
            </a:extLst>
          </p:cNvPr>
          <p:cNvSpPr txBox="1"/>
          <p:nvPr/>
        </p:nvSpPr>
        <p:spPr>
          <a:xfrm>
            <a:off x="1649627" y="1631092"/>
            <a:ext cx="772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AA123-2A24-4743-A1A6-342574B69767}"/>
              </a:ext>
            </a:extLst>
          </p:cNvPr>
          <p:cNvSpPr txBox="1"/>
          <p:nvPr/>
        </p:nvSpPr>
        <p:spPr>
          <a:xfrm>
            <a:off x="1649627" y="1631092"/>
            <a:ext cx="772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Summarize the topic.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</TotalTime>
  <Words>565</Words>
  <Application>Microsoft Office PowerPoint</Application>
  <PresentationFormat>宽屏</PresentationFormat>
  <Paragraphs>112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68</cp:revision>
  <dcterms:created xsi:type="dcterms:W3CDTF">2021-06-22T14:33:43Z</dcterms:created>
  <dcterms:modified xsi:type="dcterms:W3CDTF">2021-09-16T15:27:59Z</dcterms:modified>
</cp:coreProperties>
</file>