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6"/>
  </p:handoutMasterIdLst>
  <p:sldIdLst>
    <p:sldId id="256" r:id="rId2"/>
    <p:sldId id="257" r:id="rId3"/>
    <p:sldId id="300" r:id="rId4"/>
    <p:sldId id="258" r:id="rId5"/>
    <p:sldId id="263" r:id="rId6"/>
    <p:sldId id="266" r:id="rId7"/>
    <p:sldId id="261" r:id="rId8"/>
    <p:sldId id="301" r:id="rId9"/>
    <p:sldId id="307" r:id="rId10"/>
    <p:sldId id="308" r:id="rId11"/>
    <p:sldId id="309" r:id="rId12"/>
    <p:sldId id="262" r:id="rId13"/>
    <p:sldId id="276" r:id="rId14"/>
    <p:sldId id="28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E312692-5930-4A7B-AAE7-6451418F3742}">
          <p14:sldIdLst>
            <p14:sldId id="256"/>
            <p14:sldId id="257"/>
            <p14:sldId id="300"/>
            <p14:sldId id="258"/>
            <p14:sldId id="263"/>
            <p14:sldId id="266"/>
            <p14:sldId id="261"/>
            <p14:sldId id="301"/>
            <p14:sldId id="307"/>
            <p14:sldId id="308"/>
            <p14:sldId id="309"/>
            <p14:sldId id="262"/>
            <p14:sldId id="276"/>
            <p14:sldId id="280"/>
          </p14:sldIdLst>
        </p14:section>
      </p14:sectionLst>
    </p:ext>
    <p:ext uri="{EFAFB233-063F-42B5-8137-9DF3F51BA10A}">
      <p15:sldGuideLst xmlns:p15="http://schemas.microsoft.com/office/powerpoint/2012/main">
        <p15:guide id="1" orient="horz" pos="2205" userDrawn="1">
          <p15:clr>
            <a:srgbClr val="A4A3A4"/>
          </p15:clr>
        </p15:guide>
        <p15:guide id="2" pos="388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6C2D"/>
    <a:srgbClr val="366AB7"/>
    <a:srgbClr val="A7BCE3"/>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8" d="100"/>
          <a:sy n="88" d="100"/>
        </p:scale>
        <p:origin x="336" y="72"/>
      </p:cViewPr>
      <p:guideLst>
        <p:guide orient="horz" pos="2205"/>
        <p:guide pos="3885"/>
      </p:guideLst>
    </p:cSldViewPr>
  </p:slideViewPr>
  <p:notesTextViewPr>
    <p:cViewPr>
      <p:scale>
        <a:sx n="1" d="1"/>
        <a:sy n="1" d="1"/>
      </p:scale>
      <p:origin x="0" y="0"/>
    </p:cViewPr>
  </p:notesTextViewPr>
  <p:sorterViewPr>
    <p:cViewPr>
      <p:scale>
        <a:sx n="100" d="100"/>
        <a:sy n="100" d="100"/>
      </p:scale>
      <p:origin x="0" y="5165"/>
    </p:cViewPr>
  </p:sorterViewPr>
  <p:notesViewPr>
    <p:cSldViewPr snapToGrid="0" showGuides="1">
      <p:cViewPr varScale="1">
        <p:scale>
          <a:sx n="65" d="100"/>
          <a:sy n="65" d="100"/>
        </p:scale>
        <p:origin x="229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4674D75-21B0-4E9E-9E59-950B36F399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56D5105-90E3-4B7D-BB4E-42E106EF3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1EF34D-075C-48D0-81E4-AA2D5786D0E3}" type="datetimeFigureOut">
              <a:rPr lang="zh-CN" altLang="en-US" smtClean="0"/>
              <a:t>2020/11/10</a:t>
            </a:fld>
            <a:endParaRPr lang="zh-CN" altLang="en-US"/>
          </a:p>
        </p:txBody>
      </p:sp>
      <p:sp>
        <p:nvSpPr>
          <p:cNvPr id="4" name="页脚占位符 3">
            <a:extLst>
              <a:ext uri="{FF2B5EF4-FFF2-40B4-BE49-F238E27FC236}">
                <a16:creationId xmlns:a16="http://schemas.microsoft.com/office/drawing/2014/main" id="{02442E8A-6113-4A9F-A3AA-C168880A3C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91A352C-C1D3-45B2-8F64-228CF1BCF7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534028-2BB7-43D9-BAC1-013D4125282F}" type="slidenum">
              <a:rPr lang="zh-CN" altLang="en-US" smtClean="0"/>
              <a:t>‹#›</a:t>
            </a:fld>
            <a:endParaRPr lang="zh-CN" altLang="en-US"/>
          </a:p>
        </p:txBody>
      </p:sp>
    </p:spTree>
    <p:extLst>
      <p:ext uri="{BB962C8B-B14F-4D97-AF65-F5344CB8AC3E}">
        <p14:creationId xmlns:p14="http://schemas.microsoft.com/office/powerpoint/2010/main" val="5236710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F41FE-DF32-4D3E-8C93-0DB6AB961F3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F2007A-6BF1-491B-B77C-9A6C18436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D692B65-2D25-4A3E-A7B6-2585339FBC38}"/>
              </a:ext>
            </a:extLst>
          </p:cNvPr>
          <p:cNvSpPr>
            <a:spLocks noGrp="1"/>
          </p:cNvSpPr>
          <p:nvPr>
            <p:ph type="dt" sz="half" idx="10"/>
          </p:nvPr>
        </p:nvSpPr>
        <p:spPr/>
        <p:txBody>
          <a:bodyPr/>
          <a:lstStyle/>
          <a:p>
            <a:fld id="{EC773A5A-43F5-4DA9-A1AA-F9265AF617F6}" type="datetimeFigureOut">
              <a:rPr lang="zh-CN" altLang="en-US" smtClean="0"/>
              <a:t>2020/11/10</a:t>
            </a:fld>
            <a:endParaRPr lang="zh-CN" altLang="en-US"/>
          </a:p>
        </p:txBody>
      </p:sp>
      <p:sp>
        <p:nvSpPr>
          <p:cNvPr id="5" name="页脚占位符 4">
            <a:extLst>
              <a:ext uri="{FF2B5EF4-FFF2-40B4-BE49-F238E27FC236}">
                <a16:creationId xmlns:a16="http://schemas.microsoft.com/office/drawing/2014/main" id="{A05E03C8-9463-480D-9190-5D0A027205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466C72-4901-41F3-B191-05B52B9A42FD}"/>
              </a:ext>
            </a:extLst>
          </p:cNvPr>
          <p:cNvSpPr>
            <a:spLocks noGrp="1"/>
          </p:cNvSpPr>
          <p:nvPr>
            <p:ph type="sldNum" sz="quarter" idx="12"/>
          </p:nvPr>
        </p:nvSpPr>
        <p:spPr/>
        <p:txBody>
          <a:bodyPr/>
          <a:lstStyle/>
          <a:p>
            <a:fld id="{6CC54C2D-C87F-4DEA-8084-B621684FD310}" type="slidenum">
              <a:rPr lang="zh-CN" altLang="en-US" smtClean="0"/>
              <a:t>‹#›</a:t>
            </a:fld>
            <a:endParaRPr lang="zh-CN" altLang="en-US"/>
          </a:p>
        </p:txBody>
      </p:sp>
    </p:spTree>
    <p:extLst>
      <p:ext uri="{BB962C8B-B14F-4D97-AF65-F5344CB8AC3E}">
        <p14:creationId xmlns:p14="http://schemas.microsoft.com/office/powerpoint/2010/main" val="76448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19B32-FAB1-4EEB-BB0A-EA2EEE02D11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2C46830-A486-468D-A151-CFC40A9A45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C2A5F5-CB8B-4BC4-B16E-5674172A322F}"/>
              </a:ext>
            </a:extLst>
          </p:cNvPr>
          <p:cNvSpPr>
            <a:spLocks noGrp="1"/>
          </p:cNvSpPr>
          <p:nvPr>
            <p:ph type="dt" sz="half" idx="10"/>
          </p:nvPr>
        </p:nvSpPr>
        <p:spPr/>
        <p:txBody>
          <a:bodyPr/>
          <a:lstStyle/>
          <a:p>
            <a:fld id="{EC773A5A-43F5-4DA9-A1AA-F9265AF617F6}" type="datetimeFigureOut">
              <a:rPr lang="zh-CN" altLang="en-US" smtClean="0"/>
              <a:t>2020/11/10</a:t>
            </a:fld>
            <a:endParaRPr lang="zh-CN" altLang="en-US"/>
          </a:p>
        </p:txBody>
      </p:sp>
      <p:sp>
        <p:nvSpPr>
          <p:cNvPr id="5" name="页脚占位符 4">
            <a:extLst>
              <a:ext uri="{FF2B5EF4-FFF2-40B4-BE49-F238E27FC236}">
                <a16:creationId xmlns:a16="http://schemas.microsoft.com/office/drawing/2014/main" id="{7091399A-BECE-4CBD-A07E-67D77F6F6E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E71265-9FFE-41F2-A78F-509002E54CEA}"/>
              </a:ext>
            </a:extLst>
          </p:cNvPr>
          <p:cNvSpPr>
            <a:spLocks noGrp="1"/>
          </p:cNvSpPr>
          <p:nvPr>
            <p:ph type="sldNum" sz="quarter" idx="12"/>
          </p:nvPr>
        </p:nvSpPr>
        <p:spPr/>
        <p:txBody>
          <a:bodyPr/>
          <a:lstStyle/>
          <a:p>
            <a:fld id="{6CC54C2D-C87F-4DEA-8084-B621684FD310}" type="slidenum">
              <a:rPr lang="zh-CN" altLang="en-US" smtClean="0"/>
              <a:t>‹#›</a:t>
            </a:fld>
            <a:endParaRPr lang="zh-CN" altLang="en-US"/>
          </a:p>
        </p:txBody>
      </p:sp>
    </p:spTree>
    <p:extLst>
      <p:ext uri="{BB962C8B-B14F-4D97-AF65-F5344CB8AC3E}">
        <p14:creationId xmlns:p14="http://schemas.microsoft.com/office/powerpoint/2010/main" val="4048300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E53631D-ABCA-4BEB-9E1B-DE06AF9C2F0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0FE13C-C304-4FF5-87BB-BFD56068708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28F726-C1E2-428B-8D61-0003DBB8902A}"/>
              </a:ext>
            </a:extLst>
          </p:cNvPr>
          <p:cNvSpPr>
            <a:spLocks noGrp="1"/>
          </p:cNvSpPr>
          <p:nvPr>
            <p:ph type="dt" sz="half" idx="10"/>
          </p:nvPr>
        </p:nvSpPr>
        <p:spPr/>
        <p:txBody>
          <a:bodyPr/>
          <a:lstStyle/>
          <a:p>
            <a:fld id="{EC773A5A-43F5-4DA9-A1AA-F9265AF617F6}" type="datetimeFigureOut">
              <a:rPr lang="zh-CN" altLang="en-US" smtClean="0"/>
              <a:t>2020/11/10</a:t>
            </a:fld>
            <a:endParaRPr lang="zh-CN" altLang="en-US"/>
          </a:p>
        </p:txBody>
      </p:sp>
      <p:sp>
        <p:nvSpPr>
          <p:cNvPr id="5" name="页脚占位符 4">
            <a:extLst>
              <a:ext uri="{FF2B5EF4-FFF2-40B4-BE49-F238E27FC236}">
                <a16:creationId xmlns:a16="http://schemas.microsoft.com/office/drawing/2014/main" id="{22CF46AF-4AB1-407A-99F5-4119647852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77419E-630D-4AAA-9BE3-B76FB135ACE0}"/>
              </a:ext>
            </a:extLst>
          </p:cNvPr>
          <p:cNvSpPr>
            <a:spLocks noGrp="1"/>
          </p:cNvSpPr>
          <p:nvPr>
            <p:ph type="sldNum" sz="quarter" idx="12"/>
          </p:nvPr>
        </p:nvSpPr>
        <p:spPr/>
        <p:txBody>
          <a:bodyPr/>
          <a:lstStyle/>
          <a:p>
            <a:fld id="{6CC54C2D-C87F-4DEA-8084-B621684FD310}" type="slidenum">
              <a:rPr lang="zh-CN" altLang="en-US" smtClean="0"/>
              <a:t>‹#›</a:t>
            </a:fld>
            <a:endParaRPr lang="zh-CN" altLang="en-US"/>
          </a:p>
        </p:txBody>
      </p:sp>
    </p:spTree>
    <p:extLst>
      <p:ext uri="{BB962C8B-B14F-4D97-AF65-F5344CB8AC3E}">
        <p14:creationId xmlns:p14="http://schemas.microsoft.com/office/powerpoint/2010/main" val="118795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4F07D-0EE8-4E3C-81CE-0C61728A6E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EE7F5D-F002-4729-90CA-5F726775AEE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B22C96-8F4C-4ABB-BBE8-4AE23BBF6419}"/>
              </a:ext>
            </a:extLst>
          </p:cNvPr>
          <p:cNvSpPr>
            <a:spLocks noGrp="1"/>
          </p:cNvSpPr>
          <p:nvPr>
            <p:ph type="dt" sz="half" idx="10"/>
          </p:nvPr>
        </p:nvSpPr>
        <p:spPr/>
        <p:txBody>
          <a:bodyPr/>
          <a:lstStyle/>
          <a:p>
            <a:fld id="{EC773A5A-43F5-4DA9-A1AA-F9265AF617F6}" type="datetimeFigureOut">
              <a:rPr lang="zh-CN" altLang="en-US" smtClean="0"/>
              <a:t>2020/11/10</a:t>
            </a:fld>
            <a:endParaRPr lang="zh-CN" altLang="en-US"/>
          </a:p>
        </p:txBody>
      </p:sp>
      <p:sp>
        <p:nvSpPr>
          <p:cNvPr id="5" name="页脚占位符 4">
            <a:extLst>
              <a:ext uri="{FF2B5EF4-FFF2-40B4-BE49-F238E27FC236}">
                <a16:creationId xmlns:a16="http://schemas.microsoft.com/office/drawing/2014/main" id="{6B51541B-CCB5-4FF0-AB7C-AF52F224A0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69A1DD-50BC-400B-99E3-E9C91B9BF39C}"/>
              </a:ext>
            </a:extLst>
          </p:cNvPr>
          <p:cNvSpPr>
            <a:spLocks noGrp="1"/>
          </p:cNvSpPr>
          <p:nvPr>
            <p:ph type="sldNum" sz="quarter" idx="12"/>
          </p:nvPr>
        </p:nvSpPr>
        <p:spPr/>
        <p:txBody>
          <a:bodyPr/>
          <a:lstStyle/>
          <a:p>
            <a:fld id="{6CC54C2D-C87F-4DEA-8084-B621684FD310}" type="slidenum">
              <a:rPr lang="zh-CN" altLang="en-US" smtClean="0"/>
              <a:t>‹#›</a:t>
            </a:fld>
            <a:endParaRPr lang="zh-CN" altLang="en-US"/>
          </a:p>
        </p:txBody>
      </p:sp>
    </p:spTree>
    <p:extLst>
      <p:ext uri="{BB962C8B-B14F-4D97-AF65-F5344CB8AC3E}">
        <p14:creationId xmlns:p14="http://schemas.microsoft.com/office/powerpoint/2010/main" val="334244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4EB8B-AD54-4FD5-A0B1-23B52965453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472E16-FD02-4B66-900F-C73B282330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C3D5F8F-2B99-48F2-B03F-5A14F55AB225}"/>
              </a:ext>
            </a:extLst>
          </p:cNvPr>
          <p:cNvSpPr>
            <a:spLocks noGrp="1"/>
          </p:cNvSpPr>
          <p:nvPr>
            <p:ph type="dt" sz="half" idx="10"/>
          </p:nvPr>
        </p:nvSpPr>
        <p:spPr/>
        <p:txBody>
          <a:bodyPr/>
          <a:lstStyle/>
          <a:p>
            <a:fld id="{EC773A5A-43F5-4DA9-A1AA-F9265AF617F6}" type="datetimeFigureOut">
              <a:rPr lang="zh-CN" altLang="en-US" smtClean="0"/>
              <a:t>2020/11/10</a:t>
            </a:fld>
            <a:endParaRPr lang="zh-CN" altLang="en-US"/>
          </a:p>
        </p:txBody>
      </p:sp>
      <p:sp>
        <p:nvSpPr>
          <p:cNvPr id="5" name="页脚占位符 4">
            <a:extLst>
              <a:ext uri="{FF2B5EF4-FFF2-40B4-BE49-F238E27FC236}">
                <a16:creationId xmlns:a16="http://schemas.microsoft.com/office/drawing/2014/main" id="{BAA743CC-2667-4139-AD78-E4F3085E04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BBF614-05B0-4016-93D7-CD2A3AE94CFA}"/>
              </a:ext>
            </a:extLst>
          </p:cNvPr>
          <p:cNvSpPr>
            <a:spLocks noGrp="1"/>
          </p:cNvSpPr>
          <p:nvPr>
            <p:ph type="sldNum" sz="quarter" idx="12"/>
          </p:nvPr>
        </p:nvSpPr>
        <p:spPr/>
        <p:txBody>
          <a:bodyPr/>
          <a:lstStyle/>
          <a:p>
            <a:fld id="{6CC54C2D-C87F-4DEA-8084-B621684FD310}" type="slidenum">
              <a:rPr lang="zh-CN" altLang="en-US" smtClean="0"/>
              <a:t>‹#›</a:t>
            </a:fld>
            <a:endParaRPr lang="zh-CN" altLang="en-US"/>
          </a:p>
        </p:txBody>
      </p:sp>
    </p:spTree>
    <p:extLst>
      <p:ext uri="{BB962C8B-B14F-4D97-AF65-F5344CB8AC3E}">
        <p14:creationId xmlns:p14="http://schemas.microsoft.com/office/powerpoint/2010/main" val="413414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D35E2-78F2-4BD7-871E-EE4FC8562C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DF5E16E-C155-436E-8CB2-56BD2DF3AD9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CAC2375-5804-4CD2-8AA1-5CCD96C0747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7E5078F-27C7-4151-B842-DE577C2E63DC}"/>
              </a:ext>
            </a:extLst>
          </p:cNvPr>
          <p:cNvSpPr>
            <a:spLocks noGrp="1"/>
          </p:cNvSpPr>
          <p:nvPr>
            <p:ph type="dt" sz="half" idx="10"/>
          </p:nvPr>
        </p:nvSpPr>
        <p:spPr/>
        <p:txBody>
          <a:bodyPr/>
          <a:lstStyle/>
          <a:p>
            <a:fld id="{EC773A5A-43F5-4DA9-A1AA-F9265AF617F6}" type="datetimeFigureOut">
              <a:rPr lang="zh-CN" altLang="en-US" smtClean="0"/>
              <a:t>2020/11/10</a:t>
            </a:fld>
            <a:endParaRPr lang="zh-CN" altLang="en-US"/>
          </a:p>
        </p:txBody>
      </p:sp>
      <p:sp>
        <p:nvSpPr>
          <p:cNvPr id="6" name="页脚占位符 5">
            <a:extLst>
              <a:ext uri="{FF2B5EF4-FFF2-40B4-BE49-F238E27FC236}">
                <a16:creationId xmlns:a16="http://schemas.microsoft.com/office/drawing/2014/main" id="{0CEBCDD0-ADA7-4F9B-BB37-7448BAAF6F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1658ED-9545-4457-8368-AE070E1E98CD}"/>
              </a:ext>
            </a:extLst>
          </p:cNvPr>
          <p:cNvSpPr>
            <a:spLocks noGrp="1"/>
          </p:cNvSpPr>
          <p:nvPr>
            <p:ph type="sldNum" sz="quarter" idx="12"/>
          </p:nvPr>
        </p:nvSpPr>
        <p:spPr/>
        <p:txBody>
          <a:bodyPr/>
          <a:lstStyle/>
          <a:p>
            <a:fld id="{6CC54C2D-C87F-4DEA-8084-B621684FD310}" type="slidenum">
              <a:rPr lang="zh-CN" altLang="en-US" smtClean="0"/>
              <a:t>‹#›</a:t>
            </a:fld>
            <a:endParaRPr lang="zh-CN" altLang="en-US"/>
          </a:p>
        </p:txBody>
      </p:sp>
    </p:spTree>
    <p:extLst>
      <p:ext uri="{BB962C8B-B14F-4D97-AF65-F5344CB8AC3E}">
        <p14:creationId xmlns:p14="http://schemas.microsoft.com/office/powerpoint/2010/main" val="295072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0228D-3ED4-4958-B2D2-3D3C9B6C9C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1DAC75-909E-4EFD-B391-0E1B37A30F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B4454F7-45DC-4321-9B5A-464EBDD423A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D55836F-8B1C-4747-829D-5939C455F3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05ADC58-BD96-423B-8A56-306F084D965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E76DD09-5C10-4E15-9B6D-9C186627B2F2}"/>
              </a:ext>
            </a:extLst>
          </p:cNvPr>
          <p:cNvSpPr>
            <a:spLocks noGrp="1"/>
          </p:cNvSpPr>
          <p:nvPr>
            <p:ph type="dt" sz="half" idx="10"/>
          </p:nvPr>
        </p:nvSpPr>
        <p:spPr/>
        <p:txBody>
          <a:bodyPr/>
          <a:lstStyle/>
          <a:p>
            <a:fld id="{EC773A5A-43F5-4DA9-A1AA-F9265AF617F6}" type="datetimeFigureOut">
              <a:rPr lang="zh-CN" altLang="en-US" smtClean="0"/>
              <a:t>2020/11/10</a:t>
            </a:fld>
            <a:endParaRPr lang="zh-CN" altLang="en-US"/>
          </a:p>
        </p:txBody>
      </p:sp>
      <p:sp>
        <p:nvSpPr>
          <p:cNvPr id="8" name="页脚占位符 7">
            <a:extLst>
              <a:ext uri="{FF2B5EF4-FFF2-40B4-BE49-F238E27FC236}">
                <a16:creationId xmlns:a16="http://schemas.microsoft.com/office/drawing/2014/main" id="{2820EEB7-6180-4872-8AA2-1AF3E3FB63D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D0974E0-4D53-4289-94ED-8C5B42968BD3}"/>
              </a:ext>
            </a:extLst>
          </p:cNvPr>
          <p:cNvSpPr>
            <a:spLocks noGrp="1"/>
          </p:cNvSpPr>
          <p:nvPr>
            <p:ph type="sldNum" sz="quarter" idx="12"/>
          </p:nvPr>
        </p:nvSpPr>
        <p:spPr/>
        <p:txBody>
          <a:bodyPr/>
          <a:lstStyle/>
          <a:p>
            <a:fld id="{6CC54C2D-C87F-4DEA-8084-B621684FD310}" type="slidenum">
              <a:rPr lang="zh-CN" altLang="en-US" smtClean="0"/>
              <a:t>‹#›</a:t>
            </a:fld>
            <a:endParaRPr lang="zh-CN" altLang="en-US"/>
          </a:p>
        </p:txBody>
      </p:sp>
    </p:spTree>
    <p:extLst>
      <p:ext uri="{BB962C8B-B14F-4D97-AF65-F5344CB8AC3E}">
        <p14:creationId xmlns:p14="http://schemas.microsoft.com/office/powerpoint/2010/main" val="423362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7686F0-53C1-49BE-9775-8F5A43E85A0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822A2AF-F1E2-41A7-BE43-0256815F74CE}"/>
              </a:ext>
            </a:extLst>
          </p:cNvPr>
          <p:cNvSpPr>
            <a:spLocks noGrp="1"/>
          </p:cNvSpPr>
          <p:nvPr>
            <p:ph type="dt" sz="half" idx="10"/>
          </p:nvPr>
        </p:nvSpPr>
        <p:spPr/>
        <p:txBody>
          <a:bodyPr/>
          <a:lstStyle/>
          <a:p>
            <a:fld id="{EC773A5A-43F5-4DA9-A1AA-F9265AF617F6}" type="datetimeFigureOut">
              <a:rPr lang="zh-CN" altLang="en-US" smtClean="0"/>
              <a:t>2020/11/10</a:t>
            </a:fld>
            <a:endParaRPr lang="zh-CN" altLang="en-US"/>
          </a:p>
        </p:txBody>
      </p:sp>
      <p:sp>
        <p:nvSpPr>
          <p:cNvPr id="4" name="页脚占位符 3">
            <a:extLst>
              <a:ext uri="{FF2B5EF4-FFF2-40B4-BE49-F238E27FC236}">
                <a16:creationId xmlns:a16="http://schemas.microsoft.com/office/drawing/2014/main" id="{6F385420-4035-4B91-8AB5-C9B290CCD68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8837969-68B0-47A9-827B-B5704B3134A9}"/>
              </a:ext>
            </a:extLst>
          </p:cNvPr>
          <p:cNvSpPr>
            <a:spLocks noGrp="1"/>
          </p:cNvSpPr>
          <p:nvPr>
            <p:ph type="sldNum" sz="quarter" idx="12"/>
          </p:nvPr>
        </p:nvSpPr>
        <p:spPr/>
        <p:txBody>
          <a:bodyPr/>
          <a:lstStyle/>
          <a:p>
            <a:fld id="{6CC54C2D-C87F-4DEA-8084-B621684FD310}" type="slidenum">
              <a:rPr lang="zh-CN" altLang="en-US" smtClean="0"/>
              <a:t>‹#›</a:t>
            </a:fld>
            <a:endParaRPr lang="zh-CN" altLang="en-US"/>
          </a:p>
        </p:txBody>
      </p:sp>
    </p:spTree>
    <p:extLst>
      <p:ext uri="{BB962C8B-B14F-4D97-AF65-F5344CB8AC3E}">
        <p14:creationId xmlns:p14="http://schemas.microsoft.com/office/powerpoint/2010/main" val="188540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092E78C-FDCE-4837-A1B9-D93F3FED7883}"/>
              </a:ext>
            </a:extLst>
          </p:cNvPr>
          <p:cNvSpPr>
            <a:spLocks noGrp="1"/>
          </p:cNvSpPr>
          <p:nvPr>
            <p:ph type="dt" sz="half" idx="10"/>
          </p:nvPr>
        </p:nvSpPr>
        <p:spPr/>
        <p:txBody>
          <a:bodyPr/>
          <a:lstStyle/>
          <a:p>
            <a:fld id="{EC773A5A-43F5-4DA9-A1AA-F9265AF617F6}" type="datetimeFigureOut">
              <a:rPr lang="zh-CN" altLang="en-US" smtClean="0"/>
              <a:t>2020/11/10</a:t>
            </a:fld>
            <a:endParaRPr lang="zh-CN" altLang="en-US"/>
          </a:p>
        </p:txBody>
      </p:sp>
      <p:sp>
        <p:nvSpPr>
          <p:cNvPr id="3" name="页脚占位符 2">
            <a:extLst>
              <a:ext uri="{FF2B5EF4-FFF2-40B4-BE49-F238E27FC236}">
                <a16:creationId xmlns:a16="http://schemas.microsoft.com/office/drawing/2014/main" id="{CF1A5201-22D1-4902-A22B-E344AFBD704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111582-7AFA-4AD1-B6BD-D334C6B527AE}"/>
              </a:ext>
            </a:extLst>
          </p:cNvPr>
          <p:cNvSpPr>
            <a:spLocks noGrp="1"/>
          </p:cNvSpPr>
          <p:nvPr>
            <p:ph type="sldNum" sz="quarter" idx="12"/>
          </p:nvPr>
        </p:nvSpPr>
        <p:spPr/>
        <p:txBody>
          <a:bodyPr/>
          <a:lstStyle/>
          <a:p>
            <a:fld id="{6CC54C2D-C87F-4DEA-8084-B621684FD310}" type="slidenum">
              <a:rPr lang="zh-CN" altLang="en-US" smtClean="0"/>
              <a:t>‹#›</a:t>
            </a:fld>
            <a:endParaRPr lang="zh-CN" altLang="en-US"/>
          </a:p>
        </p:txBody>
      </p:sp>
    </p:spTree>
    <p:extLst>
      <p:ext uri="{BB962C8B-B14F-4D97-AF65-F5344CB8AC3E}">
        <p14:creationId xmlns:p14="http://schemas.microsoft.com/office/powerpoint/2010/main" val="251836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843B27-C398-49B9-9B07-32A2A83826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3307C64-22E5-4DDE-AEDB-5F5C9F1809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FBB56E9-ABE2-4789-B30B-55EC855DD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B6EDFB-17DC-44AC-B32E-A35EE0BCCE35}"/>
              </a:ext>
            </a:extLst>
          </p:cNvPr>
          <p:cNvSpPr>
            <a:spLocks noGrp="1"/>
          </p:cNvSpPr>
          <p:nvPr>
            <p:ph type="dt" sz="half" idx="10"/>
          </p:nvPr>
        </p:nvSpPr>
        <p:spPr/>
        <p:txBody>
          <a:bodyPr/>
          <a:lstStyle/>
          <a:p>
            <a:fld id="{EC773A5A-43F5-4DA9-A1AA-F9265AF617F6}" type="datetimeFigureOut">
              <a:rPr lang="zh-CN" altLang="en-US" smtClean="0"/>
              <a:t>2020/11/10</a:t>
            </a:fld>
            <a:endParaRPr lang="zh-CN" altLang="en-US"/>
          </a:p>
        </p:txBody>
      </p:sp>
      <p:sp>
        <p:nvSpPr>
          <p:cNvPr id="6" name="页脚占位符 5">
            <a:extLst>
              <a:ext uri="{FF2B5EF4-FFF2-40B4-BE49-F238E27FC236}">
                <a16:creationId xmlns:a16="http://schemas.microsoft.com/office/drawing/2014/main" id="{2AE7E963-2F3C-4CBA-85DD-373B73E1BB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20BAF7-D4F8-419F-9217-569CF105DE18}"/>
              </a:ext>
            </a:extLst>
          </p:cNvPr>
          <p:cNvSpPr>
            <a:spLocks noGrp="1"/>
          </p:cNvSpPr>
          <p:nvPr>
            <p:ph type="sldNum" sz="quarter" idx="12"/>
          </p:nvPr>
        </p:nvSpPr>
        <p:spPr/>
        <p:txBody>
          <a:bodyPr/>
          <a:lstStyle/>
          <a:p>
            <a:fld id="{6CC54C2D-C87F-4DEA-8084-B621684FD310}" type="slidenum">
              <a:rPr lang="zh-CN" altLang="en-US" smtClean="0"/>
              <a:t>‹#›</a:t>
            </a:fld>
            <a:endParaRPr lang="zh-CN" altLang="en-US"/>
          </a:p>
        </p:txBody>
      </p:sp>
    </p:spTree>
    <p:extLst>
      <p:ext uri="{BB962C8B-B14F-4D97-AF65-F5344CB8AC3E}">
        <p14:creationId xmlns:p14="http://schemas.microsoft.com/office/powerpoint/2010/main" val="374674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84596-76D8-41CF-AA1D-ED57275D22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660E888-B464-450C-AFE8-F8BA82C7E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BED67AD-F1EF-405C-BE91-E7A9CB7F8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45CDD6-975B-46BD-8E48-72C255EA904D}"/>
              </a:ext>
            </a:extLst>
          </p:cNvPr>
          <p:cNvSpPr>
            <a:spLocks noGrp="1"/>
          </p:cNvSpPr>
          <p:nvPr>
            <p:ph type="dt" sz="half" idx="10"/>
          </p:nvPr>
        </p:nvSpPr>
        <p:spPr/>
        <p:txBody>
          <a:bodyPr/>
          <a:lstStyle/>
          <a:p>
            <a:fld id="{EC773A5A-43F5-4DA9-A1AA-F9265AF617F6}" type="datetimeFigureOut">
              <a:rPr lang="zh-CN" altLang="en-US" smtClean="0"/>
              <a:t>2020/11/10</a:t>
            </a:fld>
            <a:endParaRPr lang="zh-CN" altLang="en-US"/>
          </a:p>
        </p:txBody>
      </p:sp>
      <p:sp>
        <p:nvSpPr>
          <p:cNvPr id="6" name="页脚占位符 5">
            <a:extLst>
              <a:ext uri="{FF2B5EF4-FFF2-40B4-BE49-F238E27FC236}">
                <a16:creationId xmlns:a16="http://schemas.microsoft.com/office/drawing/2014/main" id="{6D7F5CA7-9839-409F-BE61-9040317E1C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E52162-5AC1-4AC4-BBF4-ED33EF0C1337}"/>
              </a:ext>
            </a:extLst>
          </p:cNvPr>
          <p:cNvSpPr>
            <a:spLocks noGrp="1"/>
          </p:cNvSpPr>
          <p:nvPr>
            <p:ph type="sldNum" sz="quarter" idx="12"/>
          </p:nvPr>
        </p:nvSpPr>
        <p:spPr/>
        <p:txBody>
          <a:bodyPr/>
          <a:lstStyle/>
          <a:p>
            <a:fld id="{6CC54C2D-C87F-4DEA-8084-B621684FD310}" type="slidenum">
              <a:rPr lang="zh-CN" altLang="en-US" smtClean="0"/>
              <a:t>‹#›</a:t>
            </a:fld>
            <a:endParaRPr lang="zh-CN" altLang="en-US"/>
          </a:p>
        </p:txBody>
      </p:sp>
    </p:spTree>
    <p:extLst>
      <p:ext uri="{BB962C8B-B14F-4D97-AF65-F5344CB8AC3E}">
        <p14:creationId xmlns:p14="http://schemas.microsoft.com/office/powerpoint/2010/main" val="272021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28B627-78E4-4E12-977C-3C9EF722D7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63B1B4C-CC6F-46C4-A547-BC40C82E8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5A92A5-90A8-409E-B80E-5BB9B49492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73A5A-43F5-4DA9-A1AA-F9265AF617F6}" type="datetimeFigureOut">
              <a:rPr lang="zh-CN" altLang="en-US" smtClean="0"/>
              <a:t>2020/11/10</a:t>
            </a:fld>
            <a:endParaRPr lang="zh-CN" altLang="en-US"/>
          </a:p>
        </p:txBody>
      </p:sp>
      <p:sp>
        <p:nvSpPr>
          <p:cNvPr id="5" name="页脚占位符 4">
            <a:extLst>
              <a:ext uri="{FF2B5EF4-FFF2-40B4-BE49-F238E27FC236}">
                <a16:creationId xmlns:a16="http://schemas.microsoft.com/office/drawing/2014/main" id="{2EC7F34C-5214-4A16-8AF4-728B4FEDCE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EF9B90E-35B4-45E5-9636-D5FEB482E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54C2D-C87F-4DEA-8084-B621684FD310}" type="slidenum">
              <a:rPr lang="zh-CN" altLang="en-US" smtClean="0"/>
              <a:t>‹#›</a:t>
            </a:fld>
            <a:endParaRPr lang="zh-CN" altLang="en-US"/>
          </a:p>
        </p:txBody>
      </p:sp>
    </p:spTree>
    <p:extLst>
      <p:ext uri="{BB962C8B-B14F-4D97-AF65-F5344CB8AC3E}">
        <p14:creationId xmlns:p14="http://schemas.microsoft.com/office/powerpoint/2010/main" val="688518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92B9F3-DC9C-4D5A-88FB-4B1410F4FE79}"/>
              </a:ext>
            </a:extLst>
          </p:cNvPr>
          <p:cNvSpPr txBox="1"/>
          <p:nvPr/>
        </p:nvSpPr>
        <p:spPr>
          <a:xfrm>
            <a:off x="6776493" y="1391334"/>
            <a:ext cx="5019675" cy="646331"/>
          </a:xfrm>
          <a:prstGeom prst="rect">
            <a:avLst/>
          </a:prstGeom>
          <a:noFill/>
        </p:spPr>
        <p:txBody>
          <a:bodyPr wrap="square" rtlCol="0">
            <a:spAutoFit/>
          </a:bodyPr>
          <a:lstStyle/>
          <a:p>
            <a:r>
              <a:rPr lang="zh-CN" altLang="en-US" sz="3600" b="1" dirty="0">
                <a:latin typeface="楷体" panose="02010609060101010101" pitchFamily="49" charset="-122"/>
                <a:ea typeface="楷体" panose="02010609060101010101" pitchFamily="49" charset="-122"/>
              </a:rPr>
              <a:t>经典诵读</a:t>
            </a:r>
          </a:p>
        </p:txBody>
      </p:sp>
      <p:sp>
        <p:nvSpPr>
          <p:cNvPr id="6" name="文本框 5">
            <a:extLst>
              <a:ext uri="{FF2B5EF4-FFF2-40B4-BE49-F238E27FC236}">
                <a16:creationId xmlns:a16="http://schemas.microsoft.com/office/drawing/2014/main" id="{0B179D5C-B74F-4DFE-A30B-39E8E03998D7}"/>
              </a:ext>
            </a:extLst>
          </p:cNvPr>
          <p:cNvSpPr txBox="1"/>
          <p:nvPr/>
        </p:nvSpPr>
        <p:spPr>
          <a:xfrm>
            <a:off x="5267325" y="2314575"/>
            <a:ext cx="5229225" cy="1200329"/>
          </a:xfrm>
          <a:prstGeom prst="rect">
            <a:avLst/>
          </a:prstGeom>
          <a:noFill/>
        </p:spPr>
        <p:txBody>
          <a:bodyPr wrap="square" rtlCol="0">
            <a:spAutoFit/>
          </a:bodyPr>
          <a:lstStyle/>
          <a:p>
            <a:r>
              <a:rPr lang="en-US" altLang="zh-CN" sz="7200" dirty="0">
                <a:latin typeface="华文行楷" panose="02010800040101010101" pitchFamily="2" charset="-122"/>
                <a:ea typeface="华文行楷" panose="02010800040101010101" pitchFamily="2" charset="-122"/>
              </a:rPr>
              <a:t>《</a:t>
            </a:r>
            <a:r>
              <a:rPr lang="zh-CN" altLang="en-US" sz="7200" dirty="0">
                <a:latin typeface="华文行楷" panose="02010800040101010101" pitchFamily="2" charset="-122"/>
                <a:ea typeface="华文行楷" panose="02010800040101010101" pitchFamily="2" charset="-122"/>
              </a:rPr>
              <a:t>矛盾论</a:t>
            </a:r>
            <a:r>
              <a:rPr lang="en-US" altLang="zh-CN" sz="7200" dirty="0">
                <a:latin typeface="华文行楷" panose="02010800040101010101" pitchFamily="2" charset="-122"/>
                <a:ea typeface="华文行楷" panose="02010800040101010101" pitchFamily="2" charset="-122"/>
              </a:rPr>
              <a:t>》</a:t>
            </a:r>
            <a:endParaRPr lang="zh-CN" altLang="en-US" sz="7200" dirty="0">
              <a:latin typeface="华文行楷" panose="02010800040101010101" pitchFamily="2" charset="-122"/>
              <a:ea typeface="华文行楷" panose="02010800040101010101" pitchFamily="2" charset="-122"/>
            </a:endParaRPr>
          </a:p>
        </p:txBody>
      </p:sp>
      <p:sp>
        <p:nvSpPr>
          <p:cNvPr id="7" name="矩形 6">
            <a:extLst>
              <a:ext uri="{FF2B5EF4-FFF2-40B4-BE49-F238E27FC236}">
                <a16:creationId xmlns:a16="http://schemas.microsoft.com/office/drawing/2014/main" id="{6EA357E4-7B97-4C30-BA0D-84CB35FCB3BB}"/>
              </a:ext>
            </a:extLst>
          </p:cNvPr>
          <p:cNvSpPr/>
          <p:nvPr/>
        </p:nvSpPr>
        <p:spPr>
          <a:xfrm>
            <a:off x="9544050" y="1581150"/>
            <a:ext cx="342900" cy="266700"/>
          </a:xfrm>
          <a:prstGeom prst="rect">
            <a:avLst/>
          </a:prstGeom>
          <a:solidFill>
            <a:srgbClr val="F66C2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E034CB2-6511-4696-B7A4-44B2B5D99C94}"/>
              </a:ext>
            </a:extLst>
          </p:cNvPr>
          <p:cNvSpPr/>
          <p:nvPr/>
        </p:nvSpPr>
        <p:spPr>
          <a:xfrm>
            <a:off x="10115550" y="1581150"/>
            <a:ext cx="228600" cy="266700"/>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C72C215-B299-4C80-829E-EAACC7DB5F2B}"/>
              </a:ext>
            </a:extLst>
          </p:cNvPr>
          <p:cNvSpPr/>
          <p:nvPr/>
        </p:nvSpPr>
        <p:spPr>
          <a:xfrm>
            <a:off x="10496550" y="1581150"/>
            <a:ext cx="142875" cy="266700"/>
          </a:xfrm>
          <a:prstGeom prst="rect">
            <a:avLst/>
          </a:prstGeom>
          <a:solidFill>
            <a:srgbClr val="F66C2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9D83AD7-92E3-453F-BDD7-75DDF668AD04}"/>
              </a:ext>
            </a:extLst>
          </p:cNvPr>
          <p:cNvSpPr/>
          <p:nvPr/>
        </p:nvSpPr>
        <p:spPr>
          <a:xfrm>
            <a:off x="10774681" y="1581150"/>
            <a:ext cx="45719" cy="266700"/>
          </a:xfrm>
          <a:prstGeom prst="rect">
            <a:avLst/>
          </a:prstGeom>
          <a:solidFill>
            <a:srgbClr val="366A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22742D2A-435C-49F4-A4AC-EA7AD0BA0A3F}"/>
              </a:ext>
            </a:extLst>
          </p:cNvPr>
          <p:cNvSpPr txBox="1"/>
          <p:nvPr/>
        </p:nvSpPr>
        <p:spPr>
          <a:xfrm>
            <a:off x="6026331" y="3689241"/>
            <a:ext cx="3057247" cy="584775"/>
          </a:xfrm>
          <a:prstGeom prst="rect">
            <a:avLst/>
          </a:prstGeom>
          <a:noFill/>
        </p:spPr>
        <p:txBody>
          <a:bodyPr wrap="none" rtlCol="0">
            <a:spAutoFit/>
          </a:bodyPr>
          <a:lstStyle/>
          <a:p>
            <a:r>
              <a:rPr lang="zh-CN" altLang="en-US" sz="3200" b="1" dirty="0">
                <a:latin typeface="楷体" panose="02010609060101010101" pitchFamily="49" charset="-122"/>
                <a:ea typeface="楷体" panose="02010609060101010101" pitchFamily="49" charset="-122"/>
              </a:rPr>
              <a:t>米兰的痕迹小组</a:t>
            </a:r>
          </a:p>
        </p:txBody>
      </p:sp>
    </p:spTree>
    <p:extLst>
      <p:ext uri="{BB962C8B-B14F-4D97-AF65-F5344CB8AC3E}">
        <p14:creationId xmlns:p14="http://schemas.microsoft.com/office/powerpoint/2010/main" val="20064850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A07FF9F8-9A39-4672-B294-A6800EA90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62100" cy="1466850"/>
          </a:xfrm>
          <a:prstGeom prst="rect">
            <a:avLst/>
          </a:prstGeom>
        </p:spPr>
      </p:pic>
      <p:sp>
        <p:nvSpPr>
          <p:cNvPr id="14" name="文本框 13">
            <a:extLst>
              <a:ext uri="{FF2B5EF4-FFF2-40B4-BE49-F238E27FC236}">
                <a16:creationId xmlns:a16="http://schemas.microsoft.com/office/drawing/2014/main" id="{B0C23314-79F0-449D-89F8-B306009FF948}"/>
              </a:ext>
            </a:extLst>
          </p:cNvPr>
          <p:cNvSpPr txBox="1"/>
          <p:nvPr/>
        </p:nvSpPr>
        <p:spPr>
          <a:xfrm>
            <a:off x="557784" y="225593"/>
            <a:ext cx="1225296" cy="1015663"/>
          </a:xfrm>
          <a:prstGeom prst="rect">
            <a:avLst/>
          </a:prstGeom>
          <a:noFill/>
        </p:spPr>
        <p:txBody>
          <a:bodyPr wrap="square" rtlCol="0">
            <a:spAutoFit/>
          </a:bodyPr>
          <a:lstStyle/>
          <a:p>
            <a:r>
              <a:rPr lang="en-US" altLang="zh-CN" sz="6000" b="1" dirty="0">
                <a:latin typeface="Arial Rounded MT Bold" panose="020F0704030504030204" pitchFamily="34" charset="0"/>
              </a:rPr>
              <a:t>B.</a:t>
            </a:r>
            <a:endParaRPr lang="zh-CN" altLang="en-US" sz="6000" b="1" dirty="0">
              <a:latin typeface="Arial Rounded MT Bold" panose="020F0704030504030204" pitchFamily="34" charset="0"/>
            </a:endParaRPr>
          </a:p>
        </p:txBody>
      </p:sp>
      <p:sp>
        <p:nvSpPr>
          <p:cNvPr id="15" name="文本框 14">
            <a:extLst>
              <a:ext uri="{FF2B5EF4-FFF2-40B4-BE49-F238E27FC236}">
                <a16:creationId xmlns:a16="http://schemas.microsoft.com/office/drawing/2014/main" id="{44BB1D92-9D14-49BA-BBFF-55ADD750123C}"/>
              </a:ext>
            </a:extLst>
          </p:cNvPr>
          <p:cNvSpPr txBox="1"/>
          <p:nvPr/>
        </p:nvSpPr>
        <p:spPr>
          <a:xfrm>
            <a:off x="1376039" y="454056"/>
            <a:ext cx="2077374" cy="369332"/>
          </a:xfrm>
          <a:prstGeom prst="rect">
            <a:avLst/>
          </a:prstGeom>
          <a:noFill/>
        </p:spPr>
        <p:txBody>
          <a:bodyPr wrap="square" rtlCol="0">
            <a:spAutoFit/>
          </a:bodyPr>
          <a:lstStyle/>
          <a:p>
            <a:r>
              <a:rPr lang="zh-CN" altLang="en-US" dirty="0">
                <a:latin typeface="华文隶书" panose="02010800040101010101" pitchFamily="2" charset="-122"/>
                <a:ea typeface="华文隶书" panose="02010800040101010101" pitchFamily="2" charset="-122"/>
              </a:rPr>
              <a:t>正文节选</a:t>
            </a:r>
          </a:p>
        </p:txBody>
      </p:sp>
      <p:sp>
        <p:nvSpPr>
          <p:cNvPr id="17" name="矩形 16">
            <a:extLst>
              <a:ext uri="{FF2B5EF4-FFF2-40B4-BE49-F238E27FC236}">
                <a16:creationId xmlns:a16="http://schemas.microsoft.com/office/drawing/2014/main" id="{9C410907-B318-43A8-B5FB-1A5EF478CD36}"/>
              </a:ext>
            </a:extLst>
          </p:cNvPr>
          <p:cNvSpPr/>
          <p:nvPr/>
        </p:nvSpPr>
        <p:spPr>
          <a:xfrm>
            <a:off x="11789546" y="6178858"/>
            <a:ext cx="402454" cy="275208"/>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1B6DEBBB-21A8-4805-9096-665BA26788E7}"/>
              </a:ext>
            </a:extLst>
          </p:cNvPr>
          <p:cNvSpPr/>
          <p:nvPr/>
        </p:nvSpPr>
        <p:spPr>
          <a:xfrm>
            <a:off x="11434439" y="6183297"/>
            <a:ext cx="221942" cy="275208"/>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a16="http://schemas.microsoft.com/office/drawing/2014/main" id="{11189D1A-19D3-43A3-95B6-17DE9ACEBABF}"/>
              </a:ext>
            </a:extLst>
          </p:cNvPr>
          <p:cNvSpPr/>
          <p:nvPr/>
        </p:nvSpPr>
        <p:spPr>
          <a:xfrm>
            <a:off x="11145914" y="6178858"/>
            <a:ext cx="133165" cy="275208"/>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A1D3E8D7-24FD-48AE-B8C4-40BFD831107B}"/>
              </a:ext>
            </a:extLst>
          </p:cNvPr>
          <p:cNvSpPr/>
          <p:nvPr/>
        </p:nvSpPr>
        <p:spPr>
          <a:xfrm>
            <a:off x="10828537" y="6178858"/>
            <a:ext cx="124287" cy="275208"/>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内容占位符 2">
            <a:extLst>
              <a:ext uri="{FF2B5EF4-FFF2-40B4-BE49-F238E27FC236}">
                <a16:creationId xmlns:a16="http://schemas.microsoft.com/office/drawing/2014/main" id="{E38D607B-95C4-40DA-A49D-4220002D9E33}"/>
              </a:ext>
            </a:extLst>
          </p:cNvPr>
          <p:cNvSpPr txBox="1">
            <a:spLocks/>
          </p:cNvSpPr>
          <p:nvPr/>
        </p:nvSpPr>
        <p:spPr>
          <a:xfrm>
            <a:off x="781050" y="1329178"/>
            <a:ext cx="10578600" cy="4722829"/>
          </a:xfrm>
          <a:prstGeom prst="rect">
            <a:avLst/>
          </a:prstGeom>
        </p:spPr>
        <p:txBody>
          <a:bodyPr vert="horz" lIns="91440" tIns="45720" rIns="91440" bIns="45720" rtlCol="0">
            <a:noAutofit/>
          </a:bodyPr>
          <a:lstStyle>
            <a:lvl1pPr marL="273050" indent="-273050" algn="l" defTabSz="685800" rtl="0" eaLnBrk="1" latinLnBrk="0" hangingPunct="1">
              <a:lnSpc>
                <a:spcPct val="90000"/>
              </a:lnSpc>
              <a:spcBef>
                <a:spcPts val="750"/>
              </a:spcBef>
              <a:buClr>
                <a:schemeClr val="accent1"/>
              </a:buClr>
              <a:buFont typeface="Wingdings" pitchFamily="2" charset="2"/>
              <a:buChar char="Ø"/>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zh-CN" sz="2800" dirty="0"/>
              <a:t>然而在另一种情形之下，则矛盾的地位起了变化。当着帝国主义不是用战争压迫而是用政治、经济、文化等比较温和的形式进行压迫的时候，半殖民地国家的统治阶级就会向帝国主义投降，二者结成同盟，共同压迫人民大众。这种时候，人民大众往往采取国内战争的形式，去反对帝国主义和封建阶级的同盟，而帝国主义则往往采取间接的方式去援助半殖民地国家的反动派压迫人民，而不采取直接行动，显出了内部矛盾的特别尖锐性。中国的辛亥革命战争，一九二四年至一九二七年的革命战争，一九二七年以后的十年土地革命战争，都有这种情形。还有半殖民地国家各个反动的统治集团之间的内战，例如在中国的军阀战争，也属于这一类。</a:t>
            </a:r>
            <a:endParaRPr lang="zh-CN" altLang="zh-CN" sz="3600" dirty="0"/>
          </a:p>
          <a:p>
            <a:pPr lvl="0">
              <a:buClr>
                <a:srgbClr val="2C2CAA"/>
              </a:buClr>
            </a:pPr>
            <a:endParaRPr kumimoji="1" lang="zh-CN" altLang="en-US" sz="2800"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01760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750"/>
                                        <p:tgtEl>
                                          <p:spTgt spid="11">
                                            <p:txEl>
                                              <p:pRg st="0" end="0"/>
                                            </p:txEl>
                                          </p:spTgt>
                                        </p:tgtEl>
                                      </p:cBhvr>
                                    </p:animEffect>
                                    <p:anim calcmode="lin" valueType="num">
                                      <p:cBhvr>
                                        <p:cTn id="8" dur="75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A07FF9F8-9A39-4672-B294-A6800EA90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62100" cy="1466850"/>
          </a:xfrm>
          <a:prstGeom prst="rect">
            <a:avLst/>
          </a:prstGeom>
        </p:spPr>
      </p:pic>
      <p:sp>
        <p:nvSpPr>
          <p:cNvPr id="14" name="文本框 13">
            <a:extLst>
              <a:ext uri="{FF2B5EF4-FFF2-40B4-BE49-F238E27FC236}">
                <a16:creationId xmlns:a16="http://schemas.microsoft.com/office/drawing/2014/main" id="{B0C23314-79F0-449D-89F8-B306009FF948}"/>
              </a:ext>
            </a:extLst>
          </p:cNvPr>
          <p:cNvSpPr txBox="1"/>
          <p:nvPr/>
        </p:nvSpPr>
        <p:spPr>
          <a:xfrm>
            <a:off x="557784" y="225593"/>
            <a:ext cx="1225296" cy="1015663"/>
          </a:xfrm>
          <a:prstGeom prst="rect">
            <a:avLst/>
          </a:prstGeom>
          <a:noFill/>
        </p:spPr>
        <p:txBody>
          <a:bodyPr wrap="square" rtlCol="0">
            <a:spAutoFit/>
          </a:bodyPr>
          <a:lstStyle/>
          <a:p>
            <a:r>
              <a:rPr lang="en-US" altLang="zh-CN" sz="6000" b="1" dirty="0">
                <a:latin typeface="Arial Rounded MT Bold" panose="020F0704030504030204" pitchFamily="34" charset="0"/>
              </a:rPr>
              <a:t>B.</a:t>
            </a:r>
            <a:endParaRPr lang="zh-CN" altLang="en-US" sz="6000" b="1" dirty="0">
              <a:latin typeface="Arial Rounded MT Bold" panose="020F0704030504030204" pitchFamily="34" charset="0"/>
            </a:endParaRPr>
          </a:p>
        </p:txBody>
      </p:sp>
      <p:sp>
        <p:nvSpPr>
          <p:cNvPr id="15" name="文本框 14">
            <a:extLst>
              <a:ext uri="{FF2B5EF4-FFF2-40B4-BE49-F238E27FC236}">
                <a16:creationId xmlns:a16="http://schemas.microsoft.com/office/drawing/2014/main" id="{44BB1D92-9D14-49BA-BBFF-55ADD750123C}"/>
              </a:ext>
            </a:extLst>
          </p:cNvPr>
          <p:cNvSpPr txBox="1"/>
          <p:nvPr/>
        </p:nvSpPr>
        <p:spPr>
          <a:xfrm>
            <a:off x="1376039" y="454056"/>
            <a:ext cx="2077374" cy="369332"/>
          </a:xfrm>
          <a:prstGeom prst="rect">
            <a:avLst/>
          </a:prstGeom>
          <a:noFill/>
        </p:spPr>
        <p:txBody>
          <a:bodyPr wrap="square" rtlCol="0">
            <a:spAutoFit/>
          </a:bodyPr>
          <a:lstStyle/>
          <a:p>
            <a:r>
              <a:rPr lang="zh-CN" altLang="en-US" dirty="0">
                <a:latin typeface="华文隶书" panose="02010800040101010101" pitchFamily="2" charset="-122"/>
                <a:ea typeface="华文隶书" panose="02010800040101010101" pitchFamily="2" charset="-122"/>
              </a:rPr>
              <a:t>正文节选</a:t>
            </a:r>
          </a:p>
        </p:txBody>
      </p:sp>
      <p:sp>
        <p:nvSpPr>
          <p:cNvPr id="17" name="矩形 16">
            <a:extLst>
              <a:ext uri="{FF2B5EF4-FFF2-40B4-BE49-F238E27FC236}">
                <a16:creationId xmlns:a16="http://schemas.microsoft.com/office/drawing/2014/main" id="{9C410907-B318-43A8-B5FB-1A5EF478CD36}"/>
              </a:ext>
            </a:extLst>
          </p:cNvPr>
          <p:cNvSpPr/>
          <p:nvPr/>
        </p:nvSpPr>
        <p:spPr>
          <a:xfrm>
            <a:off x="11789546" y="6178858"/>
            <a:ext cx="402454" cy="275208"/>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1B6DEBBB-21A8-4805-9096-665BA26788E7}"/>
              </a:ext>
            </a:extLst>
          </p:cNvPr>
          <p:cNvSpPr/>
          <p:nvPr/>
        </p:nvSpPr>
        <p:spPr>
          <a:xfrm>
            <a:off x="11434439" y="6183297"/>
            <a:ext cx="221942" cy="275208"/>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a16="http://schemas.microsoft.com/office/drawing/2014/main" id="{11189D1A-19D3-43A3-95B6-17DE9ACEBABF}"/>
              </a:ext>
            </a:extLst>
          </p:cNvPr>
          <p:cNvSpPr/>
          <p:nvPr/>
        </p:nvSpPr>
        <p:spPr>
          <a:xfrm>
            <a:off x="11145914" y="6178858"/>
            <a:ext cx="133165" cy="275208"/>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A1D3E8D7-24FD-48AE-B8C4-40BFD831107B}"/>
              </a:ext>
            </a:extLst>
          </p:cNvPr>
          <p:cNvSpPr/>
          <p:nvPr/>
        </p:nvSpPr>
        <p:spPr>
          <a:xfrm>
            <a:off x="10828537" y="6178858"/>
            <a:ext cx="124287" cy="275208"/>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内容占位符 2">
            <a:extLst>
              <a:ext uri="{FF2B5EF4-FFF2-40B4-BE49-F238E27FC236}">
                <a16:creationId xmlns:a16="http://schemas.microsoft.com/office/drawing/2014/main" id="{E38D607B-95C4-40DA-A49D-4220002D9E33}"/>
              </a:ext>
            </a:extLst>
          </p:cNvPr>
          <p:cNvSpPr txBox="1">
            <a:spLocks/>
          </p:cNvSpPr>
          <p:nvPr/>
        </p:nvSpPr>
        <p:spPr>
          <a:xfrm>
            <a:off x="781050" y="1329178"/>
            <a:ext cx="10578600" cy="4722829"/>
          </a:xfrm>
          <a:prstGeom prst="rect">
            <a:avLst/>
          </a:prstGeom>
        </p:spPr>
        <p:txBody>
          <a:bodyPr vert="horz" lIns="91440" tIns="45720" rIns="91440" bIns="45720" rtlCol="0">
            <a:noAutofit/>
          </a:bodyPr>
          <a:lstStyle>
            <a:lvl1pPr marL="273050" indent="-273050" algn="l" defTabSz="685800" rtl="0" eaLnBrk="1" latinLnBrk="0" hangingPunct="1">
              <a:lnSpc>
                <a:spcPct val="90000"/>
              </a:lnSpc>
              <a:spcBef>
                <a:spcPts val="750"/>
              </a:spcBef>
              <a:buClr>
                <a:schemeClr val="accent1"/>
              </a:buClr>
              <a:buFont typeface="Wingdings" pitchFamily="2" charset="2"/>
              <a:buChar char="Ø"/>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zh-CN" sz="2800" dirty="0"/>
              <a:t>当着国内革命战争发展到从根本上威胁帝国主义及其走狗国内反动派的存在的时候，帝国主义就往往采取上述方法以外的方法，企图维持其统治：或者分化革命阵线的内部，或者直接出兵援助国内反动派。这时，外国帝国主义和国内反动派完全公开地站在一个极端，人民大众则站在另一极端，成为一个主要矛盾，而规定或影响其它矛盾的发展状态。十月革命后各资本主义国家援助俄国反动派，是武装干涉的例子。一九二七年的蒋介石的叛变，是分化革命阵线的例子。</a:t>
            </a:r>
          </a:p>
          <a:p>
            <a:r>
              <a:rPr lang="zh-CN" altLang="zh-CN" sz="2800" dirty="0"/>
              <a:t>　　然而不管怎样，过程发展的各个阶段中，只有一种主要的矛盾起着领导的作用，是完全没有疑义的。</a:t>
            </a:r>
          </a:p>
          <a:p>
            <a:pPr lvl="0">
              <a:buClr>
                <a:srgbClr val="2C2CAA"/>
              </a:buClr>
            </a:pPr>
            <a:endParaRPr kumimoji="1" lang="zh-CN" altLang="en-US" sz="2800"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200701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750"/>
                                        <p:tgtEl>
                                          <p:spTgt spid="11">
                                            <p:txEl>
                                              <p:pRg st="0" end="0"/>
                                            </p:txEl>
                                          </p:spTgt>
                                        </p:tgtEl>
                                      </p:cBhvr>
                                    </p:animEffect>
                                    <p:anim calcmode="lin" valueType="num">
                                      <p:cBhvr>
                                        <p:cTn id="8" dur="75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750"/>
                                        <p:tgtEl>
                                          <p:spTgt spid="11">
                                            <p:txEl>
                                              <p:pRg st="1" end="1"/>
                                            </p:txEl>
                                          </p:spTgt>
                                        </p:tgtEl>
                                      </p:cBhvr>
                                    </p:animEffect>
                                    <p:anim calcmode="lin" valueType="num">
                                      <p:cBhvr>
                                        <p:cTn id="15" dur="75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75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509893-A7D9-4CF8-8AB3-2C7153AE4A0B}"/>
              </a:ext>
            </a:extLst>
          </p:cNvPr>
          <p:cNvSpPr/>
          <p:nvPr/>
        </p:nvSpPr>
        <p:spPr>
          <a:xfrm rot="1799062">
            <a:off x="4818400" y="1937465"/>
            <a:ext cx="1080000" cy="1080000"/>
          </a:xfrm>
          <a:prstGeom prst="rect">
            <a:avLst/>
          </a:prstGeom>
          <a:pattFill prst="wdUpDiag">
            <a:fgClr>
              <a:srgbClr val="366AB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4523030A-D14F-45CC-A2AB-08B3F8A9658B}"/>
              </a:ext>
            </a:extLst>
          </p:cNvPr>
          <p:cNvSpPr txBox="1"/>
          <p:nvPr/>
        </p:nvSpPr>
        <p:spPr>
          <a:xfrm>
            <a:off x="5053790" y="1605587"/>
            <a:ext cx="1796391" cy="1446550"/>
          </a:xfrm>
          <a:prstGeom prst="rect">
            <a:avLst/>
          </a:prstGeom>
          <a:noFill/>
        </p:spPr>
        <p:txBody>
          <a:bodyPr wrap="square" rtlCol="0">
            <a:spAutoFit/>
          </a:bodyPr>
          <a:lstStyle/>
          <a:p>
            <a:pPr algn="ctr"/>
            <a:r>
              <a:rPr lang="en-US" altLang="zh-CN" sz="8800" b="1" dirty="0">
                <a:solidFill>
                  <a:srgbClr val="F66C2D"/>
                </a:solidFill>
                <a:latin typeface="Arial Rounded MT Bold" panose="020F0704030504030204" pitchFamily="34" charset="0"/>
              </a:rPr>
              <a:t>C.</a:t>
            </a:r>
            <a:endParaRPr lang="zh-CN" altLang="en-US" sz="8800" b="1" dirty="0">
              <a:solidFill>
                <a:srgbClr val="F66C2D"/>
              </a:solidFill>
              <a:latin typeface="Arial Rounded MT Bold" panose="020F0704030504030204" pitchFamily="34" charset="0"/>
            </a:endParaRPr>
          </a:p>
        </p:txBody>
      </p:sp>
      <p:sp>
        <p:nvSpPr>
          <p:cNvPr id="6" name="文本框 5">
            <a:extLst>
              <a:ext uri="{FF2B5EF4-FFF2-40B4-BE49-F238E27FC236}">
                <a16:creationId xmlns:a16="http://schemas.microsoft.com/office/drawing/2014/main" id="{513EC1C9-374E-4B6A-895B-B154957E3801}"/>
              </a:ext>
            </a:extLst>
          </p:cNvPr>
          <p:cNvSpPr txBox="1"/>
          <p:nvPr/>
        </p:nvSpPr>
        <p:spPr>
          <a:xfrm>
            <a:off x="4114181" y="3642936"/>
            <a:ext cx="2867025" cy="461665"/>
          </a:xfrm>
          <a:prstGeom prst="rect">
            <a:avLst/>
          </a:prstGeom>
          <a:noFill/>
        </p:spPr>
        <p:txBody>
          <a:bodyPr wrap="square" rtlCol="0">
            <a:spAutoFit/>
          </a:bodyPr>
          <a:lstStyle/>
          <a:p>
            <a:pPr algn="ctr"/>
            <a:r>
              <a:rPr lang="zh-CN" altLang="en-US" sz="2400" dirty="0">
                <a:latin typeface="华文隶书" panose="02010800040101010101" pitchFamily="2" charset="-122"/>
                <a:ea typeface="华文隶书" panose="02010800040101010101" pitchFamily="2" charset="-122"/>
              </a:rPr>
              <a:t>感想</a:t>
            </a:r>
          </a:p>
        </p:txBody>
      </p:sp>
      <p:sp>
        <p:nvSpPr>
          <p:cNvPr id="7" name="矩形 6">
            <a:extLst>
              <a:ext uri="{FF2B5EF4-FFF2-40B4-BE49-F238E27FC236}">
                <a16:creationId xmlns:a16="http://schemas.microsoft.com/office/drawing/2014/main" id="{6DF2B322-9732-48A5-826B-A3A870B71F85}"/>
              </a:ext>
            </a:extLst>
          </p:cNvPr>
          <p:cNvSpPr/>
          <p:nvPr/>
        </p:nvSpPr>
        <p:spPr>
          <a:xfrm>
            <a:off x="6850181" y="3819768"/>
            <a:ext cx="900000" cy="54000"/>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8D13EDF-5C49-4580-9E00-37A425069B10}"/>
              </a:ext>
            </a:extLst>
          </p:cNvPr>
          <p:cNvSpPr/>
          <p:nvPr/>
        </p:nvSpPr>
        <p:spPr>
          <a:xfrm>
            <a:off x="3345206" y="3822575"/>
            <a:ext cx="900000" cy="54000"/>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958313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A07FF9F8-9A39-4672-B294-A6800EA90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62100" cy="1466850"/>
          </a:xfrm>
          <a:prstGeom prst="rect">
            <a:avLst/>
          </a:prstGeom>
        </p:spPr>
      </p:pic>
      <p:sp>
        <p:nvSpPr>
          <p:cNvPr id="14" name="文本框 13">
            <a:extLst>
              <a:ext uri="{FF2B5EF4-FFF2-40B4-BE49-F238E27FC236}">
                <a16:creationId xmlns:a16="http://schemas.microsoft.com/office/drawing/2014/main" id="{B0C23314-79F0-449D-89F8-B306009FF948}"/>
              </a:ext>
            </a:extLst>
          </p:cNvPr>
          <p:cNvSpPr txBox="1"/>
          <p:nvPr/>
        </p:nvSpPr>
        <p:spPr>
          <a:xfrm>
            <a:off x="557784" y="225593"/>
            <a:ext cx="1225296" cy="1015663"/>
          </a:xfrm>
          <a:prstGeom prst="rect">
            <a:avLst/>
          </a:prstGeom>
          <a:noFill/>
        </p:spPr>
        <p:txBody>
          <a:bodyPr wrap="square" rtlCol="0">
            <a:spAutoFit/>
          </a:bodyPr>
          <a:lstStyle/>
          <a:p>
            <a:r>
              <a:rPr lang="en-US" altLang="zh-CN" sz="6000" b="1" dirty="0">
                <a:latin typeface="Arial Rounded MT Bold" panose="020F0704030504030204" pitchFamily="34" charset="0"/>
              </a:rPr>
              <a:t>C.</a:t>
            </a:r>
            <a:endParaRPr lang="zh-CN" altLang="en-US" sz="6000" b="1" dirty="0">
              <a:latin typeface="Arial Rounded MT Bold" panose="020F0704030504030204" pitchFamily="34" charset="0"/>
            </a:endParaRPr>
          </a:p>
        </p:txBody>
      </p:sp>
      <p:sp>
        <p:nvSpPr>
          <p:cNvPr id="15" name="文本框 14">
            <a:extLst>
              <a:ext uri="{FF2B5EF4-FFF2-40B4-BE49-F238E27FC236}">
                <a16:creationId xmlns:a16="http://schemas.microsoft.com/office/drawing/2014/main" id="{44BB1D92-9D14-49BA-BBFF-55ADD750123C}"/>
              </a:ext>
            </a:extLst>
          </p:cNvPr>
          <p:cNvSpPr txBox="1"/>
          <p:nvPr/>
        </p:nvSpPr>
        <p:spPr>
          <a:xfrm>
            <a:off x="1376039" y="454056"/>
            <a:ext cx="2077374" cy="369332"/>
          </a:xfrm>
          <a:prstGeom prst="rect">
            <a:avLst/>
          </a:prstGeom>
          <a:noFill/>
        </p:spPr>
        <p:txBody>
          <a:bodyPr wrap="square" rtlCol="0">
            <a:spAutoFit/>
          </a:bodyPr>
          <a:lstStyle/>
          <a:p>
            <a:r>
              <a:rPr lang="zh-CN" altLang="en-US" dirty="0">
                <a:latin typeface="华文隶书" panose="02010800040101010101" pitchFamily="2" charset="-122"/>
                <a:ea typeface="华文隶书" panose="02010800040101010101" pitchFamily="2" charset="-122"/>
              </a:rPr>
              <a:t>感想</a:t>
            </a:r>
          </a:p>
        </p:txBody>
      </p:sp>
      <p:sp>
        <p:nvSpPr>
          <p:cNvPr id="17" name="矩形 16">
            <a:extLst>
              <a:ext uri="{FF2B5EF4-FFF2-40B4-BE49-F238E27FC236}">
                <a16:creationId xmlns:a16="http://schemas.microsoft.com/office/drawing/2014/main" id="{9C410907-B318-43A8-B5FB-1A5EF478CD36}"/>
              </a:ext>
            </a:extLst>
          </p:cNvPr>
          <p:cNvSpPr/>
          <p:nvPr/>
        </p:nvSpPr>
        <p:spPr>
          <a:xfrm>
            <a:off x="11789546" y="6178858"/>
            <a:ext cx="402454" cy="275208"/>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1B6DEBBB-21A8-4805-9096-665BA26788E7}"/>
              </a:ext>
            </a:extLst>
          </p:cNvPr>
          <p:cNvSpPr/>
          <p:nvPr/>
        </p:nvSpPr>
        <p:spPr>
          <a:xfrm>
            <a:off x="11434439" y="6183297"/>
            <a:ext cx="221942" cy="275208"/>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a16="http://schemas.microsoft.com/office/drawing/2014/main" id="{11189D1A-19D3-43A3-95B6-17DE9ACEBABF}"/>
              </a:ext>
            </a:extLst>
          </p:cNvPr>
          <p:cNvSpPr/>
          <p:nvPr/>
        </p:nvSpPr>
        <p:spPr>
          <a:xfrm>
            <a:off x="11145914" y="6178858"/>
            <a:ext cx="133165" cy="275208"/>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A1D3E8D7-24FD-48AE-B8C4-40BFD831107B}"/>
              </a:ext>
            </a:extLst>
          </p:cNvPr>
          <p:cNvSpPr/>
          <p:nvPr/>
        </p:nvSpPr>
        <p:spPr>
          <a:xfrm>
            <a:off x="10828537" y="6178858"/>
            <a:ext cx="124287" cy="275208"/>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内容占位符 2">
            <a:extLst>
              <a:ext uri="{FF2B5EF4-FFF2-40B4-BE49-F238E27FC236}">
                <a16:creationId xmlns:a16="http://schemas.microsoft.com/office/drawing/2014/main" id="{3D40D13D-707D-4711-96F8-87AEF05A09C1}"/>
              </a:ext>
            </a:extLst>
          </p:cNvPr>
          <p:cNvSpPr txBox="1">
            <a:spLocks/>
          </p:cNvSpPr>
          <p:nvPr/>
        </p:nvSpPr>
        <p:spPr>
          <a:xfrm>
            <a:off x="806700" y="2757384"/>
            <a:ext cx="10578600" cy="1910411"/>
          </a:xfrm>
          <a:prstGeom prst="rect">
            <a:avLst/>
          </a:prstGeom>
        </p:spPr>
        <p:txBody>
          <a:bodyPr vert="horz" lIns="91440" tIns="45720" rIns="91440" bIns="45720" rtlCol="0">
            <a:noAutofit/>
          </a:bodyPr>
          <a:lstStyle>
            <a:lvl1pPr marL="273050" indent="-273050" algn="l" defTabSz="685800" rtl="0" eaLnBrk="1" latinLnBrk="0" hangingPunct="1">
              <a:lnSpc>
                <a:spcPct val="90000"/>
              </a:lnSpc>
              <a:spcBef>
                <a:spcPts val="750"/>
              </a:spcBef>
              <a:buClr>
                <a:schemeClr val="accent1"/>
              </a:buClr>
              <a:buFont typeface="Wingdings" pitchFamily="2" charset="2"/>
              <a:buChar char="Ø"/>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buClr>
                <a:srgbClr val="2C2CAA"/>
              </a:buClr>
            </a:pPr>
            <a:r>
              <a:rPr kumimoji="1" lang="zh-CN" altLang="en-US" sz="2800" dirty="0">
                <a:solidFill>
                  <a:srgbClr val="000000"/>
                </a:solidFill>
                <a:latin typeface="楷体" panose="02010609060101010101" pitchFamily="49" charset="-122"/>
                <a:ea typeface="楷体" panose="02010609060101010101" pitchFamily="49" charset="-122"/>
              </a:rPr>
              <a:t>这部著作是中国革命经验的哲学概括，是中国人民进行革命和建设的锐利武器。</a:t>
            </a:r>
            <a:endParaRPr kumimoji="1" lang="en-US" altLang="zh-CN" sz="2800" dirty="0">
              <a:solidFill>
                <a:srgbClr val="000000"/>
              </a:solidFill>
              <a:latin typeface="楷体" panose="02010609060101010101" pitchFamily="49" charset="-122"/>
              <a:ea typeface="楷体" panose="02010609060101010101" pitchFamily="49" charset="-122"/>
            </a:endParaRPr>
          </a:p>
          <a:p>
            <a:pPr lvl="0">
              <a:buClr>
                <a:srgbClr val="2C2CAA"/>
              </a:buClr>
            </a:pPr>
            <a:r>
              <a:rPr kumimoji="1" lang="zh-CN" altLang="en-US" sz="2800" dirty="0">
                <a:solidFill>
                  <a:srgbClr val="000000"/>
                </a:solidFill>
                <a:latin typeface="楷体" panose="02010609060101010101" pitchFamily="49" charset="-122"/>
                <a:ea typeface="楷体" panose="02010609060101010101" pitchFamily="49" charset="-122"/>
              </a:rPr>
              <a:t>这部著作进一步丰富和发展了马克思主义的唯物主义辩证法。在马克思主义发展史上做出了重要的贡献。</a:t>
            </a:r>
          </a:p>
        </p:txBody>
      </p:sp>
    </p:spTree>
    <p:extLst>
      <p:ext uri="{BB962C8B-B14F-4D97-AF65-F5344CB8AC3E}">
        <p14:creationId xmlns:p14="http://schemas.microsoft.com/office/powerpoint/2010/main" val="2539698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750"/>
                                        <p:tgtEl>
                                          <p:spTgt spid="9">
                                            <p:txEl>
                                              <p:pRg st="0" end="0"/>
                                            </p:txEl>
                                          </p:spTgt>
                                        </p:tgtEl>
                                      </p:cBhvr>
                                    </p:animEffect>
                                    <p:anim calcmode="lin" valueType="num">
                                      <p:cBhvr>
                                        <p:cTn id="8" dur="7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750"/>
                                        <p:tgtEl>
                                          <p:spTgt spid="9">
                                            <p:txEl>
                                              <p:pRg st="1" end="1"/>
                                            </p:txEl>
                                          </p:spTgt>
                                        </p:tgtEl>
                                      </p:cBhvr>
                                    </p:animEffect>
                                    <p:anim calcmode="lin" valueType="num">
                                      <p:cBhvr>
                                        <p:cTn id="15" dur="7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75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92B9F3-DC9C-4D5A-88FB-4B1410F4FE79}"/>
              </a:ext>
            </a:extLst>
          </p:cNvPr>
          <p:cNvSpPr txBox="1"/>
          <p:nvPr/>
        </p:nvSpPr>
        <p:spPr>
          <a:xfrm>
            <a:off x="6357802" y="1323975"/>
            <a:ext cx="5019675" cy="646331"/>
          </a:xfrm>
          <a:prstGeom prst="rect">
            <a:avLst/>
          </a:prstGeom>
          <a:noFill/>
        </p:spPr>
        <p:txBody>
          <a:bodyPr wrap="square" rtlCol="0">
            <a:spAutoFit/>
          </a:bodyPr>
          <a:lstStyle/>
          <a:p>
            <a:r>
              <a:rPr lang="zh-CN" altLang="en-US" sz="3600" b="1" dirty="0">
                <a:latin typeface="楷体" panose="02010609060101010101" pitchFamily="49" charset="-122"/>
                <a:ea typeface="楷体" panose="02010609060101010101" pitchFamily="49" charset="-122"/>
              </a:rPr>
              <a:t>经典诵读</a:t>
            </a:r>
          </a:p>
        </p:txBody>
      </p:sp>
      <p:sp>
        <p:nvSpPr>
          <p:cNvPr id="6" name="文本框 5">
            <a:extLst>
              <a:ext uri="{FF2B5EF4-FFF2-40B4-BE49-F238E27FC236}">
                <a16:creationId xmlns:a16="http://schemas.microsoft.com/office/drawing/2014/main" id="{0B179D5C-B74F-4DFE-A30B-39E8E03998D7}"/>
              </a:ext>
            </a:extLst>
          </p:cNvPr>
          <p:cNvSpPr txBox="1"/>
          <p:nvPr/>
        </p:nvSpPr>
        <p:spPr>
          <a:xfrm>
            <a:off x="5267325" y="2314575"/>
            <a:ext cx="5229225" cy="1200329"/>
          </a:xfrm>
          <a:prstGeom prst="rect">
            <a:avLst/>
          </a:prstGeom>
          <a:noFill/>
        </p:spPr>
        <p:txBody>
          <a:bodyPr wrap="square" rtlCol="0">
            <a:spAutoFit/>
          </a:bodyPr>
          <a:lstStyle/>
          <a:p>
            <a:r>
              <a:rPr lang="zh-CN" altLang="en-US" sz="7200" dirty="0">
                <a:latin typeface="华文行楷" panose="02010800040101010101" pitchFamily="2" charset="-122"/>
                <a:ea typeface="华文行楷" panose="02010800040101010101" pitchFamily="2" charset="-122"/>
              </a:rPr>
              <a:t>谢谢聆听</a:t>
            </a:r>
          </a:p>
        </p:txBody>
      </p:sp>
      <p:sp>
        <p:nvSpPr>
          <p:cNvPr id="7" name="矩形 6">
            <a:extLst>
              <a:ext uri="{FF2B5EF4-FFF2-40B4-BE49-F238E27FC236}">
                <a16:creationId xmlns:a16="http://schemas.microsoft.com/office/drawing/2014/main" id="{6EA357E4-7B97-4C30-BA0D-84CB35FCB3BB}"/>
              </a:ext>
            </a:extLst>
          </p:cNvPr>
          <p:cNvSpPr/>
          <p:nvPr/>
        </p:nvSpPr>
        <p:spPr>
          <a:xfrm>
            <a:off x="9544050" y="1581150"/>
            <a:ext cx="342900" cy="266700"/>
          </a:xfrm>
          <a:prstGeom prst="rect">
            <a:avLst/>
          </a:prstGeom>
          <a:solidFill>
            <a:srgbClr val="F66C2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E034CB2-6511-4696-B7A4-44B2B5D99C94}"/>
              </a:ext>
            </a:extLst>
          </p:cNvPr>
          <p:cNvSpPr/>
          <p:nvPr/>
        </p:nvSpPr>
        <p:spPr>
          <a:xfrm>
            <a:off x="10115550" y="1581150"/>
            <a:ext cx="228600" cy="266700"/>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C72C215-B299-4C80-829E-EAACC7DB5F2B}"/>
              </a:ext>
            </a:extLst>
          </p:cNvPr>
          <p:cNvSpPr/>
          <p:nvPr/>
        </p:nvSpPr>
        <p:spPr>
          <a:xfrm>
            <a:off x="10496550" y="1581150"/>
            <a:ext cx="142875" cy="266700"/>
          </a:xfrm>
          <a:prstGeom prst="rect">
            <a:avLst/>
          </a:prstGeom>
          <a:solidFill>
            <a:srgbClr val="F66C2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9D83AD7-92E3-453F-BDD7-75DDF668AD04}"/>
              </a:ext>
            </a:extLst>
          </p:cNvPr>
          <p:cNvSpPr/>
          <p:nvPr/>
        </p:nvSpPr>
        <p:spPr>
          <a:xfrm>
            <a:off x="10774681" y="1581150"/>
            <a:ext cx="45719" cy="266700"/>
          </a:xfrm>
          <a:prstGeom prst="rect">
            <a:avLst/>
          </a:prstGeom>
          <a:solidFill>
            <a:srgbClr val="366A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E36BC9E-9CA0-43EF-A837-D9BF8D50C705}"/>
              </a:ext>
            </a:extLst>
          </p:cNvPr>
          <p:cNvSpPr txBox="1"/>
          <p:nvPr/>
        </p:nvSpPr>
        <p:spPr>
          <a:xfrm>
            <a:off x="5391150" y="3859173"/>
            <a:ext cx="5686425" cy="584775"/>
          </a:xfrm>
          <a:prstGeom prst="rect">
            <a:avLst/>
          </a:prstGeom>
          <a:noFill/>
        </p:spPr>
        <p:txBody>
          <a:bodyPr wrap="square" rtlCol="0">
            <a:spAutoFit/>
          </a:bodyPr>
          <a:lstStyle/>
          <a:p>
            <a:r>
              <a:rPr lang="en-US" altLang="zh-CN" sz="3200" dirty="0">
                <a:latin typeface="Cooper Black" panose="0208090404030B020404" pitchFamily="18" charset="0"/>
              </a:rPr>
              <a:t>Thanks</a:t>
            </a:r>
            <a:r>
              <a:rPr lang="en-US" altLang="zh-CN" sz="3200" dirty="0"/>
              <a:t> </a:t>
            </a:r>
            <a:r>
              <a:rPr lang="en-US" altLang="zh-CN" sz="3200" dirty="0">
                <a:latin typeface="Cooper Black" panose="0208090404030B020404" pitchFamily="18" charset="0"/>
              </a:rPr>
              <a:t>for watching</a:t>
            </a:r>
            <a:endParaRPr lang="zh-CN" altLang="en-US" sz="3200" dirty="0">
              <a:latin typeface="Cooper Black" panose="0208090404030B020404" pitchFamily="18" charset="0"/>
            </a:endParaRPr>
          </a:p>
        </p:txBody>
      </p:sp>
    </p:spTree>
    <p:extLst>
      <p:ext uri="{BB962C8B-B14F-4D97-AF65-F5344CB8AC3E}">
        <p14:creationId xmlns:p14="http://schemas.microsoft.com/office/powerpoint/2010/main" val="197043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004AAD-5328-4403-8698-580C0E5DD109}"/>
              </a:ext>
            </a:extLst>
          </p:cNvPr>
          <p:cNvSpPr txBox="1"/>
          <p:nvPr/>
        </p:nvSpPr>
        <p:spPr>
          <a:xfrm>
            <a:off x="1047273" y="3209375"/>
            <a:ext cx="3677603" cy="923330"/>
          </a:xfrm>
          <a:prstGeom prst="rect">
            <a:avLst/>
          </a:prstGeom>
          <a:noFill/>
        </p:spPr>
        <p:txBody>
          <a:bodyPr wrap="square" rtlCol="0">
            <a:spAutoFit/>
          </a:bodyPr>
          <a:lstStyle/>
          <a:p>
            <a:pPr algn="ctr"/>
            <a:r>
              <a:rPr lang="zh-CN" altLang="en-US" sz="5400" dirty="0">
                <a:latin typeface="华文行楷" panose="02010800040101010101" pitchFamily="2" charset="-122"/>
                <a:ea typeface="华文行楷" panose="02010800040101010101" pitchFamily="2" charset="-122"/>
              </a:rPr>
              <a:t>组员及分工</a:t>
            </a:r>
          </a:p>
        </p:txBody>
      </p:sp>
      <p:sp>
        <p:nvSpPr>
          <p:cNvPr id="5" name="文本框 4">
            <a:extLst>
              <a:ext uri="{FF2B5EF4-FFF2-40B4-BE49-F238E27FC236}">
                <a16:creationId xmlns:a16="http://schemas.microsoft.com/office/drawing/2014/main" id="{E98D6F3D-2DB5-4C4B-8216-043E9318FBA9}"/>
              </a:ext>
            </a:extLst>
          </p:cNvPr>
          <p:cNvSpPr txBox="1"/>
          <p:nvPr/>
        </p:nvSpPr>
        <p:spPr>
          <a:xfrm>
            <a:off x="624432" y="4231057"/>
            <a:ext cx="4294686" cy="461665"/>
          </a:xfrm>
          <a:prstGeom prst="rect">
            <a:avLst/>
          </a:prstGeom>
          <a:noFill/>
        </p:spPr>
        <p:txBody>
          <a:bodyPr wrap="square" rtlCol="0">
            <a:spAutoFit/>
          </a:bodyPr>
          <a:lstStyle/>
          <a:p>
            <a:pPr algn="ctr"/>
            <a:r>
              <a:rPr lang="en-US" altLang="zh-CN" sz="2400" dirty="0">
                <a:latin typeface="Arial Rounded MT Bold" panose="020F0704030504030204" pitchFamily="34" charset="0"/>
              </a:rPr>
              <a:t>group member and labor</a:t>
            </a:r>
            <a:endParaRPr lang="zh-CN" altLang="en-US" sz="2400" dirty="0">
              <a:latin typeface="Arial Rounded MT Bold" panose="020F0704030504030204" pitchFamily="34" charset="0"/>
            </a:endParaRPr>
          </a:p>
        </p:txBody>
      </p:sp>
      <p:sp>
        <p:nvSpPr>
          <p:cNvPr id="7" name="矩形 6">
            <a:extLst>
              <a:ext uri="{FF2B5EF4-FFF2-40B4-BE49-F238E27FC236}">
                <a16:creationId xmlns:a16="http://schemas.microsoft.com/office/drawing/2014/main" id="{C2D9FBA8-693B-4B43-A98E-A5D7C5CD42CB}"/>
              </a:ext>
            </a:extLst>
          </p:cNvPr>
          <p:cNvSpPr/>
          <p:nvPr/>
        </p:nvSpPr>
        <p:spPr>
          <a:xfrm>
            <a:off x="2200275" y="4791075"/>
            <a:ext cx="342900" cy="266700"/>
          </a:xfrm>
          <a:prstGeom prst="rect">
            <a:avLst/>
          </a:prstGeom>
          <a:solidFill>
            <a:srgbClr val="F66C2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C626E01-1DC6-4B20-AC4F-D98DC97219B5}"/>
              </a:ext>
            </a:extLst>
          </p:cNvPr>
          <p:cNvSpPr/>
          <p:nvPr/>
        </p:nvSpPr>
        <p:spPr>
          <a:xfrm>
            <a:off x="2771775" y="4791075"/>
            <a:ext cx="228600" cy="266700"/>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55ECCEA-C5E6-438B-AF6A-327983B07B08}"/>
              </a:ext>
            </a:extLst>
          </p:cNvPr>
          <p:cNvSpPr/>
          <p:nvPr/>
        </p:nvSpPr>
        <p:spPr>
          <a:xfrm>
            <a:off x="3152775" y="4791075"/>
            <a:ext cx="142875" cy="266700"/>
          </a:xfrm>
          <a:prstGeom prst="rect">
            <a:avLst/>
          </a:prstGeom>
          <a:solidFill>
            <a:srgbClr val="F66C2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B8CDA1C-84D4-4508-8C23-8DC268C4F0A3}"/>
              </a:ext>
            </a:extLst>
          </p:cNvPr>
          <p:cNvSpPr/>
          <p:nvPr/>
        </p:nvSpPr>
        <p:spPr>
          <a:xfrm>
            <a:off x="3430906" y="4791075"/>
            <a:ext cx="45719" cy="266700"/>
          </a:xfrm>
          <a:prstGeom prst="rect">
            <a:avLst/>
          </a:prstGeom>
          <a:solidFill>
            <a:srgbClr val="366A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55EADF1-9B86-4D0D-99D7-5D95FB6AF16A}"/>
              </a:ext>
            </a:extLst>
          </p:cNvPr>
          <p:cNvSpPr txBox="1"/>
          <p:nvPr/>
        </p:nvSpPr>
        <p:spPr>
          <a:xfrm>
            <a:off x="5085805" y="1859340"/>
            <a:ext cx="5521234" cy="1569660"/>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rPr>
              <a:t>成员：陈予今 吴磊 于泳泉</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杨文韬 何安洋 罗经健 张凡</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李旭 许扬帆</a:t>
            </a:r>
          </a:p>
        </p:txBody>
      </p:sp>
      <p:sp>
        <p:nvSpPr>
          <p:cNvPr id="3" name="文本框 2">
            <a:extLst>
              <a:ext uri="{FF2B5EF4-FFF2-40B4-BE49-F238E27FC236}">
                <a16:creationId xmlns:a16="http://schemas.microsoft.com/office/drawing/2014/main" id="{10DDB2CB-A891-4D64-B962-434604B83F5C}"/>
              </a:ext>
            </a:extLst>
          </p:cNvPr>
          <p:cNvSpPr txBox="1"/>
          <p:nvPr/>
        </p:nvSpPr>
        <p:spPr>
          <a:xfrm>
            <a:off x="5085805" y="3547930"/>
            <a:ext cx="5264877" cy="584775"/>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rPr>
              <a:t>朗读：陈予今 吴磊 许扬帆</a:t>
            </a:r>
          </a:p>
        </p:txBody>
      </p:sp>
      <p:sp>
        <p:nvSpPr>
          <p:cNvPr id="6" name="文本框 5">
            <a:extLst>
              <a:ext uri="{FF2B5EF4-FFF2-40B4-BE49-F238E27FC236}">
                <a16:creationId xmlns:a16="http://schemas.microsoft.com/office/drawing/2014/main" id="{6A4424AF-483F-4DA2-BA04-0B643991726C}"/>
              </a:ext>
            </a:extLst>
          </p:cNvPr>
          <p:cNvSpPr txBox="1"/>
          <p:nvPr/>
        </p:nvSpPr>
        <p:spPr>
          <a:xfrm>
            <a:off x="5085805" y="4251635"/>
            <a:ext cx="5815150" cy="1077218"/>
          </a:xfrm>
          <a:prstGeom prst="rect">
            <a:avLst/>
          </a:prstGeom>
          <a:noFill/>
        </p:spPr>
        <p:txBody>
          <a:bodyPr wrap="square" rtlCol="0">
            <a:spAutoFit/>
          </a:bodyPr>
          <a:lstStyle/>
          <a:p>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PPT</a:t>
            </a:r>
            <a:r>
              <a:rPr lang="zh-CN" altLang="en-US" sz="3200" dirty="0">
                <a:latin typeface="楷体" panose="02010609060101010101" pitchFamily="49" charset="-122"/>
                <a:ea typeface="楷体" panose="02010609060101010101" pitchFamily="49" charset="-122"/>
              </a:rPr>
              <a:t>制作：杨文韬 何安洋 李旭</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于泳泉</a:t>
            </a:r>
          </a:p>
        </p:txBody>
      </p:sp>
    </p:spTree>
    <p:extLst>
      <p:ext uri="{BB962C8B-B14F-4D97-AF65-F5344CB8AC3E}">
        <p14:creationId xmlns:p14="http://schemas.microsoft.com/office/powerpoint/2010/main" val="1314612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004AAD-5328-4403-8698-580C0E5DD109}"/>
              </a:ext>
            </a:extLst>
          </p:cNvPr>
          <p:cNvSpPr txBox="1"/>
          <p:nvPr/>
        </p:nvSpPr>
        <p:spPr>
          <a:xfrm>
            <a:off x="1762125" y="2895600"/>
            <a:ext cx="2152650" cy="1107996"/>
          </a:xfrm>
          <a:prstGeom prst="rect">
            <a:avLst/>
          </a:prstGeom>
          <a:noFill/>
        </p:spPr>
        <p:txBody>
          <a:bodyPr wrap="square" rtlCol="0">
            <a:spAutoFit/>
          </a:bodyPr>
          <a:lstStyle/>
          <a:p>
            <a:pPr algn="ctr"/>
            <a:r>
              <a:rPr lang="zh-CN" altLang="en-US" sz="6600" dirty="0">
                <a:latin typeface="华文新魏" panose="02010800040101010101" pitchFamily="2" charset="-122"/>
                <a:ea typeface="华文新魏" panose="02010800040101010101" pitchFamily="2" charset="-122"/>
              </a:rPr>
              <a:t>目录</a:t>
            </a:r>
          </a:p>
        </p:txBody>
      </p:sp>
      <p:sp>
        <p:nvSpPr>
          <p:cNvPr id="5" name="文本框 4">
            <a:extLst>
              <a:ext uri="{FF2B5EF4-FFF2-40B4-BE49-F238E27FC236}">
                <a16:creationId xmlns:a16="http://schemas.microsoft.com/office/drawing/2014/main" id="{E98D6F3D-2DB5-4C4B-8216-043E9318FBA9}"/>
              </a:ext>
            </a:extLst>
          </p:cNvPr>
          <p:cNvSpPr txBox="1"/>
          <p:nvPr/>
        </p:nvSpPr>
        <p:spPr>
          <a:xfrm>
            <a:off x="1914525" y="4114800"/>
            <a:ext cx="1819275" cy="461665"/>
          </a:xfrm>
          <a:prstGeom prst="rect">
            <a:avLst/>
          </a:prstGeom>
          <a:noFill/>
        </p:spPr>
        <p:txBody>
          <a:bodyPr wrap="square" rtlCol="0">
            <a:spAutoFit/>
          </a:bodyPr>
          <a:lstStyle/>
          <a:p>
            <a:pPr algn="ctr"/>
            <a:r>
              <a:rPr lang="en-US" altLang="zh-CN" sz="2400" dirty="0">
                <a:latin typeface="Arial Rounded MT Bold" panose="020F0704030504030204" pitchFamily="34" charset="0"/>
              </a:rPr>
              <a:t>contents</a:t>
            </a:r>
            <a:endParaRPr lang="zh-CN" altLang="en-US" sz="2400" dirty="0">
              <a:latin typeface="Arial Rounded MT Bold" panose="020F0704030504030204" pitchFamily="34" charset="0"/>
            </a:endParaRPr>
          </a:p>
        </p:txBody>
      </p:sp>
      <p:sp>
        <p:nvSpPr>
          <p:cNvPr id="7" name="矩形 6">
            <a:extLst>
              <a:ext uri="{FF2B5EF4-FFF2-40B4-BE49-F238E27FC236}">
                <a16:creationId xmlns:a16="http://schemas.microsoft.com/office/drawing/2014/main" id="{C2D9FBA8-693B-4B43-A98E-A5D7C5CD42CB}"/>
              </a:ext>
            </a:extLst>
          </p:cNvPr>
          <p:cNvSpPr/>
          <p:nvPr/>
        </p:nvSpPr>
        <p:spPr>
          <a:xfrm>
            <a:off x="2200275" y="4791075"/>
            <a:ext cx="342900" cy="266700"/>
          </a:xfrm>
          <a:prstGeom prst="rect">
            <a:avLst/>
          </a:prstGeom>
          <a:solidFill>
            <a:srgbClr val="F66C2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C626E01-1DC6-4B20-AC4F-D98DC97219B5}"/>
              </a:ext>
            </a:extLst>
          </p:cNvPr>
          <p:cNvSpPr/>
          <p:nvPr/>
        </p:nvSpPr>
        <p:spPr>
          <a:xfrm>
            <a:off x="2771775" y="4791075"/>
            <a:ext cx="228600" cy="266700"/>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55ECCEA-C5E6-438B-AF6A-327983B07B08}"/>
              </a:ext>
            </a:extLst>
          </p:cNvPr>
          <p:cNvSpPr/>
          <p:nvPr/>
        </p:nvSpPr>
        <p:spPr>
          <a:xfrm>
            <a:off x="3152775" y="4791075"/>
            <a:ext cx="142875" cy="266700"/>
          </a:xfrm>
          <a:prstGeom prst="rect">
            <a:avLst/>
          </a:prstGeom>
          <a:solidFill>
            <a:srgbClr val="F66C2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B8CDA1C-84D4-4508-8C23-8DC268C4F0A3}"/>
              </a:ext>
            </a:extLst>
          </p:cNvPr>
          <p:cNvSpPr/>
          <p:nvPr/>
        </p:nvSpPr>
        <p:spPr>
          <a:xfrm>
            <a:off x="3430906" y="4791075"/>
            <a:ext cx="45719" cy="266700"/>
          </a:xfrm>
          <a:prstGeom prst="rect">
            <a:avLst/>
          </a:prstGeom>
          <a:solidFill>
            <a:srgbClr val="366A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接点 14">
            <a:extLst>
              <a:ext uri="{FF2B5EF4-FFF2-40B4-BE49-F238E27FC236}">
                <a16:creationId xmlns:a16="http://schemas.microsoft.com/office/drawing/2014/main" id="{2A5870D5-1835-49BD-A963-076EC02C9C4C}"/>
              </a:ext>
            </a:extLst>
          </p:cNvPr>
          <p:cNvSpPr/>
          <p:nvPr/>
        </p:nvSpPr>
        <p:spPr>
          <a:xfrm>
            <a:off x="7246192" y="1190212"/>
            <a:ext cx="523875" cy="504825"/>
          </a:xfrm>
          <a:prstGeom prst="flowChartConnector">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16">
            <a:extLst>
              <a:ext uri="{FF2B5EF4-FFF2-40B4-BE49-F238E27FC236}">
                <a16:creationId xmlns:a16="http://schemas.microsoft.com/office/drawing/2014/main" id="{D76766BA-2D67-4A9B-B670-DC4132848356}"/>
              </a:ext>
            </a:extLst>
          </p:cNvPr>
          <p:cNvSpPr/>
          <p:nvPr/>
        </p:nvSpPr>
        <p:spPr>
          <a:xfrm>
            <a:off x="7275581" y="2103148"/>
            <a:ext cx="523875" cy="504825"/>
          </a:xfrm>
          <a:prstGeom prst="flowChartConnector">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接点 18">
            <a:extLst>
              <a:ext uri="{FF2B5EF4-FFF2-40B4-BE49-F238E27FC236}">
                <a16:creationId xmlns:a16="http://schemas.microsoft.com/office/drawing/2014/main" id="{22AE7CF3-0E16-4246-B1A4-A1EB1951B7F2}"/>
              </a:ext>
            </a:extLst>
          </p:cNvPr>
          <p:cNvSpPr/>
          <p:nvPr/>
        </p:nvSpPr>
        <p:spPr>
          <a:xfrm>
            <a:off x="7275580" y="3016083"/>
            <a:ext cx="523875" cy="504825"/>
          </a:xfrm>
          <a:prstGeom prst="flowChartConnector">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19BB507D-07F2-48BB-87E9-D7F595D60B17}"/>
              </a:ext>
            </a:extLst>
          </p:cNvPr>
          <p:cNvSpPr txBox="1"/>
          <p:nvPr/>
        </p:nvSpPr>
        <p:spPr>
          <a:xfrm>
            <a:off x="7300200" y="1181014"/>
            <a:ext cx="314328" cy="523220"/>
          </a:xfrm>
          <a:prstGeom prst="rect">
            <a:avLst/>
          </a:prstGeom>
          <a:noFill/>
        </p:spPr>
        <p:txBody>
          <a:bodyPr wrap="square" rtlCol="0">
            <a:spAutoFit/>
          </a:bodyPr>
          <a:lstStyle/>
          <a:p>
            <a:r>
              <a:rPr lang="en-US" altLang="zh-CN" sz="2800" b="1" dirty="0">
                <a:solidFill>
                  <a:schemeClr val="bg1"/>
                </a:solidFill>
              </a:rPr>
              <a:t>A</a:t>
            </a:r>
            <a:endParaRPr lang="zh-CN" altLang="en-US" sz="2800" b="1" dirty="0">
              <a:solidFill>
                <a:schemeClr val="bg1"/>
              </a:solidFill>
            </a:endParaRPr>
          </a:p>
        </p:txBody>
      </p:sp>
      <p:sp>
        <p:nvSpPr>
          <p:cNvPr id="25" name="文本框 24">
            <a:extLst>
              <a:ext uri="{FF2B5EF4-FFF2-40B4-BE49-F238E27FC236}">
                <a16:creationId xmlns:a16="http://schemas.microsoft.com/office/drawing/2014/main" id="{58F6B42B-A721-4BB0-8C2A-AD46135D4B9A}"/>
              </a:ext>
            </a:extLst>
          </p:cNvPr>
          <p:cNvSpPr txBox="1"/>
          <p:nvPr/>
        </p:nvSpPr>
        <p:spPr>
          <a:xfrm>
            <a:off x="7353287" y="2093950"/>
            <a:ext cx="523875" cy="523220"/>
          </a:xfrm>
          <a:prstGeom prst="rect">
            <a:avLst/>
          </a:prstGeom>
          <a:noFill/>
        </p:spPr>
        <p:txBody>
          <a:bodyPr wrap="square" rtlCol="0">
            <a:spAutoFit/>
          </a:bodyPr>
          <a:lstStyle/>
          <a:p>
            <a:r>
              <a:rPr lang="en-US" altLang="zh-CN" sz="2800" b="1" dirty="0">
                <a:solidFill>
                  <a:schemeClr val="bg1"/>
                </a:solidFill>
              </a:rPr>
              <a:t>B</a:t>
            </a:r>
            <a:endParaRPr lang="zh-CN" altLang="en-US" sz="2800" b="1" dirty="0">
              <a:solidFill>
                <a:schemeClr val="bg1"/>
              </a:solidFill>
            </a:endParaRPr>
          </a:p>
        </p:txBody>
      </p:sp>
      <p:sp>
        <p:nvSpPr>
          <p:cNvPr id="26" name="文本框 25">
            <a:extLst>
              <a:ext uri="{FF2B5EF4-FFF2-40B4-BE49-F238E27FC236}">
                <a16:creationId xmlns:a16="http://schemas.microsoft.com/office/drawing/2014/main" id="{2FD959A7-A759-44E3-8E20-BD9D6BC45377}"/>
              </a:ext>
            </a:extLst>
          </p:cNvPr>
          <p:cNvSpPr txBox="1"/>
          <p:nvPr/>
        </p:nvSpPr>
        <p:spPr>
          <a:xfrm>
            <a:off x="7353287" y="3025280"/>
            <a:ext cx="361956" cy="523220"/>
          </a:xfrm>
          <a:prstGeom prst="rect">
            <a:avLst/>
          </a:prstGeom>
          <a:noFill/>
        </p:spPr>
        <p:txBody>
          <a:bodyPr wrap="square" rtlCol="0">
            <a:spAutoFit/>
          </a:bodyPr>
          <a:lstStyle/>
          <a:p>
            <a:r>
              <a:rPr lang="en-US" altLang="zh-CN" sz="2800" b="1" dirty="0">
                <a:solidFill>
                  <a:schemeClr val="bg1"/>
                </a:solidFill>
              </a:rPr>
              <a:t>C</a:t>
            </a:r>
            <a:endParaRPr lang="zh-CN" altLang="en-US" sz="2800" b="1" dirty="0">
              <a:solidFill>
                <a:schemeClr val="bg1"/>
              </a:solidFill>
            </a:endParaRPr>
          </a:p>
        </p:txBody>
      </p:sp>
      <p:sp>
        <p:nvSpPr>
          <p:cNvPr id="2" name="文本框 1">
            <a:extLst>
              <a:ext uri="{FF2B5EF4-FFF2-40B4-BE49-F238E27FC236}">
                <a16:creationId xmlns:a16="http://schemas.microsoft.com/office/drawing/2014/main" id="{A899587B-7226-401E-B9E2-02D6955FD9BB}"/>
              </a:ext>
            </a:extLst>
          </p:cNvPr>
          <p:cNvSpPr txBox="1"/>
          <p:nvPr/>
        </p:nvSpPr>
        <p:spPr>
          <a:xfrm>
            <a:off x="7874841" y="1110262"/>
            <a:ext cx="2255280" cy="584775"/>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rPr>
              <a:t>背景及简介</a:t>
            </a:r>
          </a:p>
        </p:txBody>
      </p:sp>
      <p:sp>
        <p:nvSpPr>
          <p:cNvPr id="3" name="文本框 2">
            <a:extLst>
              <a:ext uri="{FF2B5EF4-FFF2-40B4-BE49-F238E27FC236}">
                <a16:creationId xmlns:a16="http://schemas.microsoft.com/office/drawing/2014/main" id="{9214F506-9A93-4DE8-B370-675D3E7B153B}"/>
              </a:ext>
            </a:extLst>
          </p:cNvPr>
          <p:cNvSpPr txBox="1"/>
          <p:nvPr/>
        </p:nvSpPr>
        <p:spPr>
          <a:xfrm>
            <a:off x="7874840" y="2032395"/>
            <a:ext cx="3150211" cy="584775"/>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rPr>
              <a:t>主要内容及解析</a:t>
            </a:r>
          </a:p>
        </p:txBody>
      </p:sp>
      <p:sp>
        <p:nvSpPr>
          <p:cNvPr id="6" name="文本框 5">
            <a:extLst>
              <a:ext uri="{FF2B5EF4-FFF2-40B4-BE49-F238E27FC236}">
                <a16:creationId xmlns:a16="http://schemas.microsoft.com/office/drawing/2014/main" id="{D520CB8C-F481-48C9-B2E4-219784DC53CF}"/>
              </a:ext>
            </a:extLst>
          </p:cNvPr>
          <p:cNvSpPr txBox="1"/>
          <p:nvPr/>
        </p:nvSpPr>
        <p:spPr>
          <a:xfrm>
            <a:off x="7874840" y="2954528"/>
            <a:ext cx="3150211" cy="584775"/>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rPr>
              <a:t>感想</a:t>
            </a:r>
          </a:p>
        </p:txBody>
      </p:sp>
    </p:spTree>
    <p:extLst>
      <p:ext uri="{BB962C8B-B14F-4D97-AF65-F5344CB8AC3E}">
        <p14:creationId xmlns:p14="http://schemas.microsoft.com/office/powerpoint/2010/main" val="8577399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P spid="24" grpId="0"/>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509893-A7D9-4CF8-8AB3-2C7153AE4A0B}"/>
              </a:ext>
            </a:extLst>
          </p:cNvPr>
          <p:cNvSpPr/>
          <p:nvPr/>
        </p:nvSpPr>
        <p:spPr>
          <a:xfrm rot="1799062">
            <a:off x="4818400" y="1937465"/>
            <a:ext cx="1080000" cy="1080000"/>
          </a:xfrm>
          <a:prstGeom prst="rect">
            <a:avLst/>
          </a:prstGeom>
          <a:pattFill prst="wdUpDiag">
            <a:fgClr>
              <a:srgbClr val="366AB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4523030A-D14F-45CC-A2AB-08B3F8A9658B}"/>
              </a:ext>
            </a:extLst>
          </p:cNvPr>
          <p:cNvSpPr txBox="1"/>
          <p:nvPr/>
        </p:nvSpPr>
        <p:spPr>
          <a:xfrm>
            <a:off x="5053790" y="1605587"/>
            <a:ext cx="1796391" cy="1446550"/>
          </a:xfrm>
          <a:prstGeom prst="rect">
            <a:avLst/>
          </a:prstGeom>
          <a:noFill/>
        </p:spPr>
        <p:txBody>
          <a:bodyPr wrap="square" rtlCol="0">
            <a:spAutoFit/>
          </a:bodyPr>
          <a:lstStyle/>
          <a:p>
            <a:pPr algn="ctr"/>
            <a:r>
              <a:rPr lang="en-US" altLang="zh-CN" sz="8800" b="1" dirty="0">
                <a:solidFill>
                  <a:srgbClr val="F66C2D"/>
                </a:solidFill>
                <a:latin typeface="Arial Rounded MT Bold" panose="020F0704030504030204" pitchFamily="34" charset="0"/>
              </a:rPr>
              <a:t>A.</a:t>
            </a:r>
            <a:endParaRPr lang="zh-CN" altLang="en-US" sz="8800" b="1" dirty="0">
              <a:solidFill>
                <a:srgbClr val="F66C2D"/>
              </a:solidFill>
              <a:latin typeface="Arial Rounded MT Bold" panose="020F0704030504030204" pitchFamily="34" charset="0"/>
            </a:endParaRPr>
          </a:p>
        </p:txBody>
      </p:sp>
      <p:sp>
        <p:nvSpPr>
          <p:cNvPr id="6" name="文本框 5">
            <a:extLst>
              <a:ext uri="{FF2B5EF4-FFF2-40B4-BE49-F238E27FC236}">
                <a16:creationId xmlns:a16="http://schemas.microsoft.com/office/drawing/2014/main" id="{513EC1C9-374E-4B6A-895B-B154957E3801}"/>
              </a:ext>
            </a:extLst>
          </p:cNvPr>
          <p:cNvSpPr txBox="1"/>
          <p:nvPr/>
        </p:nvSpPr>
        <p:spPr>
          <a:xfrm>
            <a:off x="4114181" y="3642936"/>
            <a:ext cx="2867025" cy="461665"/>
          </a:xfrm>
          <a:prstGeom prst="rect">
            <a:avLst/>
          </a:prstGeom>
          <a:noFill/>
        </p:spPr>
        <p:txBody>
          <a:bodyPr wrap="square" rtlCol="0">
            <a:spAutoFit/>
          </a:bodyPr>
          <a:lstStyle/>
          <a:p>
            <a:pPr algn="ctr"/>
            <a:r>
              <a:rPr lang="zh-CN" altLang="en-US" sz="2400" dirty="0">
                <a:latin typeface="华文隶书" panose="02010800040101010101" pitchFamily="2" charset="-122"/>
                <a:ea typeface="华文隶书" panose="02010800040101010101" pitchFamily="2" charset="-122"/>
              </a:rPr>
              <a:t>背景及简介</a:t>
            </a:r>
          </a:p>
        </p:txBody>
      </p:sp>
      <p:sp>
        <p:nvSpPr>
          <p:cNvPr id="7" name="矩形 6">
            <a:extLst>
              <a:ext uri="{FF2B5EF4-FFF2-40B4-BE49-F238E27FC236}">
                <a16:creationId xmlns:a16="http://schemas.microsoft.com/office/drawing/2014/main" id="{6DF2B322-9732-48A5-826B-A3A870B71F85}"/>
              </a:ext>
            </a:extLst>
          </p:cNvPr>
          <p:cNvSpPr/>
          <p:nvPr/>
        </p:nvSpPr>
        <p:spPr>
          <a:xfrm>
            <a:off x="6850181" y="3819768"/>
            <a:ext cx="900000" cy="54000"/>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8D13EDF-5C49-4580-9E00-37A425069B10}"/>
              </a:ext>
            </a:extLst>
          </p:cNvPr>
          <p:cNvSpPr/>
          <p:nvPr/>
        </p:nvSpPr>
        <p:spPr>
          <a:xfrm>
            <a:off x="3345206" y="3822575"/>
            <a:ext cx="900000" cy="54000"/>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080841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A07FF9F8-9A39-4672-B294-A6800EA90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62100" cy="1466850"/>
          </a:xfrm>
          <a:prstGeom prst="rect">
            <a:avLst/>
          </a:prstGeom>
        </p:spPr>
      </p:pic>
      <p:sp>
        <p:nvSpPr>
          <p:cNvPr id="14" name="文本框 13">
            <a:extLst>
              <a:ext uri="{FF2B5EF4-FFF2-40B4-BE49-F238E27FC236}">
                <a16:creationId xmlns:a16="http://schemas.microsoft.com/office/drawing/2014/main" id="{B0C23314-79F0-449D-89F8-B306009FF948}"/>
              </a:ext>
            </a:extLst>
          </p:cNvPr>
          <p:cNvSpPr txBox="1"/>
          <p:nvPr/>
        </p:nvSpPr>
        <p:spPr>
          <a:xfrm>
            <a:off x="557784" y="225593"/>
            <a:ext cx="1225296" cy="1015663"/>
          </a:xfrm>
          <a:prstGeom prst="rect">
            <a:avLst/>
          </a:prstGeom>
          <a:noFill/>
        </p:spPr>
        <p:txBody>
          <a:bodyPr wrap="square" rtlCol="0">
            <a:spAutoFit/>
          </a:bodyPr>
          <a:lstStyle/>
          <a:p>
            <a:r>
              <a:rPr lang="en-US" altLang="zh-CN" sz="6000" b="1" dirty="0">
                <a:latin typeface="Arial Rounded MT Bold" panose="020F0704030504030204" pitchFamily="34" charset="0"/>
              </a:rPr>
              <a:t>A.</a:t>
            </a:r>
            <a:endParaRPr lang="zh-CN" altLang="en-US" sz="6000" b="1" dirty="0">
              <a:latin typeface="Arial Rounded MT Bold" panose="020F0704030504030204" pitchFamily="34" charset="0"/>
            </a:endParaRPr>
          </a:p>
        </p:txBody>
      </p:sp>
      <p:sp>
        <p:nvSpPr>
          <p:cNvPr id="15" name="文本框 14">
            <a:extLst>
              <a:ext uri="{FF2B5EF4-FFF2-40B4-BE49-F238E27FC236}">
                <a16:creationId xmlns:a16="http://schemas.microsoft.com/office/drawing/2014/main" id="{44BB1D92-9D14-49BA-BBFF-55ADD750123C}"/>
              </a:ext>
            </a:extLst>
          </p:cNvPr>
          <p:cNvSpPr txBox="1"/>
          <p:nvPr/>
        </p:nvSpPr>
        <p:spPr>
          <a:xfrm>
            <a:off x="1376039" y="435006"/>
            <a:ext cx="2077374" cy="369332"/>
          </a:xfrm>
          <a:prstGeom prst="rect">
            <a:avLst/>
          </a:prstGeom>
          <a:noFill/>
        </p:spPr>
        <p:txBody>
          <a:bodyPr wrap="square" rtlCol="0">
            <a:spAutoFit/>
          </a:bodyPr>
          <a:lstStyle/>
          <a:p>
            <a:r>
              <a:rPr lang="zh-CN" altLang="en-US" dirty="0">
                <a:latin typeface="华文隶书" panose="02010800040101010101" pitchFamily="2" charset="-122"/>
                <a:ea typeface="华文隶书" panose="02010800040101010101" pitchFamily="2" charset="-122"/>
              </a:rPr>
              <a:t>背景及简介</a:t>
            </a:r>
          </a:p>
        </p:txBody>
      </p:sp>
      <p:sp>
        <p:nvSpPr>
          <p:cNvPr id="17" name="矩形 16">
            <a:extLst>
              <a:ext uri="{FF2B5EF4-FFF2-40B4-BE49-F238E27FC236}">
                <a16:creationId xmlns:a16="http://schemas.microsoft.com/office/drawing/2014/main" id="{9C410907-B318-43A8-B5FB-1A5EF478CD36}"/>
              </a:ext>
            </a:extLst>
          </p:cNvPr>
          <p:cNvSpPr/>
          <p:nvPr/>
        </p:nvSpPr>
        <p:spPr>
          <a:xfrm>
            <a:off x="11789546" y="6178858"/>
            <a:ext cx="402454" cy="275208"/>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1B6DEBBB-21A8-4805-9096-665BA26788E7}"/>
              </a:ext>
            </a:extLst>
          </p:cNvPr>
          <p:cNvSpPr/>
          <p:nvPr/>
        </p:nvSpPr>
        <p:spPr>
          <a:xfrm>
            <a:off x="11434439" y="6183297"/>
            <a:ext cx="221942" cy="275208"/>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a16="http://schemas.microsoft.com/office/drawing/2014/main" id="{11189D1A-19D3-43A3-95B6-17DE9ACEBABF}"/>
              </a:ext>
            </a:extLst>
          </p:cNvPr>
          <p:cNvSpPr/>
          <p:nvPr/>
        </p:nvSpPr>
        <p:spPr>
          <a:xfrm>
            <a:off x="11145914" y="6178858"/>
            <a:ext cx="133165" cy="275208"/>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A1D3E8D7-24FD-48AE-B8C4-40BFD831107B}"/>
              </a:ext>
            </a:extLst>
          </p:cNvPr>
          <p:cNvSpPr/>
          <p:nvPr/>
        </p:nvSpPr>
        <p:spPr>
          <a:xfrm>
            <a:off x="10828537" y="6178858"/>
            <a:ext cx="124287" cy="275208"/>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同侧圆角矩形 3">
            <a:extLst>
              <a:ext uri="{FF2B5EF4-FFF2-40B4-BE49-F238E27FC236}">
                <a16:creationId xmlns:a16="http://schemas.microsoft.com/office/drawing/2014/main" id="{66D28C4C-28A7-4C31-B91C-4963709E3E8C}"/>
              </a:ext>
            </a:extLst>
          </p:cNvPr>
          <p:cNvSpPr/>
          <p:nvPr/>
        </p:nvSpPr>
        <p:spPr>
          <a:xfrm>
            <a:off x="1506341" y="1945269"/>
            <a:ext cx="7080307" cy="518401"/>
          </a:xfrm>
          <a:prstGeom prst="round2SameRect">
            <a:avLst>
              <a:gd name="adj1" fmla="val 30340"/>
              <a:gd name="adj2" fmla="val 0"/>
            </a:avLst>
          </a:prstGeom>
          <a:gradFill flip="none" rotWithShape="1">
            <a:gsLst>
              <a:gs pos="40000">
                <a:srgbClr val="A94F01"/>
              </a:gs>
              <a:gs pos="13000">
                <a:srgbClr val="A94F01"/>
              </a:gs>
              <a:gs pos="0">
                <a:srgbClr val="F6ECE2"/>
              </a:gs>
            </a:gsLst>
            <a:lin ang="16200000" scaled="0"/>
            <a:tileRect/>
          </a:gra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FFFFFF"/>
                </a:solidFill>
                <a:effectLst/>
                <a:uLnTx/>
                <a:uFillTx/>
                <a:latin typeface="楷体" panose="02010609060101010101" pitchFamily="49" charset="-122"/>
                <a:ea typeface="楷体" panose="02010609060101010101" pitchFamily="49" charset="-122"/>
              </a:rPr>
              <a:t>背景</a:t>
            </a:r>
          </a:p>
        </p:txBody>
      </p:sp>
      <p:sp>
        <p:nvSpPr>
          <p:cNvPr id="2" name="文本占位符 10">
            <a:extLst>
              <a:ext uri="{FF2B5EF4-FFF2-40B4-BE49-F238E27FC236}">
                <a16:creationId xmlns:a16="http://schemas.microsoft.com/office/drawing/2014/main" id="{9D16828F-684C-41F6-876F-391A9CCBBBB8}"/>
              </a:ext>
            </a:extLst>
          </p:cNvPr>
          <p:cNvSpPr txBox="1">
            <a:spLocks/>
          </p:cNvSpPr>
          <p:nvPr/>
        </p:nvSpPr>
        <p:spPr>
          <a:xfrm>
            <a:off x="1506341" y="2463670"/>
            <a:ext cx="7080308" cy="3026079"/>
          </a:xfrm>
          <a:prstGeom prst="rect">
            <a:avLst/>
          </a:prstGeom>
          <a:solidFill>
            <a:srgbClr val="F6ECE2"/>
          </a:solidFill>
          <a:ln>
            <a:noFill/>
          </a:ln>
          <a:effectLst>
            <a:outerShdw blurRad="50800" dist="38100" dir="2700000" algn="tl" rotWithShape="0">
              <a:prstClr val="black">
                <a:alpha val="40000"/>
              </a:prstClr>
            </a:outerShdw>
          </a:effectLst>
        </p:spPr>
        <p:txBody>
          <a:bodyPr tIns="90000">
            <a:noAutofit/>
          </a:bodyPr>
          <a:lstStyle>
            <a:lvl1pPr marL="273050" indent="-273050" algn="l" defTabSz="685800" rtl="0" eaLnBrk="1" latinLnBrk="0" hangingPunct="1">
              <a:lnSpc>
                <a:spcPct val="90000"/>
              </a:lnSpc>
              <a:spcBef>
                <a:spcPts val="750"/>
              </a:spcBef>
              <a:buClr>
                <a:schemeClr val="accent1"/>
              </a:buClr>
              <a:buFont typeface="Arial" panose="020B0604020202020204" pitchFamily="34" charset="0"/>
              <a:buChar char="•"/>
              <a:tabLst/>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2800" b="0" i="0" dirty="0">
                <a:solidFill>
                  <a:srgbClr val="333333"/>
                </a:solidFill>
                <a:effectLst/>
                <a:latin typeface="楷体" panose="02010609060101010101" pitchFamily="49" charset="-122"/>
                <a:ea typeface="楷体" panose="02010609060101010101" pitchFamily="49" charset="-122"/>
              </a:rPr>
              <a:t>《</a:t>
            </a:r>
            <a:r>
              <a:rPr lang="zh-CN" altLang="en-US" sz="2800" b="0" i="0" dirty="0">
                <a:solidFill>
                  <a:srgbClr val="333333"/>
                </a:solidFill>
                <a:effectLst/>
                <a:latin typeface="楷体" panose="02010609060101010101" pitchFamily="49" charset="-122"/>
                <a:ea typeface="楷体" panose="02010609060101010101" pitchFamily="49" charset="-122"/>
              </a:rPr>
              <a:t>矛盾论</a:t>
            </a:r>
            <a:r>
              <a:rPr lang="en-US" altLang="zh-CN" sz="2800" b="0" i="0" dirty="0">
                <a:solidFill>
                  <a:srgbClr val="333333"/>
                </a:solidFill>
                <a:effectLst/>
                <a:latin typeface="楷体" panose="02010609060101010101" pitchFamily="49" charset="-122"/>
                <a:ea typeface="楷体" panose="02010609060101010101" pitchFamily="49" charset="-122"/>
              </a:rPr>
              <a:t>》</a:t>
            </a:r>
            <a:r>
              <a:rPr lang="zh-CN" altLang="en-US" sz="2800" b="0" i="0" dirty="0">
                <a:solidFill>
                  <a:srgbClr val="333333"/>
                </a:solidFill>
                <a:effectLst/>
                <a:latin typeface="楷体" panose="02010609060101010101" pitchFamily="49" charset="-122"/>
                <a:ea typeface="楷体" panose="02010609060101010101" pitchFamily="49" charset="-122"/>
              </a:rPr>
              <a:t>创作于</a:t>
            </a:r>
            <a:r>
              <a:rPr lang="en-US" altLang="zh-CN" sz="2800" b="0" i="0" dirty="0">
                <a:solidFill>
                  <a:srgbClr val="333333"/>
                </a:solidFill>
                <a:effectLst/>
                <a:latin typeface="楷体" panose="02010609060101010101" pitchFamily="49" charset="-122"/>
                <a:ea typeface="楷体" panose="02010609060101010101" pitchFamily="49" charset="-122"/>
              </a:rPr>
              <a:t>1937</a:t>
            </a:r>
            <a:r>
              <a:rPr lang="zh-CN" altLang="en-US" sz="2800" b="0" i="0" dirty="0">
                <a:solidFill>
                  <a:srgbClr val="333333"/>
                </a:solidFill>
                <a:effectLst/>
                <a:latin typeface="楷体" panose="02010609060101010101" pitchFamily="49" charset="-122"/>
                <a:ea typeface="楷体" panose="02010609060101010101" pitchFamily="49" charset="-122"/>
              </a:rPr>
              <a:t>年，是毛泽东继</a:t>
            </a:r>
            <a:r>
              <a:rPr lang="en-US" altLang="zh-CN" sz="2800" b="0" i="0" dirty="0">
                <a:solidFill>
                  <a:srgbClr val="333333"/>
                </a:solidFill>
                <a:effectLst/>
                <a:latin typeface="楷体" panose="02010609060101010101" pitchFamily="49" charset="-122"/>
                <a:ea typeface="楷体" panose="02010609060101010101" pitchFamily="49" charset="-122"/>
              </a:rPr>
              <a:t>《</a:t>
            </a:r>
            <a:r>
              <a:rPr lang="zh-CN" altLang="en-US" sz="2800" b="0" i="0" dirty="0">
                <a:solidFill>
                  <a:srgbClr val="333333"/>
                </a:solidFill>
                <a:effectLst/>
                <a:latin typeface="楷体" panose="02010609060101010101" pitchFamily="49" charset="-122"/>
                <a:ea typeface="楷体" panose="02010609060101010101" pitchFamily="49" charset="-122"/>
              </a:rPr>
              <a:t>实践论</a:t>
            </a:r>
            <a:r>
              <a:rPr lang="en-US" altLang="zh-CN" sz="2800" b="0" i="0" dirty="0">
                <a:solidFill>
                  <a:srgbClr val="333333"/>
                </a:solidFill>
                <a:effectLst/>
                <a:latin typeface="楷体" panose="02010609060101010101" pitchFamily="49" charset="-122"/>
                <a:ea typeface="楷体" panose="02010609060101010101" pitchFamily="49" charset="-122"/>
              </a:rPr>
              <a:t>》</a:t>
            </a:r>
            <a:r>
              <a:rPr lang="zh-CN" altLang="en-US" sz="2800" b="0" i="0" dirty="0">
                <a:solidFill>
                  <a:srgbClr val="333333"/>
                </a:solidFill>
                <a:effectLst/>
                <a:latin typeface="楷体" panose="02010609060101010101" pitchFamily="49" charset="-122"/>
                <a:ea typeface="楷体" panose="02010609060101010101" pitchFamily="49" charset="-122"/>
              </a:rPr>
              <a:t>后写的一篇论述马克思主义的唯物辩证法关于矛盾规律的重要哲学著作，与</a:t>
            </a:r>
            <a:r>
              <a:rPr lang="en-US" altLang="zh-CN" sz="2800" b="0" i="0" dirty="0">
                <a:solidFill>
                  <a:srgbClr val="333333"/>
                </a:solidFill>
                <a:effectLst/>
                <a:latin typeface="楷体" panose="02010609060101010101" pitchFamily="49" charset="-122"/>
                <a:ea typeface="楷体" panose="02010609060101010101" pitchFamily="49" charset="-122"/>
              </a:rPr>
              <a:t>《</a:t>
            </a:r>
            <a:r>
              <a:rPr lang="zh-CN" altLang="en-US" sz="2800" b="0" i="0" dirty="0">
                <a:solidFill>
                  <a:srgbClr val="333333"/>
                </a:solidFill>
                <a:effectLst/>
                <a:latin typeface="楷体" panose="02010609060101010101" pitchFamily="49" charset="-122"/>
                <a:ea typeface="楷体" panose="02010609060101010101" pitchFamily="49" charset="-122"/>
              </a:rPr>
              <a:t>实践论</a:t>
            </a:r>
            <a:r>
              <a:rPr lang="en-US" altLang="zh-CN" sz="2800" b="0" i="0" dirty="0">
                <a:solidFill>
                  <a:srgbClr val="333333"/>
                </a:solidFill>
                <a:effectLst/>
                <a:latin typeface="楷体" panose="02010609060101010101" pitchFamily="49" charset="-122"/>
                <a:ea typeface="楷体" panose="02010609060101010101" pitchFamily="49" charset="-122"/>
              </a:rPr>
              <a:t>》</a:t>
            </a:r>
            <a:r>
              <a:rPr lang="zh-CN" altLang="en-US" sz="2800" b="0" i="0" dirty="0">
                <a:solidFill>
                  <a:srgbClr val="333333"/>
                </a:solidFill>
                <a:effectLst/>
                <a:latin typeface="楷体" panose="02010609060101010101" pitchFamily="49" charset="-122"/>
                <a:ea typeface="楷体" panose="02010609060101010101" pitchFamily="49" charset="-122"/>
              </a:rPr>
              <a:t>合称“两论”。</a:t>
            </a:r>
            <a:endParaRPr lang="en-US" altLang="zh-CN" sz="2800" b="0" i="0" dirty="0">
              <a:solidFill>
                <a:srgbClr val="333333"/>
              </a:solidFill>
              <a:effectLst/>
              <a:latin typeface="楷体" panose="02010609060101010101" pitchFamily="49" charset="-122"/>
              <a:ea typeface="楷体" panose="02010609060101010101" pitchFamily="49" charset="-122"/>
            </a:endParaRPr>
          </a:p>
          <a:p>
            <a:r>
              <a:rPr kumimoji="1" lang="en-US" altLang="zh-CN" sz="2800" dirty="0">
                <a:latin typeface="楷体" panose="02010609060101010101" pitchFamily="49" charset="-122"/>
                <a:ea typeface="楷体" panose="02010609060101010101" pitchFamily="49" charset="-122"/>
              </a:rPr>
              <a:t>《</a:t>
            </a:r>
            <a:r>
              <a:rPr kumimoji="1" lang="zh-CN" altLang="en-US" sz="2800" dirty="0">
                <a:latin typeface="楷体" panose="02010609060101010101" pitchFamily="49" charset="-122"/>
                <a:ea typeface="楷体" panose="02010609060101010101" pitchFamily="49" charset="-122"/>
              </a:rPr>
              <a:t>矛盾论</a:t>
            </a:r>
            <a:r>
              <a:rPr kumimoji="1" lang="en-US" altLang="zh-CN" sz="2800" dirty="0">
                <a:latin typeface="楷体" panose="02010609060101010101" pitchFamily="49" charset="-122"/>
                <a:ea typeface="楷体" panose="02010609060101010101" pitchFamily="49" charset="-122"/>
              </a:rPr>
              <a:t>》</a:t>
            </a:r>
            <a:r>
              <a:rPr kumimoji="1" lang="zh-CN" altLang="en-US" sz="2800" dirty="0">
                <a:latin typeface="楷体" panose="02010609060101010101" pitchFamily="49" charset="-122"/>
                <a:ea typeface="楷体" panose="02010609060101010101" pitchFamily="49" charset="-122"/>
              </a:rPr>
              <a:t>主要是为了揭露教条主义者孤立、静止、片面地看问题的形而上学的错误方法，要人们学会掌握矛盾分析方法。</a:t>
            </a:r>
            <a:endParaRPr kumimoji="1" lang="en-US" altLang="zh-CN" sz="2800" dirty="0">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531CE16E-E1EA-4F0C-94EB-2A74FA0F1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0473" y="2685597"/>
            <a:ext cx="1598606" cy="2286997"/>
          </a:xfrm>
          <a:prstGeom prst="rect">
            <a:avLst/>
          </a:prstGeom>
        </p:spPr>
      </p:pic>
    </p:spTree>
    <p:extLst>
      <p:ext uri="{BB962C8B-B14F-4D97-AF65-F5344CB8AC3E}">
        <p14:creationId xmlns:p14="http://schemas.microsoft.com/office/powerpoint/2010/main" val="142816182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A07FF9F8-9A39-4672-B294-A6800EA90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62100" cy="1466850"/>
          </a:xfrm>
          <a:prstGeom prst="rect">
            <a:avLst/>
          </a:prstGeom>
        </p:spPr>
      </p:pic>
      <p:sp>
        <p:nvSpPr>
          <p:cNvPr id="14" name="文本框 13">
            <a:extLst>
              <a:ext uri="{FF2B5EF4-FFF2-40B4-BE49-F238E27FC236}">
                <a16:creationId xmlns:a16="http://schemas.microsoft.com/office/drawing/2014/main" id="{B0C23314-79F0-449D-89F8-B306009FF948}"/>
              </a:ext>
            </a:extLst>
          </p:cNvPr>
          <p:cNvSpPr txBox="1"/>
          <p:nvPr/>
        </p:nvSpPr>
        <p:spPr>
          <a:xfrm>
            <a:off x="557784" y="225593"/>
            <a:ext cx="1225296" cy="1015663"/>
          </a:xfrm>
          <a:prstGeom prst="rect">
            <a:avLst/>
          </a:prstGeom>
          <a:noFill/>
        </p:spPr>
        <p:txBody>
          <a:bodyPr wrap="square" rtlCol="0">
            <a:spAutoFit/>
          </a:bodyPr>
          <a:lstStyle/>
          <a:p>
            <a:r>
              <a:rPr lang="en-US" altLang="zh-CN" sz="6000" b="1" dirty="0">
                <a:latin typeface="Arial Rounded MT Bold" panose="020F0704030504030204" pitchFamily="34" charset="0"/>
              </a:rPr>
              <a:t>A.</a:t>
            </a:r>
            <a:endParaRPr lang="zh-CN" altLang="en-US" sz="6000" b="1" dirty="0">
              <a:latin typeface="Arial Rounded MT Bold" panose="020F0704030504030204" pitchFamily="34" charset="0"/>
            </a:endParaRPr>
          </a:p>
        </p:txBody>
      </p:sp>
      <p:sp>
        <p:nvSpPr>
          <p:cNvPr id="15" name="文本框 14">
            <a:extLst>
              <a:ext uri="{FF2B5EF4-FFF2-40B4-BE49-F238E27FC236}">
                <a16:creationId xmlns:a16="http://schemas.microsoft.com/office/drawing/2014/main" id="{44BB1D92-9D14-49BA-BBFF-55ADD750123C}"/>
              </a:ext>
            </a:extLst>
          </p:cNvPr>
          <p:cNvSpPr txBox="1"/>
          <p:nvPr/>
        </p:nvSpPr>
        <p:spPr>
          <a:xfrm>
            <a:off x="1376039" y="435006"/>
            <a:ext cx="2077374" cy="369332"/>
          </a:xfrm>
          <a:prstGeom prst="rect">
            <a:avLst/>
          </a:prstGeom>
          <a:noFill/>
        </p:spPr>
        <p:txBody>
          <a:bodyPr wrap="square" rtlCol="0">
            <a:spAutoFit/>
          </a:bodyPr>
          <a:lstStyle/>
          <a:p>
            <a:r>
              <a:rPr lang="zh-CN" altLang="en-US" dirty="0">
                <a:latin typeface="华文隶书" panose="02010800040101010101" pitchFamily="2" charset="-122"/>
                <a:ea typeface="华文隶书" panose="02010800040101010101" pitchFamily="2" charset="-122"/>
              </a:rPr>
              <a:t>背景及简介</a:t>
            </a:r>
          </a:p>
        </p:txBody>
      </p:sp>
      <p:sp>
        <p:nvSpPr>
          <p:cNvPr id="17" name="矩形 16">
            <a:extLst>
              <a:ext uri="{FF2B5EF4-FFF2-40B4-BE49-F238E27FC236}">
                <a16:creationId xmlns:a16="http://schemas.microsoft.com/office/drawing/2014/main" id="{9C410907-B318-43A8-B5FB-1A5EF478CD36}"/>
              </a:ext>
            </a:extLst>
          </p:cNvPr>
          <p:cNvSpPr/>
          <p:nvPr/>
        </p:nvSpPr>
        <p:spPr>
          <a:xfrm>
            <a:off x="11789546" y="6178858"/>
            <a:ext cx="402454" cy="275208"/>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1B6DEBBB-21A8-4805-9096-665BA26788E7}"/>
              </a:ext>
            </a:extLst>
          </p:cNvPr>
          <p:cNvSpPr/>
          <p:nvPr/>
        </p:nvSpPr>
        <p:spPr>
          <a:xfrm>
            <a:off x="11434439" y="6183297"/>
            <a:ext cx="221942" cy="275208"/>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a16="http://schemas.microsoft.com/office/drawing/2014/main" id="{11189D1A-19D3-43A3-95B6-17DE9ACEBABF}"/>
              </a:ext>
            </a:extLst>
          </p:cNvPr>
          <p:cNvSpPr/>
          <p:nvPr/>
        </p:nvSpPr>
        <p:spPr>
          <a:xfrm>
            <a:off x="11145914" y="6178858"/>
            <a:ext cx="133165" cy="275208"/>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A1D3E8D7-24FD-48AE-B8C4-40BFD831107B}"/>
              </a:ext>
            </a:extLst>
          </p:cNvPr>
          <p:cNvSpPr/>
          <p:nvPr/>
        </p:nvSpPr>
        <p:spPr>
          <a:xfrm>
            <a:off x="10828537" y="6178858"/>
            <a:ext cx="124287" cy="275208"/>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内容占位符 2">
            <a:extLst>
              <a:ext uri="{FF2B5EF4-FFF2-40B4-BE49-F238E27FC236}">
                <a16:creationId xmlns:a16="http://schemas.microsoft.com/office/drawing/2014/main" id="{E8ED5813-20E8-4DC7-BEA0-652807BF4EAC}"/>
              </a:ext>
            </a:extLst>
          </p:cNvPr>
          <p:cNvSpPr txBox="1">
            <a:spLocks/>
          </p:cNvSpPr>
          <p:nvPr/>
        </p:nvSpPr>
        <p:spPr>
          <a:xfrm>
            <a:off x="806700" y="2307611"/>
            <a:ext cx="10578600" cy="3028622"/>
          </a:xfrm>
          <a:prstGeom prst="rect">
            <a:avLst/>
          </a:prstGeom>
        </p:spPr>
        <p:txBody>
          <a:bodyPr vert="horz" lIns="91440" tIns="45720" rIns="91440" bIns="45720" rtlCol="0">
            <a:noAutofit/>
          </a:bodyPr>
          <a:lstStyle>
            <a:lvl1pPr marL="273050" indent="-273050" algn="l" defTabSz="685800" rtl="0" eaLnBrk="1" latinLnBrk="0" hangingPunct="1">
              <a:lnSpc>
                <a:spcPct val="90000"/>
              </a:lnSpc>
              <a:spcBef>
                <a:spcPts val="750"/>
              </a:spcBef>
              <a:buClr>
                <a:schemeClr val="accent1"/>
              </a:buClr>
              <a:buFont typeface="Wingdings" pitchFamily="2" charset="2"/>
              <a:buChar char="Ø"/>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buClr>
                <a:srgbClr val="2C2CAA"/>
              </a:buClr>
            </a:pPr>
            <a:r>
              <a:rPr kumimoji="1" lang="zh-CN" altLang="en-US" sz="2800" dirty="0">
                <a:solidFill>
                  <a:srgbClr val="000000"/>
                </a:solidFill>
                <a:latin typeface="楷体" panose="02010609060101010101" pitchFamily="49" charset="-122"/>
                <a:ea typeface="楷体" panose="02010609060101010101" pitchFamily="49" charset="-122"/>
              </a:rPr>
              <a:t>全文约</a:t>
            </a:r>
            <a:r>
              <a:rPr kumimoji="1" lang="en-US" altLang="zh-CN" sz="2800" dirty="0">
                <a:solidFill>
                  <a:srgbClr val="000000"/>
                </a:solidFill>
                <a:latin typeface="楷体" panose="02010609060101010101" pitchFamily="49" charset="-122"/>
                <a:ea typeface="楷体" panose="02010609060101010101" pitchFamily="49" charset="-122"/>
              </a:rPr>
              <a:t>25000</a:t>
            </a:r>
            <a:r>
              <a:rPr kumimoji="1" lang="zh-CN" altLang="en-US" sz="2800" dirty="0">
                <a:solidFill>
                  <a:srgbClr val="000000"/>
                </a:solidFill>
                <a:latin typeface="楷体" panose="02010609060101010101" pitchFamily="49" charset="-122"/>
                <a:ea typeface="楷体" panose="02010609060101010101" pitchFamily="49" charset="-122"/>
              </a:rPr>
              <a:t>字。一个引言，六个部分。引言说明研究事物的矛盾法则的重要性以及不得不涉及的广泛问题。除了引言外，分六个部分全面系统深刻地论述了唯物辩证法关于对立统一规律的基本原理，最后有一个结论。</a:t>
            </a:r>
            <a:endParaRPr kumimoji="1" lang="en-US" altLang="zh-CN" sz="2800" dirty="0">
              <a:solidFill>
                <a:srgbClr val="000000"/>
              </a:solidFill>
              <a:latin typeface="楷体" panose="02010609060101010101" pitchFamily="49" charset="-122"/>
              <a:ea typeface="楷体" panose="02010609060101010101" pitchFamily="49" charset="-122"/>
            </a:endParaRPr>
          </a:p>
          <a:p>
            <a:pPr lvl="0">
              <a:buClr>
                <a:srgbClr val="2C2CAA"/>
              </a:buClr>
            </a:pPr>
            <a:endParaRPr kumimoji="1" lang="zh-CN" altLang="en-US" sz="2800" dirty="0">
              <a:solidFill>
                <a:srgbClr val="000000"/>
              </a:solidFill>
              <a:latin typeface="楷体" panose="02010609060101010101" pitchFamily="49" charset="-122"/>
              <a:ea typeface="楷体" panose="02010609060101010101" pitchFamily="49" charset="-122"/>
            </a:endParaRPr>
          </a:p>
        </p:txBody>
      </p:sp>
      <p:sp>
        <p:nvSpPr>
          <p:cNvPr id="11" name="五边形 25">
            <a:extLst>
              <a:ext uri="{FF2B5EF4-FFF2-40B4-BE49-F238E27FC236}">
                <a16:creationId xmlns:a16="http://schemas.microsoft.com/office/drawing/2014/main" id="{74778C7D-C0C1-4460-A3F6-1A384E8C3F68}"/>
              </a:ext>
            </a:extLst>
          </p:cNvPr>
          <p:cNvSpPr/>
          <p:nvPr/>
        </p:nvSpPr>
        <p:spPr>
          <a:xfrm>
            <a:off x="1170432" y="1178943"/>
            <a:ext cx="2594300" cy="754063"/>
          </a:xfrm>
          <a:prstGeom prst="homePlate">
            <a:avLst>
              <a:gd name="adj" fmla="val 64582"/>
            </a:avLst>
          </a:prstGeom>
          <a:solidFill>
            <a:srgbClr val="1F4E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3200" dirty="0">
                <a:latin typeface="楷体" panose="02010609060101010101" pitchFamily="49" charset="-122"/>
                <a:ea typeface="楷体" panose="02010609060101010101" pitchFamily="49" charset="-122"/>
              </a:rPr>
              <a:t>简介</a:t>
            </a:r>
          </a:p>
        </p:txBody>
      </p:sp>
    </p:spTree>
    <p:extLst>
      <p:ext uri="{BB962C8B-B14F-4D97-AF65-F5344CB8AC3E}">
        <p14:creationId xmlns:p14="http://schemas.microsoft.com/office/powerpoint/2010/main" val="7702122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750"/>
                                        <p:tgtEl>
                                          <p:spTgt spid="10">
                                            <p:txEl>
                                              <p:pRg st="0" end="0"/>
                                            </p:txEl>
                                          </p:spTgt>
                                        </p:tgtEl>
                                      </p:cBhvr>
                                    </p:animEffect>
                                    <p:anim calcmode="lin" valueType="num">
                                      <p:cBhvr>
                                        <p:cTn id="8"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750"/>
                                        <p:tgtEl>
                                          <p:spTgt spid="11"/>
                                        </p:tgtEl>
                                      </p:cBhvr>
                                    </p:animEffect>
                                    <p:anim calcmode="lin" valueType="num">
                                      <p:cBhvr>
                                        <p:cTn id="15" dur="750" fill="hold"/>
                                        <p:tgtEl>
                                          <p:spTgt spid="11"/>
                                        </p:tgtEl>
                                        <p:attrNameLst>
                                          <p:attrName>ppt_x</p:attrName>
                                        </p:attrNameLst>
                                      </p:cBhvr>
                                      <p:tavLst>
                                        <p:tav tm="0">
                                          <p:val>
                                            <p:strVal val="#ppt_x"/>
                                          </p:val>
                                        </p:tav>
                                        <p:tav tm="100000">
                                          <p:val>
                                            <p:strVal val="#ppt_x"/>
                                          </p:val>
                                        </p:tav>
                                      </p:tavLst>
                                    </p:anim>
                                    <p:anim calcmode="lin" valueType="num">
                                      <p:cBhvr>
                                        <p:cTn id="16" dur="7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509893-A7D9-4CF8-8AB3-2C7153AE4A0B}"/>
              </a:ext>
            </a:extLst>
          </p:cNvPr>
          <p:cNvSpPr/>
          <p:nvPr/>
        </p:nvSpPr>
        <p:spPr>
          <a:xfrm rot="1799062">
            <a:off x="4818400" y="1937465"/>
            <a:ext cx="1080000" cy="1080000"/>
          </a:xfrm>
          <a:prstGeom prst="rect">
            <a:avLst/>
          </a:prstGeom>
          <a:pattFill prst="wdUpDiag">
            <a:fgClr>
              <a:srgbClr val="366AB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4523030A-D14F-45CC-A2AB-08B3F8A9658B}"/>
              </a:ext>
            </a:extLst>
          </p:cNvPr>
          <p:cNvSpPr txBox="1"/>
          <p:nvPr/>
        </p:nvSpPr>
        <p:spPr>
          <a:xfrm>
            <a:off x="5053790" y="1605587"/>
            <a:ext cx="1796391" cy="1446550"/>
          </a:xfrm>
          <a:prstGeom prst="rect">
            <a:avLst/>
          </a:prstGeom>
          <a:noFill/>
        </p:spPr>
        <p:txBody>
          <a:bodyPr wrap="square" rtlCol="0">
            <a:spAutoFit/>
          </a:bodyPr>
          <a:lstStyle/>
          <a:p>
            <a:pPr algn="ctr"/>
            <a:r>
              <a:rPr lang="en-US" altLang="zh-CN" sz="8800" b="1" dirty="0">
                <a:solidFill>
                  <a:srgbClr val="F66C2D"/>
                </a:solidFill>
                <a:latin typeface="Arial Rounded MT Bold" panose="020F0704030504030204" pitchFamily="34" charset="0"/>
              </a:rPr>
              <a:t>B.</a:t>
            </a:r>
            <a:endParaRPr lang="zh-CN" altLang="en-US" sz="8800" b="1" dirty="0">
              <a:solidFill>
                <a:srgbClr val="F66C2D"/>
              </a:solidFill>
              <a:latin typeface="Arial Rounded MT Bold" panose="020F0704030504030204" pitchFamily="34" charset="0"/>
            </a:endParaRPr>
          </a:p>
        </p:txBody>
      </p:sp>
      <p:sp>
        <p:nvSpPr>
          <p:cNvPr id="6" name="文本框 5">
            <a:extLst>
              <a:ext uri="{FF2B5EF4-FFF2-40B4-BE49-F238E27FC236}">
                <a16:creationId xmlns:a16="http://schemas.microsoft.com/office/drawing/2014/main" id="{513EC1C9-374E-4B6A-895B-B154957E3801}"/>
              </a:ext>
            </a:extLst>
          </p:cNvPr>
          <p:cNvSpPr txBox="1"/>
          <p:nvPr/>
        </p:nvSpPr>
        <p:spPr>
          <a:xfrm>
            <a:off x="4114181" y="3642936"/>
            <a:ext cx="2867025" cy="461665"/>
          </a:xfrm>
          <a:prstGeom prst="rect">
            <a:avLst/>
          </a:prstGeom>
          <a:noFill/>
        </p:spPr>
        <p:txBody>
          <a:bodyPr wrap="square" rtlCol="0">
            <a:spAutoFit/>
          </a:bodyPr>
          <a:lstStyle/>
          <a:p>
            <a:pPr algn="ctr"/>
            <a:r>
              <a:rPr lang="zh-CN" altLang="en-US" sz="2400" dirty="0">
                <a:latin typeface="Arial Rounded MT Bold" panose="020F0704030504030204" pitchFamily="34" charset="0"/>
                <a:ea typeface="华文隶书" panose="02010800040101010101" pitchFamily="2" charset="-122"/>
              </a:rPr>
              <a:t>正文节选</a:t>
            </a:r>
          </a:p>
        </p:txBody>
      </p:sp>
      <p:sp>
        <p:nvSpPr>
          <p:cNvPr id="7" name="矩形 6">
            <a:extLst>
              <a:ext uri="{FF2B5EF4-FFF2-40B4-BE49-F238E27FC236}">
                <a16:creationId xmlns:a16="http://schemas.microsoft.com/office/drawing/2014/main" id="{6DF2B322-9732-48A5-826B-A3A870B71F85}"/>
              </a:ext>
            </a:extLst>
          </p:cNvPr>
          <p:cNvSpPr/>
          <p:nvPr/>
        </p:nvSpPr>
        <p:spPr>
          <a:xfrm>
            <a:off x="6850181" y="3819768"/>
            <a:ext cx="900000" cy="54000"/>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8D13EDF-5C49-4580-9E00-37A425069B10}"/>
              </a:ext>
            </a:extLst>
          </p:cNvPr>
          <p:cNvSpPr/>
          <p:nvPr/>
        </p:nvSpPr>
        <p:spPr>
          <a:xfrm>
            <a:off x="3345206" y="3822575"/>
            <a:ext cx="900000" cy="54000"/>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488186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A07FF9F8-9A39-4672-B294-A6800EA90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62100" cy="1466850"/>
          </a:xfrm>
          <a:prstGeom prst="rect">
            <a:avLst/>
          </a:prstGeom>
        </p:spPr>
      </p:pic>
      <p:sp>
        <p:nvSpPr>
          <p:cNvPr id="14" name="文本框 13">
            <a:extLst>
              <a:ext uri="{FF2B5EF4-FFF2-40B4-BE49-F238E27FC236}">
                <a16:creationId xmlns:a16="http://schemas.microsoft.com/office/drawing/2014/main" id="{B0C23314-79F0-449D-89F8-B306009FF948}"/>
              </a:ext>
            </a:extLst>
          </p:cNvPr>
          <p:cNvSpPr txBox="1"/>
          <p:nvPr/>
        </p:nvSpPr>
        <p:spPr>
          <a:xfrm>
            <a:off x="557784" y="225593"/>
            <a:ext cx="1225296" cy="1015663"/>
          </a:xfrm>
          <a:prstGeom prst="rect">
            <a:avLst/>
          </a:prstGeom>
          <a:noFill/>
        </p:spPr>
        <p:txBody>
          <a:bodyPr wrap="square" rtlCol="0">
            <a:spAutoFit/>
          </a:bodyPr>
          <a:lstStyle/>
          <a:p>
            <a:r>
              <a:rPr lang="en-US" altLang="zh-CN" sz="6000" b="1" dirty="0">
                <a:latin typeface="Arial Rounded MT Bold" panose="020F0704030504030204" pitchFamily="34" charset="0"/>
              </a:rPr>
              <a:t>B.</a:t>
            </a:r>
            <a:endParaRPr lang="zh-CN" altLang="en-US" sz="6000" b="1" dirty="0">
              <a:latin typeface="Arial Rounded MT Bold" panose="020F0704030504030204" pitchFamily="34" charset="0"/>
            </a:endParaRPr>
          </a:p>
        </p:txBody>
      </p:sp>
      <p:sp>
        <p:nvSpPr>
          <p:cNvPr id="15" name="文本框 14">
            <a:extLst>
              <a:ext uri="{FF2B5EF4-FFF2-40B4-BE49-F238E27FC236}">
                <a16:creationId xmlns:a16="http://schemas.microsoft.com/office/drawing/2014/main" id="{44BB1D92-9D14-49BA-BBFF-55ADD750123C}"/>
              </a:ext>
            </a:extLst>
          </p:cNvPr>
          <p:cNvSpPr txBox="1"/>
          <p:nvPr/>
        </p:nvSpPr>
        <p:spPr>
          <a:xfrm>
            <a:off x="1376039" y="454056"/>
            <a:ext cx="2077374" cy="369332"/>
          </a:xfrm>
          <a:prstGeom prst="rect">
            <a:avLst/>
          </a:prstGeom>
          <a:noFill/>
        </p:spPr>
        <p:txBody>
          <a:bodyPr wrap="square" rtlCol="0">
            <a:spAutoFit/>
          </a:bodyPr>
          <a:lstStyle/>
          <a:p>
            <a:r>
              <a:rPr lang="zh-CN" altLang="en-US" dirty="0">
                <a:latin typeface="华文隶书" panose="02010800040101010101" pitchFamily="2" charset="-122"/>
                <a:ea typeface="华文隶书" panose="02010800040101010101" pitchFamily="2" charset="-122"/>
              </a:rPr>
              <a:t>正文节选</a:t>
            </a:r>
          </a:p>
        </p:txBody>
      </p:sp>
      <p:sp>
        <p:nvSpPr>
          <p:cNvPr id="17" name="矩形 16">
            <a:extLst>
              <a:ext uri="{FF2B5EF4-FFF2-40B4-BE49-F238E27FC236}">
                <a16:creationId xmlns:a16="http://schemas.microsoft.com/office/drawing/2014/main" id="{9C410907-B318-43A8-B5FB-1A5EF478CD36}"/>
              </a:ext>
            </a:extLst>
          </p:cNvPr>
          <p:cNvSpPr/>
          <p:nvPr/>
        </p:nvSpPr>
        <p:spPr>
          <a:xfrm>
            <a:off x="11789546" y="6178858"/>
            <a:ext cx="402454" cy="275208"/>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1B6DEBBB-21A8-4805-9096-665BA26788E7}"/>
              </a:ext>
            </a:extLst>
          </p:cNvPr>
          <p:cNvSpPr/>
          <p:nvPr/>
        </p:nvSpPr>
        <p:spPr>
          <a:xfrm>
            <a:off x="11434439" y="6183297"/>
            <a:ext cx="221942" cy="275208"/>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a16="http://schemas.microsoft.com/office/drawing/2014/main" id="{11189D1A-19D3-43A3-95B6-17DE9ACEBABF}"/>
              </a:ext>
            </a:extLst>
          </p:cNvPr>
          <p:cNvSpPr/>
          <p:nvPr/>
        </p:nvSpPr>
        <p:spPr>
          <a:xfrm>
            <a:off x="11145914" y="6178858"/>
            <a:ext cx="133165" cy="275208"/>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A1D3E8D7-24FD-48AE-B8C4-40BFD831107B}"/>
              </a:ext>
            </a:extLst>
          </p:cNvPr>
          <p:cNvSpPr/>
          <p:nvPr/>
        </p:nvSpPr>
        <p:spPr>
          <a:xfrm>
            <a:off x="10828537" y="6178858"/>
            <a:ext cx="124287" cy="275208"/>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内容占位符 2">
            <a:extLst>
              <a:ext uri="{FF2B5EF4-FFF2-40B4-BE49-F238E27FC236}">
                <a16:creationId xmlns:a16="http://schemas.microsoft.com/office/drawing/2014/main" id="{E38D607B-95C4-40DA-A49D-4220002D9E33}"/>
              </a:ext>
            </a:extLst>
          </p:cNvPr>
          <p:cNvSpPr txBox="1">
            <a:spLocks/>
          </p:cNvSpPr>
          <p:nvPr/>
        </p:nvSpPr>
        <p:spPr>
          <a:xfrm>
            <a:off x="781050" y="1329178"/>
            <a:ext cx="10578600" cy="4722829"/>
          </a:xfrm>
          <a:prstGeom prst="rect">
            <a:avLst/>
          </a:prstGeom>
        </p:spPr>
        <p:txBody>
          <a:bodyPr vert="horz" lIns="91440" tIns="45720" rIns="91440" bIns="45720" rtlCol="0">
            <a:noAutofit/>
          </a:bodyPr>
          <a:lstStyle>
            <a:lvl1pPr marL="273050" indent="-273050" algn="l" defTabSz="685800" rtl="0" eaLnBrk="1" latinLnBrk="0" hangingPunct="1">
              <a:lnSpc>
                <a:spcPct val="90000"/>
              </a:lnSpc>
              <a:spcBef>
                <a:spcPts val="750"/>
              </a:spcBef>
              <a:buClr>
                <a:schemeClr val="accent1"/>
              </a:buClr>
              <a:buFont typeface="Wingdings" pitchFamily="2" charset="2"/>
              <a:buChar char="Ø"/>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zh-CN" sz="2800" dirty="0"/>
              <a:t>在矛盾特殊性的问题中，还有两种情形必须特别地提出来加以分析，这就是主要的矛盾和主要的矛盾方面。</a:t>
            </a:r>
          </a:p>
          <a:p>
            <a:r>
              <a:rPr lang="zh-CN" altLang="zh-CN" sz="2800" dirty="0"/>
              <a:t>在复杂的事物的发展过程中，有许多的矛盾存在，其中必有一种是主要的矛盾，由于它的存在和发展规定或影响着其它矛盾的存在和发展。</a:t>
            </a:r>
          </a:p>
          <a:p>
            <a:r>
              <a:rPr lang="zh-CN" altLang="zh-CN" sz="2800" dirty="0"/>
              <a:t>例如在资本主义社会中，无产阶级和资产阶级这两个矛盾着的力量是主要的矛盾；其它的矛盾力量，例如，残存的封建阶级和资产阶级的矛盾，农民小资产者和资产阶级的矛盾，无产阶级和农民小资产者的矛盾，自由资产阶级和垄断资产阶级的矛盾，资产阶级的民主主义和资产阶级的法西斯主义的矛盾，资本主义国家相互间的矛盾，帝国主义和殖民地的矛盾，以及其它的矛盾，都为这个主要的矛盾力量所规定、所影响。</a:t>
            </a:r>
          </a:p>
          <a:p>
            <a:pPr lvl="0">
              <a:buClr>
                <a:srgbClr val="2C2CAA"/>
              </a:buClr>
            </a:pPr>
            <a:endParaRPr kumimoji="1" lang="zh-CN" altLang="en-US" sz="2800"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8343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750"/>
                                        <p:tgtEl>
                                          <p:spTgt spid="11">
                                            <p:txEl>
                                              <p:pRg st="0" end="0"/>
                                            </p:txEl>
                                          </p:spTgt>
                                        </p:tgtEl>
                                      </p:cBhvr>
                                    </p:animEffect>
                                    <p:anim calcmode="lin" valueType="num">
                                      <p:cBhvr>
                                        <p:cTn id="8" dur="75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750"/>
                                        <p:tgtEl>
                                          <p:spTgt spid="11">
                                            <p:txEl>
                                              <p:pRg st="1" end="1"/>
                                            </p:txEl>
                                          </p:spTgt>
                                        </p:tgtEl>
                                      </p:cBhvr>
                                    </p:animEffect>
                                    <p:anim calcmode="lin" valueType="num">
                                      <p:cBhvr>
                                        <p:cTn id="15" dur="75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75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750"/>
                                        <p:tgtEl>
                                          <p:spTgt spid="11">
                                            <p:txEl>
                                              <p:pRg st="2" end="2"/>
                                            </p:txEl>
                                          </p:spTgt>
                                        </p:tgtEl>
                                      </p:cBhvr>
                                    </p:animEffect>
                                    <p:anim calcmode="lin" valueType="num">
                                      <p:cBhvr>
                                        <p:cTn id="22" dur="75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75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A07FF9F8-9A39-4672-B294-A6800EA90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62100" cy="1466850"/>
          </a:xfrm>
          <a:prstGeom prst="rect">
            <a:avLst/>
          </a:prstGeom>
        </p:spPr>
      </p:pic>
      <p:sp>
        <p:nvSpPr>
          <p:cNvPr id="14" name="文本框 13">
            <a:extLst>
              <a:ext uri="{FF2B5EF4-FFF2-40B4-BE49-F238E27FC236}">
                <a16:creationId xmlns:a16="http://schemas.microsoft.com/office/drawing/2014/main" id="{B0C23314-79F0-449D-89F8-B306009FF948}"/>
              </a:ext>
            </a:extLst>
          </p:cNvPr>
          <p:cNvSpPr txBox="1"/>
          <p:nvPr/>
        </p:nvSpPr>
        <p:spPr>
          <a:xfrm>
            <a:off x="557784" y="225593"/>
            <a:ext cx="1225296" cy="1015663"/>
          </a:xfrm>
          <a:prstGeom prst="rect">
            <a:avLst/>
          </a:prstGeom>
          <a:noFill/>
        </p:spPr>
        <p:txBody>
          <a:bodyPr wrap="square" rtlCol="0">
            <a:spAutoFit/>
          </a:bodyPr>
          <a:lstStyle/>
          <a:p>
            <a:r>
              <a:rPr lang="en-US" altLang="zh-CN" sz="6000" b="1" dirty="0">
                <a:latin typeface="Arial Rounded MT Bold" panose="020F0704030504030204" pitchFamily="34" charset="0"/>
              </a:rPr>
              <a:t>B.</a:t>
            </a:r>
            <a:endParaRPr lang="zh-CN" altLang="en-US" sz="6000" b="1" dirty="0">
              <a:latin typeface="Arial Rounded MT Bold" panose="020F0704030504030204" pitchFamily="34" charset="0"/>
            </a:endParaRPr>
          </a:p>
        </p:txBody>
      </p:sp>
      <p:sp>
        <p:nvSpPr>
          <p:cNvPr id="15" name="文本框 14">
            <a:extLst>
              <a:ext uri="{FF2B5EF4-FFF2-40B4-BE49-F238E27FC236}">
                <a16:creationId xmlns:a16="http://schemas.microsoft.com/office/drawing/2014/main" id="{44BB1D92-9D14-49BA-BBFF-55ADD750123C}"/>
              </a:ext>
            </a:extLst>
          </p:cNvPr>
          <p:cNvSpPr txBox="1"/>
          <p:nvPr/>
        </p:nvSpPr>
        <p:spPr>
          <a:xfrm>
            <a:off x="1376039" y="454056"/>
            <a:ext cx="2077374" cy="369332"/>
          </a:xfrm>
          <a:prstGeom prst="rect">
            <a:avLst/>
          </a:prstGeom>
          <a:noFill/>
        </p:spPr>
        <p:txBody>
          <a:bodyPr wrap="square" rtlCol="0">
            <a:spAutoFit/>
          </a:bodyPr>
          <a:lstStyle/>
          <a:p>
            <a:r>
              <a:rPr lang="zh-CN" altLang="en-US" dirty="0">
                <a:latin typeface="华文隶书" panose="02010800040101010101" pitchFamily="2" charset="-122"/>
                <a:ea typeface="华文隶书" panose="02010800040101010101" pitchFamily="2" charset="-122"/>
              </a:rPr>
              <a:t>正文节选</a:t>
            </a:r>
          </a:p>
        </p:txBody>
      </p:sp>
      <p:sp>
        <p:nvSpPr>
          <p:cNvPr id="17" name="矩形 16">
            <a:extLst>
              <a:ext uri="{FF2B5EF4-FFF2-40B4-BE49-F238E27FC236}">
                <a16:creationId xmlns:a16="http://schemas.microsoft.com/office/drawing/2014/main" id="{9C410907-B318-43A8-B5FB-1A5EF478CD36}"/>
              </a:ext>
            </a:extLst>
          </p:cNvPr>
          <p:cNvSpPr/>
          <p:nvPr/>
        </p:nvSpPr>
        <p:spPr>
          <a:xfrm>
            <a:off x="11789546" y="6178858"/>
            <a:ext cx="402454" cy="275208"/>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1B6DEBBB-21A8-4805-9096-665BA26788E7}"/>
              </a:ext>
            </a:extLst>
          </p:cNvPr>
          <p:cNvSpPr/>
          <p:nvPr/>
        </p:nvSpPr>
        <p:spPr>
          <a:xfrm>
            <a:off x="11434439" y="6183297"/>
            <a:ext cx="221942" cy="275208"/>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a16="http://schemas.microsoft.com/office/drawing/2014/main" id="{11189D1A-19D3-43A3-95B6-17DE9ACEBABF}"/>
              </a:ext>
            </a:extLst>
          </p:cNvPr>
          <p:cNvSpPr/>
          <p:nvPr/>
        </p:nvSpPr>
        <p:spPr>
          <a:xfrm>
            <a:off x="11145914" y="6178858"/>
            <a:ext cx="133165" cy="275208"/>
          </a:xfrm>
          <a:prstGeom prst="rect">
            <a:avLst/>
          </a:prstGeom>
          <a:solidFill>
            <a:srgbClr val="366A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A1D3E8D7-24FD-48AE-B8C4-40BFD831107B}"/>
              </a:ext>
            </a:extLst>
          </p:cNvPr>
          <p:cNvSpPr/>
          <p:nvPr/>
        </p:nvSpPr>
        <p:spPr>
          <a:xfrm>
            <a:off x="10828537" y="6178858"/>
            <a:ext cx="124287" cy="275208"/>
          </a:xfrm>
          <a:prstGeom prst="rect">
            <a:avLst/>
          </a:prstGeom>
          <a:solidFill>
            <a:srgbClr val="F66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内容占位符 2">
            <a:extLst>
              <a:ext uri="{FF2B5EF4-FFF2-40B4-BE49-F238E27FC236}">
                <a16:creationId xmlns:a16="http://schemas.microsoft.com/office/drawing/2014/main" id="{E38D607B-95C4-40DA-A49D-4220002D9E33}"/>
              </a:ext>
            </a:extLst>
          </p:cNvPr>
          <p:cNvSpPr txBox="1">
            <a:spLocks/>
          </p:cNvSpPr>
          <p:nvPr/>
        </p:nvSpPr>
        <p:spPr>
          <a:xfrm>
            <a:off x="781050" y="1329178"/>
            <a:ext cx="10578600" cy="4722829"/>
          </a:xfrm>
          <a:prstGeom prst="rect">
            <a:avLst/>
          </a:prstGeom>
        </p:spPr>
        <p:txBody>
          <a:bodyPr vert="horz" lIns="91440" tIns="45720" rIns="91440" bIns="45720" rtlCol="0">
            <a:noAutofit/>
          </a:bodyPr>
          <a:lstStyle>
            <a:lvl1pPr marL="273050" indent="-273050" algn="l" defTabSz="685800" rtl="0" eaLnBrk="1" latinLnBrk="0" hangingPunct="1">
              <a:lnSpc>
                <a:spcPct val="90000"/>
              </a:lnSpc>
              <a:spcBef>
                <a:spcPts val="750"/>
              </a:spcBef>
              <a:buClr>
                <a:schemeClr val="accent1"/>
              </a:buClr>
              <a:buFont typeface="Wingdings" pitchFamily="2" charset="2"/>
              <a:buChar char="Ø"/>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zh-CN" sz="2800" dirty="0"/>
              <a:t>半殖民地的国家如中国，其主要矛盾和非主要矛盾的关系呈现着复杂的情况。</a:t>
            </a:r>
          </a:p>
          <a:p>
            <a:r>
              <a:rPr lang="zh-CN" altLang="zh-CN" sz="2800" dirty="0"/>
              <a:t>当着帝国主义向这种国家举行侵略战争的时候，这种国家的内部各阶级，除开一些叛国分子以外，能够暂时地团结起来举行民族战争去反对帝国主义。这时，帝国主义和这种国家之间的矛盾成为主要的矛盾，而这种国家内部各阶级的一切矛盾（包括封建制度和人民大众之间这个主要矛盾在内），便都暂时地降到次要和服从的地位。中国一八四○年的鸦片战争，一八九四年的中日战争，一九</a:t>
            </a:r>
            <a:r>
              <a:rPr lang="en-US" altLang="zh-CN" sz="2800" dirty="0"/>
              <a:t>○○</a:t>
            </a:r>
            <a:r>
              <a:rPr lang="zh-CN" altLang="zh-CN" sz="2800" dirty="0"/>
              <a:t>年的义和团战争和目前的中日战争，都有这种情形。</a:t>
            </a:r>
          </a:p>
          <a:p>
            <a:pPr lvl="0">
              <a:buClr>
                <a:srgbClr val="2C2CAA"/>
              </a:buClr>
            </a:pPr>
            <a:endParaRPr kumimoji="1" lang="zh-CN" altLang="en-US" sz="2800"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05112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750"/>
                                        <p:tgtEl>
                                          <p:spTgt spid="11">
                                            <p:txEl>
                                              <p:pRg st="0" end="0"/>
                                            </p:txEl>
                                          </p:spTgt>
                                        </p:tgtEl>
                                      </p:cBhvr>
                                    </p:animEffect>
                                    <p:anim calcmode="lin" valueType="num">
                                      <p:cBhvr>
                                        <p:cTn id="8" dur="75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750"/>
                                        <p:tgtEl>
                                          <p:spTgt spid="11">
                                            <p:txEl>
                                              <p:pRg st="1" end="1"/>
                                            </p:txEl>
                                          </p:spTgt>
                                        </p:tgtEl>
                                      </p:cBhvr>
                                    </p:animEffect>
                                    <p:anim calcmode="lin" valueType="num">
                                      <p:cBhvr>
                                        <p:cTn id="15" dur="75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75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wdUpDiag">
          <a:fgClr>
            <a:srgbClr val="366AB7"/>
          </a:fgClr>
          <a:bgClr>
            <a:schemeClr val="bg1"/>
          </a:bgClr>
        </a:patt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886</Words>
  <Application>Microsoft Office PowerPoint</Application>
  <PresentationFormat>宽屏</PresentationFormat>
  <Paragraphs>57</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等线</vt:lpstr>
      <vt:lpstr>等线 Light</vt:lpstr>
      <vt:lpstr>华文隶书</vt:lpstr>
      <vt:lpstr>华文新魏</vt:lpstr>
      <vt:lpstr>华文行楷</vt:lpstr>
      <vt:lpstr>楷体</vt:lpstr>
      <vt:lpstr>Arial</vt:lpstr>
      <vt:lpstr>Arial Rounded MT Bold</vt:lpstr>
      <vt:lpstr>Cooper Black</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旭</dc:creator>
  <cp:lastModifiedBy>DELL</cp:lastModifiedBy>
  <cp:revision>110</cp:revision>
  <dcterms:created xsi:type="dcterms:W3CDTF">2020-10-20T12:36:52Z</dcterms:created>
  <dcterms:modified xsi:type="dcterms:W3CDTF">2020-11-10T12:59:26Z</dcterms:modified>
</cp:coreProperties>
</file>