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80073-4496-4126-ACB8-52C19CEE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FC7DD-FE2D-4FBA-B6BA-998D8BD5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D653-AD55-43D3-8D27-7B2EC90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89570-0536-4FB4-85BA-BBA9ABB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FF1DD-8B19-46D0-9535-81CA323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7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11565-B01B-4BB3-9559-B1C2411F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C5C67-BF35-4178-A24F-CB3BE185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A35CD-E968-4898-BEC8-F118B7C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2CEBE-E8A1-4D20-906B-DE15418B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E1881-1AC4-422D-A144-D966AB8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5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84E51-5EF4-485A-B6AC-D6B539341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F1DB5-9912-49B7-914B-B1B4E880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929A7-E41C-4361-9973-E8EEE77A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978E5-CC1E-463F-8394-3BD16D65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29C17-C836-4D6B-A29D-700C7D7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9C04-062A-449A-BC33-198745B1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2127E-2F96-47B3-B42A-C77770F2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5DE15-9B1B-4522-810E-E5960F40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D4B79-4063-4E1B-BA6C-D4A974B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1D468-40C5-4366-8CE8-CCC6A123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0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BF75-DCD4-4E9B-8838-3970EF4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0B9B2-1CEB-4401-BE16-0E68AF01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489FC-21F0-4E2D-AD84-D04E81D2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D787-DC9A-439B-B3F9-0DB04ED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83F9E-44FF-4F2F-8316-3E43CEB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6307-B232-4FB9-97D0-04A23BC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B0768-D2DB-464D-8EF6-F4D6D5DC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657B0-EDEF-4EA1-9064-AB6D6693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89BD6-E69A-4802-8235-DD24D62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BE580-C32D-4ECB-A178-A79E12F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85960-2E47-464E-A4F4-AFA3FBED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4D5D0-B8D5-4776-9FB8-0D71C3FB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19878-64C0-4C72-A980-C9BDBC19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57F66-B4BB-4166-B07E-88D2B98B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6075C-CC81-4AB5-B2A2-6D8C1846A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BEC1-8F50-4B97-A2FE-4F0193C15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B74EBC-FEFA-4986-969E-948B963B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18F68-7E84-4142-9BA5-64EB14D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66AC8-6A58-4BD2-9952-319D96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0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EE64F-E214-4C49-95E2-440C5152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A0CCA-8A23-4BDC-8E90-C2A4921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9DA986-57D2-4A8D-8204-19B11713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930CF-0D8C-47D3-82A7-CB87BBF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194D0-C801-4422-8FC5-89AC590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D3F9C-D73D-4209-B966-6CF75BF2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858E-225D-43DF-89BD-78F567C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43AC-410B-402B-B7FA-46424A6D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6DF8B-5EAD-4F12-B2CF-7C93B3F8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41BF4-F78B-48B5-AD82-DEA560B9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33FFA-96E0-47D7-8E65-932E46F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E8193-CA29-4752-A8FC-192EC84B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AF106-E89F-4F87-9A06-BA527276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EB53-605F-4B98-8205-88D8B80D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6CE9EF-98C6-4539-8D69-39A54C515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12EBC-4D5A-4A74-B78B-E4304AAB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0A6CC-A8DC-48C0-9933-42A3DC7F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38326-7B36-402D-ABFC-1117119E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503EE-C154-4CE3-B28B-BEE9425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A7C56-989E-492D-99F0-34A28B32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03D87-24D1-415D-854C-AF14DCAB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CDDB6-C61A-4ABC-9AFA-8E5F53F70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1EF8-6A5E-4B58-B41B-993207B7940E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2B4C0-499A-418F-B54F-27B002B4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E3E9C-01B1-4B4A-AD69-CD6B888E3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55EA-DA51-4B5F-9B16-BD22E7C92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8C5086-7F3D-4628-9B0A-006687DA0151}"/>
              </a:ext>
            </a:extLst>
          </p:cNvPr>
          <p:cNvSpPr txBox="1"/>
          <p:nvPr/>
        </p:nvSpPr>
        <p:spPr>
          <a:xfrm>
            <a:off x="660400" y="1066800"/>
            <a:ext cx="11155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、不同类型的基金（货币基金、偏债基金、偏股基金、股票基金）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DCC6D6-A831-454F-B645-ECD0592FABBA}"/>
              </a:ext>
            </a:extLst>
          </p:cNvPr>
          <p:cNvSpPr txBox="1"/>
          <p:nvPr/>
        </p:nvSpPr>
        <p:spPr>
          <a:xfrm>
            <a:off x="1005840" y="1884700"/>
            <a:ext cx="626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 </a:t>
            </a:r>
            <a:r>
              <a:rPr lang="zh-CN" altLang="en-US" sz="2400" dirty="0"/>
              <a:t>同一类型下排名前</a:t>
            </a:r>
            <a:r>
              <a:rPr lang="en-US" altLang="zh-CN" sz="2400" dirty="0"/>
              <a:t>100</a:t>
            </a:r>
            <a:r>
              <a:rPr lang="zh-CN" altLang="en-US" sz="2400" dirty="0"/>
              <a:t>的基金；</a:t>
            </a:r>
            <a:endParaRPr lang="en-US" altLang="zh-CN" sz="2400" dirty="0"/>
          </a:p>
          <a:p>
            <a:r>
              <a:rPr lang="en-US" altLang="zh-CN" sz="2400" dirty="0"/>
              <a:t>1.2 </a:t>
            </a:r>
            <a:r>
              <a:rPr lang="zh-CN" altLang="en-US" sz="2400" dirty="0"/>
              <a:t>基金持仓股票和债券。</a:t>
            </a:r>
          </a:p>
        </p:txBody>
      </p:sp>
    </p:spTree>
    <p:extLst>
      <p:ext uri="{BB962C8B-B14F-4D97-AF65-F5344CB8AC3E}">
        <p14:creationId xmlns:p14="http://schemas.microsoft.com/office/powerpoint/2010/main" val="308431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唐宇</dc:creator>
  <cp:lastModifiedBy>王 唐宇</cp:lastModifiedBy>
  <cp:revision>1</cp:revision>
  <dcterms:created xsi:type="dcterms:W3CDTF">2022-01-03T06:13:32Z</dcterms:created>
  <dcterms:modified xsi:type="dcterms:W3CDTF">2022-01-03T23:59:58Z</dcterms:modified>
</cp:coreProperties>
</file>