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2" r:id="rId4"/>
    <p:sldId id="272" r:id="rId5"/>
    <p:sldId id="270" r:id="rId6"/>
    <p:sldId id="275" r:id="rId7"/>
    <p:sldId id="271" r:id="rId8"/>
    <p:sldId id="265" r:id="rId9"/>
    <p:sldId id="274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TianYi" initials="W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C85943-F0C0-4F6E-A8D3-68CEFE9A8C4A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6C13B-BD21-4B80-938C-32EFDDB696FF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</a:p>
          <a:p>
            <a:pPr lvl="1" rtl="0"/>
            <a:r>
              <a:rPr lang="en-US"/>
              <a:t>第二级</a:t>
            </a:r>
          </a:p>
          <a:p>
            <a:pPr lvl="2" rtl="0"/>
            <a:r>
              <a:rPr lang="en-US"/>
              <a:t>第三级</a:t>
            </a:r>
          </a:p>
          <a:p>
            <a:pPr lvl="3" rtl="0"/>
            <a:r>
              <a:rPr lang="en-US"/>
              <a:t>第四级</a:t>
            </a:r>
          </a:p>
          <a:p>
            <a:pPr lvl="4" rtl="0"/>
            <a:r>
              <a:rPr 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CDE75C-B71D-40C1-B819-91C9FA9D7E53}" type="datetime1">
              <a:rPr lang="zh-CN" altLang="en-US" smtClean="0"/>
              <a:t>2021/6/24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69617-53A9-406A-817D-C94A5C246153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5DA5-4C9D-4D4A-AB08-30D0EBD192B1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6061C7C-6751-4636-8DE1-8458C05064A7}" type="datetime1">
              <a:rPr lang="zh-CN" altLang="en-US" smtClean="0"/>
              <a:t>2021/6/24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1DAD-13E2-42E6-B9D8-ACD801D84229}" type="datetime1">
              <a:rPr lang="zh-CN" altLang="en-US" smtClean="0"/>
              <a:t>2021/6/24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49154-3FC3-4E99-B1C7-806A1BE810AD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F6B1-AB2C-4FE9-9465-A12169B9FE93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E604B-F6EE-4DE3-9F26-10AAFE4A8162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FDE3E57-7890-4A1C-9346-1B43487A6F43}" type="datetime1">
              <a:rPr lang="zh-CN" altLang="en-US" smtClean="0"/>
              <a:t>2021/6/24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197156-3C99-457F-8943-2278A8613E02}" type="datetime1">
              <a:rPr lang="zh-CN" altLang="en-US" smtClean="0"/>
              <a:t>2021/6/24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长方形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单击此处编辑母版文本样式</a:t>
            </a:r>
          </a:p>
          <a:p>
            <a:pPr lvl="1" rtl="0"/>
            <a:r>
              <a:rPr lang="en-US"/>
              <a:t>第二级</a:t>
            </a:r>
          </a:p>
          <a:p>
            <a:pPr lvl="2" rtl="0"/>
            <a:r>
              <a:rPr lang="en-US"/>
              <a:t>第三级</a:t>
            </a:r>
          </a:p>
          <a:p>
            <a:pPr lvl="3" rtl="0"/>
            <a:r>
              <a:rPr lang="en-US"/>
              <a:t>第四级</a:t>
            </a:r>
          </a:p>
          <a:p>
            <a:pPr lvl="4" rtl="0"/>
            <a:r>
              <a:rPr 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D77E9-5805-4003-AF46-590DFDEAE27A}" type="datetime1">
              <a:rPr lang="zh-CN" altLang="en-US" smtClean="0"/>
              <a:t>2021/6/24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织物、桌子、红色和覆盖物的图片&#10;&#10;说明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长方形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长方形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solidFill>
                  <a:schemeClr val="tx1"/>
                </a:solidFill>
              </a:rPr>
              <a:t>Project presentation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TianYi Wang, </a:t>
            </a:r>
            <a:r>
              <a:rPr lang="en-US" altLang="zh-CN" dirty="0" err="1">
                <a:solidFill>
                  <a:schemeClr val="tx1"/>
                </a:solidFill>
              </a:rPr>
              <a:t>Linhao</a:t>
            </a:r>
            <a:r>
              <a:rPr lang="en-US" altLang="zh-CN" dirty="0">
                <a:solidFill>
                  <a:schemeClr val="tx1"/>
                </a:solidFill>
              </a:rPr>
              <a:t> Liu, </a:t>
            </a:r>
            <a:r>
              <a:rPr lang="en-US" altLang="zh-CN" dirty="0" err="1">
                <a:solidFill>
                  <a:schemeClr val="tx1"/>
                </a:solidFill>
              </a:rPr>
              <a:t>ZhongYuan</a:t>
            </a:r>
            <a:r>
              <a:rPr lang="en-US" altLang="zh-CN" dirty="0">
                <a:solidFill>
                  <a:schemeClr val="tx1"/>
                </a:solidFill>
              </a:rPr>
              <a:t> Yu</a:t>
            </a:r>
          </a:p>
          <a:p>
            <a:pPr rtl="0"/>
            <a:r>
              <a:rPr lang="en-US" altLang="zh-CN" dirty="0">
                <a:solidFill>
                  <a:schemeClr val="tx1"/>
                </a:solidFill>
              </a:rPr>
              <a:t>Chen Wang, </a:t>
            </a:r>
            <a:r>
              <a:rPr lang="en-US" altLang="zh-CN" dirty="0" err="1">
                <a:solidFill>
                  <a:schemeClr val="tx1"/>
                </a:solidFill>
              </a:rPr>
              <a:t>JiYuan</a:t>
            </a:r>
            <a:r>
              <a:rPr lang="en-US" altLang="zh-CN" dirty="0">
                <a:solidFill>
                  <a:schemeClr val="tx1"/>
                </a:solidFill>
              </a:rPr>
              <a:t> Liao</a:t>
            </a:r>
          </a:p>
          <a:p>
            <a:pPr rtl="0"/>
            <a:r>
              <a:rPr lang="en-US" altLang="zh-CN" dirty="0">
                <a:solidFill>
                  <a:schemeClr val="tx1"/>
                </a:solidFill>
              </a:rPr>
              <a:t>T01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dirty="0"/>
              <a:t>Nowadays, many users will encounter the problem of wrong buying and irrational consumption.</a:t>
            </a:r>
          </a:p>
          <a:p>
            <a:pPr>
              <a:lnSpc>
                <a:spcPct val="250000"/>
              </a:lnSpc>
            </a:pPr>
            <a:r>
              <a:rPr lang="en-US" altLang="zh-CN" sz="1800" dirty="0"/>
              <a:t>In order to solve this problem, we designed a shopping assistance system to allow users to communicate to realize the communication of information between users.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Project Activities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dirty="0"/>
              <a:t>Our project development is roughly divided into two stages:</a:t>
            </a:r>
          </a:p>
          <a:p>
            <a:pPr marL="457200" lvl="2">
              <a:lnSpc>
                <a:spcPct val="250000"/>
              </a:lnSpc>
              <a:spcBef>
                <a:spcPts val="900"/>
              </a:spcBef>
            </a:pPr>
            <a:r>
              <a:rPr lang="en-US" altLang="zh-CN" sz="1700" dirty="0"/>
              <a:t>Preliminary research and data collection </a:t>
            </a:r>
          </a:p>
          <a:p>
            <a:pPr marL="457200" lvl="2">
              <a:lnSpc>
                <a:spcPct val="250000"/>
              </a:lnSpc>
              <a:spcBef>
                <a:spcPts val="900"/>
              </a:spcBef>
            </a:pPr>
            <a:r>
              <a:rPr lang="en-US" altLang="zh-CN" sz="1700" dirty="0"/>
              <a:t>Product realization</a:t>
            </a:r>
          </a:p>
          <a:p>
            <a:pPr>
              <a:lnSpc>
                <a:spcPct val="250000"/>
              </a:lnSpc>
            </a:pPr>
            <a:r>
              <a:rPr lang="en-US" altLang="zh-CN" sz="1800" dirty="0"/>
              <a:t> After the implementation of the project is completed, we still have a trial run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Team Member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7345" indent="-34734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王天一</a:t>
            </a:r>
            <a:endParaRPr lang="zh-CN" altLang="zh-CN" dirty="0">
              <a:effectLst/>
            </a:endParaRPr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Developer and project manager</a:t>
            </a:r>
            <a:r>
              <a:rPr lang="en-US" altLang="zh-CN" dirty="0">
                <a:effectLst/>
              </a:rPr>
              <a:t>, responsible for website architecture design, project team management, front-end, back-end design, </a:t>
            </a:r>
            <a:r>
              <a:rPr lang="en-US" altLang="zh-CN" dirty="0"/>
              <a:t>management of the database MySQL </a:t>
            </a:r>
            <a:r>
              <a:rPr lang="en-US" altLang="zh-CN" dirty="0">
                <a:effectLst/>
              </a:rPr>
              <a:t>and the configuration of Nginx</a:t>
            </a:r>
            <a:endParaRPr lang="en-US" altLang="zh-CN" dirty="0"/>
          </a:p>
          <a:p>
            <a:pPr marL="347345" indent="-347345">
              <a:lnSpc>
                <a:spcPct val="13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刘林昊</a:t>
            </a:r>
            <a:endParaRPr lang="en-US" altLang="zh-CN" dirty="0"/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Back-end developer. </a:t>
            </a:r>
            <a:r>
              <a:rPr lang="en-US" altLang="zh-CN" dirty="0">
                <a:effectLst/>
              </a:rPr>
              <a:t>Responsible for the writing of Django-related code </a:t>
            </a:r>
          </a:p>
          <a:p>
            <a:pPr marL="347345" indent="-347345">
              <a:lnSpc>
                <a:spcPct val="13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禹中元</a:t>
            </a:r>
            <a:endParaRPr lang="zh-CN" altLang="zh-CN" dirty="0"/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Back-end developer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Responsible for the writing of Django-related code and the</a:t>
            </a:r>
          </a:p>
          <a:p>
            <a:pPr marL="347345" indent="-347345">
              <a:lnSpc>
                <a:spcPct val="13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王琛</a:t>
            </a:r>
            <a:endParaRPr lang="zh-CN" altLang="zh-CN" dirty="0"/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Front-end developer</a:t>
            </a:r>
            <a:endParaRPr lang="zh-CN" altLang="zh-CN" b="1" dirty="0">
              <a:effectLst/>
            </a:endParaRPr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Art designer</a:t>
            </a:r>
            <a:endParaRPr lang="zh-CN" altLang="zh-CN" b="1" dirty="0">
              <a:effectLst/>
            </a:endParaRPr>
          </a:p>
          <a:p>
            <a:pPr marL="347345" indent="-34734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廖冀远</a:t>
            </a:r>
            <a:endParaRPr lang="zh-CN" altLang="zh-CN" dirty="0">
              <a:effectLst/>
            </a:endParaRPr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Front-end developer</a:t>
            </a:r>
            <a:endParaRPr lang="zh-CN" altLang="zh-CN" b="1" dirty="0">
              <a:effectLst/>
            </a:endParaRPr>
          </a:p>
          <a:p>
            <a:pPr marL="740410" indent="-28321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</a:rPr>
              <a:t>Business planner</a:t>
            </a:r>
            <a:endParaRPr lang="zh-CN" altLang="zh-CN" b="1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dirty="0"/>
              <a:t>For back end:</a:t>
            </a:r>
          </a:p>
          <a:p>
            <a:pPr lvl="1" algn="just">
              <a:lnSpc>
                <a:spcPct val="250000"/>
              </a:lnSpc>
            </a:pPr>
            <a:r>
              <a:rPr lang="en-US" altLang="zh-CN" sz="1800" dirty="0"/>
              <a:t>Django(Basic)(</a:t>
            </a:r>
            <a:r>
              <a:rPr lang="zh-CN" altLang="en-US" sz="1800" dirty="0"/>
              <a:t>刘林昊，禹中元，王天一</a:t>
            </a:r>
            <a:r>
              <a:rPr lang="en-US" altLang="zh-CN" sz="1800" dirty="0"/>
              <a:t>)</a:t>
            </a:r>
            <a:r>
              <a:rPr lang="zh-CN" altLang="en-US" sz="1800" dirty="0"/>
              <a:t>（此条为重点，因为网站大部分内容都由后端各类函数实现，按贡献排名）</a:t>
            </a:r>
            <a:endParaRPr lang="en-US" altLang="zh-CN" sz="1800" dirty="0"/>
          </a:p>
          <a:p>
            <a:pPr lvl="1" algn="just">
              <a:lnSpc>
                <a:spcPct val="250000"/>
              </a:lnSpc>
            </a:pPr>
            <a:r>
              <a:rPr lang="en-US" altLang="zh-CN" sz="1800" dirty="0" err="1"/>
              <a:t>Mysql</a:t>
            </a:r>
            <a:r>
              <a:rPr lang="en-US" altLang="zh-CN" sz="1800" dirty="0"/>
              <a:t> (Database) (</a:t>
            </a:r>
            <a:r>
              <a:rPr lang="zh-CN" altLang="en-US" sz="1800" dirty="0"/>
              <a:t>王天一</a:t>
            </a:r>
            <a:r>
              <a:rPr lang="en-US" altLang="zh-CN" sz="1800" dirty="0"/>
              <a:t>)</a:t>
            </a:r>
          </a:p>
          <a:p>
            <a:pPr lvl="1" algn="just">
              <a:lnSpc>
                <a:spcPct val="250000"/>
              </a:lnSpc>
            </a:pPr>
            <a:r>
              <a:rPr lang="en-US" altLang="zh-CN" sz="1800" dirty="0"/>
              <a:t>HTTPS(Encrypt) (</a:t>
            </a:r>
            <a:r>
              <a:rPr lang="zh-CN" altLang="en-US" sz="1800" dirty="0"/>
              <a:t>王天一</a:t>
            </a:r>
            <a:r>
              <a:rPr lang="en-US" altLang="zh-CN" sz="1800" dirty="0"/>
              <a:t>)</a:t>
            </a:r>
          </a:p>
          <a:p>
            <a:pPr lvl="1" algn="just">
              <a:lnSpc>
                <a:spcPct val="250000"/>
              </a:lnSpc>
            </a:pPr>
            <a:r>
              <a:rPr lang="en-US" altLang="zh-CN" sz="1800" dirty="0"/>
              <a:t>Neural Network(Recommender system) (</a:t>
            </a:r>
            <a:r>
              <a:rPr lang="zh-CN" altLang="en-US" sz="1800" dirty="0"/>
              <a:t>王天一</a:t>
            </a:r>
            <a:r>
              <a:rPr lang="en-US" altLang="zh-CN" sz="1800" dirty="0"/>
              <a:t>)</a:t>
            </a:r>
            <a:r>
              <a:rPr lang="zh-CN" altLang="en-US" sz="1800" dirty="0"/>
              <a:t>（仍存在一些问题）</a:t>
            </a:r>
            <a:endParaRPr lang="en-US" altLang="zh-CN" sz="1800" dirty="0"/>
          </a:p>
          <a:p>
            <a:pPr lvl="1" algn="just">
              <a:lnSpc>
                <a:spcPct val="250000"/>
              </a:lnSpc>
            </a:pPr>
            <a:r>
              <a:rPr lang="en-US" altLang="zh-CN" sz="1800" dirty="0"/>
              <a:t>Nginx (Load balancing)(</a:t>
            </a:r>
            <a:r>
              <a:rPr lang="zh-CN" altLang="en-US" sz="1800" dirty="0"/>
              <a:t>王天一</a:t>
            </a:r>
            <a:r>
              <a:rPr lang="en-US" altLang="zh-CN" sz="1800" dirty="0"/>
              <a:t>)</a:t>
            </a:r>
          </a:p>
          <a:p>
            <a:pPr lvl="1" algn="just">
              <a:lnSpc>
                <a:spcPct val="300000"/>
              </a:lnSpc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202EA-ED54-4689-8DBA-BE14C53A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Web Architecture</a:t>
            </a:r>
            <a:endParaRPr lang="zh-CN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9AC0B2-D208-46E7-B066-6E40719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 Implementing high clustering and low coupling within the app</a:t>
            </a:r>
            <a:r>
              <a:rPr lang="en-US" altLang="zh-CN" sz="2000" dirty="0"/>
              <a:t>s.</a:t>
            </a:r>
            <a:endParaRPr lang="en-US" sz="2000" dirty="0"/>
          </a:p>
          <a:p>
            <a:r>
              <a:rPr lang="en-US" sz="2000" dirty="0"/>
              <a:t>Load balancing can be achieved later by increasing the number of virtual machines </a:t>
            </a:r>
            <a:r>
              <a:rPr lang="en-US" altLang="zh-CN" sz="2000" dirty="0"/>
              <a:t>easily.</a:t>
            </a:r>
            <a:endParaRPr 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03CBD-4F9E-4331-BFAA-750AFC8B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4E57809-0EA1-4261-AE7A-8956509DBB23}" type="datetime1">
              <a:rPr lang="zh-CN" altLang="en-US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2021/6/24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316D661-F8D2-465F-9B15-EA93E8AA0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1" r="3135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Technologies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zh-CN" sz="2000" dirty="0"/>
              <a:t>For front end:</a:t>
            </a:r>
          </a:p>
          <a:p>
            <a:pPr lvl="1" algn="just">
              <a:lnSpc>
                <a:spcPct val="300000"/>
              </a:lnSpc>
            </a:pPr>
            <a:r>
              <a:rPr lang="en-US" altLang="zh-CN" sz="1800" dirty="0"/>
              <a:t>HTML5 CSS (Basic)(</a:t>
            </a:r>
            <a:r>
              <a:rPr lang="zh-CN" altLang="en-US" sz="1800" dirty="0"/>
              <a:t>王琛</a:t>
            </a:r>
            <a:r>
              <a:rPr lang="en-US" altLang="zh-CN" sz="1800" dirty="0"/>
              <a:t>,</a:t>
            </a:r>
            <a:r>
              <a:rPr lang="zh-CN" altLang="en-US" sz="1800" dirty="0"/>
              <a:t>廖冀远</a:t>
            </a:r>
            <a:r>
              <a:rPr lang="en-US" altLang="zh-CN" sz="1800" dirty="0"/>
              <a:t>)</a:t>
            </a:r>
          </a:p>
          <a:p>
            <a:pPr lvl="1" algn="just">
              <a:lnSpc>
                <a:spcPct val="300000"/>
              </a:lnSpc>
            </a:pPr>
            <a:r>
              <a:rPr lang="en-US" altLang="zh-CN" sz="1800" dirty="0"/>
              <a:t>JS-</a:t>
            </a:r>
            <a:r>
              <a:rPr lang="en-US" altLang="zh-CN" sz="1800" dirty="0">
                <a:sym typeface="+mn-ea"/>
              </a:rPr>
              <a:t>Vue.js(Function)(</a:t>
            </a:r>
            <a:r>
              <a:rPr lang="zh-CN" altLang="en-US" sz="1800" dirty="0">
                <a:sym typeface="+mn-ea"/>
              </a:rPr>
              <a:t>王琛</a:t>
            </a:r>
            <a:r>
              <a:rPr lang="en-US" altLang="zh-CN" sz="1800" dirty="0">
                <a:sym typeface="+mn-ea"/>
              </a:rPr>
              <a:t>)</a:t>
            </a:r>
            <a:r>
              <a:rPr lang="zh-CN" altLang="en-US" sz="1800" dirty="0">
                <a:sym typeface="+mn-ea"/>
              </a:rPr>
              <a:t>（未完善）</a:t>
            </a:r>
            <a:endParaRPr lang="en-US" altLang="zh-CN" sz="1800" dirty="0">
              <a:sym typeface="+mn-ea"/>
            </a:endParaRPr>
          </a:p>
          <a:p>
            <a:pPr lvl="1" algn="just">
              <a:lnSpc>
                <a:spcPct val="300000"/>
              </a:lnSpc>
            </a:pPr>
            <a:r>
              <a:rPr lang="en-US" altLang="zh-CN" sz="1800" dirty="0"/>
              <a:t>Ajax(Updating)(</a:t>
            </a:r>
            <a:r>
              <a:rPr lang="zh-CN" altLang="en-US" sz="1800" dirty="0"/>
              <a:t>王琛</a:t>
            </a:r>
            <a:r>
              <a:rPr lang="en-US" altLang="zh-CN" sz="1800" dirty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16555"/>
          </a:xfrm>
        </p:spPr>
        <p:txBody>
          <a:bodyPr/>
          <a:lstStyle/>
          <a:p>
            <a:r>
              <a:rPr kumimoji="1" lang="en-US" altLang="zh-CN" dirty="0"/>
              <a:t>Webpage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53702"/>
            <a:ext cx="10058400" cy="4299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/>
              <a:t>Main page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Logging in and searching link to all the pages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The introduction of the product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Advertisement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Navigation page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Classify all the forums and show them in the page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Guide users to  the proper forum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Forum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Users share their opinions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 take others’ ideas 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dirty="0"/>
              <a:t>Advertisement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Thanks for your attention!</a:t>
            </a:r>
            <a:endParaRPr lang="en-US" dirty="0"/>
          </a:p>
        </p:txBody>
      </p:sp>
      <p:pic>
        <p:nvPicPr>
          <p:cNvPr id="5" name="图片 4" descr="一张显示了织物、桌子、红色和覆盖物的图片&#10;&#10;说明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1" b="22488"/>
          <a:stretch>
            <a:fillRect/>
          </a:stretch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64E57809-0EA1-4261-AE7A-8956509DBB23}" type="datetime1">
              <a:rPr lang="zh-CN" altLang="en-US" smtClean="0"/>
              <a:t>2021/6/24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{20A7ACFB-90B7-4162-8393-05FBB4B5B5D5}tf56410444_win32</Template>
  <TotalTime>32</TotalTime>
  <Words>358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YaHei UI</vt:lpstr>
      <vt:lpstr>Arial</vt:lpstr>
      <vt:lpstr>Avenir Next LT Pro</vt:lpstr>
      <vt:lpstr>Avenir Next LT Pro Light</vt:lpstr>
      <vt:lpstr>Calibri</vt:lpstr>
      <vt:lpstr>Garamond</vt:lpstr>
      <vt:lpstr>Times New Roman</vt:lpstr>
      <vt:lpstr>SavonVTI</vt:lpstr>
      <vt:lpstr>Project presentation</vt:lpstr>
      <vt:lpstr>Project Abstract</vt:lpstr>
      <vt:lpstr>Project Activities</vt:lpstr>
      <vt:lpstr>Team Member</vt:lpstr>
      <vt:lpstr>Technologies</vt:lpstr>
      <vt:lpstr>Web Architecture</vt:lpstr>
      <vt:lpstr>Technologies</vt:lpstr>
      <vt:lpstr>Webpage design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Wang TianYi</dc:creator>
  <cp:lastModifiedBy>Wang TianYi</cp:lastModifiedBy>
  <cp:revision>55</cp:revision>
  <dcterms:created xsi:type="dcterms:W3CDTF">2021-05-09T10:46:00Z</dcterms:created>
  <dcterms:modified xsi:type="dcterms:W3CDTF">2021-06-24T10:32:58Z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58CF78DC59D94A238DDC15D4EE201268</vt:lpwstr>
  </property>
  <property fmtid="{D5CDD505-2E9C-101B-9397-08002B2CF9AE}" pid="3" name="KSOProductBuildVer">
    <vt:lpwstr>2052-11.1.0.10495</vt:lpwstr>
  </property>
</Properties>
</file>