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4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6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3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8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7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4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8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9DBB-B693-4ADD-8893-2BBF49BAFC8A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53AE-4D3E-4D9A-8B88-10A6C43B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8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作业二注意</a:t>
            </a:r>
            <a:r>
              <a:rPr lang="zh-CN" altLang="en-US" dirty="0" smtClean="0"/>
              <a:t>事项：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492"/>
            <a:ext cx="10515600" cy="47712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NetBeans</a:t>
            </a:r>
            <a:r>
              <a:rPr lang="zh-CN" altLang="en-US" dirty="0" smtClean="0"/>
              <a:t>中创建项目</a:t>
            </a:r>
            <a:r>
              <a:rPr lang="en-US" altLang="zh-CN" b="1" dirty="0">
                <a:solidFill>
                  <a:srgbClr val="FF0000"/>
                </a:solidFill>
              </a:rPr>
              <a:t>assignment2</a:t>
            </a:r>
            <a:r>
              <a:rPr lang="zh-CN" altLang="en-US" dirty="0" smtClean="0"/>
              <a:t>，并将其放在</a:t>
            </a:r>
            <a:r>
              <a:rPr lang="en-US" altLang="zh-CN" dirty="0" smtClean="0"/>
              <a:t>XAMPP</a:t>
            </a:r>
            <a:r>
              <a:rPr lang="zh-CN" altLang="en-US" dirty="0" smtClean="0"/>
              <a:t>中的</a:t>
            </a:r>
            <a:r>
              <a:rPr lang="en-US" altLang="zh-CN" b="1" dirty="0" err="1">
                <a:solidFill>
                  <a:srgbClr val="FF0000"/>
                </a:solidFill>
              </a:rPr>
              <a:t>htdocs</a:t>
            </a:r>
            <a:r>
              <a:rPr lang="zh-CN" altLang="en-US" dirty="0" smtClean="0"/>
              <a:t>文件夹中；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的命名：</a:t>
            </a:r>
            <a:r>
              <a:rPr lang="en-US" altLang="zh-CN" b="1" dirty="0">
                <a:solidFill>
                  <a:srgbClr val="FF0000"/>
                </a:solidFill>
              </a:rPr>
              <a:t>report_assignment2</a:t>
            </a:r>
            <a:r>
              <a:rPr lang="en-US" altLang="zh-CN" dirty="0" smtClean="0"/>
              <a:t>.docx</a:t>
            </a:r>
            <a:r>
              <a:rPr lang="zh-CN" altLang="en-US" dirty="0" smtClean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report_assignment2</a:t>
            </a:r>
            <a:r>
              <a:rPr lang="en-US" altLang="zh-CN" dirty="0" smtClean="0"/>
              <a:t>.pdf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作业写好</a:t>
            </a:r>
            <a:r>
              <a:rPr lang="zh-CN" altLang="en-US" dirty="0" smtClean="0"/>
              <a:t>后</a:t>
            </a:r>
            <a:r>
              <a:rPr lang="zh-CN" altLang="en-US" dirty="0" smtClean="0"/>
              <a:t>将项目文件夹</a:t>
            </a:r>
            <a:r>
              <a:rPr lang="en-US" altLang="zh-CN" dirty="0" smtClean="0"/>
              <a:t>assignment2</a:t>
            </a:r>
            <a:r>
              <a:rPr lang="zh-CN" altLang="en-US" dirty="0" smtClean="0"/>
              <a:t>、</a:t>
            </a:r>
            <a:r>
              <a:rPr lang="en-US" altLang="zh-CN" dirty="0"/>
              <a:t> report_assignment2.docx</a:t>
            </a:r>
            <a:r>
              <a:rPr lang="zh-CN" altLang="en-US" dirty="0"/>
              <a:t>和</a:t>
            </a:r>
            <a:r>
              <a:rPr lang="en-US" altLang="zh-CN" dirty="0"/>
              <a:t>report_assignment2.pdf</a:t>
            </a:r>
            <a:r>
              <a:rPr lang="zh-CN" altLang="en-US" dirty="0" smtClean="0"/>
              <a:t>按</a:t>
            </a:r>
            <a:r>
              <a:rPr lang="zh-CN" altLang="en-US" dirty="0" smtClean="0"/>
              <a:t>要求</a:t>
            </a:r>
            <a:r>
              <a:rPr lang="zh-CN" altLang="en-US" dirty="0" smtClean="0"/>
              <a:t>压缩成</a:t>
            </a:r>
            <a:r>
              <a:rPr lang="en-US" altLang="zh-CN" b="1" dirty="0">
                <a:solidFill>
                  <a:srgbClr val="FF0000"/>
                </a:solidFill>
              </a:rPr>
              <a:t>zip</a:t>
            </a:r>
            <a:r>
              <a:rPr lang="zh-CN" altLang="en-US" dirty="0" smtClean="0"/>
              <a:t>文件，</a:t>
            </a:r>
            <a:r>
              <a:rPr lang="zh-CN" altLang="en-US" dirty="0" smtClean="0"/>
              <a:t>压缩文件以“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zh-CN" altLang="en-US" dirty="0" smtClean="0"/>
              <a:t>”命名；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将作业直接发至</a:t>
            </a:r>
            <a:r>
              <a:rPr lang="en-US" altLang="zh-CN" dirty="0" smtClean="0"/>
              <a:t>Philip</a:t>
            </a:r>
            <a:r>
              <a:rPr lang="zh-CN" altLang="en-US" dirty="0" smtClean="0"/>
              <a:t>邮箱</a:t>
            </a:r>
            <a:r>
              <a:rPr lang="en-US" altLang="zh-CN" b="1" dirty="0">
                <a:solidFill>
                  <a:srgbClr val="FF0000"/>
                </a:solidFill>
              </a:rPr>
              <a:t>philip.moore@outlook.com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并抄送至</a:t>
            </a:r>
            <a:r>
              <a:rPr lang="en-US" altLang="zh-CN" b="1" dirty="0">
                <a:solidFill>
                  <a:srgbClr val="FF0000"/>
                </a:solidFill>
              </a:rPr>
              <a:t>never86@126.com</a:t>
            </a:r>
            <a:r>
              <a:rPr lang="zh-CN" altLang="en-US" dirty="0" smtClean="0"/>
              <a:t>，邮件主题：</a:t>
            </a:r>
            <a:r>
              <a:rPr lang="en-US" altLang="zh-CN" b="1" dirty="0">
                <a:solidFill>
                  <a:srgbClr val="FF0000"/>
                </a:solidFill>
              </a:rPr>
              <a:t>INFO 151-Assignment </a:t>
            </a:r>
            <a:r>
              <a:rPr lang="en-US" altLang="zh-CN" b="1" dirty="0" smtClean="0">
                <a:solidFill>
                  <a:srgbClr val="FF0000"/>
                </a:solidFill>
              </a:rPr>
              <a:t>#2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作业尽量简洁、整齐，不需要实现过于复杂的功能。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04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作业二注意事项：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作业一注意事项：</dc:title>
  <dc:creator>think</dc:creator>
  <cp:lastModifiedBy>think</cp:lastModifiedBy>
  <cp:revision>2</cp:revision>
  <dcterms:created xsi:type="dcterms:W3CDTF">2020-10-30T06:46:10Z</dcterms:created>
  <dcterms:modified xsi:type="dcterms:W3CDTF">2020-11-30T03:28:52Z</dcterms:modified>
</cp:coreProperties>
</file>