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63" r:id="rId5"/>
    <p:sldId id="260" r:id="rId6"/>
    <p:sldId id="264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59" d="100"/>
          <a:sy n="159" d="100"/>
        </p:scale>
        <p:origin x="-2070" y="-90"/>
      </p:cViewPr>
      <p:guideLst>
        <p:guide orient="horz" pos="249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867"/>
            <a:ext cx="9144000" cy="88713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sz="1600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8640" y="3465132"/>
            <a:ext cx="2249280" cy="71431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sz="1600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58720" y="3456491"/>
            <a:ext cx="6785280" cy="71287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sz="1600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16764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3462213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153" indent="0" algn="ctr">
              <a:buNone/>
            </a:lvl2pPr>
            <a:lvl3pPr marL="914305" indent="0" algn="ctr">
              <a:buNone/>
            </a:lvl3pPr>
            <a:lvl4pPr marL="1371458" indent="0" algn="ctr">
              <a:buNone/>
            </a:lvl4pPr>
            <a:lvl5pPr marL="1828610" indent="0" algn="ctr">
              <a:buNone/>
            </a:lvl5pPr>
            <a:lvl6pPr marL="2285763" indent="0" algn="ctr">
              <a:buNone/>
            </a:lvl6pPr>
            <a:lvl7pPr marL="2742915" indent="0" algn="ctr">
              <a:buNone/>
            </a:lvl7pPr>
            <a:lvl8pPr marL="3200068" indent="0" algn="ctr">
              <a:buNone/>
            </a:lvl8pPr>
            <a:lvl9pPr marL="365722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321" y="3505488"/>
            <a:ext cx="2057760" cy="685512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50B346A-2D95-4EA9-A871-C429AD90C82E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121" y="236185"/>
            <a:ext cx="5868000" cy="36579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0640" y="228984"/>
            <a:ext cx="838080" cy="380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6B7A0F-538F-4EED-B060-E30D533D0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242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319685" indent="-319685">
              <a:buClr>
                <a:srgbClr val="FFC000"/>
              </a:buClr>
              <a:buFont typeface="Wingdings" panose="05000000000000000000" pitchFamily="2" charset="2"/>
              <a:buChar char="q"/>
              <a:defRPr/>
            </a:lvl1pPr>
            <a:lvl2pPr marL="639369" indent="-273604">
              <a:buClr>
                <a:srgbClr val="FFC000"/>
              </a:buClr>
              <a:buFont typeface="Wingdings" panose="05000000000000000000" pitchFamily="2" charset="2"/>
              <a:buChar char="q"/>
              <a:defRPr/>
            </a:lvl2pPr>
            <a:lvl3pPr marL="912973" indent="-227523">
              <a:buClr>
                <a:srgbClr val="FFC000"/>
              </a:buClr>
              <a:buFont typeface="Wingdings" panose="05000000000000000000" pitchFamily="2" charset="2"/>
              <a:buChar char="q"/>
              <a:defRPr/>
            </a:lvl3pPr>
            <a:lvl4pPr marL="1370900" indent="-227523">
              <a:buClr>
                <a:srgbClr val="FFC000"/>
              </a:buClr>
              <a:buFont typeface="Wingdings" panose="05000000000000000000" pitchFamily="2" charset="2"/>
              <a:buChar char="q"/>
              <a:defRPr/>
            </a:lvl4pPr>
            <a:lvl5pPr marL="1827387" indent="-227523">
              <a:buClr>
                <a:srgbClr val="FFC000"/>
              </a:buClr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0B346A-2D95-4EA9-A871-C429AD90C82E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6B7A0F-538F-4EED-B060-E30D533D0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5741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960" y="0"/>
            <a:ext cx="31968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sz="1600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41600" y="609184"/>
            <a:ext cx="228960" cy="6248816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sz="1600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41600" y="0"/>
            <a:ext cx="228960" cy="532856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sz="1600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1" y="609601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>
            <a:lvl1pPr marL="319685" indent="-319685">
              <a:buClr>
                <a:srgbClr val="FFC000"/>
              </a:buClr>
              <a:buFont typeface="Wingdings" panose="05000000000000000000" pitchFamily="2" charset="2"/>
              <a:buChar char="q"/>
              <a:defRPr/>
            </a:lvl1pPr>
            <a:lvl2pPr marL="639369" indent="-273604">
              <a:buClr>
                <a:srgbClr val="FFC000"/>
              </a:buClr>
              <a:buFont typeface="Wingdings" panose="05000000000000000000" pitchFamily="2" charset="2"/>
              <a:buChar char="q"/>
              <a:defRPr/>
            </a:lvl2pPr>
            <a:lvl3pPr marL="912973" indent="-227523">
              <a:buClr>
                <a:srgbClr val="FFC000"/>
              </a:buClr>
              <a:buFont typeface="Wingdings" panose="05000000000000000000" pitchFamily="2" charset="2"/>
              <a:buChar char="q"/>
              <a:defRPr/>
            </a:lvl3pPr>
            <a:lvl4pPr marL="1370900" indent="-227523">
              <a:buClr>
                <a:srgbClr val="FFC000"/>
              </a:buClr>
              <a:buFont typeface="Wingdings" panose="05000000000000000000" pitchFamily="2" charset="2"/>
              <a:buChar char="q"/>
              <a:defRPr/>
            </a:lvl4pPr>
            <a:lvl5pPr marL="1827387" indent="-227523">
              <a:buClr>
                <a:srgbClr val="FFC000"/>
              </a:buClr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441" y="6248817"/>
            <a:ext cx="2208960" cy="364358"/>
          </a:xfrm>
        </p:spPr>
        <p:txBody>
          <a:bodyPr/>
          <a:lstStyle>
            <a:lvl1pPr>
              <a:defRPr/>
            </a:lvl1pPr>
          </a:lstStyle>
          <a:p>
            <a:fld id="{550B346A-2D95-4EA9-A871-C429AD90C82E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920" y="6248817"/>
            <a:ext cx="5572800" cy="36435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90372" y="144028"/>
            <a:ext cx="532856" cy="244800"/>
          </a:xfrm>
        </p:spPr>
        <p:txBody>
          <a:bodyPr/>
          <a:lstStyle>
            <a:lvl1pPr>
              <a:defRPr/>
            </a:lvl1pPr>
          </a:lstStyle>
          <a:p>
            <a:fld id="{9D6B7A0F-538F-4EED-B060-E30D533D0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0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0B346A-2D95-4EA9-A871-C429AD90C82E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6B7A0F-538F-4EED-B060-E30D533D0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2097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3680"/>
            <a:ext cx="9144000" cy="114348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sz="1600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008"/>
            <a:ext cx="1296000" cy="9908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sz="1600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2321" y="1600008"/>
            <a:ext cx="7771680" cy="9908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sz="1600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1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0B346A-2D95-4EA9-A871-C429AD90C82E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65"/>
            <a:ext cx="1296000" cy="701353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9D6B7A0F-538F-4EED-B060-E30D533D06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0465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 marL="319685" indent="-319685">
              <a:buClr>
                <a:srgbClr val="FFC000"/>
              </a:buClr>
              <a:buFont typeface="Wingdings" panose="05000000000000000000" pitchFamily="2" charset="2"/>
              <a:buChar char="q"/>
              <a:defRPr/>
            </a:lvl1pPr>
            <a:lvl2pPr marL="639369" indent="-273604">
              <a:buClr>
                <a:srgbClr val="FFC000"/>
              </a:buClr>
              <a:buFont typeface="Wingdings" panose="05000000000000000000" pitchFamily="2" charset="2"/>
              <a:buChar char="q"/>
              <a:defRPr/>
            </a:lvl2pPr>
            <a:lvl3pPr marL="912973" indent="-227523">
              <a:buClr>
                <a:srgbClr val="FFC000"/>
              </a:buClr>
              <a:buFont typeface="Wingdings" panose="05000000000000000000" pitchFamily="2" charset="2"/>
              <a:buChar char="q"/>
              <a:defRPr/>
            </a:lvl3pPr>
            <a:lvl4pPr marL="1370900" indent="-227523">
              <a:buClr>
                <a:srgbClr val="FFC000"/>
              </a:buClr>
              <a:buFont typeface="Wingdings" panose="05000000000000000000" pitchFamily="2" charset="2"/>
              <a:buChar char="q"/>
              <a:defRPr/>
            </a:lvl4pPr>
            <a:lvl5pPr marL="1827387" indent="-227523">
              <a:buClr>
                <a:srgbClr val="FFC000"/>
              </a:buClr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>
            <a:lvl1pPr marL="319685" indent="-319685">
              <a:buClr>
                <a:srgbClr val="FFC000"/>
              </a:buClr>
              <a:buFont typeface="Wingdings" panose="05000000000000000000" pitchFamily="2" charset="2"/>
              <a:buChar char="q"/>
              <a:defRPr/>
            </a:lvl1pPr>
            <a:lvl2pPr marL="639369" indent="-273604">
              <a:buClr>
                <a:srgbClr val="FFC000"/>
              </a:buClr>
              <a:buFont typeface="Wingdings" panose="05000000000000000000" pitchFamily="2" charset="2"/>
              <a:buChar char="q"/>
              <a:defRPr/>
            </a:lvl2pPr>
            <a:lvl3pPr marL="912973" indent="-227523">
              <a:buClr>
                <a:srgbClr val="FFC000"/>
              </a:buClr>
              <a:buFont typeface="Wingdings" panose="05000000000000000000" pitchFamily="2" charset="2"/>
              <a:buChar char="q"/>
              <a:defRPr/>
            </a:lvl3pPr>
            <a:lvl4pPr marL="1370900" indent="-227523">
              <a:buClr>
                <a:srgbClr val="FFC000"/>
              </a:buClr>
              <a:buFont typeface="Wingdings" panose="05000000000000000000" pitchFamily="2" charset="2"/>
              <a:buChar char="q"/>
              <a:defRPr/>
            </a:lvl4pPr>
            <a:lvl5pPr marL="1827387" indent="-227523">
              <a:buClr>
                <a:srgbClr val="FFC000"/>
              </a:buClr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0B346A-2D95-4EA9-A871-C429AD90C82E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6B7A0F-538F-4EED-B060-E30D533D0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7506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1" y="273051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>
            <a:lvl1pPr marL="319685" indent="-319685">
              <a:buClr>
                <a:srgbClr val="FFC000"/>
              </a:buClr>
              <a:buFont typeface="Wingdings" panose="05000000000000000000" pitchFamily="2" charset="2"/>
              <a:buChar char="q"/>
              <a:defRPr/>
            </a:lvl1pPr>
            <a:lvl2pPr marL="639369" indent="-273604">
              <a:buClr>
                <a:srgbClr val="FFC000"/>
              </a:buClr>
              <a:buFont typeface="Wingdings" panose="05000000000000000000" pitchFamily="2" charset="2"/>
              <a:buChar char="q"/>
              <a:defRPr/>
            </a:lvl2pPr>
            <a:lvl3pPr marL="912973" indent="-227523">
              <a:buClr>
                <a:srgbClr val="FFC000"/>
              </a:buClr>
              <a:buFont typeface="Wingdings" panose="05000000000000000000" pitchFamily="2" charset="2"/>
              <a:buChar char="q"/>
              <a:defRPr/>
            </a:lvl3pPr>
            <a:lvl4pPr marL="1370900" indent="-227523">
              <a:buClr>
                <a:srgbClr val="FFC000"/>
              </a:buClr>
              <a:buFont typeface="Wingdings" panose="05000000000000000000" pitchFamily="2" charset="2"/>
              <a:buChar char="q"/>
              <a:defRPr/>
            </a:lvl4pPr>
            <a:lvl5pPr marL="1827387" indent="-227523">
              <a:buClr>
                <a:srgbClr val="FFC000"/>
              </a:buClr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>
            <a:lvl1pPr marL="319685" indent="-319685">
              <a:buClr>
                <a:srgbClr val="FFC000"/>
              </a:buClr>
              <a:buFont typeface="Wingdings" panose="05000000000000000000" pitchFamily="2" charset="2"/>
              <a:buChar char="q"/>
              <a:defRPr/>
            </a:lvl1pPr>
            <a:lvl2pPr marL="639369" indent="-273604">
              <a:buClr>
                <a:srgbClr val="FFC000"/>
              </a:buClr>
              <a:buFont typeface="Wingdings" panose="05000000000000000000" pitchFamily="2" charset="2"/>
              <a:buChar char="q"/>
              <a:defRPr/>
            </a:lvl2pPr>
            <a:lvl3pPr marL="912973" indent="-227523">
              <a:buClr>
                <a:srgbClr val="FFC000"/>
              </a:buClr>
              <a:buFont typeface="Wingdings" panose="05000000000000000000" pitchFamily="2" charset="2"/>
              <a:buChar char="q"/>
              <a:defRPr/>
            </a:lvl3pPr>
            <a:lvl4pPr marL="1370900" indent="-227523">
              <a:buClr>
                <a:srgbClr val="FFC000"/>
              </a:buClr>
              <a:buFont typeface="Wingdings" panose="05000000000000000000" pitchFamily="2" charset="2"/>
              <a:buChar char="q"/>
              <a:defRPr/>
            </a:lvl4pPr>
            <a:lvl5pPr marL="1827387" indent="-227523">
              <a:buClr>
                <a:srgbClr val="FFC000"/>
              </a:buClr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0B346A-2D95-4EA9-A871-C429AD90C82E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6B7A0F-538F-4EED-B060-E30D533D0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0489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0B346A-2D95-4EA9-A871-C429AD90C82E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6B7A0F-538F-4EED-B060-E30D533D0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7802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0B346A-2D95-4EA9-A871-C429AD90C82E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816"/>
            <a:ext cx="532800" cy="380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6B7A0F-538F-4EED-B060-E30D533D0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9054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45" tIns="182861" rIns="137145" bIns="9143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1"/>
            <a:ext cx="6400800" cy="4419600"/>
          </a:xfrm>
        </p:spPr>
        <p:txBody>
          <a:bodyPr/>
          <a:lstStyle>
            <a:lvl1pPr marL="319685" indent="-319685">
              <a:buClr>
                <a:srgbClr val="FFC000"/>
              </a:buClr>
              <a:buFont typeface="Wingdings" panose="05000000000000000000" pitchFamily="2" charset="2"/>
              <a:buChar char="q"/>
              <a:defRPr/>
            </a:lvl1pPr>
            <a:lvl2pPr marL="639369" indent="-273604">
              <a:buClr>
                <a:srgbClr val="FFC000"/>
              </a:buClr>
              <a:buFont typeface="Wingdings" panose="05000000000000000000" pitchFamily="2" charset="2"/>
              <a:buChar char="q"/>
              <a:defRPr/>
            </a:lvl2pPr>
            <a:lvl3pPr marL="912973" indent="-227523">
              <a:buClr>
                <a:srgbClr val="FFC000"/>
              </a:buClr>
              <a:buFont typeface="Wingdings" panose="05000000000000000000" pitchFamily="2" charset="2"/>
              <a:buChar char="q"/>
              <a:defRPr/>
            </a:lvl3pPr>
            <a:lvl4pPr marL="1370900" indent="-227523">
              <a:buClr>
                <a:srgbClr val="FFC000"/>
              </a:buClr>
              <a:buFont typeface="Wingdings" panose="05000000000000000000" pitchFamily="2" charset="2"/>
              <a:buChar char="q"/>
              <a:defRPr/>
            </a:lvl4pPr>
            <a:lvl5pPr marL="1827387" indent="-227523">
              <a:buClr>
                <a:srgbClr val="FFC000"/>
              </a:buClr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0B346A-2D95-4EA9-A871-C429AD90C82E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6B7A0F-538F-4EED-B060-E30D533D0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5034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8640" y="4572481"/>
            <a:ext cx="9144000" cy="88713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sz="1600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8640" y="3852405"/>
            <a:ext cx="1463040" cy="71287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sz="1600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5121" y="3843764"/>
            <a:ext cx="7598880" cy="71287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sz="1600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447201" y="0"/>
            <a:ext cx="100800" cy="6866641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sz="1600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160" y="6248817"/>
            <a:ext cx="2666880" cy="364358"/>
          </a:xfrm>
        </p:spPr>
        <p:txBody>
          <a:bodyPr/>
          <a:lstStyle>
            <a:lvl1pPr>
              <a:defRPr/>
            </a:lvl1pPr>
          </a:lstStyle>
          <a:p>
            <a:fld id="{550B346A-2D95-4EA9-A871-C429AD90C82E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531"/>
            <a:ext cx="1447200" cy="663909"/>
          </a:xfrm>
        </p:spPr>
        <p:txBody>
          <a:bodyPr/>
          <a:lstStyle>
            <a:lvl1pPr>
              <a:defRPr sz="2800"/>
            </a:lvl1pPr>
          </a:lstStyle>
          <a:p>
            <a:fld id="{9D6B7A0F-538F-4EED-B060-E30D533D064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599840" y="6248817"/>
            <a:ext cx="4572000" cy="36435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3941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121" y="228985"/>
            <a:ext cx="8153280" cy="990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000" y="1600008"/>
            <a:ext cx="8154720" cy="4526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5520" y="6248817"/>
            <a:ext cx="2666880" cy="364358"/>
          </a:xfrm>
          <a:prstGeom prst="rect">
            <a:avLst/>
          </a:prstGeom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400">
                <a:solidFill>
                  <a:schemeClr val="tx2"/>
                </a:solidFill>
              </a:defRPr>
            </a:lvl1pPr>
          </a:lstStyle>
          <a:p>
            <a:fld id="{550B346A-2D95-4EA9-A871-C429AD90C82E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121" y="6248817"/>
            <a:ext cx="5421600" cy="364358"/>
          </a:xfrm>
          <a:prstGeom prst="rect">
            <a:avLst/>
          </a:prstGeom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210"/>
            <a:ext cx="9144000" cy="31971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sz="1600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80295"/>
            <a:ext cx="532800" cy="22898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sz="1600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400" y="1280295"/>
            <a:ext cx="8553600" cy="22898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sz="1600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654"/>
            <a:ext cx="532800" cy="244826"/>
          </a:xfrm>
          <a:prstGeom prst="rect">
            <a:avLst/>
          </a:prstGeom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fld id="{9D6B7A0F-538F-4EED-B060-E30D533D06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mbria" pitchFamily="-111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mbria" pitchFamily="-111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mbria" pitchFamily="-111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mbria" pitchFamily="-111" charset="0"/>
          <a:ea typeface="ＭＳ Ｐゴシック" charset="0"/>
          <a:cs typeface="ＭＳ Ｐゴシック" charset="0"/>
        </a:defRPr>
      </a:lvl5pPr>
      <a:lvl6pPr marL="41472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mbria" pitchFamily="-111" charset="0"/>
        </a:defRPr>
      </a:lvl6pPr>
      <a:lvl7pPr marL="829452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mbria" pitchFamily="-111" charset="0"/>
        </a:defRPr>
      </a:lvl7pPr>
      <a:lvl8pPr marL="1244178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mbria" pitchFamily="-111" charset="0"/>
        </a:defRPr>
      </a:lvl8pPr>
      <a:lvl9pPr marL="165890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mbria" pitchFamily="-111" charset="0"/>
        </a:defRPr>
      </a:lvl9pPr>
    </p:titleStyle>
    <p:bodyStyle>
      <a:lvl1pPr marL="319685" indent="-319685" algn="l" rtl="0" eaLnBrk="1" fontAlgn="base" hangingPunct="1">
        <a:spcBef>
          <a:spcPts val="703"/>
        </a:spcBef>
        <a:spcAft>
          <a:spcPct val="0"/>
        </a:spcAft>
        <a:buClr>
          <a:srgbClr val="FFC000"/>
        </a:buClr>
        <a:buSzPct val="60000"/>
        <a:buFont typeface="Wingdings" panose="05000000000000000000" pitchFamily="2" charset="2"/>
        <a:buChar char="q"/>
        <a:defRPr sz="29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39369" indent="-273604" algn="l" rtl="0" eaLnBrk="1" fontAlgn="base" hangingPunct="1">
        <a:spcBef>
          <a:spcPts val="544"/>
        </a:spcBef>
        <a:spcAft>
          <a:spcPct val="0"/>
        </a:spcAft>
        <a:buClr>
          <a:srgbClr val="FFC000"/>
        </a:buClr>
        <a:buSzPct val="70000"/>
        <a:buFont typeface="Wingdings" panose="05000000000000000000" pitchFamily="2" charset="2"/>
        <a:buChar char="q"/>
        <a:defRPr sz="26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912973" indent="-227523" algn="l" rtl="0" eaLnBrk="1" fontAlgn="base" hangingPunct="1">
        <a:spcBef>
          <a:spcPts val="499"/>
        </a:spcBef>
        <a:spcAft>
          <a:spcPct val="0"/>
        </a:spcAft>
        <a:buClr>
          <a:srgbClr val="FFC000"/>
        </a:buClr>
        <a:buSzPct val="75000"/>
        <a:buFont typeface="Wingdings" panose="05000000000000000000" pitchFamily="2" charset="2"/>
        <a:buChar char="q"/>
        <a:defRPr sz="23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370900" indent="-227523" algn="l" rtl="0" eaLnBrk="1" fontAlgn="base" hangingPunct="1">
        <a:spcBef>
          <a:spcPts val="397"/>
        </a:spcBef>
        <a:spcAft>
          <a:spcPct val="0"/>
        </a:spcAft>
        <a:buClr>
          <a:srgbClr val="FFC000"/>
        </a:buClr>
        <a:buSzPct val="75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1827387" indent="-227523" algn="l" rtl="0" eaLnBrk="1" fontAlgn="base" hangingPunct="1">
        <a:spcBef>
          <a:spcPts val="397"/>
        </a:spcBef>
        <a:spcAft>
          <a:spcPct val="0"/>
        </a:spcAft>
        <a:buClr>
          <a:srgbClr val="FFC000"/>
        </a:buClr>
        <a:buSzPct val="65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102902" indent="-228577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193" indent="-228577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485" indent="-228577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5777" indent="-228577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Locked &amp; Loaded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3505200"/>
            <a:ext cx="6705600" cy="685800"/>
          </a:xfrm>
        </p:spPr>
        <p:txBody>
          <a:bodyPr/>
          <a:lstStyle/>
          <a:p>
            <a:r>
              <a:rPr lang="en-US" dirty="0" smtClean="0"/>
              <a:t>Aggressive Home Defense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26032" y="4191000"/>
            <a:ext cx="3817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Quinn Johnson, Harrison Tsai, David Wu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19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preventative smart lock</a:t>
            </a:r>
          </a:p>
          <a:p>
            <a:r>
              <a:rPr lang="en-US" dirty="0" smtClean="0"/>
              <a:t>Unlocks </a:t>
            </a:r>
            <a:r>
              <a:rPr lang="en-US" dirty="0" smtClean="0"/>
              <a:t>via </a:t>
            </a:r>
            <a:r>
              <a:rPr lang="en-US" dirty="0" smtClean="0"/>
              <a:t>Bluetooth</a:t>
            </a:r>
          </a:p>
          <a:p>
            <a:r>
              <a:rPr lang="en-US" dirty="0" smtClean="0"/>
              <a:t>Retaliation with </a:t>
            </a:r>
            <a:r>
              <a:rPr lang="en-US" dirty="0" smtClean="0"/>
              <a:t>Nerf </a:t>
            </a:r>
            <a:r>
              <a:rPr lang="en-US" dirty="0" smtClean="0"/>
              <a:t>gun </a:t>
            </a:r>
            <a:r>
              <a:rPr lang="en-US" dirty="0" smtClean="0"/>
              <a:t>on </a:t>
            </a:r>
            <a:r>
              <a:rPr lang="en-US" dirty="0" smtClean="0"/>
              <a:t>intrusion attempt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052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FSM</a:t>
            </a:r>
          </a:p>
          <a:p>
            <a:pPr lvl="1"/>
            <a:r>
              <a:rPr lang="en-US" dirty="0" smtClean="0"/>
              <a:t>LTLs</a:t>
            </a:r>
          </a:p>
          <a:p>
            <a:r>
              <a:rPr lang="en-US" dirty="0" smtClean="0"/>
              <a:t>Testing Parts</a:t>
            </a:r>
          </a:p>
          <a:p>
            <a:pPr lvl="1"/>
            <a:r>
              <a:rPr lang="en-US" dirty="0" smtClean="0"/>
              <a:t>Servo</a:t>
            </a:r>
          </a:p>
          <a:p>
            <a:pPr lvl="1"/>
            <a:r>
              <a:rPr lang="en-US" dirty="0" err="1" smtClean="0"/>
              <a:t>Mbed</a:t>
            </a:r>
            <a:endParaRPr lang="en-US" dirty="0" smtClean="0"/>
          </a:p>
          <a:p>
            <a:pPr lvl="1"/>
            <a:r>
              <a:rPr lang="en-US" dirty="0" smtClean="0"/>
              <a:t>Sensors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09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2590800"/>
            <a:ext cx="1752600" cy="13716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Off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03918" y="2590800"/>
            <a:ext cx="1752600" cy="13716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Lock/Unlock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99518" y="2590800"/>
            <a:ext cx="1752600" cy="13716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Retaliate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90800" y="2971800"/>
            <a:ext cx="11131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456518" y="2971800"/>
            <a:ext cx="11131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456518" y="3581400"/>
            <a:ext cx="11131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590800" y="3581400"/>
            <a:ext cx="11131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724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</a:t>
            </a:r>
            <a:endParaRPr lang="en-US" dirty="0"/>
          </a:p>
        </p:txBody>
      </p:sp>
      <p:sp>
        <p:nvSpPr>
          <p:cNvPr id="71" name="Rounded Rectangle 70"/>
          <p:cNvSpPr/>
          <p:nvPr/>
        </p:nvSpPr>
        <p:spPr>
          <a:xfrm>
            <a:off x="228600" y="1676400"/>
            <a:ext cx="8686800" cy="487680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33400" y="1730793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</a:t>
            </a:r>
            <a:r>
              <a:rPr lang="en-US" b="1" dirty="0" smtClean="0"/>
              <a:t>ain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1175388" y="2362200"/>
            <a:ext cx="1295400" cy="838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locked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2484235" y="4416612"/>
            <a:ext cx="1295400" cy="838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locking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5486400" y="4419600"/>
            <a:ext cx="1295400" cy="838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unlocked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3886200" y="2362200"/>
            <a:ext cx="1295400" cy="838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alidate key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6477000" y="2362200"/>
            <a:ext cx="1295400" cy="838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unlocking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2484235" y="2514600"/>
            <a:ext cx="140196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6" idx="3"/>
            <a:endCxn id="77" idx="1"/>
          </p:cNvCxnSpPr>
          <p:nvPr/>
        </p:nvCxnSpPr>
        <p:spPr>
          <a:xfrm>
            <a:off x="5181600" y="2781300"/>
            <a:ext cx="1295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7" idx="2"/>
            <a:endCxn id="75" idx="0"/>
          </p:cNvCxnSpPr>
          <p:nvPr/>
        </p:nvCxnSpPr>
        <p:spPr>
          <a:xfrm flipH="1">
            <a:off x="6134100" y="3200400"/>
            <a:ext cx="990600" cy="1219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74" idx="3"/>
          </p:cNvCxnSpPr>
          <p:nvPr/>
        </p:nvCxnSpPr>
        <p:spPr>
          <a:xfrm flipH="1" flipV="1">
            <a:off x="3779635" y="4835712"/>
            <a:ext cx="1630565" cy="29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4" idx="0"/>
            <a:endCxn id="73" idx="2"/>
          </p:cNvCxnSpPr>
          <p:nvPr/>
        </p:nvCxnSpPr>
        <p:spPr>
          <a:xfrm flipH="1" flipV="1">
            <a:off x="1823088" y="3200400"/>
            <a:ext cx="1308847" cy="12162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2470788" y="3048000"/>
            <a:ext cx="141541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>
            <a:endCxn id="73" idx="1"/>
          </p:cNvCxnSpPr>
          <p:nvPr/>
        </p:nvCxnSpPr>
        <p:spPr>
          <a:xfrm rot="16200000" flipH="1">
            <a:off x="644844" y="2250756"/>
            <a:ext cx="571500" cy="489588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374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</a:t>
            </a:r>
            <a:endParaRPr lang="en-US" dirty="0"/>
          </a:p>
        </p:txBody>
      </p:sp>
      <p:sp>
        <p:nvSpPr>
          <p:cNvPr id="71" name="Rounded Rectangle 70"/>
          <p:cNvSpPr/>
          <p:nvPr/>
        </p:nvSpPr>
        <p:spPr>
          <a:xfrm>
            <a:off x="228600" y="1676400"/>
            <a:ext cx="5410200" cy="411480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33400" y="1730793"/>
            <a:ext cx="101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b="1" dirty="0" smtClean="0"/>
              <a:t>etaliate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1112635" y="4645212"/>
            <a:ext cx="1295400" cy="838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release trigger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4114800" y="4648200"/>
            <a:ext cx="1295400" cy="838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1066800" y="2590800"/>
            <a:ext cx="1295400" cy="838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armed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114800" y="2590800"/>
            <a:ext cx="1295400" cy="838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pull 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/>
          <p:cNvCxnSpPr>
            <a:stCxn id="76" idx="3"/>
            <a:endCxn id="77" idx="1"/>
          </p:cNvCxnSpPr>
          <p:nvPr/>
        </p:nvCxnSpPr>
        <p:spPr>
          <a:xfrm>
            <a:off x="2362200" y="3009900"/>
            <a:ext cx="1752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7" idx="2"/>
            <a:endCxn id="75" idx="0"/>
          </p:cNvCxnSpPr>
          <p:nvPr/>
        </p:nvCxnSpPr>
        <p:spPr>
          <a:xfrm>
            <a:off x="4762500" y="3429000"/>
            <a:ext cx="0" cy="1219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74" idx="3"/>
          </p:cNvCxnSpPr>
          <p:nvPr/>
        </p:nvCxnSpPr>
        <p:spPr>
          <a:xfrm flipH="1" flipV="1">
            <a:off x="2408035" y="5064312"/>
            <a:ext cx="1630565" cy="29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4" idx="0"/>
            <a:endCxn id="76" idx="2"/>
          </p:cNvCxnSpPr>
          <p:nvPr/>
        </p:nvCxnSpPr>
        <p:spPr>
          <a:xfrm flipH="1" flipV="1">
            <a:off x="1714500" y="3429000"/>
            <a:ext cx="45835" cy="12162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endCxn id="76" idx="1"/>
          </p:cNvCxnSpPr>
          <p:nvPr/>
        </p:nvCxnSpPr>
        <p:spPr>
          <a:xfrm rot="16200000" flipH="1">
            <a:off x="290980" y="2234079"/>
            <a:ext cx="865841" cy="685800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6477000" y="2933700"/>
            <a:ext cx="1905000" cy="160020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alidate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key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638800" y="3124200"/>
            <a:ext cx="838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638800" y="4114800"/>
            <a:ext cx="838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874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LTLs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G(Bluetooth =&gt; X(Validate Key))</a:t>
            </a:r>
          </a:p>
          <a:p>
            <a:r>
              <a:rPr lang="en-US" dirty="0"/>
              <a:t>G(Tripwire ∧ Locked =&gt; X(Armed))</a:t>
            </a:r>
          </a:p>
          <a:p>
            <a:r>
              <a:rPr lang="en-US" dirty="0" smtClean="0"/>
              <a:t>G(Locked ∧ Validated =&gt; F(Unlocked))</a:t>
            </a:r>
            <a:endParaRPr lang="en-US" dirty="0" smtClean="0"/>
          </a:p>
          <a:p>
            <a:r>
              <a:rPr lang="en-US" dirty="0"/>
              <a:t>G(Unlocked </a:t>
            </a:r>
            <a:r>
              <a:rPr lang="en-US" dirty="0" smtClean="0"/>
              <a:t>=&gt; </a:t>
            </a:r>
            <a:r>
              <a:rPr lang="en-US" dirty="0" smtClean="0"/>
              <a:t>F(Locked))</a:t>
            </a:r>
          </a:p>
          <a:p>
            <a:r>
              <a:rPr lang="en-US" dirty="0" smtClean="0"/>
              <a:t>G(¬Locked =&gt; ¬X(Armed))</a:t>
            </a:r>
          </a:p>
        </p:txBody>
      </p:sp>
    </p:spTree>
    <p:extLst>
      <p:ext uri="{BB962C8B-B14F-4D97-AF65-F5344CB8AC3E}">
        <p14:creationId xmlns:p14="http://schemas.microsoft.com/office/powerpoint/2010/main" val="2872690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Blockers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Faulty </a:t>
            </a:r>
            <a:r>
              <a:rPr lang="en-US" dirty="0" err="1" smtClean="0"/>
              <a:t>mbed</a:t>
            </a:r>
            <a:endParaRPr lang="en-US" dirty="0" smtClean="0"/>
          </a:p>
          <a:p>
            <a:r>
              <a:rPr lang="en-US" dirty="0" smtClean="0"/>
              <a:t>Waiting for parts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7357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FAC">
  <a:themeElements>
    <a:clrScheme name="Custom 7">
      <a:dk1>
        <a:sysClr val="windowText" lastClr="000000"/>
      </a:dk1>
      <a:lt1>
        <a:sysClr val="window" lastClr="FFFFFF"/>
      </a:lt1>
      <a:dk2>
        <a:srgbClr val="073763"/>
      </a:dk2>
      <a:lt2>
        <a:srgbClr val="DBF5F9"/>
      </a:lt2>
      <a:accent1>
        <a:srgbClr val="073763"/>
      </a:accent1>
      <a:accent2>
        <a:srgbClr val="FFC000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Custom 1">
      <a:majorFont>
        <a:latin typeface="Cambria"/>
        <a:ea typeface=""/>
        <a:cs typeface=""/>
      </a:majorFont>
      <a:minorFont>
        <a:latin typeface="Tw Cen MT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SFAC</Template>
  <TotalTime>1017</TotalTime>
  <Words>98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SFAC</vt:lpstr>
      <vt:lpstr>Locked &amp; Loaded</vt:lpstr>
      <vt:lpstr>Project Overview</vt:lpstr>
      <vt:lpstr>Current Progress</vt:lpstr>
      <vt:lpstr>FSM</vt:lpstr>
      <vt:lpstr>FSM</vt:lpstr>
      <vt:lpstr>FSM</vt:lpstr>
      <vt:lpstr>LTLs</vt:lpstr>
      <vt:lpstr>Current Blockers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Locked &amp; Loaded</dc:title>
  <dc:creator>David</dc:creator>
  <cp:lastModifiedBy>David</cp:lastModifiedBy>
  <cp:revision>22</cp:revision>
  <dcterms:created xsi:type="dcterms:W3CDTF">2014-11-18T21:57:52Z</dcterms:created>
  <dcterms:modified xsi:type="dcterms:W3CDTF">2014-11-19T22:24:16Z</dcterms:modified>
</cp:coreProperties>
</file>