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sldIdLst>
    <p:sldId id="730" r:id="rId2"/>
    <p:sldId id="1266" r:id="rId3"/>
    <p:sldId id="814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11" r:id="rId12"/>
    <p:sldId id="807" r:id="rId13"/>
    <p:sldId id="809" r:id="rId14"/>
    <p:sldId id="810" r:id="rId15"/>
    <p:sldId id="812" r:id="rId16"/>
    <p:sldId id="813" r:id="rId17"/>
    <p:sldId id="815" r:id="rId18"/>
    <p:sldId id="816" r:id="rId19"/>
    <p:sldId id="817" r:id="rId20"/>
    <p:sldId id="818" r:id="rId21"/>
    <p:sldId id="819" r:id="rId22"/>
    <p:sldId id="822" r:id="rId23"/>
    <p:sldId id="82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58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3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66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7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3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6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3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0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7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3C5E41-E52F-4046-AF5B-76D5968C23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2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、完成本文档中所有的测试程序并填写运行结果，从而体会二进制与十进制文件在不同操作系统下的读写差异，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掌握与文件有关的流函数的正确用法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、需完成的页面，右上角有标注，直接在本文件上作答，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用蓝色写出答案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、无特殊说明，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编译，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编译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、因为篇幅问题，打开文件后均省略了是否打开成功的判断，这在实际应用中是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网上提交本次作业（在“实验报告”中提交）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2191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：十进制方式写，二进制方式读，不同读方式在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185397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：在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读取</a:t>
            </a:r>
            <a:r>
              <a:rPr lang="en-US" altLang="zh-CN" sz="1600" b="1" dirty="0" err="1">
                <a:latin typeface="+mn-ea"/>
              </a:rPr>
              <a:t>Wwindows</a:t>
            </a:r>
            <a:r>
              <a:rPr lang="zh-CN" altLang="en-US" sz="1600" b="1" dirty="0">
                <a:latin typeface="+mn-ea"/>
              </a:rPr>
              <a:t>下写的十进制文件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"hello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/>
                <a:ea typeface="宋体"/>
              </a:rPr>
              <a:t>\r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模拟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格式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12968" y="5085185"/>
            <a:ext cx="480003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8400256" y="980728"/>
            <a:ext cx="201275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同例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右侧，未变过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367453" y="980728"/>
            <a:ext cx="2245513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Linux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下运行本程序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70250" y="4725144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本例说明，在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Linux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下读取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格式的文件，要注意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0D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的处理</a:t>
            </a:r>
          </a:p>
        </p:txBody>
      </p:sp>
    </p:spTree>
    <p:extLst>
      <p:ext uri="{BB962C8B-B14F-4D97-AF65-F5344CB8AC3E}">
        <p14:creationId xmlns:p14="http://schemas.microsoft.com/office/powerpoint/2010/main" val="195611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"ABC\0\x61\x62\x63"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为什么？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8529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"ABC\x1\x2\x1A\t\v\b\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xff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\175()-=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def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1190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的大小比文件大小大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，原因是：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93413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的文件，并用十进制不同方式读取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12968" y="5085185"/>
            <a:ext cx="480003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559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的文件，并进行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>
                <a:latin typeface="+mn-ea"/>
              </a:rPr>
              <a:t>读取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Linux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c=0;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())!=EOF)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12968" y="5085185"/>
            <a:ext cx="480003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Linux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?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70250" y="6237312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综合例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12~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14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，结论：当文件中含字符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时，不能用十进制方式读取，而当文件中含字符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时，是可以用二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十进制方式正确读取的</a:t>
            </a:r>
          </a:p>
        </p:txBody>
      </p:sp>
    </p:spTree>
    <p:extLst>
      <p:ext uri="{BB962C8B-B14F-4D97-AF65-F5344CB8AC3E}">
        <p14:creationId xmlns:p14="http://schemas.microsoft.com/office/powerpoint/2010/main" val="227342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：比较格式化读和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在不同读入方式时值的差别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name[30];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in &gt;&gt; name;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5"/>
            <a:ext cx="4835769" cy="14039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说明：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 &gt;&gt;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方式读入字符串时，和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方式相同，都是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停止，并在数组最后加入一个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name[30];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(name, 26);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12968" y="5085185"/>
            <a:ext cx="4800038" cy="1403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读入时，是读到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停止，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不在数组最后加入一个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70250" y="6489106"/>
            <a:ext cx="9642756" cy="280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仅对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方式读时有效，可返回最后读取的字节数；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则对两种读入方式均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___________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0166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：比较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读超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不超过文件长度时的区别，并观察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的返回值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3562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name[30] = "00000000000000000000000000000";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20);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(name[20])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0250" y="5336976"/>
            <a:ext cx="4835769" cy="1260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name[20]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_____________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12968" y="980728"/>
            <a:ext cx="4800038" cy="435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name[30] = "00000000000000000000000000000";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200);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12968" y="5336974"/>
            <a:ext cx="4800038" cy="1260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</p:txBody>
      </p:sp>
    </p:spTree>
    <p:extLst>
      <p:ext uri="{BB962C8B-B14F-4D97-AF65-F5344CB8AC3E}">
        <p14:creationId xmlns:p14="http://schemas.microsoft.com/office/powerpoint/2010/main" val="256414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移动文件指针，观察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在不同情况下的返回值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10);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name[10]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(-5,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::cur);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(name, 10);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name[10]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_____________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773723" y="6119445"/>
            <a:ext cx="9639283" cy="47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seekg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仅在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___________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情况下返回正确值，因此，每次操作完成后，最好判断流对象自身状态，正确才可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  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继续下一步。</a:t>
            </a:r>
          </a:p>
        </p:txBody>
      </p:sp>
    </p:spTree>
    <p:extLst>
      <p:ext uri="{BB962C8B-B14F-4D97-AF65-F5344CB8AC3E}">
        <p14:creationId xmlns:p14="http://schemas.microsoft.com/office/powerpoint/2010/main" val="34023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后判断流对象状态是否正确，若不正确则恢复正确状态后再继续使用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62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</p:txBody>
      </p:sp>
    </p:spTree>
    <p:extLst>
      <p:ext uri="{BB962C8B-B14F-4D97-AF65-F5344CB8AC3E}">
        <p14:creationId xmlns:p14="http://schemas.microsoft.com/office/powerpoint/2010/main" val="418922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：读写方式打开时的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同步移动问题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"abcdefghijklmnopqrstuvwxyz0123");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均可以使用，且读写后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两个函数的返回值均相同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、文件指针的移动，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均可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30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"abcdefghijklmnopqrstuvwxyz0123");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20" y="4437113"/>
            <a:ext cx="4810460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后，虽然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可以移动文件指针，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但是写入的位置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、自行测试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方式打开加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的情况，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与本例的结论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_________________(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不一致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36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/>
                <a:ea typeface="宋体"/>
              </a:rPr>
              <a:t>无换行符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/>
                <a:ea typeface="宋体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/>
                <a:ea typeface="宋体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char name[80];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name[30] = '\0';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::beg);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"abcdefghijklmnopqrstuvwxyz0123");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(name, 30);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/>
                <a:ea typeface="宋体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        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结论：加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后，读写方式打开时，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均可以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使用，且无论读写，两个函数的返回值均相同，表示两个文件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指针是同步移动的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8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：十进制方式写，在</a:t>
            </a:r>
            <a:r>
              <a:rPr lang="en-US" altLang="zh-CN" sz="1600" b="1" dirty="0">
                <a:latin typeface="+mn-ea"/>
              </a:rPr>
              <a:t>Windows/Linux</a:t>
            </a:r>
            <a:r>
              <a:rPr lang="zh-CN" altLang="en-US" sz="1600" b="1" dirty="0">
                <a:latin typeface="+mn-ea"/>
              </a:rPr>
              <a:t>下的差别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968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：二进制方式写，在</a:t>
            </a:r>
            <a:r>
              <a:rPr lang="en-US" altLang="zh-CN" sz="1600" b="1" dirty="0">
                <a:latin typeface="+mn-ea"/>
              </a:rPr>
              <a:t>Windows/Linux</a:t>
            </a:r>
            <a:r>
              <a:rPr lang="zh-CN" altLang="en-US" sz="1600" b="1" dirty="0">
                <a:latin typeface="+mn-ea"/>
              </a:rPr>
              <a:t>下的差别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::out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3388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：十进制方式写，十进制方式读，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的十进制方式下被当做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066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：十进制方式写，二进制方式读，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的二进制方式下被当做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3524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：十进制方式写，十进制方式读，不同读方式在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09492" y="5085185"/>
            <a:ext cx="480351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：二进制方式写，十进制方式读，不同读方式在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09493" y="5085185"/>
            <a:ext cx="480351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14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：二进制方式写，二进制方式读，不同读方式在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12968" y="980728"/>
            <a:ext cx="480003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12968" y="5085185"/>
            <a:ext cx="480003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87853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6715</Words>
  <Application>Microsoft Office PowerPoint</Application>
  <PresentationFormat>宽屏</PresentationFormat>
  <Paragraphs>941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Larry</cp:lastModifiedBy>
  <cp:revision>13</cp:revision>
  <dcterms:created xsi:type="dcterms:W3CDTF">2020-08-13T13:39:53Z</dcterms:created>
  <dcterms:modified xsi:type="dcterms:W3CDTF">2021-05-22T19:30:59Z</dcterms:modified>
</cp:coreProperties>
</file>