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4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1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93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3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47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95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8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23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48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18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450E-D1F9-43C0-AF75-38783EC8336C}" type="datetimeFigureOut">
              <a:rPr lang="zh-TW" altLang="en-US" smtClean="0"/>
              <a:t>2019/11/17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B210-3539-4D6F-BC53-E9B2FBCB00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Group Presentation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600200"/>
            <a:ext cx="10807700" cy="48895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1. Please form groups of 4~6 members.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2. Find an article/news related to one of the following topics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   (a) Notable people  (b) Energy   (c) Pop culture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3. Discuss and answer these questions: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   (A)</a:t>
            </a:r>
            <a:r>
              <a:rPr lang="zh-TW" altLang="en-US" sz="4100" dirty="0"/>
              <a:t> </a:t>
            </a:r>
            <a:r>
              <a:rPr lang="en-US" altLang="zh-TW" sz="4100" dirty="0"/>
              <a:t>What does the article tell us? Briefly summarize it.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         Any related clip (optional) should not exceed 1 minute.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4100" dirty="0"/>
              <a:t>        (3 minutes</a:t>
            </a:r>
            <a:r>
              <a:rPr lang="en-US" altLang="zh-TW" sz="4100" dirty="0" smtClean="0"/>
              <a:t>)</a:t>
            </a:r>
            <a:endParaRPr lang="en-US" altLang="zh-TW" sz="4100" dirty="0"/>
          </a:p>
        </p:txBody>
      </p:sp>
    </p:spTree>
    <p:extLst>
      <p:ext uri="{BB962C8B-B14F-4D97-AF65-F5344CB8AC3E}">
        <p14:creationId xmlns:p14="http://schemas.microsoft.com/office/powerpoint/2010/main" val="13488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Group Presentation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6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300" dirty="0" smtClean="0"/>
              <a:t>(B)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What is the main idea and the author’s writing</a:t>
            </a:r>
          </a:p>
          <a:p>
            <a:pPr marL="0" indent="0">
              <a:buNone/>
            </a:pPr>
            <a:r>
              <a:rPr lang="en-US" altLang="zh-TW" sz="3300" dirty="0"/>
              <a:t> </a:t>
            </a:r>
            <a:r>
              <a:rPr lang="en-US" altLang="zh-TW" sz="3300" dirty="0" smtClean="0"/>
              <a:t>  </a:t>
            </a:r>
            <a:r>
              <a:rPr lang="en-US" altLang="zh-TW" sz="3300" dirty="0" smtClean="0"/>
              <a:t>   purpose? (2  minutes)</a:t>
            </a:r>
          </a:p>
          <a:p>
            <a:pPr marL="0" indent="0">
              <a:buNone/>
            </a:pPr>
            <a:r>
              <a:rPr lang="en-US" altLang="zh-TW" sz="3300" dirty="0" smtClean="0"/>
              <a:t>(C) Do you agree with the author’s idea? Why or why not? </a:t>
            </a:r>
          </a:p>
          <a:p>
            <a:pPr marL="0" indent="0">
              <a:buNone/>
            </a:pPr>
            <a:r>
              <a:rPr lang="en-US" altLang="zh-TW" sz="3300" dirty="0"/>
              <a:t> </a:t>
            </a:r>
            <a:r>
              <a:rPr lang="en-US" altLang="zh-TW" sz="3300" dirty="0" smtClean="0"/>
              <a:t>    Your a</a:t>
            </a:r>
            <a:r>
              <a:rPr lang="en-US" altLang="zh-TW" sz="3300" dirty="0" smtClean="0"/>
              <a:t>nswers may vary among group members (including</a:t>
            </a:r>
          </a:p>
          <a:p>
            <a:pPr marL="0" indent="0">
              <a:buNone/>
            </a:pPr>
            <a:r>
              <a:rPr lang="en-US" altLang="zh-TW" sz="3300" dirty="0"/>
              <a:t> </a:t>
            </a:r>
            <a:r>
              <a:rPr lang="en-US" altLang="zh-TW" sz="3300" dirty="0" smtClean="0"/>
              <a:t>    both yes and no). Please  give examples to explain when</a:t>
            </a:r>
          </a:p>
          <a:p>
            <a:pPr marL="0" indent="0">
              <a:buNone/>
            </a:pPr>
            <a:r>
              <a:rPr lang="en-US" altLang="zh-TW" sz="3300" dirty="0"/>
              <a:t> </a:t>
            </a:r>
            <a:r>
              <a:rPr lang="en-US" altLang="zh-TW" sz="3300" dirty="0" smtClean="0"/>
              <a:t>  </a:t>
            </a:r>
            <a:r>
              <a:rPr lang="en-US" altLang="zh-TW" sz="3300" dirty="0" smtClean="0"/>
              <a:t>  necessary.</a:t>
            </a:r>
            <a:r>
              <a:rPr lang="en-US" altLang="zh-TW" sz="3300" dirty="0" smtClean="0"/>
              <a:t> </a:t>
            </a:r>
            <a:r>
              <a:rPr lang="en-US" altLang="zh-TW" sz="3300" dirty="0" smtClean="0"/>
              <a:t>(4 minutes)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9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Group Presentation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400" dirty="0" smtClean="0"/>
              <a:t>(D) What do you learn from the article? If the article is</a:t>
            </a:r>
          </a:p>
          <a:p>
            <a:pPr marL="0" indent="0">
              <a:buNone/>
            </a:pPr>
            <a:r>
              <a:rPr lang="en-US" altLang="zh-TW" sz="3400" dirty="0"/>
              <a:t> </a:t>
            </a:r>
            <a:r>
              <a:rPr lang="en-US" altLang="zh-TW" sz="3400" dirty="0" smtClean="0"/>
              <a:t> </a:t>
            </a:r>
            <a:r>
              <a:rPr lang="en-US" altLang="zh-TW" sz="3400" dirty="0" smtClean="0"/>
              <a:t>   about addressing a problem, what might be the possible</a:t>
            </a:r>
          </a:p>
          <a:p>
            <a:pPr marL="0" indent="0">
              <a:buNone/>
            </a:pPr>
            <a:r>
              <a:rPr lang="en-US" altLang="zh-TW" sz="3400" dirty="0" smtClean="0"/>
              <a:t>     solutions? (4 minutes)</a:t>
            </a:r>
            <a:endParaRPr lang="en-US" altLang="zh-TW" sz="3400" dirty="0" smtClean="0"/>
          </a:p>
          <a:p>
            <a:pPr marL="0" indent="0">
              <a:buNone/>
            </a:pPr>
            <a:r>
              <a:rPr lang="en-US" altLang="zh-TW" sz="3400" dirty="0" smtClean="0"/>
              <a:t>(</a:t>
            </a:r>
            <a:r>
              <a:rPr lang="en-US" altLang="zh-TW" sz="3400" dirty="0"/>
              <a:t>E) Any other things you want to </a:t>
            </a:r>
            <a:r>
              <a:rPr lang="en-US" altLang="zh-TW" sz="3400" dirty="0" smtClean="0"/>
              <a:t>say in </a:t>
            </a:r>
            <a:r>
              <a:rPr lang="en-US" altLang="zh-TW" sz="3400" dirty="0"/>
              <a:t>response to </a:t>
            </a:r>
            <a:r>
              <a:rPr lang="en-US" altLang="zh-TW" sz="3400" dirty="0" smtClean="0"/>
              <a:t>the</a:t>
            </a:r>
          </a:p>
          <a:p>
            <a:pPr marL="0" indent="0">
              <a:buNone/>
            </a:pPr>
            <a:r>
              <a:rPr lang="en-US" altLang="zh-TW" sz="3400" dirty="0"/>
              <a:t> </a:t>
            </a:r>
            <a:r>
              <a:rPr lang="en-US" altLang="zh-TW" sz="3400" dirty="0" smtClean="0"/>
              <a:t>    article.  (</a:t>
            </a:r>
            <a:r>
              <a:rPr lang="en-US" altLang="zh-TW" sz="3400" dirty="0"/>
              <a:t>2 minutes</a:t>
            </a:r>
            <a:r>
              <a:rPr lang="en-US" altLang="zh-TW" sz="3400" dirty="0" smtClean="0"/>
              <a:t>)</a:t>
            </a:r>
          </a:p>
          <a:p>
            <a:pPr marL="0" indent="0">
              <a:buNone/>
            </a:pPr>
            <a:endParaRPr lang="en-US" altLang="zh-TW" sz="3400" dirty="0" smtClean="0"/>
          </a:p>
          <a:p>
            <a:pPr marL="0" indent="0">
              <a:buNone/>
            </a:pPr>
            <a:endParaRPr lang="en-US" altLang="zh-TW" sz="33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494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Group Presentation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968500"/>
            <a:ext cx="10515600" cy="420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>
                <a:solidFill>
                  <a:srgbClr val="FF5050"/>
                </a:solidFill>
              </a:rPr>
              <a:t>* Upload your group PPT on Moodle before your 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5050"/>
                </a:solidFill>
              </a:rPr>
              <a:t>   presentation.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5050"/>
                </a:solidFill>
              </a:rPr>
              <a:t>* This is group work, please make sure you participate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5050"/>
                </a:solidFill>
              </a:rPr>
              <a:t>   and contribute in the discussions.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5050"/>
                </a:solidFill>
              </a:rPr>
              <a:t>* Please note that everyone has to present orally.</a:t>
            </a:r>
          </a:p>
          <a:p>
            <a:pPr marL="0" indent="0">
              <a:buNone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497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Group Presentation 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600" dirty="0" smtClean="0"/>
              <a:t>Some useful expressions you may adopt in presentation.</a:t>
            </a:r>
          </a:p>
          <a:p>
            <a:r>
              <a:rPr lang="en-US" altLang="zh-TW" sz="3600" dirty="0" smtClean="0"/>
              <a:t>I find it interesting when the author says.... </a:t>
            </a:r>
          </a:p>
          <a:p>
            <a:r>
              <a:rPr lang="en-US" altLang="zh-TW" sz="3600" dirty="0" smtClean="0"/>
              <a:t>I see what he/she means, but.... </a:t>
            </a:r>
          </a:p>
          <a:p>
            <a:r>
              <a:rPr lang="en-US" altLang="zh-TW" sz="3600" dirty="0" smtClean="0"/>
              <a:t>I totally agree with what’s been said... </a:t>
            </a:r>
          </a:p>
          <a:p>
            <a:r>
              <a:rPr lang="en-US" altLang="zh-TW" sz="3600" dirty="0" smtClean="0"/>
              <a:t>My idea is similar to the authors’ idea... </a:t>
            </a:r>
          </a:p>
          <a:p>
            <a:r>
              <a:rPr lang="en-US" altLang="zh-TW" sz="3600" dirty="0" smtClean="0"/>
              <a:t>That may be true... but....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329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296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Group Presentation </vt:lpstr>
      <vt:lpstr>Group Presentation </vt:lpstr>
      <vt:lpstr>Group Presentation </vt:lpstr>
      <vt:lpstr>Group Presentation </vt:lpstr>
      <vt:lpstr>Group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Presentation</dc:title>
  <dc:creator>user</dc:creator>
  <cp:lastModifiedBy>user</cp:lastModifiedBy>
  <cp:revision>7</cp:revision>
  <dcterms:created xsi:type="dcterms:W3CDTF">2019-11-17T13:49:11Z</dcterms:created>
  <dcterms:modified xsi:type="dcterms:W3CDTF">2019-11-17T14:52:31Z</dcterms:modified>
</cp:coreProperties>
</file>