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8" r:id="rId4"/>
    <p:sldId id="271" r:id="rId5"/>
    <p:sldId id="282" r:id="rId6"/>
    <p:sldId id="259" r:id="rId7"/>
    <p:sldId id="281" r:id="rId8"/>
    <p:sldId id="287" r:id="rId9"/>
    <p:sldId id="286" r:id="rId10"/>
    <p:sldId id="288" r:id="rId11"/>
    <p:sldId id="263" r:id="rId12"/>
    <p:sldId id="266" r:id="rId13"/>
    <p:sldId id="273" r:id="rId14"/>
    <p:sldId id="262" r:id="rId15"/>
    <p:sldId id="284" r:id="rId16"/>
    <p:sldId id="283" r:id="rId17"/>
    <p:sldId id="264" r:id="rId18"/>
    <p:sldId id="267" r:id="rId19"/>
    <p:sldId id="268" r:id="rId20"/>
    <p:sldId id="269" r:id="rId21"/>
    <p:sldId id="270" r:id="rId22"/>
    <p:sldId id="289" r:id="rId23"/>
    <p:sldId id="265" r:id="rId24"/>
    <p:sldId id="285" r:id="rId25"/>
    <p:sldId id="274" r:id="rId26"/>
    <p:sldId id="275" r:id="rId27"/>
    <p:sldId id="279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DA"/>
    <a:srgbClr val="F3DEA7"/>
    <a:srgbClr val="93D0C9"/>
    <a:srgbClr val="F9F4F0"/>
    <a:srgbClr val="7C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8" autoAdjust="0"/>
  </p:normalViewPr>
  <p:slideViewPr>
    <p:cSldViewPr snapToGrid="0" showGuides="1">
      <p:cViewPr>
        <p:scale>
          <a:sx n="69" d="100"/>
          <a:sy n="69" d="100"/>
        </p:scale>
        <p:origin x="-1200" y="-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電腦版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50</c:v>
                </c:pt>
                <c:pt idx="2">
                  <c:v>45</c:v>
                </c:pt>
                <c:pt idx="3">
                  <c:v>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手機版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55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542528"/>
        <c:axId val="148754368"/>
      </c:lineChart>
      <c:catAx>
        <c:axId val="16354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754368"/>
        <c:crosses val="autoZero"/>
        <c:auto val="1"/>
        <c:lblAlgn val="ctr"/>
        <c:lblOffset val="100"/>
        <c:noMultiLvlLbl val="0"/>
      </c:catAx>
      <c:valAx>
        <c:axId val="148754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542528"/>
        <c:crosses val="autoZero"/>
        <c:crossBetween val="between"/>
      </c:valAx>
    </c:plotArea>
    <c:legend>
      <c:legendPos val="r"/>
      <c:legendEntry>
        <c:idx val="2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CAA23-C49B-407E-9E0C-C1633961BA3D}" type="doc">
      <dgm:prSet loTypeId="urn:microsoft.com/office/officeart/2005/8/layout/venn1" loCatId="relationship" qsTypeId="urn:microsoft.com/office/officeart/2005/8/quickstyle/3d1" qsCatId="3D" csTypeId="urn:microsoft.com/office/officeart/2005/8/colors/colorful4" csCatId="colorful" phldr="1"/>
      <dgm:spPr/>
    </dgm:pt>
    <dgm:pt modelId="{9793B495-5783-46C8-8AE8-7DB232C4029E}">
      <dgm:prSet phldrT="[Text]"/>
      <dgm:spPr/>
      <dgm:t>
        <a:bodyPr/>
        <a:lstStyle/>
        <a:p>
          <a:r>
            <a:rPr lang="en-US" altLang="zh-TW" dirty="0" smtClean="0"/>
            <a:t>Mobile                        </a:t>
          </a:r>
          <a:r>
            <a:rPr lang="zh-TW" altLang="en-US" dirty="0" smtClean="0"/>
            <a:t>手機</a:t>
          </a:r>
          <a:endParaRPr lang="en-US" dirty="0"/>
        </a:p>
      </dgm:t>
    </dgm:pt>
    <dgm:pt modelId="{5D35B5F9-30E7-4001-8750-CE5C5A559746}" type="parTrans" cxnId="{D08F954A-FA7C-415E-9830-6668056FE36D}">
      <dgm:prSet/>
      <dgm:spPr/>
      <dgm:t>
        <a:bodyPr/>
        <a:lstStyle/>
        <a:p>
          <a:endParaRPr lang="en-US"/>
        </a:p>
      </dgm:t>
    </dgm:pt>
    <dgm:pt modelId="{EE26680F-53BE-425F-AB9B-81082EEA5FBA}" type="sibTrans" cxnId="{D08F954A-FA7C-415E-9830-6668056FE36D}">
      <dgm:prSet/>
      <dgm:spPr/>
      <dgm:t>
        <a:bodyPr/>
        <a:lstStyle/>
        <a:p>
          <a:endParaRPr lang="en-US"/>
        </a:p>
      </dgm:t>
    </dgm:pt>
    <dgm:pt modelId="{E6116224-4E8E-41E5-B4D8-8B3F8EE77213}">
      <dgm:prSet phldrT="[Text]"/>
      <dgm:spPr/>
      <dgm:t>
        <a:bodyPr/>
        <a:lstStyle/>
        <a:p>
          <a:r>
            <a:rPr lang="en-US" altLang="zh-TW" dirty="0" smtClean="0"/>
            <a:t>UX</a:t>
          </a:r>
          <a:r>
            <a:rPr lang="zh-TW" altLang="en-US" dirty="0" smtClean="0"/>
            <a:t> </a:t>
          </a:r>
          <a:endParaRPr lang="en-US" altLang="zh-TW" dirty="0" smtClean="0"/>
        </a:p>
        <a:p>
          <a:r>
            <a:rPr lang="zh-TW" altLang="en-US" dirty="0" smtClean="0"/>
            <a:t>使用者</a:t>
          </a:r>
          <a:endParaRPr lang="en-US" altLang="zh-TW" dirty="0" smtClean="0"/>
        </a:p>
        <a:p>
          <a:r>
            <a:rPr lang="zh-TW" altLang="en-US" dirty="0" smtClean="0"/>
            <a:t>經驗</a:t>
          </a:r>
          <a:endParaRPr lang="en-US" dirty="0"/>
        </a:p>
      </dgm:t>
    </dgm:pt>
    <dgm:pt modelId="{9F18E4F5-5C13-4B54-BF23-23A181B22F89}" type="parTrans" cxnId="{D83DDEB0-A140-484F-9B06-7B063C5004AF}">
      <dgm:prSet/>
      <dgm:spPr/>
      <dgm:t>
        <a:bodyPr/>
        <a:lstStyle/>
        <a:p>
          <a:endParaRPr lang="en-US"/>
        </a:p>
      </dgm:t>
    </dgm:pt>
    <dgm:pt modelId="{74E60968-2118-4D99-9C46-0B4B8F6FD065}" type="sibTrans" cxnId="{D83DDEB0-A140-484F-9B06-7B063C5004AF}">
      <dgm:prSet/>
      <dgm:spPr/>
      <dgm:t>
        <a:bodyPr/>
        <a:lstStyle/>
        <a:p>
          <a:endParaRPr lang="en-US"/>
        </a:p>
      </dgm:t>
    </dgm:pt>
    <dgm:pt modelId="{DDC1AC9F-E333-4C64-BCED-0962C8E35200}">
      <dgm:prSet phldrT="[Text]"/>
      <dgm:spPr/>
      <dgm:t>
        <a:bodyPr/>
        <a:lstStyle/>
        <a:p>
          <a:r>
            <a:rPr lang="en-US" dirty="0" smtClean="0"/>
            <a:t>Web</a:t>
          </a:r>
        </a:p>
        <a:p>
          <a:r>
            <a:rPr lang="zh-TW" altLang="en-US" dirty="0" smtClean="0"/>
            <a:t>網站</a:t>
          </a:r>
          <a:endParaRPr lang="en-US" dirty="0"/>
        </a:p>
      </dgm:t>
    </dgm:pt>
    <dgm:pt modelId="{2DFF9EFD-E322-4126-B2C2-F63E996F1071}" type="parTrans" cxnId="{387A3EE6-C413-4ED1-B78F-9237CEE6A9BF}">
      <dgm:prSet/>
      <dgm:spPr/>
      <dgm:t>
        <a:bodyPr/>
        <a:lstStyle/>
        <a:p>
          <a:endParaRPr lang="en-US"/>
        </a:p>
      </dgm:t>
    </dgm:pt>
    <dgm:pt modelId="{471473A2-9707-43CC-8DCE-AE7B2BF1C77B}" type="sibTrans" cxnId="{387A3EE6-C413-4ED1-B78F-9237CEE6A9BF}">
      <dgm:prSet/>
      <dgm:spPr/>
      <dgm:t>
        <a:bodyPr/>
        <a:lstStyle/>
        <a:p>
          <a:endParaRPr lang="en-US"/>
        </a:p>
      </dgm:t>
    </dgm:pt>
    <dgm:pt modelId="{9DB33FF0-70C4-4ED6-8E11-D8C89234676C}" type="pres">
      <dgm:prSet presAssocID="{49BCAA23-C49B-407E-9E0C-C1633961BA3D}" presName="compositeShape" presStyleCnt="0">
        <dgm:presLayoutVars>
          <dgm:chMax val="7"/>
          <dgm:dir/>
          <dgm:resizeHandles val="exact"/>
        </dgm:presLayoutVars>
      </dgm:prSet>
      <dgm:spPr/>
    </dgm:pt>
    <dgm:pt modelId="{5FDF42CE-D756-417F-A69B-327599578D3E}" type="pres">
      <dgm:prSet presAssocID="{9793B495-5783-46C8-8AE8-7DB232C4029E}" presName="circ1" presStyleLbl="vennNode1" presStyleIdx="0" presStyleCnt="3" custLinFactNeighborX="-3868" custLinFactNeighborY="3967"/>
      <dgm:spPr/>
      <dgm:t>
        <a:bodyPr/>
        <a:lstStyle/>
        <a:p>
          <a:endParaRPr lang="en-US"/>
        </a:p>
      </dgm:t>
    </dgm:pt>
    <dgm:pt modelId="{6FAC8F39-F4F4-4990-870B-6EA6DC20012B}" type="pres">
      <dgm:prSet presAssocID="{9793B495-5783-46C8-8AE8-7DB232C4029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92F1B-546D-426C-A494-9F3D91B819F0}" type="pres">
      <dgm:prSet presAssocID="{E6116224-4E8E-41E5-B4D8-8B3F8EE77213}" presName="circ2" presStyleLbl="vennNode1" presStyleIdx="1" presStyleCnt="3"/>
      <dgm:spPr/>
      <dgm:t>
        <a:bodyPr/>
        <a:lstStyle/>
        <a:p>
          <a:endParaRPr lang="en-US"/>
        </a:p>
      </dgm:t>
    </dgm:pt>
    <dgm:pt modelId="{95B98CF4-5A20-4C1B-A500-4B1FEB84421B}" type="pres">
      <dgm:prSet presAssocID="{E6116224-4E8E-41E5-B4D8-8B3F8EE7721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78939-5BC2-49FA-AC42-769EA2D404B1}" type="pres">
      <dgm:prSet presAssocID="{DDC1AC9F-E333-4C64-BCED-0962C8E35200}" presName="circ3" presStyleLbl="vennNode1" presStyleIdx="2" presStyleCnt="3" custLinFactNeighborX="-2308" custLinFactNeighborY="462"/>
      <dgm:spPr/>
      <dgm:t>
        <a:bodyPr/>
        <a:lstStyle/>
        <a:p>
          <a:endParaRPr lang="en-US"/>
        </a:p>
      </dgm:t>
    </dgm:pt>
    <dgm:pt modelId="{13B5250A-4B8B-406C-8050-2C0E866AD8EB}" type="pres">
      <dgm:prSet presAssocID="{DDC1AC9F-E333-4C64-BCED-0962C8E3520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21B5B7-6C19-4597-B75B-718399E29722}" type="presOf" srcId="{9793B495-5783-46C8-8AE8-7DB232C4029E}" destId="{6FAC8F39-F4F4-4990-870B-6EA6DC20012B}" srcOrd="1" destOrd="0" presId="urn:microsoft.com/office/officeart/2005/8/layout/venn1"/>
    <dgm:cxn modelId="{05EB5835-7C43-4786-B1CF-740669E61C5F}" type="presOf" srcId="{DDC1AC9F-E333-4C64-BCED-0962C8E35200}" destId="{13B5250A-4B8B-406C-8050-2C0E866AD8EB}" srcOrd="1" destOrd="0" presId="urn:microsoft.com/office/officeart/2005/8/layout/venn1"/>
    <dgm:cxn modelId="{BDD95FEC-848A-4D52-AAF4-19ECD7B54E0F}" type="presOf" srcId="{9793B495-5783-46C8-8AE8-7DB232C4029E}" destId="{5FDF42CE-D756-417F-A69B-327599578D3E}" srcOrd="0" destOrd="0" presId="urn:microsoft.com/office/officeart/2005/8/layout/venn1"/>
    <dgm:cxn modelId="{A6F8B38D-B55C-43F7-A94C-FC47EDCDEF53}" type="presOf" srcId="{49BCAA23-C49B-407E-9E0C-C1633961BA3D}" destId="{9DB33FF0-70C4-4ED6-8E11-D8C89234676C}" srcOrd="0" destOrd="0" presId="urn:microsoft.com/office/officeart/2005/8/layout/venn1"/>
    <dgm:cxn modelId="{D83DDEB0-A140-484F-9B06-7B063C5004AF}" srcId="{49BCAA23-C49B-407E-9E0C-C1633961BA3D}" destId="{E6116224-4E8E-41E5-B4D8-8B3F8EE77213}" srcOrd="1" destOrd="0" parTransId="{9F18E4F5-5C13-4B54-BF23-23A181B22F89}" sibTransId="{74E60968-2118-4D99-9C46-0B4B8F6FD065}"/>
    <dgm:cxn modelId="{387A3EE6-C413-4ED1-B78F-9237CEE6A9BF}" srcId="{49BCAA23-C49B-407E-9E0C-C1633961BA3D}" destId="{DDC1AC9F-E333-4C64-BCED-0962C8E35200}" srcOrd="2" destOrd="0" parTransId="{2DFF9EFD-E322-4126-B2C2-F63E996F1071}" sibTransId="{471473A2-9707-43CC-8DCE-AE7B2BF1C77B}"/>
    <dgm:cxn modelId="{D08F954A-FA7C-415E-9830-6668056FE36D}" srcId="{49BCAA23-C49B-407E-9E0C-C1633961BA3D}" destId="{9793B495-5783-46C8-8AE8-7DB232C4029E}" srcOrd="0" destOrd="0" parTransId="{5D35B5F9-30E7-4001-8750-CE5C5A559746}" sibTransId="{EE26680F-53BE-425F-AB9B-81082EEA5FBA}"/>
    <dgm:cxn modelId="{7732F816-88D8-4393-9DD0-662309389A75}" type="presOf" srcId="{DDC1AC9F-E333-4C64-BCED-0962C8E35200}" destId="{77178939-5BC2-49FA-AC42-769EA2D404B1}" srcOrd="0" destOrd="0" presId="urn:microsoft.com/office/officeart/2005/8/layout/venn1"/>
    <dgm:cxn modelId="{71A93160-0A5B-42EB-AD5E-8FB845CDA91C}" type="presOf" srcId="{E6116224-4E8E-41E5-B4D8-8B3F8EE77213}" destId="{6EA92F1B-546D-426C-A494-9F3D91B819F0}" srcOrd="0" destOrd="0" presId="urn:microsoft.com/office/officeart/2005/8/layout/venn1"/>
    <dgm:cxn modelId="{0E2E8662-43E5-43C4-9B10-B55DBE694F0D}" type="presOf" srcId="{E6116224-4E8E-41E5-B4D8-8B3F8EE77213}" destId="{95B98CF4-5A20-4C1B-A500-4B1FEB84421B}" srcOrd="1" destOrd="0" presId="urn:microsoft.com/office/officeart/2005/8/layout/venn1"/>
    <dgm:cxn modelId="{EEB8A919-D944-4135-B212-92E0F06B6879}" type="presParOf" srcId="{9DB33FF0-70C4-4ED6-8E11-D8C89234676C}" destId="{5FDF42CE-D756-417F-A69B-327599578D3E}" srcOrd="0" destOrd="0" presId="urn:microsoft.com/office/officeart/2005/8/layout/venn1"/>
    <dgm:cxn modelId="{BD683000-3759-4912-B1D4-C282D8728040}" type="presParOf" srcId="{9DB33FF0-70C4-4ED6-8E11-D8C89234676C}" destId="{6FAC8F39-F4F4-4990-870B-6EA6DC20012B}" srcOrd="1" destOrd="0" presId="urn:microsoft.com/office/officeart/2005/8/layout/venn1"/>
    <dgm:cxn modelId="{2A6640A0-D127-4474-A8CC-37AF857C44B3}" type="presParOf" srcId="{9DB33FF0-70C4-4ED6-8E11-D8C89234676C}" destId="{6EA92F1B-546D-426C-A494-9F3D91B819F0}" srcOrd="2" destOrd="0" presId="urn:microsoft.com/office/officeart/2005/8/layout/venn1"/>
    <dgm:cxn modelId="{A5666C88-AA14-4ED3-A6E2-1A9E5982F574}" type="presParOf" srcId="{9DB33FF0-70C4-4ED6-8E11-D8C89234676C}" destId="{95B98CF4-5A20-4C1B-A500-4B1FEB84421B}" srcOrd="3" destOrd="0" presId="urn:microsoft.com/office/officeart/2005/8/layout/venn1"/>
    <dgm:cxn modelId="{FA8E1AFC-E6A5-49B9-BF84-721EF0882927}" type="presParOf" srcId="{9DB33FF0-70C4-4ED6-8E11-D8C89234676C}" destId="{77178939-5BC2-49FA-AC42-769EA2D404B1}" srcOrd="4" destOrd="0" presId="urn:microsoft.com/office/officeart/2005/8/layout/venn1"/>
    <dgm:cxn modelId="{E7C952BB-C9D6-4B31-AD61-76972C04B6A0}" type="presParOf" srcId="{9DB33FF0-70C4-4ED6-8E11-D8C89234676C}" destId="{13B5250A-4B8B-406C-8050-2C0E866AD8EB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F42CE-D756-417F-A69B-327599578D3E}">
      <dsp:nvSpPr>
        <dsp:cNvPr id="0" name=""/>
        <dsp:cNvSpPr/>
      </dsp:nvSpPr>
      <dsp:spPr>
        <a:xfrm>
          <a:off x="1695292" y="151245"/>
          <a:ext cx="2499788" cy="249978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Mobile                        </a:t>
          </a:r>
          <a:r>
            <a:rPr lang="zh-TW" altLang="en-US" sz="2500" kern="1200" dirty="0" smtClean="0"/>
            <a:t>手機</a:t>
          </a:r>
          <a:endParaRPr lang="en-US" sz="2500" kern="1200" dirty="0"/>
        </a:p>
      </dsp:txBody>
      <dsp:txXfrm>
        <a:off x="2028598" y="588708"/>
        <a:ext cx="1833178" cy="1124904"/>
      </dsp:txXfrm>
    </dsp:sp>
    <dsp:sp modelId="{6EA92F1B-546D-426C-A494-9F3D91B819F0}">
      <dsp:nvSpPr>
        <dsp:cNvPr id="0" name=""/>
        <dsp:cNvSpPr/>
      </dsp:nvSpPr>
      <dsp:spPr>
        <a:xfrm>
          <a:off x="2693991" y="1614446"/>
          <a:ext cx="2499788" cy="2499788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UX</a:t>
          </a:r>
          <a:r>
            <a:rPr lang="zh-TW" altLang="en-US" sz="2500" kern="1200" dirty="0" smtClean="0"/>
            <a:t> </a:t>
          </a:r>
          <a:endParaRPr lang="en-US" altLang="zh-TW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使用者</a:t>
          </a:r>
          <a:endParaRPr lang="en-US" altLang="zh-TW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經驗</a:t>
          </a:r>
          <a:endParaRPr lang="en-US" sz="2500" kern="1200" dirty="0"/>
        </a:p>
      </dsp:txBody>
      <dsp:txXfrm>
        <a:off x="3458510" y="2260225"/>
        <a:ext cx="1499873" cy="1374883"/>
      </dsp:txXfrm>
    </dsp:sp>
    <dsp:sp modelId="{77178939-5BC2-49FA-AC42-769EA2D404B1}">
      <dsp:nvSpPr>
        <dsp:cNvPr id="0" name=""/>
        <dsp:cNvSpPr/>
      </dsp:nvSpPr>
      <dsp:spPr>
        <a:xfrm>
          <a:off x="832282" y="1625995"/>
          <a:ext cx="2499788" cy="2499788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網站</a:t>
          </a:r>
          <a:endParaRPr lang="en-US" sz="2500" kern="1200" dirty="0"/>
        </a:p>
      </dsp:txBody>
      <dsp:txXfrm>
        <a:off x="1067679" y="2271774"/>
        <a:ext cx="1499873" cy="1374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AE183-BBB4-42FB-AC70-E110BC1989C7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690BB-D076-493A-80CC-8F1FEE36F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6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5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6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74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41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3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圖片來源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https://developers.google.com/web/fundamentals/design-and-ux/responsive/patterns?hl=zh-tw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88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48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圖片來源 </a:t>
            </a:r>
            <a:r>
              <a:rPr lang="en-US" altLang="zh-CN" dirty="0" smtClean="0"/>
              <a:t>= https://developers.google.com/web/fundamentals/design-and-ux/responsive/patterns?hl=zh-tw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11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23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02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5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62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19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3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3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02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圖片來源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https://developers.google.com/web/fundamentals/design-and-ux/responsive/patterns?hl=zh-tw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88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9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6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8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3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6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2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圖片來源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tw.alpha.co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4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圖片來源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https://medium.com/@oristatlender/responsive-website-retrospective-105ccc3b1bb8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8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2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690BB-D076-493A-80CC-8F1FEE36F3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6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850B6B-F805-45F8-BA3F-08AF730D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E4092FD-0BD5-4A12-86F6-210C39C43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B824F3-74AC-48BB-8BD6-00DBBA53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A944634-6CD8-4F7A-B00F-752F4933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A59B270-C401-47DF-B8CE-BADB16F7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76C223-81D6-4946-9E2F-8D23E710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A73FED7-98B6-4D0E-921F-53A6870AC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CF1E507-5B04-4826-AA3B-4A90DC3F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E04133-6D2A-4F77-B4D1-C5277046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135162-3F91-4889-9F29-CB58D2B2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8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AE9949B-21CA-4BC2-A413-01F372C3F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113E465-0C2A-4E91-9CBE-A65D94C14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9B1C178-AF4B-4E1C-8CAB-760498E9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9BDB4C-8EA5-4F80-8CF4-8F50ADEC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88720C-0E59-4EE7-86FD-F74C6423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3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9A426E-8FE1-4726-B093-85275815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80B2C4-9A8D-4833-8D2A-5E78189D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1869285-58FD-459C-8741-8DAE963F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791326-7437-4618-B40F-FAC1A14C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66BCD26-9F54-4322-A9CE-0D462C71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A08F74-9799-47FA-9240-AFFF90AB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E224709-B0BD-4EE7-AFFE-1F4744A6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0C02FE1-3856-49D5-B924-932D073A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51DFCA4-3C9E-49B9-B1F3-327CB097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0C26ABF-88D2-4542-A81A-66815234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5ECF1B-B1BC-4AF5-8ED8-96142FC5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FCBE7A-894C-4AE8-BD12-A15C1A12F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AB62724-A310-4EB5-8376-7F8950642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8891C41-B4E2-4DC0-9C16-C16AADBF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12A075C-4D84-4E0F-B62E-F836F13F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C2BEBD0-717E-49A7-A994-E6AAB3D1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C7C1DA-D4AC-4E22-8ED8-CA68BF1D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F27E169-8301-439B-8E41-C6E02FFB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5C04B4F-D53C-40DD-AE88-E32C6F23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577D156-C0FC-4ED5-AE79-5060CD3FD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B3C2283-2750-437D-8763-4F29D4952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2AD6B2B-9C06-4CB0-A2EC-AB143E1D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02E4996-43FE-486E-BFE3-AC1898A4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3D24806-1CDE-4233-8343-CF92B973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2CE98E-39D1-42F5-9654-8558E099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EA4020D-C24D-4DBE-9DE5-23ABE8E6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F148B3E-5991-44DF-8CD8-2523406F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4D43F50-FAEB-474A-8D0C-A9A449EF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3395E20-BBD3-43F4-85A2-8CA28B3B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1E7479F-9B20-41BC-8E9C-D6918B07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53B8194-74BD-46E1-8134-4DAB46B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9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9E4853-D4B3-450A-9DFA-CBF8B5F4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1470CE-31B9-4E9D-8EA4-2B4F9A37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8C015FF-5646-4426-A8E0-241A44BB4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E53EC6F-FBAC-4BB2-BA74-A4C84394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4FCF1F6-246E-4510-86B9-E7C3BAD5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B4A9E11-7E07-4A19-B9C7-99589D61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90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3C8EE6-8D87-40EB-8329-0B239D32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230D821-85A2-4DE0-AB93-390E01C5D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61BF6D1-9A23-420F-937A-324C4D37B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2583DDD-CAAE-426B-B7C2-BFAB0D23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BEB4033-A760-4FD9-A5D9-C90C5741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2458829-5EBC-4C06-8A6E-7797795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6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812F580-B2E1-451D-BB2F-B5969678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E4D8F30-EED7-459F-8490-E7CE54DE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19B81A9-8395-4D75-8343-38571777D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DD50-6B27-4656-BB91-41149BFEE06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A531CE-1BAD-41A1-9984-AB92F8B0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C89421-82B5-42AE-8FC3-C4068643A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386E-0107-4912-8490-16023D55D0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BC22292-1923-4237-BE1B-481550C87CC5}"/>
              </a:ext>
            </a:extLst>
          </p:cNvPr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47633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C3EAD1B-F760-4C7E-BF34-AA76E0E804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90"/>
          <a:stretch/>
        </p:blipFill>
        <p:spPr>
          <a:xfrm flipV="1">
            <a:off x="-401781" y="0"/>
            <a:ext cx="12593782" cy="64467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ECEBF4D-AEA2-4527-BC0A-C699800FFD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73" y="-255633"/>
            <a:ext cx="8277811" cy="69579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063E763-1C2C-4791-B92E-AF7BFF98C9C8}"/>
              </a:ext>
            </a:extLst>
          </p:cNvPr>
          <p:cNvSpPr/>
          <p:nvPr/>
        </p:nvSpPr>
        <p:spPr>
          <a:xfrm>
            <a:off x="4554380" y="4540012"/>
            <a:ext cx="2946015" cy="721584"/>
          </a:xfrm>
          <a:custGeom>
            <a:avLst/>
            <a:gdLst>
              <a:gd name="connsiteX0" fmla="*/ 0 w 2361460"/>
              <a:gd name="connsiteY0" fmla="*/ 0 h 736847"/>
              <a:gd name="connsiteX1" fmla="*/ 2361460 w 2361460"/>
              <a:gd name="connsiteY1" fmla="*/ 0 h 736847"/>
              <a:gd name="connsiteX2" fmla="*/ 2361460 w 2361460"/>
              <a:gd name="connsiteY2" fmla="*/ 736847 h 736847"/>
              <a:gd name="connsiteX3" fmla="*/ 0 w 2361460"/>
              <a:gd name="connsiteY3" fmla="*/ 736847 h 736847"/>
              <a:gd name="connsiteX4" fmla="*/ 0 w 2361460"/>
              <a:gd name="connsiteY4" fmla="*/ 0 h 736847"/>
              <a:gd name="connsiteX0" fmla="*/ 0 w 2361460"/>
              <a:gd name="connsiteY0" fmla="*/ 0 h 736847"/>
              <a:gd name="connsiteX1" fmla="*/ 2361460 w 2361460"/>
              <a:gd name="connsiteY1" fmla="*/ 0 h 736847"/>
              <a:gd name="connsiteX2" fmla="*/ 2361460 w 2361460"/>
              <a:gd name="connsiteY2" fmla="*/ 736847 h 736847"/>
              <a:gd name="connsiteX3" fmla="*/ 79899 w 2361460"/>
              <a:gd name="connsiteY3" fmla="*/ 585926 h 736847"/>
              <a:gd name="connsiteX4" fmla="*/ 0 w 2361460"/>
              <a:gd name="connsiteY4" fmla="*/ 0 h 736847"/>
              <a:gd name="connsiteX0" fmla="*/ 0 w 2361460"/>
              <a:gd name="connsiteY0" fmla="*/ 0 h 585926"/>
              <a:gd name="connsiteX1" fmla="*/ 2361460 w 2361460"/>
              <a:gd name="connsiteY1" fmla="*/ 0 h 585926"/>
              <a:gd name="connsiteX2" fmla="*/ 2325949 w 2361460"/>
              <a:gd name="connsiteY2" fmla="*/ 559294 h 585926"/>
              <a:gd name="connsiteX3" fmla="*/ 79899 w 2361460"/>
              <a:gd name="connsiteY3" fmla="*/ 585926 h 585926"/>
              <a:gd name="connsiteX4" fmla="*/ 0 w 2361460"/>
              <a:gd name="connsiteY4" fmla="*/ 0 h 585926"/>
              <a:gd name="connsiteX0" fmla="*/ 0 w 2361460"/>
              <a:gd name="connsiteY0" fmla="*/ 0 h 585926"/>
              <a:gd name="connsiteX1" fmla="*/ 2361460 w 2361460"/>
              <a:gd name="connsiteY1" fmla="*/ 0 h 585926"/>
              <a:gd name="connsiteX2" fmla="*/ 2325949 w 2361460"/>
              <a:gd name="connsiteY2" fmla="*/ 559294 h 585926"/>
              <a:gd name="connsiteX3" fmla="*/ 79899 w 2361460"/>
              <a:gd name="connsiteY3" fmla="*/ 585926 h 585926"/>
              <a:gd name="connsiteX4" fmla="*/ 0 w 2361460"/>
              <a:gd name="connsiteY4" fmla="*/ 0 h 585926"/>
              <a:gd name="connsiteX0" fmla="*/ 0 w 2361460"/>
              <a:gd name="connsiteY0" fmla="*/ 0 h 585926"/>
              <a:gd name="connsiteX1" fmla="*/ 2361460 w 2361460"/>
              <a:gd name="connsiteY1" fmla="*/ 0 h 585926"/>
              <a:gd name="connsiteX2" fmla="*/ 2325949 w 2361460"/>
              <a:gd name="connsiteY2" fmla="*/ 559294 h 585926"/>
              <a:gd name="connsiteX3" fmla="*/ 79899 w 2361460"/>
              <a:gd name="connsiteY3" fmla="*/ 585926 h 585926"/>
              <a:gd name="connsiteX4" fmla="*/ 0 w 2361460"/>
              <a:gd name="connsiteY4" fmla="*/ 0 h 585926"/>
              <a:gd name="connsiteX0" fmla="*/ 0 w 2361460"/>
              <a:gd name="connsiteY0" fmla="*/ 0 h 630316"/>
              <a:gd name="connsiteX1" fmla="*/ 2361460 w 2361460"/>
              <a:gd name="connsiteY1" fmla="*/ 0 h 630316"/>
              <a:gd name="connsiteX2" fmla="*/ 2325949 w 2361460"/>
              <a:gd name="connsiteY2" fmla="*/ 630316 h 630316"/>
              <a:gd name="connsiteX3" fmla="*/ 79899 w 2361460"/>
              <a:gd name="connsiteY3" fmla="*/ 585926 h 630316"/>
              <a:gd name="connsiteX4" fmla="*/ 0 w 2361460"/>
              <a:gd name="connsiteY4" fmla="*/ 0 h 630316"/>
              <a:gd name="connsiteX0" fmla="*/ 0 w 2361460"/>
              <a:gd name="connsiteY0" fmla="*/ 0 h 630316"/>
              <a:gd name="connsiteX1" fmla="*/ 2361460 w 2361460"/>
              <a:gd name="connsiteY1" fmla="*/ 0 h 630316"/>
              <a:gd name="connsiteX2" fmla="*/ 2325949 w 2361460"/>
              <a:gd name="connsiteY2" fmla="*/ 630316 h 630316"/>
              <a:gd name="connsiteX3" fmla="*/ 79899 w 2361460"/>
              <a:gd name="connsiteY3" fmla="*/ 585926 h 630316"/>
              <a:gd name="connsiteX4" fmla="*/ 0 w 2361460"/>
              <a:gd name="connsiteY4" fmla="*/ 0 h 630316"/>
              <a:gd name="connsiteX0" fmla="*/ 0 w 2382340"/>
              <a:gd name="connsiteY0" fmla="*/ 0 h 630316"/>
              <a:gd name="connsiteX1" fmla="*/ 2361460 w 2382340"/>
              <a:gd name="connsiteY1" fmla="*/ 0 h 630316"/>
              <a:gd name="connsiteX2" fmla="*/ 2325949 w 2382340"/>
              <a:gd name="connsiteY2" fmla="*/ 630316 h 630316"/>
              <a:gd name="connsiteX3" fmla="*/ 79899 w 2382340"/>
              <a:gd name="connsiteY3" fmla="*/ 585926 h 630316"/>
              <a:gd name="connsiteX4" fmla="*/ 0 w 2382340"/>
              <a:gd name="connsiteY4" fmla="*/ 0 h 630316"/>
              <a:gd name="connsiteX0" fmla="*/ 0 w 2382340"/>
              <a:gd name="connsiteY0" fmla="*/ 0 h 630316"/>
              <a:gd name="connsiteX1" fmla="*/ 2361460 w 2382340"/>
              <a:gd name="connsiteY1" fmla="*/ 0 h 630316"/>
              <a:gd name="connsiteX2" fmla="*/ 2325949 w 2382340"/>
              <a:gd name="connsiteY2" fmla="*/ 630316 h 630316"/>
              <a:gd name="connsiteX3" fmla="*/ 62144 w 2382340"/>
              <a:gd name="connsiteY3" fmla="*/ 612559 h 630316"/>
              <a:gd name="connsiteX4" fmla="*/ 0 w 2382340"/>
              <a:gd name="connsiteY4" fmla="*/ 0 h 630316"/>
              <a:gd name="connsiteX0" fmla="*/ 6234 w 2320196"/>
              <a:gd name="connsiteY0" fmla="*/ 39303 h 630316"/>
              <a:gd name="connsiteX1" fmla="*/ 2299316 w 2320196"/>
              <a:gd name="connsiteY1" fmla="*/ 0 h 630316"/>
              <a:gd name="connsiteX2" fmla="*/ 2263805 w 2320196"/>
              <a:gd name="connsiteY2" fmla="*/ 630316 h 630316"/>
              <a:gd name="connsiteX3" fmla="*/ 0 w 2320196"/>
              <a:gd name="connsiteY3" fmla="*/ 612559 h 630316"/>
              <a:gd name="connsiteX4" fmla="*/ 6234 w 2320196"/>
              <a:gd name="connsiteY4" fmla="*/ 39303 h 630316"/>
              <a:gd name="connsiteX0" fmla="*/ 6234 w 2396481"/>
              <a:gd name="connsiteY0" fmla="*/ 39303 h 612559"/>
              <a:gd name="connsiteX1" fmla="*/ 2299316 w 2396481"/>
              <a:gd name="connsiteY1" fmla="*/ 0 h 612559"/>
              <a:gd name="connsiteX2" fmla="*/ 2361488 w 2396481"/>
              <a:gd name="connsiteY2" fmla="*/ 561535 h 612559"/>
              <a:gd name="connsiteX3" fmla="*/ 0 w 2396481"/>
              <a:gd name="connsiteY3" fmla="*/ 612559 h 612559"/>
              <a:gd name="connsiteX4" fmla="*/ 6234 w 2396481"/>
              <a:gd name="connsiteY4" fmla="*/ 39303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481" h="612559">
                <a:moveTo>
                  <a:pt x="6234" y="39303"/>
                </a:moveTo>
                <a:cubicBezTo>
                  <a:pt x="793387" y="39303"/>
                  <a:pt x="1512163" y="0"/>
                  <a:pt x="2299316" y="0"/>
                </a:cubicBezTo>
                <a:cubicBezTo>
                  <a:pt x="2287479" y="210105"/>
                  <a:pt x="2470979" y="333675"/>
                  <a:pt x="2361488" y="561535"/>
                </a:cubicBezTo>
                <a:cubicBezTo>
                  <a:pt x="1444130" y="366226"/>
                  <a:pt x="748683" y="603682"/>
                  <a:pt x="0" y="612559"/>
                </a:cubicBezTo>
                <a:lnTo>
                  <a:pt x="6234" y="39303"/>
                </a:lnTo>
                <a:close/>
              </a:path>
            </a:pathLst>
          </a:custGeom>
          <a:solidFill>
            <a:srgbClr val="7C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DE40825-93E4-40B4-9475-1DB73721E9B6}"/>
              </a:ext>
            </a:extLst>
          </p:cNvPr>
          <p:cNvSpPr txBox="1"/>
          <p:nvPr/>
        </p:nvSpPr>
        <p:spPr>
          <a:xfrm>
            <a:off x="4298676" y="4540012"/>
            <a:ext cx="345380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TW" sz="3200" dirty="0" smtClean="0">
                <a:solidFill>
                  <a:schemeClr val="bg1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RWD</a:t>
            </a:r>
            <a:r>
              <a:rPr lang="zh-TW" altLang="en-US" sz="3200" dirty="0" smtClean="0">
                <a:solidFill>
                  <a:schemeClr val="bg1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簡介與</a:t>
            </a:r>
            <a:r>
              <a:rPr lang="en-US" altLang="zh-TW" sz="3200" dirty="0" smtClean="0">
                <a:solidFill>
                  <a:schemeClr val="bg1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JS</a:t>
            </a:r>
            <a:r>
              <a:rPr lang="zh-TW" altLang="en-US" sz="3200" dirty="0" smtClean="0">
                <a:solidFill>
                  <a:schemeClr val="bg1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實作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xmlns="" id="{ADE40825-93E4-40B4-9475-1DB73721E9B6}"/>
              </a:ext>
            </a:extLst>
          </p:cNvPr>
          <p:cNvSpPr txBox="1"/>
          <p:nvPr/>
        </p:nvSpPr>
        <p:spPr>
          <a:xfrm>
            <a:off x="605032" y="6058952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3200" noProof="0" dirty="0" smtClean="0">
                <a:solidFill>
                  <a:srgbClr val="002060"/>
                </a:solidFill>
                <a:latin typeface="Gill Sans MT Condensed" panose="020B0506020104020203" pitchFamily="34" charset="0"/>
                <a:ea typeface="方正字迹-童体毛笔字体" panose="02010600010101010101" pitchFamily="2" charset="-122"/>
              </a:rPr>
              <a:t>B10556056 </a:t>
            </a:r>
            <a:r>
              <a:rPr lang="zh-TW" altLang="en-US" sz="3200" noProof="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林正福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xmlns="" id="{ADE40825-93E4-40B4-9475-1DB73721E9B6}"/>
              </a:ext>
            </a:extLst>
          </p:cNvPr>
          <p:cNvSpPr txBox="1"/>
          <p:nvPr/>
        </p:nvSpPr>
        <p:spPr>
          <a:xfrm>
            <a:off x="8934195" y="6058951"/>
            <a:ext cx="294183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3200" noProof="0" dirty="0" smtClean="0">
                <a:solidFill>
                  <a:srgbClr val="002060"/>
                </a:solidFill>
                <a:latin typeface="Gill Sans MT Condensed" panose="020B0506020104020203" pitchFamily="34" charset="0"/>
                <a:ea typeface="方正字迹-童体毛笔字体" panose="02010600010101010101" pitchFamily="2" charset="-122"/>
              </a:rPr>
              <a:t>B10656155 </a:t>
            </a:r>
            <a:r>
              <a:rPr lang="zh-TW" altLang="en-US" sz="3200" noProof="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吳紹民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81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028" name="Picture 4" descr="RWD Website - InternetH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7" y="523535"/>
            <a:ext cx="4367958" cy="25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WD Website - InternetH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7" y="3429000"/>
            <a:ext cx="4880334" cy="282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矩形 4">
            <a:extLst>
              <a:ext uri="{FF2B5EF4-FFF2-40B4-BE49-F238E27FC236}">
                <a16:creationId xmlns:a16="http://schemas.microsoft.com/office/drawing/2014/main" xmlns="" id="{1B51A42B-54D8-4644-80D0-1EA38C76B461}"/>
              </a:ext>
            </a:extLst>
          </p:cNvPr>
          <p:cNvSpPr/>
          <p:nvPr/>
        </p:nvSpPr>
        <p:spPr>
          <a:xfrm>
            <a:off x="5640637" y="793246"/>
            <a:ext cx="5387248" cy="2160591"/>
          </a:xfrm>
          <a:prstGeom prst="rect">
            <a:avLst/>
          </a:prstGeom>
          <a:solidFill>
            <a:srgbClr val="93D0C9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1 web + 1 Native App for mobile (+ 1 App for pad)</a:t>
            </a:r>
          </a:p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= $ 70.00,00 </a:t>
            </a:r>
            <a:endParaRPr lang="zh-TW" altLang="en-US" sz="28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  <a:p>
            <a:pPr>
              <a:lnSpc>
                <a:spcPct val="120000"/>
              </a:lnSpc>
            </a:pPr>
            <a:endParaRPr lang="zh-TW" altLang="en-US" sz="28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122843" y="1787944"/>
            <a:ext cx="440675" cy="3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">
            <a:extLst>
              <a:ext uri="{FF2B5EF4-FFF2-40B4-BE49-F238E27FC236}">
                <a16:creationId xmlns:a16="http://schemas.microsoft.com/office/drawing/2014/main" xmlns="" id="{1B51A42B-54D8-4644-80D0-1EA38C76B461}"/>
              </a:ext>
            </a:extLst>
          </p:cNvPr>
          <p:cNvSpPr/>
          <p:nvPr/>
        </p:nvSpPr>
        <p:spPr>
          <a:xfrm>
            <a:off x="7302348" y="4471043"/>
            <a:ext cx="3527232" cy="1126462"/>
          </a:xfrm>
          <a:prstGeom prst="rect">
            <a:avLst/>
          </a:prstGeom>
          <a:solidFill>
            <a:srgbClr val="93D0C9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1 web = $ 20.00,00 </a:t>
            </a:r>
            <a:endParaRPr lang="zh-TW" altLang="en-US" sz="28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  <a:p>
            <a:pPr>
              <a:lnSpc>
                <a:spcPct val="120000"/>
              </a:lnSpc>
            </a:pPr>
            <a:endParaRPr lang="zh-TW" altLang="en-US" sz="28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5780837" y="4870626"/>
            <a:ext cx="983520" cy="3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" grpId="0" animBg="1"/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8E63F4A-697F-4F0A-8651-588C0E30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59" y="0"/>
            <a:ext cx="6834681" cy="68580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9DF3DDD-83AB-401A-82BC-1DF5DEB0C0D6}"/>
              </a:ext>
            </a:extLst>
          </p:cNvPr>
          <p:cNvSpPr/>
          <p:nvPr/>
        </p:nvSpPr>
        <p:spPr>
          <a:xfrm>
            <a:off x="4737100" y="2743200"/>
            <a:ext cx="2717800" cy="2552700"/>
          </a:xfrm>
          <a:prstGeom prst="ellipse">
            <a:avLst/>
          </a:prstGeom>
          <a:solidFill>
            <a:srgbClr val="F3D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052649E-A42D-4A32-9B9E-D36978654140}"/>
              </a:ext>
            </a:extLst>
          </p:cNvPr>
          <p:cNvGrpSpPr/>
          <p:nvPr/>
        </p:nvGrpSpPr>
        <p:grpSpPr>
          <a:xfrm>
            <a:off x="4172308" y="2930525"/>
            <a:ext cx="3847381" cy="1816918"/>
            <a:chOff x="6790420" y="1795896"/>
            <a:chExt cx="3847381" cy="18169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34A8C054-9DF2-4A89-BA78-7F6E2C7A5E84}"/>
                </a:ext>
              </a:extLst>
            </p:cNvPr>
            <p:cNvSpPr/>
            <p:nvPr/>
          </p:nvSpPr>
          <p:spPr>
            <a:xfrm>
              <a:off x="6790420" y="2533993"/>
              <a:ext cx="3847381" cy="10788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RWD </a:t>
              </a:r>
              <a:endPara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TW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基本</a:t>
              </a:r>
              <a:r>
                <a:rPr lang="zh-TW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實作方法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5406593-6AD8-4036-A6AD-98C140FAD029}"/>
                </a:ext>
              </a:extLst>
            </p:cNvPr>
            <p:cNvSpPr/>
            <p:nvPr/>
          </p:nvSpPr>
          <p:spPr>
            <a:xfrm>
              <a:off x="7593125" y="1795896"/>
              <a:ext cx="2241974" cy="5828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PART 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1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CA6D0E8-F558-4393-901F-792972A3D1FF}"/>
              </a:ext>
            </a:extLst>
          </p:cNvPr>
          <p:cNvGrpSpPr/>
          <p:nvPr/>
        </p:nvGrpSpPr>
        <p:grpSpPr>
          <a:xfrm>
            <a:off x="7844629" y="1621033"/>
            <a:ext cx="3356545" cy="1737619"/>
            <a:chOff x="7325359" y="2384859"/>
            <a:chExt cx="3356545" cy="173761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AA4FD6C5-1A9C-4965-940C-C9C20A7D8A0F}"/>
                </a:ext>
              </a:extLst>
            </p:cNvPr>
            <p:cNvSpPr/>
            <p:nvPr/>
          </p:nvSpPr>
          <p:spPr>
            <a:xfrm>
              <a:off x="7325359" y="2737483"/>
              <a:ext cx="3356545" cy="1384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在 </a:t>
              </a:r>
              <a:r>
                <a:rPr lang="en-US" altLang="zh-CN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RWD 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中有五種比較常用的設計模式：局部流動 </a:t>
              </a:r>
              <a:r>
                <a:rPr lang="en-US" altLang="zh-TW" sz="1400" dirty="0" smtClean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(</a:t>
              </a:r>
              <a:r>
                <a:rPr lang="zh-TW" altLang="en-US" sz="1400" dirty="0" smtClean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</a:t>
              </a:r>
              <a:r>
                <a:rPr lang="en-US" altLang="zh-CN" sz="1400" i="1" dirty="0" smtClean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mostly fluid</a:t>
              </a:r>
              <a:r>
                <a:rPr lang="zh-TW" altLang="en-US" sz="1400" i="1" dirty="0" smtClean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)</a:t>
              </a:r>
              <a:r>
                <a:rPr lang="zh-CN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、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欄內容下排 </a:t>
              </a:r>
              <a:r>
                <a:rPr lang="en-US" altLang="zh-TW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(</a:t>
              </a:r>
              <a:r>
                <a:rPr lang="en-US" altLang="zh-CN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column drop</a:t>
              </a:r>
              <a:r>
                <a:rPr lang="en-US" altLang="zh-CN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)</a:t>
              </a:r>
              <a:r>
                <a:rPr lang="zh-CN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、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版面配置位移 </a:t>
              </a:r>
              <a:r>
                <a:rPr lang="en-US" altLang="zh-TW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(</a:t>
              </a:r>
              <a:r>
                <a:rPr lang="en-US" altLang="zh-CN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layout shifter</a:t>
              </a:r>
              <a:r>
                <a:rPr lang="en-US" altLang="zh-CN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)</a:t>
              </a:r>
              <a:r>
                <a:rPr lang="zh-CN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、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細微調整 </a:t>
              </a:r>
              <a:r>
                <a:rPr lang="en-US" altLang="zh-TW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(</a:t>
              </a:r>
              <a:r>
                <a:rPr lang="en-US" altLang="zh-CN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tiny tweaks</a:t>
              </a:r>
              <a:r>
                <a:rPr lang="en-US" altLang="zh-CN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) 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和畫布外空間利用 </a:t>
              </a:r>
              <a:r>
                <a:rPr lang="en-US" altLang="zh-TW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(</a:t>
              </a:r>
              <a:r>
                <a:rPr lang="en-US" altLang="zh-CN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off canvas</a:t>
              </a:r>
              <a:r>
                <a:rPr lang="en-US" altLang="zh-CN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)</a:t>
              </a:r>
              <a:r>
                <a:rPr lang="zh-CN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。</a:t>
              </a:r>
              <a:endParaRPr lang="en-US" altLang="zh-CN" sz="1400" dirty="0">
                <a:solidFill>
                  <a:srgbClr val="3C3C3B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71AA038A-F1C2-40DB-8A55-8EB3F358D0AA}"/>
                </a:ext>
              </a:extLst>
            </p:cNvPr>
            <p:cNvSpPr/>
            <p:nvPr/>
          </p:nvSpPr>
          <p:spPr>
            <a:xfrm>
              <a:off x="7325360" y="2384859"/>
              <a:ext cx="2679596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TW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3</a:t>
              </a:r>
              <a:r>
                <a:rPr lang="en-US" altLang="zh-TW" b="1" dirty="0" smtClean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. </a:t>
              </a:r>
              <a:r>
                <a:rPr lang="zh-TW" altLang="en-US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決定 </a:t>
              </a:r>
              <a:r>
                <a:rPr lang="en-US" altLang="zh-TW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RWD </a:t>
              </a:r>
              <a:r>
                <a:rPr lang="zh-TW" altLang="en-US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設計模式</a:t>
              </a:r>
              <a:endParaRPr lang="zh-CN" altLang="en-US" b="1" dirty="0">
                <a:solidFill>
                  <a:srgbClr val="3C3C3B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C568624F-5B33-47EF-A56F-124E5DC17926}"/>
              </a:ext>
            </a:extLst>
          </p:cNvPr>
          <p:cNvGrpSpPr/>
          <p:nvPr/>
        </p:nvGrpSpPr>
        <p:grpSpPr>
          <a:xfrm>
            <a:off x="7844629" y="4161033"/>
            <a:ext cx="3568117" cy="1972363"/>
            <a:chOff x="7325359" y="2384859"/>
            <a:chExt cx="3568117" cy="19723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8B2E3021-A62A-4CB1-BF89-EF5EACE8A979}"/>
                </a:ext>
              </a:extLst>
            </p:cNvPr>
            <p:cNvSpPr/>
            <p:nvPr/>
          </p:nvSpPr>
          <p:spPr>
            <a:xfrm>
              <a:off x="7325359" y="2737483"/>
              <a:ext cx="3356545" cy="16197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最後要注意在不同尺寸的 </a:t>
              </a:r>
              <a:r>
                <a:rPr lang="en-US" altLang="zh-CN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CSS media query 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中，內容的寬高、大小，大多會使用「相對單位」來設定，像是 </a:t>
              </a:r>
              <a:r>
                <a:rPr lang="en-US" altLang="zh-CN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width: 50%</a:t>
              </a:r>
              <a:r>
                <a:rPr lang="zh-CN" altLang="en-US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、</a:t>
              </a:r>
              <a:r>
                <a:rPr lang="en-US" altLang="zh-CN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width: 100vh</a:t>
              </a:r>
              <a:r>
                <a:rPr lang="zh-CN" altLang="en-US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、</a:t>
              </a:r>
              <a:r>
                <a:rPr lang="en-US" altLang="zh-CN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height: 80vh</a:t>
              </a:r>
              <a:r>
                <a:rPr lang="zh-CN" altLang="en-US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、</a:t>
              </a:r>
              <a:r>
                <a:rPr lang="en-US" altLang="zh-CN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font-size: 2em</a:t>
              </a:r>
              <a:r>
                <a:rPr lang="en-US" altLang="zh-CN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等，如此才能在該範圍的 </a:t>
              </a:r>
              <a:r>
                <a:rPr lang="en-US" altLang="zh-CN" sz="1400" i="1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viewport</a:t>
              </a:r>
              <a:r>
                <a:rPr lang="en-US" altLang="zh-CN" sz="1400" dirty="0">
                  <a:solidFill>
                    <a:srgbClr val="FF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中達到 </a:t>
              </a:r>
              <a:r>
                <a:rPr lang="en-US" altLang="zh-CN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RWD 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的效果。</a:t>
              </a:r>
              <a:endParaRPr lang="en-US" altLang="zh-CN" sz="1400" dirty="0">
                <a:solidFill>
                  <a:srgbClr val="3C3C3B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E8A0E1E4-C170-45D7-B5A3-126A28C833C3}"/>
                </a:ext>
              </a:extLst>
            </p:cNvPr>
            <p:cNvSpPr/>
            <p:nvPr/>
          </p:nvSpPr>
          <p:spPr>
            <a:xfrm>
              <a:off x="7325359" y="2384859"/>
              <a:ext cx="3568117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TW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4. </a:t>
              </a:r>
              <a:r>
                <a:rPr lang="zh-TW" altLang="en-US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使用相對單位設定寬高、大小</a:t>
              </a:r>
              <a:endParaRPr lang="zh-CN" altLang="en-US" b="1" dirty="0">
                <a:solidFill>
                  <a:srgbClr val="3C3C3B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393E6A03-AA84-4F49-96B4-A26D2C1F25EC}"/>
              </a:ext>
            </a:extLst>
          </p:cNvPr>
          <p:cNvGrpSpPr/>
          <p:nvPr/>
        </p:nvGrpSpPr>
        <p:grpSpPr>
          <a:xfrm>
            <a:off x="1051943" y="1621033"/>
            <a:ext cx="3356545" cy="938234"/>
            <a:chOff x="7325359" y="2384859"/>
            <a:chExt cx="3356545" cy="93823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B410627-269D-433A-9CB0-36BEB1CBE427}"/>
                </a:ext>
              </a:extLst>
            </p:cNvPr>
            <p:cNvSpPr/>
            <p:nvPr/>
          </p:nvSpPr>
          <p:spPr>
            <a:xfrm>
              <a:off x="7325359" y="2737483"/>
              <a:ext cx="3356545" cy="5856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TW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viewport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（檢視區）指的就是瀏覽網頁時瀏覽器顯示畫面內容的區域。</a:t>
              </a:r>
              <a:endParaRPr lang="en-US" altLang="zh-CN" sz="1400" dirty="0">
                <a:solidFill>
                  <a:srgbClr val="3C3C3B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C2503BF4-05F2-4F02-A4A7-AE8FAFC96FFA}"/>
                </a:ext>
              </a:extLst>
            </p:cNvPr>
            <p:cNvSpPr/>
            <p:nvPr/>
          </p:nvSpPr>
          <p:spPr>
            <a:xfrm>
              <a:off x="8439930" y="2384859"/>
              <a:ext cx="2241974" cy="40767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1. </a:t>
              </a:r>
              <a:r>
                <a:rPr lang="zh-CN" altLang="en-US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設定 </a:t>
              </a:r>
              <a:r>
                <a:rPr lang="en-US" altLang="zh-CN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viewport</a:t>
              </a:r>
              <a:endParaRPr lang="zh-CN" altLang="en-US" b="1" dirty="0">
                <a:solidFill>
                  <a:srgbClr val="3C3C3B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541BF31-4B63-43A3-9C7B-2BD7DB6A565E}"/>
              </a:ext>
            </a:extLst>
          </p:cNvPr>
          <p:cNvGrpSpPr/>
          <p:nvPr/>
        </p:nvGrpSpPr>
        <p:grpSpPr>
          <a:xfrm>
            <a:off x="1199915" y="4161033"/>
            <a:ext cx="3160511" cy="1205343"/>
            <a:chOff x="7475482" y="2384859"/>
            <a:chExt cx="3206422" cy="120534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D9B4D056-68B7-4144-A0CD-B3228C15D412}"/>
                </a:ext>
              </a:extLst>
            </p:cNvPr>
            <p:cNvSpPr/>
            <p:nvPr/>
          </p:nvSpPr>
          <p:spPr>
            <a:xfrm>
              <a:off x="7475482" y="2722272"/>
              <a:ext cx="3175897" cy="8679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TW" altLang="en-US" sz="1400" dirty="0" smtClean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為了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要在不同螢幕寬度做不同的 </a:t>
              </a:r>
              <a:r>
                <a:rPr lang="en-US" altLang="zh-CN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CSS 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樣式調整，就需要使用 </a:t>
              </a:r>
              <a:r>
                <a:rPr lang="en-US" altLang="zh-CN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CSS3 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中提供的 </a:t>
              </a:r>
              <a:r>
                <a:rPr lang="en-US" altLang="zh-CN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media query </a:t>
              </a:r>
              <a:r>
                <a:rPr lang="zh-TW" altLang="en-US" sz="1400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語法。</a:t>
              </a:r>
              <a:endParaRPr lang="en-US" altLang="zh-CN" sz="1400" dirty="0">
                <a:solidFill>
                  <a:srgbClr val="3C3C3B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895D2506-CBE3-4DAA-AB21-BCF10F88EB3B}"/>
                </a:ext>
              </a:extLst>
            </p:cNvPr>
            <p:cNvSpPr/>
            <p:nvPr/>
          </p:nvSpPr>
          <p:spPr>
            <a:xfrm>
              <a:off x="7524246" y="2384859"/>
              <a:ext cx="3157658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s-ES" altLang="zh-CN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2</a:t>
              </a:r>
              <a:r>
                <a:rPr lang="es-ES" altLang="zh-CN" b="1" dirty="0" smtClean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. </a:t>
              </a:r>
              <a:r>
                <a:rPr lang="zh-CN" altLang="es-ES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套用 </a:t>
              </a:r>
              <a:r>
                <a:rPr lang="es-ES" altLang="zh-CN" b="1" dirty="0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CSS media </a:t>
              </a:r>
              <a:r>
                <a:rPr lang="es-ES" altLang="zh-CN" b="1" dirty="0" err="1">
                  <a:solidFill>
                    <a:srgbClr val="3C3C3B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query</a:t>
              </a:r>
              <a:endParaRPr lang="zh-CN" altLang="en-US" b="1" dirty="0">
                <a:solidFill>
                  <a:srgbClr val="3C3C3B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</p:grpSp>
      <p:sp>
        <p:nvSpPr>
          <p:cNvPr id="18" name="AutoShape 3">
            <a:extLst>
              <a:ext uri="{FF2B5EF4-FFF2-40B4-BE49-F238E27FC236}">
                <a16:creationId xmlns:a16="http://schemas.microsoft.com/office/drawing/2014/main" xmlns="" id="{923DED6A-AAEF-4AC8-963A-7D69E5653EE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72000" y="1779588"/>
            <a:ext cx="3048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xmlns="" id="{E9350591-2EF7-4745-A764-B6B4F0C9087A}"/>
              </a:ext>
            </a:extLst>
          </p:cNvPr>
          <p:cNvSpPr>
            <a:spLocks noEditPoints="1"/>
          </p:cNvSpPr>
          <p:nvPr/>
        </p:nvSpPr>
        <p:spPr bwMode="auto">
          <a:xfrm>
            <a:off x="6629400" y="2052638"/>
            <a:ext cx="993775" cy="569913"/>
          </a:xfrm>
          <a:custGeom>
            <a:avLst/>
            <a:gdLst>
              <a:gd name="T0" fmla="*/ 274 w 281"/>
              <a:gd name="T1" fmla="*/ 53 h 161"/>
              <a:gd name="T2" fmla="*/ 272 w 281"/>
              <a:gd name="T3" fmla="*/ 51 h 161"/>
              <a:gd name="T4" fmla="*/ 265 w 281"/>
              <a:gd name="T5" fmla="*/ 45 h 161"/>
              <a:gd name="T6" fmla="*/ 259 w 281"/>
              <a:gd name="T7" fmla="*/ 39 h 161"/>
              <a:gd name="T8" fmla="*/ 279 w 281"/>
              <a:gd name="T9" fmla="*/ 16 h 161"/>
              <a:gd name="T10" fmla="*/ 276 w 281"/>
              <a:gd name="T11" fmla="*/ 10 h 161"/>
              <a:gd name="T12" fmla="*/ 274 w 281"/>
              <a:gd name="T13" fmla="*/ 5 h 161"/>
              <a:gd name="T14" fmla="*/ 266 w 281"/>
              <a:gd name="T15" fmla="*/ 3 h 161"/>
              <a:gd name="T16" fmla="*/ 262 w 281"/>
              <a:gd name="T17" fmla="*/ 4 h 161"/>
              <a:gd name="T18" fmla="*/ 217 w 281"/>
              <a:gd name="T19" fmla="*/ 1 h 161"/>
              <a:gd name="T20" fmla="*/ 213 w 281"/>
              <a:gd name="T21" fmla="*/ 5 h 161"/>
              <a:gd name="T22" fmla="*/ 199 w 281"/>
              <a:gd name="T23" fmla="*/ 22 h 161"/>
              <a:gd name="T24" fmla="*/ 196 w 281"/>
              <a:gd name="T25" fmla="*/ 20 h 161"/>
              <a:gd name="T26" fmla="*/ 191 w 281"/>
              <a:gd name="T27" fmla="*/ 24 h 161"/>
              <a:gd name="T28" fmla="*/ 18 w 281"/>
              <a:gd name="T29" fmla="*/ 118 h 161"/>
              <a:gd name="T30" fmla="*/ 11 w 281"/>
              <a:gd name="T31" fmla="*/ 110 h 161"/>
              <a:gd name="T32" fmla="*/ 4 w 281"/>
              <a:gd name="T33" fmla="*/ 114 h 161"/>
              <a:gd name="T34" fmla="*/ 0 w 281"/>
              <a:gd name="T35" fmla="*/ 118 h 161"/>
              <a:gd name="T36" fmla="*/ 0 w 281"/>
              <a:gd name="T37" fmla="*/ 120 h 161"/>
              <a:gd name="T38" fmla="*/ 0 w 281"/>
              <a:gd name="T39" fmla="*/ 156 h 161"/>
              <a:gd name="T40" fmla="*/ 7 w 281"/>
              <a:gd name="T41" fmla="*/ 159 h 161"/>
              <a:gd name="T42" fmla="*/ 30 w 281"/>
              <a:gd name="T43" fmla="*/ 140 h 161"/>
              <a:gd name="T44" fmla="*/ 36 w 281"/>
              <a:gd name="T45" fmla="*/ 137 h 161"/>
              <a:gd name="T46" fmla="*/ 32 w 281"/>
              <a:gd name="T47" fmla="*/ 132 h 161"/>
              <a:gd name="T48" fmla="*/ 32 w 281"/>
              <a:gd name="T49" fmla="*/ 132 h 161"/>
              <a:gd name="T50" fmla="*/ 32 w 281"/>
              <a:gd name="T51" fmla="*/ 132 h 161"/>
              <a:gd name="T52" fmla="*/ 30 w 281"/>
              <a:gd name="T53" fmla="*/ 130 h 161"/>
              <a:gd name="T54" fmla="*/ 29 w 281"/>
              <a:gd name="T55" fmla="*/ 128 h 161"/>
              <a:gd name="T56" fmla="*/ 24 w 281"/>
              <a:gd name="T57" fmla="*/ 124 h 161"/>
              <a:gd name="T58" fmla="*/ 195 w 281"/>
              <a:gd name="T59" fmla="*/ 32 h 161"/>
              <a:gd name="T60" fmla="*/ 199 w 281"/>
              <a:gd name="T61" fmla="*/ 34 h 161"/>
              <a:gd name="T62" fmla="*/ 217 w 281"/>
              <a:gd name="T63" fmla="*/ 57 h 161"/>
              <a:gd name="T64" fmla="*/ 222 w 281"/>
              <a:gd name="T65" fmla="*/ 59 h 161"/>
              <a:gd name="T66" fmla="*/ 256 w 281"/>
              <a:gd name="T67" fmla="*/ 63 h 161"/>
              <a:gd name="T68" fmla="*/ 266 w 281"/>
              <a:gd name="T69" fmla="*/ 64 h 161"/>
              <a:gd name="T70" fmla="*/ 267 w 281"/>
              <a:gd name="T71" fmla="*/ 64 h 161"/>
              <a:gd name="T72" fmla="*/ 272 w 281"/>
              <a:gd name="T73" fmla="*/ 65 h 161"/>
              <a:gd name="T74" fmla="*/ 276 w 281"/>
              <a:gd name="T75" fmla="*/ 61 h 161"/>
              <a:gd name="T76" fmla="*/ 277 w 281"/>
              <a:gd name="T77" fmla="*/ 60 h 161"/>
              <a:gd name="T78" fmla="*/ 274 w 281"/>
              <a:gd name="T79" fmla="*/ 53 h 161"/>
              <a:gd name="T80" fmla="*/ 9 w 281"/>
              <a:gd name="T81" fmla="*/ 148 h 161"/>
              <a:gd name="T82" fmla="*/ 9 w 281"/>
              <a:gd name="T83" fmla="*/ 120 h 161"/>
              <a:gd name="T84" fmla="*/ 13 w 281"/>
              <a:gd name="T85" fmla="*/ 125 h 161"/>
              <a:gd name="T86" fmla="*/ 13 w 281"/>
              <a:gd name="T87" fmla="*/ 125 h 161"/>
              <a:gd name="T88" fmla="*/ 19 w 281"/>
              <a:gd name="T89" fmla="*/ 131 h 161"/>
              <a:gd name="T90" fmla="*/ 20 w 281"/>
              <a:gd name="T91" fmla="*/ 132 h 161"/>
              <a:gd name="T92" fmla="*/ 23 w 281"/>
              <a:gd name="T93" fmla="*/ 134 h 161"/>
              <a:gd name="T94" fmla="*/ 9 w 281"/>
              <a:gd name="T95" fmla="*/ 148 h 161"/>
              <a:gd name="T96" fmla="*/ 254 w 281"/>
              <a:gd name="T97" fmla="*/ 54 h 161"/>
              <a:gd name="T98" fmla="*/ 223 w 281"/>
              <a:gd name="T99" fmla="*/ 50 h 161"/>
              <a:gd name="T100" fmla="*/ 206 w 281"/>
              <a:gd name="T101" fmla="*/ 28 h 161"/>
              <a:gd name="T102" fmla="*/ 206 w 281"/>
              <a:gd name="T103" fmla="*/ 27 h 161"/>
              <a:gd name="T104" fmla="*/ 221 w 281"/>
              <a:gd name="T105" fmla="*/ 10 h 161"/>
              <a:gd name="T106" fmla="*/ 271 w 281"/>
              <a:gd name="T107" fmla="*/ 13 h 161"/>
              <a:gd name="T108" fmla="*/ 246 w 281"/>
              <a:gd name="T109" fmla="*/ 38 h 161"/>
              <a:gd name="T110" fmla="*/ 250 w 281"/>
              <a:gd name="T111" fmla="*/ 45 h 161"/>
              <a:gd name="T112" fmla="*/ 251 w 281"/>
              <a:gd name="T113" fmla="*/ 44 h 161"/>
              <a:gd name="T114" fmla="*/ 264 w 281"/>
              <a:gd name="T115" fmla="*/ 55 h 161"/>
              <a:gd name="T116" fmla="*/ 254 w 281"/>
              <a:gd name="T117" fmla="*/ 5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1" h="161">
                <a:moveTo>
                  <a:pt x="274" y="53"/>
                </a:moveTo>
                <a:cubicBezTo>
                  <a:pt x="273" y="52"/>
                  <a:pt x="272" y="51"/>
                  <a:pt x="272" y="51"/>
                </a:cubicBezTo>
                <a:cubicBezTo>
                  <a:pt x="269" y="49"/>
                  <a:pt x="267" y="47"/>
                  <a:pt x="265" y="45"/>
                </a:cubicBezTo>
                <a:cubicBezTo>
                  <a:pt x="263" y="43"/>
                  <a:pt x="261" y="41"/>
                  <a:pt x="259" y="39"/>
                </a:cubicBezTo>
                <a:cubicBezTo>
                  <a:pt x="267" y="33"/>
                  <a:pt x="273" y="24"/>
                  <a:pt x="279" y="16"/>
                </a:cubicBezTo>
                <a:cubicBezTo>
                  <a:pt x="281" y="13"/>
                  <a:pt x="279" y="10"/>
                  <a:pt x="276" y="10"/>
                </a:cubicBezTo>
                <a:cubicBezTo>
                  <a:pt x="276" y="8"/>
                  <a:pt x="276" y="6"/>
                  <a:pt x="274" y="5"/>
                </a:cubicBezTo>
                <a:cubicBezTo>
                  <a:pt x="271" y="4"/>
                  <a:pt x="269" y="4"/>
                  <a:pt x="266" y="3"/>
                </a:cubicBezTo>
                <a:cubicBezTo>
                  <a:pt x="264" y="2"/>
                  <a:pt x="263" y="3"/>
                  <a:pt x="262" y="4"/>
                </a:cubicBezTo>
                <a:cubicBezTo>
                  <a:pt x="247" y="3"/>
                  <a:pt x="232" y="0"/>
                  <a:pt x="217" y="1"/>
                </a:cubicBezTo>
                <a:cubicBezTo>
                  <a:pt x="214" y="1"/>
                  <a:pt x="213" y="3"/>
                  <a:pt x="213" y="5"/>
                </a:cubicBezTo>
                <a:cubicBezTo>
                  <a:pt x="208" y="11"/>
                  <a:pt x="204" y="16"/>
                  <a:pt x="199" y="22"/>
                </a:cubicBezTo>
                <a:cubicBezTo>
                  <a:pt x="198" y="21"/>
                  <a:pt x="197" y="21"/>
                  <a:pt x="196" y="20"/>
                </a:cubicBezTo>
                <a:cubicBezTo>
                  <a:pt x="193" y="19"/>
                  <a:pt x="191" y="21"/>
                  <a:pt x="191" y="24"/>
                </a:cubicBezTo>
                <a:cubicBezTo>
                  <a:pt x="125" y="30"/>
                  <a:pt x="57" y="64"/>
                  <a:pt x="18" y="118"/>
                </a:cubicBezTo>
                <a:cubicBezTo>
                  <a:pt x="16" y="115"/>
                  <a:pt x="13" y="113"/>
                  <a:pt x="11" y="110"/>
                </a:cubicBezTo>
                <a:cubicBezTo>
                  <a:pt x="8" y="107"/>
                  <a:pt x="3" y="111"/>
                  <a:pt x="4" y="114"/>
                </a:cubicBezTo>
                <a:cubicBezTo>
                  <a:pt x="2" y="114"/>
                  <a:pt x="0" y="116"/>
                  <a:pt x="0" y="118"/>
                </a:cubicBezTo>
                <a:cubicBezTo>
                  <a:pt x="0" y="119"/>
                  <a:pt x="0" y="119"/>
                  <a:pt x="0" y="120"/>
                </a:cubicBezTo>
                <a:cubicBezTo>
                  <a:pt x="0" y="132"/>
                  <a:pt x="0" y="144"/>
                  <a:pt x="0" y="156"/>
                </a:cubicBezTo>
                <a:cubicBezTo>
                  <a:pt x="0" y="160"/>
                  <a:pt x="5" y="161"/>
                  <a:pt x="7" y="159"/>
                </a:cubicBezTo>
                <a:cubicBezTo>
                  <a:pt x="14" y="154"/>
                  <a:pt x="26" y="148"/>
                  <a:pt x="30" y="140"/>
                </a:cubicBezTo>
                <a:cubicBezTo>
                  <a:pt x="33" y="141"/>
                  <a:pt x="36" y="140"/>
                  <a:pt x="36" y="137"/>
                </a:cubicBezTo>
                <a:cubicBezTo>
                  <a:pt x="36" y="134"/>
                  <a:pt x="34" y="132"/>
                  <a:pt x="32" y="132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2" y="131"/>
                  <a:pt x="31" y="130"/>
                  <a:pt x="30" y="130"/>
                </a:cubicBezTo>
                <a:cubicBezTo>
                  <a:pt x="30" y="129"/>
                  <a:pt x="29" y="129"/>
                  <a:pt x="29" y="128"/>
                </a:cubicBezTo>
                <a:cubicBezTo>
                  <a:pt x="27" y="127"/>
                  <a:pt x="25" y="125"/>
                  <a:pt x="24" y="124"/>
                </a:cubicBezTo>
                <a:cubicBezTo>
                  <a:pt x="62" y="71"/>
                  <a:pt x="130" y="37"/>
                  <a:pt x="195" y="32"/>
                </a:cubicBezTo>
                <a:cubicBezTo>
                  <a:pt x="196" y="33"/>
                  <a:pt x="197" y="34"/>
                  <a:pt x="199" y="34"/>
                </a:cubicBezTo>
                <a:cubicBezTo>
                  <a:pt x="207" y="39"/>
                  <a:pt x="212" y="48"/>
                  <a:pt x="217" y="57"/>
                </a:cubicBezTo>
                <a:cubicBezTo>
                  <a:pt x="218" y="59"/>
                  <a:pt x="220" y="60"/>
                  <a:pt x="222" y="59"/>
                </a:cubicBezTo>
                <a:cubicBezTo>
                  <a:pt x="235" y="55"/>
                  <a:pt x="244" y="62"/>
                  <a:pt x="256" y="63"/>
                </a:cubicBezTo>
                <a:cubicBezTo>
                  <a:pt x="260" y="63"/>
                  <a:pt x="263" y="63"/>
                  <a:pt x="266" y="64"/>
                </a:cubicBezTo>
                <a:cubicBezTo>
                  <a:pt x="266" y="64"/>
                  <a:pt x="267" y="64"/>
                  <a:pt x="267" y="64"/>
                </a:cubicBezTo>
                <a:cubicBezTo>
                  <a:pt x="269" y="65"/>
                  <a:pt x="271" y="65"/>
                  <a:pt x="272" y="65"/>
                </a:cubicBezTo>
                <a:cubicBezTo>
                  <a:pt x="274" y="65"/>
                  <a:pt x="276" y="63"/>
                  <a:pt x="276" y="61"/>
                </a:cubicBezTo>
                <a:cubicBezTo>
                  <a:pt x="277" y="61"/>
                  <a:pt x="277" y="61"/>
                  <a:pt x="277" y="60"/>
                </a:cubicBezTo>
                <a:cubicBezTo>
                  <a:pt x="281" y="57"/>
                  <a:pt x="278" y="51"/>
                  <a:pt x="274" y="53"/>
                </a:cubicBezTo>
                <a:close/>
                <a:moveTo>
                  <a:pt x="9" y="148"/>
                </a:moveTo>
                <a:cubicBezTo>
                  <a:pt x="9" y="139"/>
                  <a:pt x="9" y="130"/>
                  <a:pt x="9" y="120"/>
                </a:cubicBezTo>
                <a:cubicBezTo>
                  <a:pt x="10" y="122"/>
                  <a:pt x="11" y="123"/>
                  <a:pt x="13" y="125"/>
                </a:cubicBezTo>
                <a:cubicBezTo>
                  <a:pt x="13" y="125"/>
                  <a:pt x="13" y="125"/>
                  <a:pt x="13" y="125"/>
                </a:cubicBezTo>
                <a:cubicBezTo>
                  <a:pt x="10" y="129"/>
                  <a:pt x="15" y="133"/>
                  <a:pt x="19" y="131"/>
                </a:cubicBezTo>
                <a:cubicBezTo>
                  <a:pt x="19" y="131"/>
                  <a:pt x="20" y="132"/>
                  <a:pt x="20" y="132"/>
                </a:cubicBezTo>
                <a:cubicBezTo>
                  <a:pt x="21" y="133"/>
                  <a:pt x="22" y="134"/>
                  <a:pt x="23" y="134"/>
                </a:cubicBezTo>
                <a:cubicBezTo>
                  <a:pt x="23" y="139"/>
                  <a:pt x="15" y="144"/>
                  <a:pt x="9" y="148"/>
                </a:cubicBezTo>
                <a:close/>
                <a:moveTo>
                  <a:pt x="254" y="54"/>
                </a:moveTo>
                <a:cubicBezTo>
                  <a:pt x="242" y="52"/>
                  <a:pt x="234" y="48"/>
                  <a:pt x="223" y="50"/>
                </a:cubicBezTo>
                <a:cubicBezTo>
                  <a:pt x="218" y="42"/>
                  <a:pt x="213" y="34"/>
                  <a:pt x="206" y="28"/>
                </a:cubicBezTo>
                <a:cubicBezTo>
                  <a:pt x="206" y="28"/>
                  <a:pt x="206" y="28"/>
                  <a:pt x="206" y="27"/>
                </a:cubicBezTo>
                <a:cubicBezTo>
                  <a:pt x="211" y="21"/>
                  <a:pt x="215" y="15"/>
                  <a:pt x="221" y="10"/>
                </a:cubicBezTo>
                <a:cubicBezTo>
                  <a:pt x="237" y="9"/>
                  <a:pt x="254" y="13"/>
                  <a:pt x="271" y="13"/>
                </a:cubicBezTo>
                <a:cubicBezTo>
                  <a:pt x="264" y="22"/>
                  <a:pt x="256" y="32"/>
                  <a:pt x="246" y="38"/>
                </a:cubicBezTo>
                <a:cubicBezTo>
                  <a:pt x="241" y="40"/>
                  <a:pt x="245" y="48"/>
                  <a:pt x="250" y="45"/>
                </a:cubicBezTo>
                <a:cubicBezTo>
                  <a:pt x="250" y="45"/>
                  <a:pt x="251" y="45"/>
                  <a:pt x="251" y="44"/>
                </a:cubicBezTo>
                <a:cubicBezTo>
                  <a:pt x="256" y="46"/>
                  <a:pt x="260" y="52"/>
                  <a:pt x="264" y="55"/>
                </a:cubicBezTo>
                <a:cubicBezTo>
                  <a:pt x="260" y="55"/>
                  <a:pt x="257" y="54"/>
                  <a:pt x="254" y="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xmlns="" id="{4D88E50D-9B75-4A51-959C-E0007C7E8E19}"/>
              </a:ext>
            </a:extLst>
          </p:cNvPr>
          <p:cNvSpPr>
            <a:spLocks noEditPoints="1"/>
          </p:cNvSpPr>
          <p:nvPr/>
        </p:nvSpPr>
        <p:spPr bwMode="auto">
          <a:xfrm>
            <a:off x="6629400" y="3659188"/>
            <a:ext cx="466725" cy="1257300"/>
          </a:xfrm>
          <a:custGeom>
            <a:avLst/>
            <a:gdLst>
              <a:gd name="T0" fmla="*/ 123 w 132"/>
              <a:gd name="T1" fmla="*/ 32 h 355"/>
              <a:gd name="T2" fmla="*/ 120 w 132"/>
              <a:gd name="T3" fmla="*/ 33 h 355"/>
              <a:gd name="T4" fmla="*/ 86 w 132"/>
              <a:gd name="T5" fmla="*/ 6 h 355"/>
              <a:gd name="T6" fmla="*/ 86 w 132"/>
              <a:gd name="T7" fmla="*/ 5 h 355"/>
              <a:gd name="T8" fmla="*/ 85 w 132"/>
              <a:gd name="T9" fmla="*/ 4 h 355"/>
              <a:gd name="T10" fmla="*/ 79 w 132"/>
              <a:gd name="T11" fmla="*/ 10 h 355"/>
              <a:gd name="T12" fmla="*/ 79 w 132"/>
              <a:gd name="T13" fmla="*/ 11 h 355"/>
              <a:gd name="T14" fmla="*/ 79 w 132"/>
              <a:gd name="T15" fmla="*/ 12 h 355"/>
              <a:gd name="T16" fmla="*/ 80 w 132"/>
              <a:gd name="T17" fmla="*/ 20 h 355"/>
              <a:gd name="T18" fmla="*/ 82 w 132"/>
              <a:gd name="T19" fmla="*/ 41 h 355"/>
              <a:gd name="T20" fmla="*/ 87 w 132"/>
              <a:gd name="T21" fmla="*/ 60 h 355"/>
              <a:gd name="T22" fmla="*/ 83 w 132"/>
              <a:gd name="T23" fmla="*/ 64 h 355"/>
              <a:gd name="T24" fmla="*/ 87 w 132"/>
              <a:gd name="T25" fmla="*/ 71 h 355"/>
              <a:gd name="T26" fmla="*/ 101 w 132"/>
              <a:gd name="T27" fmla="*/ 57 h 355"/>
              <a:gd name="T28" fmla="*/ 112 w 132"/>
              <a:gd name="T29" fmla="*/ 161 h 355"/>
              <a:gd name="T30" fmla="*/ 60 w 132"/>
              <a:gd name="T31" fmla="*/ 272 h 355"/>
              <a:gd name="T32" fmla="*/ 59 w 132"/>
              <a:gd name="T33" fmla="*/ 272 h 355"/>
              <a:gd name="T34" fmla="*/ 59 w 132"/>
              <a:gd name="T35" fmla="*/ 274 h 355"/>
              <a:gd name="T36" fmla="*/ 6 w 132"/>
              <a:gd name="T37" fmla="*/ 317 h 355"/>
              <a:gd name="T38" fmla="*/ 5 w 132"/>
              <a:gd name="T39" fmla="*/ 317 h 355"/>
              <a:gd name="T40" fmla="*/ 7 w 132"/>
              <a:gd name="T41" fmla="*/ 325 h 355"/>
              <a:gd name="T42" fmla="*/ 8 w 132"/>
              <a:gd name="T43" fmla="*/ 325 h 355"/>
              <a:gd name="T44" fmla="*/ 11 w 132"/>
              <a:gd name="T45" fmla="*/ 324 h 355"/>
              <a:gd name="T46" fmla="*/ 35 w 132"/>
              <a:gd name="T47" fmla="*/ 319 h 355"/>
              <a:gd name="T48" fmla="*/ 36 w 132"/>
              <a:gd name="T49" fmla="*/ 350 h 355"/>
              <a:gd name="T50" fmla="*/ 44 w 132"/>
              <a:gd name="T51" fmla="*/ 353 h 355"/>
              <a:gd name="T52" fmla="*/ 47 w 132"/>
              <a:gd name="T53" fmla="*/ 351 h 355"/>
              <a:gd name="T54" fmla="*/ 67 w 132"/>
              <a:gd name="T55" fmla="*/ 318 h 355"/>
              <a:gd name="T56" fmla="*/ 67 w 132"/>
              <a:gd name="T57" fmla="*/ 276 h 355"/>
              <a:gd name="T58" fmla="*/ 122 w 132"/>
              <a:gd name="T59" fmla="*/ 155 h 355"/>
              <a:gd name="T60" fmla="*/ 107 w 132"/>
              <a:gd name="T61" fmla="*/ 51 h 355"/>
              <a:gd name="T62" fmla="*/ 119 w 132"/>
              <a:gd name="T63" fmla="*/ 42 h 355"/>
              <a:gd name="T64" fmla="*/ 122 w 132"/>
              <a:gd name="T65" fmla="*/ 42 h 355"/>
              <a:gd name="T66" fmla="*/ 126 w 132"/>
              <a:gd name="T67" fmla="*/ 41 h 355"/>
              <a:gd name="T68" fmla="*/ 123 w 132"/>
              <a:gd name="T69" fmla="*/ 32 h 355"/>
              <a:gd name="T70" fmla="*/ 45 w 132"/>
              <a:gd name="T71" fmla="*/ 341 h 355"/>
              <a:gd name="T72" fmla="*/ 43 w 132"/>
              <a:gd name="T73" fmla="*/ 318 h 355"/>
              <a:gd name="T74" fmla="*/ 44 w 132"/>
              <a:gd name="T75" fmla="*/ 318 h 355"/>
              <a:gd name="T76" fmla="*/ 44 w 132"/>
              <a:gd name="T77" fmla="*/ 310 h 355"/>
              <a:gd name="T78" fmla="*/ 38 w 132"/>
              <a:gd name="T79" fmla="*/ 310 h 355"/>
              <a:gd name="T80" fmla="*/ 37 w 132"/>
              <a:gd name="T81" fmla="*/ 310 h 355"/>
              <a:gd name="T82" fmla="*/ 18 w 132"/>
              <a:gd name="T83" fmla="*/ 313 h 355"/>
              <a:gd name="T84" fmla="*/ 58 w 132"/>
              <a:gd name="T85" fmla="*/ 282 h 355"/>
              <a:gd name="T86" fmla="*/ 59 w 132"/>
              <a:gd name="T87" fmla="*/ 309 h 355"/>
              <a:gd name="T88" fmla="*/ 45 w 132"/>
              <a:gd name="T89" fmla="*/ 341 h 355"/>
              <a:gd name="T90" fmla="*/ 96 w 132"/>
              <a:gd name="T91" fmla="*/ 51 h 355"/>
              <a:gd name="T92" fmla="*/ 94 w 132"/>
              <a:gd name="T93" fmla="*/ 53 h 355"/>
              <a:gd name="T94" fmla="*/ 93 w 132"/>
              <a:gd name="T95" fmla="*/ 53 h 355"/>
              <a:gd name="T96" fmla="*/ 93 w 132"/>
              <a:gd name="T97" fmla="*/ 51 h 355"/>
              <a:gd name="T98" fmla="*/ 91 w 132"/>
              <a:gd name="T99" fmla="*/ 45 h 355"/>
              <a:gd name="T100" fmla="*/ 89 w 132"/>
              <a:gd name="T101" fmla="*/ 28 h 355"/>
              <a:gd name="T102" fmla="*/ 89 w 132"/>
              <a:gd name="T103" fmla="*/ 19 h 355"/>
              <a:gd name="T104" fmla="*/ 111 w 132"/>
              <a:gd name="T105" fmla="*/ 37 h 355"/>
              <a:gd name="T106" fmla="*/ 101 w 132"/>
              <a:gd name="T107" fmla="*/ 45 h 355"/>
              <a:gd name="T108" fmla="*/ 96 w 132"/>
              <a:gd name="T109" fmla="*/ 51 h 355"/>
              <a:gd name="T110" fmla="*/ 91 w 132"/>
              <a:gd name="T111" fmla="*/ 53 h 355"/>
              <a:gd name="T112" fmla="*/ 91 w 132"/>
              <a:gd name="T113" fmla="*/ 53 h 355"/>
              <a:gd name="T114" fmla="*/ 91 w 132"/>
              <a:gd name="T115" fmla="*/ 53 h 355"/>
              <a:gd name="T116" fmla="*/ 90 w 132"/>
              <a:gd name="T117" fmla="*/ 53 h 355"/>
              <a:gd name="T118" fmla="*/ 90 w 132"/>
              <a:gd name="T119" fmla="*/ 53 h 355"/>
              <a:gd name="T120" fmla="*/ 90 w 132"/>
              <a:gd name="T121" fmla="*/ 53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2" h="355">
                <a:moveTo>
                  <a:pt x="123" y="32"/>
                </a:moveTo>
                <a:cubicBezTo>
                  <a:pt x="122" y="32"/>
                  <a:pt x="121" y="33"/>
                  <a:pt x="120" y="33"/>
                </a:cubicBezTo>
                <a:cubicBezTo>
                  <a:pt x="109" y="23"/>
                  <a:pt x="97" y="16"/>
                  <a:pt x="86" y="6"/>
                </a:cubicBezTo>
                <a:cubicBezTo>
                  <a:pt x="86" y="6"/>
                  <a:pt x="86" y="5"/>
                  <a:pt x="86" y="5"/>
                </a:cubicBezTo>
                <a:cubicBezTo>
                  <a:pt x="85" y="5"/>
                  <a:pt x="85" y="5"/>
                  <a:pt x="85" y="4"/>
                </a:cubicBezTo>
                <a:cubicBezTo>
                  <a:pt x="81" y="0"/>
                  <a:pt x="75" y="6"/>
                  <a:pt x="79" y="10"/>
                </a:cubicBezTo>
                <a:cubicBezTo>
                  <a:pt x="79" y="10"/>
                  <a:pt x="79" y="11"/>
                  <a:pt x="79" y="11"/>
                </a:cubicBezTo>
                <a:cubicBezTo>
                  <a:pt x="79" y="11"/>
                  <a:pt x="79" y="12"/>
                  <a:pt x="79" y="12"/>
                </a:cubicBezTo>
                <a:cubicBezTo>
                  <a:pt x="79" y="15"/>
                  <a:pt x="80" y="17"/>
                  <a:pt x="80" y="20"/>
                </a:cubicBezTo>
                <a:cubicBezTo>
                  <a:pt x="81" y="27"/>
                  <a:pt x="81" y="34"/>
                  <a:pt x="82" y="41"/>
                </a:cubicBezTo>
                <a:cubicBezTo>
                  <a:pt x="83" y="43"/>
                  <a:pt x="84" y="55"/>
                  <a:pt x="87" y="60"/>
                </a:cubicBezTo>
                <a:cubicBezTo>
                  <a:pt x="86" y="61"/>
                  <a:pt x="84" y="62"/>
                  <a:pt x="83" y="64"/>
                </a:cubicBezTo>
                <a:cubicBezTo>
                  <a:pt x="78" y="67"/>
                  <a:pt x="83" y="74"/>
                  <a:pt x="87" y="71"/>
                </a:cubicBezTo>
                <a:cubicBezTo>
                  <a:pt x="92" y="67"/>
                  <a:pt x="97" y="62"/>
                  <a:pt x="101" y="57"/>
                </a:cubicBezTo>
                <a:cubicBezTo>
                  <a:pt x="125" y="85"/>
                  <a:pt x="120" y="127"/>
                  <a:pt x="112" y="161"/>
                </a:cubicBezTo>
                <a:cubicBezTo>
                  <a:pt x="103" y="201"/>
                  <a:pt x="86" y="240"/>
                  <a:pt x="60" y="272"/>
                </a:cubicBezTo>
                <a:cubicBezTo>
                  <a:pt x="60" y="272"/>
                  <a:pt x="59" y="272"/>
                  <a:pt x="59" y="272"/>
                </a:cubicBezTo>
                <a:cubicBezTo>
                  <a:pt x="59" y="273"/>
                  <a:pt x="59" y="273"/>
                  <a:pt x="59" y="274"/>
                </a:cubicBezTo>
                <a:cubicBezTo>
                  <a:pt x="29" y="272"/>
                  <a:pt x="20" y="296"/>
                  <a:pt x="6" y="317"/>
                </a:cubicBezTo>
                <a:cubicBezTo>
                  <a:pt x="5" y="317"/>
                  <a:pt x="5" y="317"/>
                  <a:pt x="5" y="317"/>
                </a:cubicBezTo>
                <a:cubicBezTo>
                  <a:pt x="0" y="318"/>
                  <a:pt x="2" y="327"/>
                  <a:pt x="7" y="325"/>
                </a:cubicBezTo>
                <a:cubicBezTo>
                  <a:pt x="7" y="325"/>
                  <a:pt x="8" y="325"/>
                  <a:pt x="8" y="325"/>
                </a:cubicBezTo>
                <a:cubicBezTo>
                  <a:pt x="9" y="325"/>
                  <a:pt x="10" y="325"/>
                  <a:pt x="11" y="324"/>
                </a:cubicBezTo>
                <a:cubicBezTo>
                  <a:pt x="18" y="322"/>
                  <a:pt x="27" y="320"/>
                  <a:pt x="35" y="319"/>
                </a:cubicBezTo>
                <a:cubicBezTo>
                  <a:pt x="36" y="329"/>
                  <a:pt x="36" y="340"/>
                  <a:pt x="36" y="350"/>
                </a:cubicBezTo>
                <a:cubicBezTo>
                  <a:pt x="36" y="355"/>
                  <a:pt x="42" y="355"/>
                  <a:pt x="44" y="353"/>
                </a:cubicBezTo>
                <a:cubicBezTo>
                  <a:pt x="45" y="353"/>
                  <a:pt x="46" y="352"/>
                  <a:pt x="47" y="351"/>
                </a:cubicBezTo>
                <a:cubicBezTo>
                  <a:pt x="56" y="342"/>
                  <a:pt x="65" y="331"/>
                  <a:pt x="67" y="318"/>
                </a:cubicBezTo>
                <a:cubicBezTo>
                  <a:pt x="70" y="304"/>
                  <a:pt x="67" y="290"/>
                  <a:pt x="67" y="276"/>
                </a:cubicBezTo>
                <a:cubicBezTo>
                  <a:pt x="96" y="242"/>
                  <a:pt x="113" y="198"/>
                  <a:pt x="122" y="155"/>
                </a:cubicBezTo>
                <a:cubicBezTo>
                  <a:pt x="130" y="120"/>
                  <a:pt x="132" y="79"/>
                  <a:pt x="107" y="51"/>
                </a:cubicBezTo>
                <a:cubicBezTo>
                  <a:pt x="111" y="47"/>
                  <a:pt x="115" y="44"/>
                  <a:pt x="119" y="42"/>
                </a:cubicBezTo>
                <a:cubicBezTo>
                  <a:pt x="120" y="42"/>
                  <a:pt x="121" y="42"/>
                  <a:pt x="122" y="42"/>
                </a:cubicBezTo>
                <a:cubicBezTo>
                  <a:pt x="123" y="41"/>
                  <a:pt x="124" y="41"/>
                  <a:pt x="126" y="41"/>
                </a:cubicBezTo>
                <a:cubicBezTo>
                  <a:pt x="131" y="40"/>
                  <a:pt x="129" y="31"/>
                  <a:pt x="123" y="32"/>
                </a:cubicBezTo>
                <a:close/>
                <a:moveTo>
                  <a:pt x="45" y="341"/>
                </a:moveTo>
                <a:cubicBezTo>
                  <a:pt x="45" y="334"/>
                  <a:pt x="44" y="326"/>
                  <a:pt x="43" y="318"/>
                </a:cubicBezTo>
                <a:cubicBezTo>
                  <a:pt x="44" y="318"/>
                  <a:pt x="44" y="318"/>
                  <a:pt x="44" y="318"/>
                </a:cubicBezTo>
                <a:cubicBezTo>
                  <a:pt x="49" y="318"/>
                  <a:pt x="49" y="310"/>
                  <a:pt x="44" y="310"/>
                </a:cubicBezTo>
                <a:cubicBezTo>
                  <a:pt x="42" y="310"/>
                  <a:pt x="40" y="310"/>
                  <a:pt x="38" y="310"/>
                </a:cubicBezTo>
                <a:cubicBezTo>
                  <a:pt x="38" y="310"/>
                  <a:pt x="37" y="310"/>
                  <a:pt x="37" y="310"/>
                </a:cubicBezTo>
                <a:cubicBezTo>
                  <a:pt x="31" y="311"/>
                  <a:pt x="24" y="312"/>
                  <a:pt x="18" y="313"/>
                </a:cubicBezTo>
                <a:cubicBezTo>
                  <a:pt x="28" y="297"/>
                  <a:pt x="37" y="281"/>
                  <a:pt x="58" y="282"/>
                </a:cubicBezTo>
                <a:cubicBezTo>
                  <a:pt x="58" y="291"/>
                  <a:pt x="59" y="300"/>
                  <a:pt x="59" y="309"/>
                </a:cubicBezTo>
                <a:cubicBezTo>
                  <a:pt x="60" y="322"/>
                  <a:pt x="53" y="332"/>
                  <a:pt x="45" y="341"/>
                </a:cubicBezTo>
                <a:close/>
                <a:moveTo>
                  <a:pt x="96" y="51"/>
                </a:moveTo>
                <a:cubicBezTo>
                  <a:pt x="95" y="52"/>
                  <a:pt x="94" y="53"/>
                  <a:pt x="94" y="53"/>
                </a:cubicBezTo>
                <a:cubicBezTo>
                  <a:pt x="94" y="53"/>
                  <a:pt x="93" y="53"/>
                  <a:pt x="93" y="53"/>
                </a:cubicBezTo>
                <a:cubicBezTo>
                  <a:pt x="93" y="52"/>
                  <a:pt x="93" y="52"/>
                  <a:pt x="93" y="51"/>
                </a:cubicBezTo>
                <a:cubicBezTo>
                  <a:pt x="92" y="49"/>
                  <a:pt x="92" y="47"/>
                  <a:pt x="91" y="45"/>
                </a:cubicBezTo>
                <a:cubicBezTo>
                  <a:pt x="90" y="39"/>
                  <a:pt x="90" y="33"/>
                  <a:pt x="89" y="28"/>
                </a:cubicBezTo>
                <a:cubicBezTo>
                  <a:pt x="89" y="25"/>
                  <a:pt x="89" y="22"/>
                  <a:pt x="89" y="19"/>
                </a:cubicBezTo>
                <a:cubicBezTo>
                  <a:pt x="96" y="25"/>
                  <a:pt x="104" y="31"/>
                  <a:pt x="111" y="37"/>
                </a:cubicBezTo>
                <a:cubicBezTo>
                  <a:pt x="108" y="39"/>
                  <a:pt x="105" y="42"/>
                  <a:pt x="101" y="45"/>
                </a:cubicBezTo>
                <a:cubicBezTo>
                  <a:pt x="97" y="42"/>
                  <a:pt x="92" y="48"/>
                  <a:pt x="96" y="51"/>
                </a:cubicBezTo>
                <a:close/>
                <a:moveTo>
                  <a:pt x="91" y="53"/>
                </a:moveTo>
                <a:cubicBezTo>
                  <a:pt x="91" y="53"/>
                  <a:pt x="91" y="53"/>
                  <a:pt x="91" y="53"/>
                </a:cubicBezTo>
                <a:cubicBezTo>
                  <a:pt x="91" y="53"/>
                  <a:pt x="91" y="53"/>
                  <a:pt x="91" y="53"/>
                </a:cubicBezTo>
                <a:close/>
                <a:moveTo>
                  <a:pt x="90" y="53"/>
                </a:move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xmlns="" id="{D38D0600-C600-4C06-85D9-46471F524DC6}"/>
              </a:ext>
            </a:extLst>
          </p:cNvPr>
          <p:cNvSpPr>
            <a:spLocks noEditPoints="1"/>
          </p:cNvSpPr>
          <p:nvPr/>
        </p:nvSpPr>
        <p:spPr bwMode="auto">
          <a:xfrm>
            <a:off x="4560888" y="3875088"/>
            <a:ext cx="1076325" cy="744538"/>
          </a:xfrm>
          <a:custGeom>
            <a:avLst/>
            <a:gdLst>
              <a:gd name="T0" fmla="*/ 297 w 304"/>
              <a:gd name="T1" fmla="*/ 3 h 210"/>
              <a:gd name="T2" fmla="*/ 265 w 304"/>
              <a:gd name="T3" fmla="*/ 30 h 210"/>
              <a:gd name="T4" fmla="*/ 261 w 304"/>
              <a:gd name="T5" fmla="*/ 28 h 210"/>
              <a:gd name="T6" fmla="*/ 257 w 304"/>
              <a:gd name="T7" fmla="*/ 36 h 210"/>
              <a:gd name="T8" fmla="*/ 260 w 304"/>
              <a:gd name="T9" fmla="*/ 37 h 210"/>
              <a:gd name="T10" fmla="*/ 259 w 304"/>
              <a:gd name="T11" fmla="*/ 38 h 210"/>
              <a:gd name="T12" fmla="*/ 266 w 304"/>
              <a:gd name="T13" fmla="*/ 43 h 210"/>
              <a:gd name="T14" fmla="*/ 268 w 304"/>
              <a:gd name="T15" fmla="*/ 41 h 210"/>
              <a:gd name="T16" fmla="*/ 270 w 304"/>
              <a:gd name="T17" fmla="*/ 42 h 210"/>
              <a:gd name="T18" fmla="*/ 205 w 304"/>
              <a:gd name="T19" fmla="*/ 102 h 210"/>
              <a:gd name="T20" fmla="*/ 175 w 304"/>
              <a:gd name="T21" fmla="*/ 123 h 210"/>
              <a:gd name="T22" fmla="*/ 103 w 304"/>
              <a:gd name="T23" fmla="*/ 157 h 210"/>
              <a:gd name="T24" fmla="*/ 102 w 304"/>
              <a:gd name="T25" fmla="*/ 157 h 210"/>
              <a:gd name="T26" fmla="*/ 102 w 304"/>
              <a:gd name="T27" fmla="*/ 157 h 210"/>
              <a:gd name="T28" fmla="*/ 76 w 304"/>
              <a:gd name="T29" fmla="*/ 138 h 210"/>
              <a:gd name="T30" fmla="*/ 64 w 304"/>
              <a:gd name="T31" fmla="*/ 138 h 210"/>
              <a:gd name="T32" fmla="*/ 60 w 304"/>
              <a:gd name="T33" fmla="*/ 136 h 210"/>
              <a:gd name="T34" fmla="*/ 12 w 304"/>
              <a:gd name="T35" fmla="*/ 139 h 210"/>
              <a:gd name="T36" fmla="*/ 9 w 304"/>
              <a:gd name="T37" fmla="*/ 146 h 210"/>
              <a:gd name="T38" fmla="*/ 39 w 304"/>
              <a:gd name="T39" fmla="*/ 174 h 210"/>
              <a:gd name="T40" fmla="*/ 5 w 304"/>
              <a:gd name="T41" fmla="*/ 200 h 210"/>
              <a:gd name="T42" fmla="*/ 10 w 304"/>
              <a:gd name="T43" fmla="*/ 207 h 210"/>
              <a:gd name="T44" fmla="*/ 15 w 304"/>
              <a:gd name="T45" fmla="*/ 204 h 210"/>
              <a:gd name="T46" fmla="*/ 16 w 304"/>
              <a:gd name="T47" fmla="*/ 204 h 210"/>
              <a:gd name="T48" fmla="*/ 71 w 304"/>
              <a:gd name="T49" fmla="*/ 194 h 210"/>
              <a:gd name="T50" fmla="*/ 86 w 304"/>
              <a:gd name="T51" fmla="*/ 190 h 210"/>
              <a:gd name="T52" fmla="*/ 98 w 304"/>
              <a:gd name="T53" fmla="*/ 163 h 210"/>
              <a:gd name="T54" fmla="*/ 101 w 304"/>
              <a:gd name="T55" fmla="*/ 162 h 210"/>
              <a:gd name="T56" fmla="*/ 107 w 304"/>
              <a:gd name="T57" fmla="*/ 164 h 210"/>
              <a:gd name="T58" fmla="*/ 183 w 304"/>
              <a:gd name="T59" fmla="*/ 128 h 210"/>
              <a:gd name="T60" fmla="*/ 226 w 304"/>
              <a:gd name="T61" fmla="*/ 97 h 210"/>
              <a:gd name="T62" fmla="*/ 278 w 304"/>
              <a:gd name="T63" fmla="*/ 46 h 210"/>
              <a:gd name="T64" fmla="*/ 284 w 304"/>
              <a:gd name="T65" fmla="*/ 50 h 210"/>
              <a:gd name="T66" fmla="*/ 283 w 304"/>
              <a:gd name="T67" fmla="*/ 53 h 210"/>
              <a:gd name="T68" fmla="*/ 291 w 304"/>
              <a:gd name="T69" fmla="*/ 55 h 210"/>
              <a:gd name="T70" fmla="*/ 291 w 304"/>
              <a:gd name="T71" fmla="*/ 55 h 210"/>
              <a:gd name="T72" fmla="*/ 295 w 304"/>
              <a:gd name="T73" fmla="*/ 48 h 210"/>
              <a:gd name="T74" fmla="*/ 294 w 304"/>
              <a:gd name="T75" fmla="*/ 47 h 210"/>
              <a:gd name="T76" fmla="*/ 303 w 304"/>
              <a:gd name="T77" fmla="*/ 11 h 210"/>
              <a:gd name="T78" fmla="*/ 303 w 304"/>
              <a:gd name="T79" fmla="*/ 8 h 210"/>
              <a:gd name="T80" fmla="*/ 297 w 304"/>
              <a:gd name="T81" fmla="*/ 3 h 210"/>
              <a:gd name="T82" fmla="*/ 91 w 304"/>
              <a:gd name="T83" fmla="*/ 159 h 210"/>
              <a:gd name="T84" fmla="*/ 78 w 304"/>
              <a:gd name="T85" fmla="*/ 184 h 210"/>
              <a:gd name="T86" fmla="*/ 50 w 304"/>
              <a:gd name="T87" fmla="*/ 188 h 210"/>
              <a:gd name="T88" fmla="*/ 34 w 304"/>
              <a:gd name="T89" fmla="*/ 190 h 210"/>
              <a:gd name="T90" fmla="*/ 52 w 304"/>
              <a:gd name="T91" fmla="*/ 172 h 210"/>
              <a:gd name="T92" fmla="*/ 45 w 304"/>
              <a:gd name="T93" fmla="*/ 166 h 210"/>
              <a:gd name="T94" fmla="*/ 44 w 304"/>
              <a:gd name="T95" fmla="*/ 167 h 210"/>
              <a:gd name="T96" fmla="*/ 23 w 304"/>
              <a:gd name="T97" fmla="*/ 147 h 210"/>
              <a:gd name="T98" fmla="*/ 41 w 304"/>
              <a:gd name="T99" fmla="*/ 145 h 210"/>
              <a:gd name="T100" fmla="*/ 45 w 304"/>
              <a:gd name="T101" fmla="*/ 148 h 210"/>
              <a:gd name="T102" fmla="*/ 93 w 304"/>
              <a:gd name="T103" fmla="*/ 157 h 210"/>
              <a:gd name="T104" fmla="*/ 91 w 304"/>
              <a:gd name="T105" fmla="*/ 159 h 210"/>
              <a:gd name="T106" fmla="*/ 279 w 304"/>
              <a:gd name="T107" fmla="*/ 37 h 210"/>
              <a:gd name="T108" fmla="*/ 277 w 304"/>
              <a:gd name="T109" fmla="*/ 32 h 210"/>
              <a:gd name="T110" fmla="*/ 276 w 304"/>
              <a:gd name="T111" fmla="*/ 31 h 210"/>
              <a:gd name="T112" fmla="*/ 293 w 304"/>
              <a:gd name="T113" fmla="*/ 16 h 210"/>
              <a:gd name="T114" fmla="*/ 286 w 304"/>
              <a:gd name="T115" fmla="*/ 41 h 210"/>
              <a:gd name="T116" fmla="*/ 279 w 304"/>
              <a:gd name="T117" fmla="*/ 3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04" h="210">
                <a:moveTo>
                  <a:pt x="297" y="3"/>
                </a:moveTo>
                <a:cubicBezTo>
                  <a:pt x="285" y="10"/>
                  <a:pt x="274" y="19"/>
                  <a:pt x="265" y="30"/>
                </a:cubicBezTo>
                <a:cubicBezTo>
                  <a:pt x="264" y="29"/>
                  <a:pt x="263" y="29"/>
                  <a:pt x="261" y="28"/>
                </a:cubicBezTo>
                <a:cubicBezTo>
                  <a:pt x="257" y="26"/>
                  <a:pt x="252" y="33"/>
                  <a:pt x="257" y="36"/>
                </a:cubicBezTo>
                <a:cubicBezTo>
                  <a:pt x="258" y="36"/>
                  <a:pt x="259" y="37"/>
                  <a:pt x="260" y="37"/>
                </a:cubicBezTo>
                <a:cubicBezTo>
                  <a:pt x="260" y="37"/>
                  <a:pt x="259" y="38"/>
                  <a:pt x="259" y="38"/>
                </a:cubicBezTo>
                <a:cubicBezTo>
                  <a:pt x="256" y="43"/>
                  <a:pt x="264" y="47"/>
                  <a:pt x="266" y="43"/>
                </a:cubicBezTo>
                <a:cubicBezTo>
                  <a:pt x="267" y="42"/>
                  <a:pt x="267" y="41"/>
                  <a:pt x="268" y="41"/>
                </a:cubicBezTo>
                <a:cubicBezTo>
                  <a:pt x="269" y="41"/>
                  <a:pt x="269" y="42"/>
                  <a:pt x="270" y="42"/>
                </a:cubicBezTo>
                <a:cubicBezTo>
                  <a:pt x="266" y="61"/>
                  <a:pt x="213" y="96"/>
                  <a:pt x="205" y="102"/>
                </a:cubicBezTo>
                <a:cubicBezTo>
                  <a:pt x="195" y="109"/>
                  <a:pt x="185" y="116"/>
                  <a:pt x="175" y="123"/>
                </a:cubicBezTo>
                <a:cubicBezTo>
                  <a:pt x="153" y="137"/>
                  <a:pt x="125" y="143"/>
                  <a:pt x="103" y="157"/>
                </a:cubicBezTo>
                <a:cubicBezTo>
                  <a:pt x="103" y="157"/>
                  <a:pt x="102" y="157"/>
                  <a:pt x="102" y="157"/>
                </a:cubicBezTo>
                <a:cubicBezTo>
                  <a:pt x="102" y="157"/>
                  <a:pt x="102" y="157"/>
                  <a:pt x="102" y="157"/>
                </a:cubicBezTo>
                <a:cubicBezTo>
                  <a:pt x="97" y="146"/>
                  <a:pt x="88" y="139"/>
                  <a:pt x="76" y="138"/>
                </a:cubicBezTo>
                <a:cubicBezTo>
                  <a:pt x="72" y="138"/>
                  <a:pt x="68" y="138"/>
                  <a:pt x="64" y="138"/>
                </a:cubicBezTo>
                <a:cubicBezTo>
                  <a:pt x="64" y="137"/>
                  <a:pt x="62" y="136"/>
                  <a:pt x="60" y="136"/>
                </a:cubicBezTo>
                <a:cubicBezTo>
                  <a:pt x="44" y="134"/>
                  <a:pt x="29" y="139"/>
                  <a:pt x="12" y="139"/>
                </a:cubicBezTo>
                <a:cubicBezTo>
                  <a:pt x="9" y="139"/>
                  <a:pt x="7" y="144"/>
                  <a:pt x="9" y="146"/>
                </a:cubicBezTo>
                <a:cubicBezTo>
                  <a:pt x="19" y="156"/>
                  <a:pt x="30" y="163"/>
                  <a:pt x="39" y="174"/>
                </a:cubicBezTo>
                <a:cubicBezTo>
                  <a:pt x="29" y="184"/>
                  <a:pt x="18" y="193"/>
                  <a:pt x="5" y="200"/>
                </a:cubicBezTo>
                <a:cubicBezTo>
                  <a:pt x="0" y="202"/>
                  <a:pt x="5" y="210"/>
                  <a:pt x="10" y="207"/>
                </a:cubicBezTo>
                <a:cubicBezTo>
                  <a:pt x="11" y="206"/>
                  <a:pt x="13" y="205"/>
                  <a:pt x="15" y="204"/>
                </a:cubicBezTo>
                <a:cubicBezTo>
                  <a:pt x="15" y="204"/>
                  <a:pt x="16" y="204"/>
                  <a:pt x="16" y="204"/>
                </a:cubicBezTo>
                <a:cubicBezTo>
                  <a:pt x="33" y="196"/>
                  <a:pt x="54" y="196"/>
                  <a:pt x="71" y="194"/>
                </a:cubicBezTo>
                <a:cubicBezTo>
                  <a:pt x="75" y="193"/>
                  <a:pt x="84" y="194"/>
                  <a:pt x="86" y="190"/>
                </a:cubicBezTo>
                <a:cubicBezTo>
                  <a:pt x="91" y="182"/>
                  <a:pt x="95" y="172"/>
                  <a:pt x="98" y="163"/>
                </a:cubicBezTo>
                <a:cubicBezTo>
                  <a:pt x="99" y="163"/>
                  <a:pt x="100" y="162"/>
                  <a:pt x="101" y="162"/>
                </a:cubicBezTo>
                <a:cubicBezTo>
                  <a:pt x="102" y="164"/>
                  <a:pt x="104" y="166"/>
                  <a:pt x="107" y="164"/>
                </a:cubicBezTo>
                <a:cubicBezTo>
                  <a:pt x="131" y="149"/>
                  <a:pt x="159" y="143"/>
                  <a:pt x="183" y="128"/>
                </a:cubicBezTo>
                <a:cubicBezTo>
                  <a:pt x="197" y="118"/>
                  <a:pt x="212" y="108"/>
                  <a:pt x="226" y="97"/>
                </a:cubicBezTo>
                <a:cubicBezTo>
                  <a:pt x="236" y="90"/>
                  <a:pt x="271" y="66"/>
                  <a:pt x="278" y="46"/>
                </a:cubicBezTo>
                <a:cubicBezTo>
                  <a:pt x="280" y="47"/>
                  <a:pt x="282" y="48"/>
                  <a:pt x="284" y="50"/>
                </a:cubicBezTo>
                <a:cubicBezTo>
                  <a:pt x="283" y="51"/>
                  <a:pt x="283" y="52"/>
                  <a:pt x="283" y="53"/>
                </a:cubicBezTo>
                <a:cubicBezTo>
                  <a:pt x="281" y="58"/>
                  <a:pt x="289" y="61"/>
                  <a:pt x="291" y="55"/>
                </a:cubicBezTo>
                <a:cubicBezTo>
                  <a:pt x="291" y="55"/>
                  <a:pt x="291" y="55"/>
                  <a:pt x="291" y="55"/>
                </a:cubicBezTo>
                <a:cubicBezTo>
                  <a:pt x="295" y="56"/>
                  <a:pt x="298" y="51"/>
                  <a:pt x="295" y="48"/>
                </a:cubicBezTo>
                <a:cubicBezTo>
                  <a:pt x="295" y="47"/>
                  <a:pt x="294" y="47"/>
                  <a:pt x="294" y="47"/>
                </a:cubicBezTo>
                <a:cubicBezTo>
                  <a:pt x="297" y="35"/>
                  <a:pt x="300" y="23"/>
                  <a:pt x="303" y="11"/>
                </a:cubicBezTo>
                <a:cubicBezTo>
                  <a:pt x="303" y="10"/>
                  <a:pt x="303" y="9"/>
                  <a:pt x="303" y="8"/>
                </a:cubicBezTo>
                <a:cubicBezTo>
                  <a:pt x="304" y="5"/>
                  <a:pt x="300" y="0"/>
                  <a:pt x="297" y="3"/>
                </a:cubicBezTo>
                <a:close/>
                <a:moveTo>
                  <a:pt x="91" y="159"/>
                </a:moveTo>
                <a:cubicBezTo>
                  <a:pt x="89" y="163"/>
                  <a:pt x="83" y="184"/>
                  <a:pt x="78" y="184"/>
                </a:cubicBezTo>
                <a:cubicBezTo>
                  <a:pt x="69" y="186"/>
                  <a:pt x="59" y="187"/>
                  <a:pt x="50" y="188"/>
                </a:cubicBezTo>
                <a:cubicBezTo>
                  <a:pt x="45" y="188"/>
                  <a:pt x="39" y="189"/>
                  <a:pt x="34" y="190"/>
                </a:cubicBezTo>
                <a:cubicBezTo>
                  <a:pt x="40" y="184"/>
                  <a:pt x="46" y="178"/>
                  <a:pt x="52" y="172"/>
                </a:cubicBezTo>
                <a:cubicBezTo>
                  <a:pt x="55" y="168"/>
                  <a:pt x="49" y="162"/>
                  <a:pt x="45" y="166"/>
                </a:cubicBezTo>
                <a:cubicBezTo>
                  <a:pt x="45" y="166"/>
                  <a:pt x="45" y="167"/>
                  <a:pt x="44" y="167"/>
                </a:cubicBezTo>
                <a:cubicBezTo>
                  <a:pt x="38" y="160"/>
                  <a:pt x="30" y="153"/>
                  <a:pt x="23" y="147"/>
                </a:cubicBezTo>
                <a:cubicBezTo>
                  <a:pt x="29" y="146"/>
                  <a:pt x="35" y="145"/>
                  <a:pt x="41" y="145"/>
                </a:cubicBezTo>
                <a:cubicBezTo>
                  <a:pt x="42" y="146"/>
                  <a:pt x="43" y="147"/>
                  <a:pt x="45" y="148"/>
                </a:cubicBezTo>
                <a:cubicBezTo>
                  <a:pt x="62" y="150"/>
                  <a:pt x="82" y="140"/>
                  <a:pt x="93" y="157"/>
                </a:cubicBezTo>
                <a:cubicBezTo>
                  <a:pt x="92" y="158"/>
                  <a:pt x="91" y="158"/>
                  <a:pt x="91" y="159"/>
                </a:cubicBezTo>
                <a:close/>
                <a:moveTo>
                  <a:pt x="279" y="37"/>
                </a:moveTo>
                <a:cubicBezTo>
                  <a:pt x="279" y="35"/>
                  <a:pt x="278" y="33"/>
                  <a:pt x="277" y="32"/>
                </a:cubicBezTo>
                <a:cubicBezTo>
                  <a:pt x="276" y="31"/>
                  <a:pt x="276" y="31"/>
                  <a:pt x="276" y="31"/>
                </a:cubicBezTo>
                <a:cubicBezTo>
                  <a:pt x="281" y="25"/>
                  <a:pt x="287" y="20"/>
                  <a:pt x="293" y="16"/>
                </a:cubicBezTo>
                <a:cubicBezTo>
                  <a:pt x="291" y="24"/>
                  <a:pt x="289" y="33"/>
                  <a:pt x="286" y="41"/>
                </a:cubicBezTo>
                <a:cubicBezTo>
                  <a:pt x="284" y="40"/>
                  <a:pt x="281" y="38"/>
                  <a:pt x="279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xmlns="" id="{D99C9162-81A6-4694-8145-DDBBFE0FBE44}"/>
              </a:ext>
            </a:extLst>
          </p:cNvPr>
          <p:cNvSpPr>
            <a:spLocks noEditPoints="1"/>
          </p:cNvSpPr>
          <p:nvPr/>
        </p:nvSpPr>
        <p:spPr bwMode="auto">
          <a:xfrm>
            <a:off x="4629150" y="1768476"/>
            <a:ext cx="823913" cy="1055688"/>
          </a:xfrm>
          <a:custGeom>
            <a:avLst/>
            <a:gdLst>
              <a:gd name="T0" fmla="*/ 3 w 233"/>
              <a:gd name="T1" fmla="*/ 24 h 298"/>
              <a:gd name="T2" fmla="*/ 9 w 233"/>
              <a:gd name="T3" fmla="*/ 26 h 298"/>
              <a:gd name="T4" fmla="*/ 26 w 233"/>
              <a:gd name="T5" fmla="*/ 72 h 298"/>
              <a:gd name="T6" fmla="*/ 29 w 233"/>
              <a:gd name="T7" fmla="*/ 79 h 298"/>
              <a:gd name="T8" fmla="*/ 44 w 233"/>
              <a:gd name="T9" fmla="*/ 84 h 298"/>
              <a:gd name="T10" fmla="*/ 44 w 233"/>
              <a:gd name="T11" fmla="*/ 85 h 298"/>
              <a:gd name="T12" fmla="*/ 44 w 233"/>
              <a:gd name="T13" fmla="*/ 96 h 298"/>
              <a:gd name="T14" fmla="*/ 50 w 233"/>
              <a:gd name="T15" fmla="*/ 99 h 298"/>
              <a:gd name="T16" fmla="*/ 195 w 233"/>
              <a:gd name="T17" fmla="*/ 262 h 298"/>
              <a:gd name="T18" fmla="*/ 182 w 233"/>
              <a:gd name="T19" fmla="*/ 282 h 298"/>
              <a:gd name="T20" fmla="*/ 184 w 233"/>
              <a:gd name="T21" fmla="*/ 288 h 298"/>
              <a:gd name="T22" fmla="*/ 225 w 233"/>
              <a:gd name="T23" fmla="*/ 297 h 298"/>
              <a:gd name="T24" fmla="*/ 229 w 233"/>
              <a:gd name="T25" fmla="*/ 289 h 298"/>
              <a:gd name="T26" fmla="*/ 231 w 233"/>
              <a:gd name="T27" fmla="*/ 286 h 298"/>
              <a:gd name="T28" fmla="*/ 217 w 233"/>
              <a:gd name="T29" fmla="*/ 239 h 298"/>
              <a:gd name="T30" fmla="*/ 209 w 233"/>
              <a:gd name="T31" fmla="*/ 239 h 298"/>
              <a:gd name="T32" fmla="*/ 200 w 233"/>
              <a:gd name="T33" fmla="*/ 255 h 298"/>
              <a:gd name="T34" fmla="*/ 200 w 233"/>
              <a:gd name="T35" fmla="*/ 255 h 298"/>
              <a:gd name="T36" fmla="*/ 194 w 233"/>
              <a:gd name="T37" fmla="*/ 251 h 298"/>
              <a:gd name="T38" fmla="*/ 191 w 233"/>
              <a:gd name="T39" fmla="*/ 251 h 298"/>
              <a:gd name="T40" fmla="*/ 55 w 233"/>
              <a:gd name="T41" fmla="*/ 89 h 298"/>
              <a:gd name="T42" fmla="*/ 62 w 233"/>
              <a:gd name="T43" fmla="*/ 87 h 298"/>
              <a:gd name="T44" fmla="*/ 59 w 233"/>
              <a:gd name="T45" fmla="*/ 79 h 298"/>
              <a:gd name="T46" fmla="*/ 69 w 233"/>
              <a:gd name="T47" fmla="*/ 64 h 298"/>
              <a:gd name="T48" fmla="*/ 71 w 233"/>
              <a:gd name="T49" fmla="*/ 60 h 298"/>
              <a:gd name="T50" fmla="*/ 71 w 233"/>
              <a:gd name="T51" fmla="*/ 59 h 298"/>
              <a:gd name="T52" fmla="*/ 71 w 233"/>
              <a:gd name="T53" fmla="*/ 56 h 298"/>
              <a:gd name="T54" fmla="*/ 66 w 233"/>
              <a:gd name="T55" fmla="*/ 6 h 298"/>
              <a:gd name="T56" fmla="*/ 59 w 233"/>
              <a:gd name="T57" fmla="*/ 3 h 298"/>
              <a:gd name="T58" fmla="*/ 39 w 233"/>
              <a:gd name="T59" fmla="*/ 28 h 298"/>
              <a:gd name="T60" fmla="*/ 27 w 233"/>
              <a:gd name="T61" fmla="*/ 23 h 298"/>
              <a:gd name="T62" fmla="*/ 15 w 233"/>
              <a:gd name="T63" fmla="*/ 19 h 298"/>
              <a:gd name="T64" fmla="*/ 11 w 233"/>
              <a:gd name="T65" fmla="*/ 13 h 298"/>
              <a:gd name="T66" fmla="*/ 3 w 233"/>
              <a:gd name="T67" fmla="*/ 17 h 298"/>
              <a:gd name="T68" fmla="*/ 3 w 233"/>
              <a:gd name="T69" fmla="*/ 24 h 298"/>
              <a:gd name="T70" fmla="*/ 222 w 233"/>
              <a:gd name="T71" fmla="*/ 286 h 298"/>
              <a:gd name="T72" fmla="*/ 223 w 233"/>
              <a:gd name="T73" fmla="*/ 288 h 298"/>
              <a:gd name="T74" fmla="*/ 192 w 233"/>
              <a:gd name="T75" fmla="*/ 281 h 298"/>
              <a:gd name="T76" fmla="*/ 213 w 233"/>
              <a:gd name="T77" fmla="*/ 250 h 298"/>
              <a:gd name="T78" fmla="*/ 222 w 233"/>
              <a:gd name="T79" fmla="*/ 286 h 298"/>
              <a:gd name="T80" fmla="*/ 20 w 233"/>
              <a:gd name="T81" fmla="*/ 30 h 298"/>
              <a:gd name="T82" fmla="*/ 36 w 233"/>
              <a:gd name="T83" fmla="*/ 36 h 298"/>
              <a:gd name="T84" fmla="*/ 39 w 233"/>
              <a:gd name="T85" fmla="*/ 37 h 298"/>
              <a:gd name="T86" fmla="*/ 42 w 233"/>
              <a:gd name="T87" fmla="*/ 36 h 298"/>
              <a:gd name="T88" fmla="*/ 58 w 233"/>
              <a:gd name="T89" fmla="*/ 19 h 298"/>
              <a:gd name="T90" fmla="*/ 63 w 233"/>
              <a:gd name="T91" fmla="*/ 57 h 298"/>
              <a:gd name="T92" fmla="*/ 50 w 233"/>
              <a:gd name="T93" fmla="*/ 78 h 298"/>
              <a:gd name="T94" fmla="*/ 45 w 233"/>
              <a:gd name="T95" fmla="*/ 75 h 298"/>
              <a:gd name="T96" fmla="*/ 36 w 233"/>
              <a:gd name="T97" fmla="*/ 72 h 298"/>
              <a:gd name="T98" fmla="*/ 35 w 233"/>
              <a:gd name="T99" fmla="*/ 69 h 298"/>
              <a:gd name="T100" fmla="*/ 20 w 233"/>
              <a:gd name="T101" fmla="*/ 30 h 298"/>
              <a:gd name="T102" fmla="*/ 20 w 233"/>
              <a:gd name="T103" fmla="*/ 3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3" h="298">
                <a:moveTo>
                  <a:pt x="3" y="24"/>
                </a:moveTo>
                <a:cubicBezTo>
                  <a:pt x="5" y="25"/>
                  <a:pt x="7" y="26"/>
                  <a:pt x="9" y="26"/>
                </a:cubicBezTo>
                <a:cubicBezTo>
                  <a:pt x="16" y="41"/>
                  <a:pt x="18" y="58"/>
                  <a:pt x="26" y="72"/>
                </a:cubicBezTo>
                <a:cubicBezTo>
                  <a:pt x="24" y="74"/>
                  <a:pt x="25" y="79"/>
                  <a:pt x="29" y="79"/>
                </a:cubicBezTo>
                <a:cubicBezTo>
                  <a:pt x="35" y="80"/>
                  <a:pt x="40" y="82"/>
                  <a:pt x="44" y="84"/>
                </a:cubicBezTo>
                <a:cubicBezTo>
                  <a:pt x="44" y="85"/>
                  <a:pt x="44" y="85"/>
                  <a:pt x="44" y="85"/>
                </a:cubicBezTo>
                <a:cubicBezTo>
                  <a:pt x="44" y="89"/>
                  <a:pt x="44" y="92"/>
                  <a:pt x="44" y="96"/>
                </a:cubicBezTo>
                <a:cubicBezTo>
                  <a:pt x="44" y="99"/>
                  <a:pt x="48" y="100"/>
                  <a:pt x="50" y="99"/>
                </a:cubicBezTo>
                <a:cubicBezTo>
                  <a:pt x="83" y="168"/>
                  <a:pt x="121" y="232"/>
                  <a:pt x="195" y="262"/>
                </a:cubicBezTo>
                <a:cubicBezTo>
                  <a:pt x="191" y="269"/>
                  <a:pt x="186" y="275"/>
                  <a:pt x="182" y="282"/>
                </a:cubicBezTo>
                <a:cubicBezTo>
                  <a:pt x="180" y="284"/>
                  <a:pt x="182" y="288"/>
                  <a:pt x="184" y="288"/>
                </a:cubicBezTo>
                <a:cubicBezTo>
                  <a:pt x="198" y="292"/>
                  <a:pt x="212" y="294"/>
                  <a:pt x="225" y="297"/>
                </a:cubicBezTo>
                <a:cubicBezTo>
                  <a:pt x="230" y="298"/>
                  <a:pt x="233" y="292"/>
                  <a:pt x="229" y="289"/>
                </a:cubicBezTo>
                <a:cubicBezTo>
                  <a:pt x="230" y="289"/>
                  <a:pt x="231" y="287"/>
                  <a:pt x="231" y="286"/>
                </a:cubicBezTo>
                <a:cubicBezTo>
                  <a:pt x="230" y="269"/>
                  <a:pt x="225" y="254"/>
                  <a:pt x="217" y="239"/>
                </a:cubicBezTo>
                <a:cubicBezTo>
                  <a:pt x="215" y="237"/>
                  <a:pt x="211" y="236"/>
                  <a:pt x="209" y="239"/>
                </a:cubicBezTo>
                <a:cubicBezTo>
                  <a:pt x="207" y="245"/>
                  <a:pt x="203" y="250"/>
                  <a:pt x="200" y="255"/>
                </a:cubicBezTo>
                <a:cubicBezTo>
                  <a:pt x="200" y="255"/>
                  <a:pt x="200" y="255"/>
                  <a:pt x="200" y="255"/>
                </a:cubicBezTo>
                <a:cubicBezTo>
                  <a:pt x="198" y="254"/>
                  <a:pt x="196" y="252"/>
                  <a:pt x="194" y="251"/>
                </a:cubicBezTo>
                <a:cubicBezTo>
                  <a:pt x="193" y="250"/>
                  <a:pt x="192" y="250"/>
                  <a:pt x="191" y="251"/>
                </a:cubicBezTo>
                <a:cubicBezTo>
                  <a:pt x="122" y="220"/>
                  <a:pt x="86" y="155"/>
                  <a:pt x="55" y="89"/>
                </a:cubicBezTo>
                <a:cubicBezTo>
                  <a:pt x="57" y="89"/>
                  <a:pt x="60" y="89"/>
                  <a:pt x="62" y="87"/>
                </a:cubicBezTo>
                <a:cubicBezTo>
                  <a:pt x="64" y="84"/>
                  <a:pt x="62" y="80"/>
                  <a:pt x="59" y="79"/>
                </a:cubicBezTo>
                <a:cubicBezTo>
                  <a:pt x="62" y="74"/>
                  <a:pt x="65" y="69"/>
                  <a:pt x="69" y="64"/>
                </a:cubicBezTo>
                <a:cubicBezTo>
                  <a:pt x="70" y="63"/>
                  <a:pt x="72" y="62"/>
                  <a:pt x="71" y="60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8"/>
                  <a:pt x="72" y="57"/>
                  <a:pt x="71" y="56"/>
                </a:cubicBezTo>
                <a:cubicBezTo>
                  <a:pt x="69" y="40"/>
                  <a:pt x="67" y="23"/>
                  <a:pt x="66" y="6"/>
                </a:cubicBezTo>
                <a:cubicBezTo>
                  <a:pt x="66" y="3"/>
                  <a:pt x="61" y="0"/>
                  <a:pt x="59" y="3"/>
                </a:cubicBezTo>
                <a:cubicBezTo>
                  <a:pt x="53" y="12"/>
                  <a:pt x="47" y="21"/>
                  <a:pt x="39" y="28"/>
                </a:cubicBezTo>
                <a:cubicBezTo>
                  <a:pt x="35" y="26"/>
                  <a:pt x="31" y="25"/>
                  <a:pt x="27" y="23"/>
                </a:cubicBezTo>
                <a:cubicBezTo>
                  <a:pt x="23" y="22"/>
                  <a:pt x="19" y="21"/>
                  <a:pt x="15" y="19"/>
                </a:cubicBezTo>
                <a:cubicBezTo>
                  <a:pt x="14" y="17"/>
                  <a:pt x="12" y="15"/>
                  <a:pt x="11" y="13"/>
                </a:cubicBezTo>
                <a:cubicBezTo>
                  <a:pt x="8" y="9"/>
                  <a:pt x="1" y="12"/>
                  <a:pt x="3" y="17"/>
                </a:cubicBezTo>
                <a:cubicBezTo>
                  <a:pt x="1" y="18"/>
                  <a:pt x="0" y="22"/>
                  <a:pt x="3" y="24"/>
                </a:cubicBezTo>
                <a:close/>
                <a:moveTo>
                  <a:pt x="222" y="286"/>
                </a:moveTo>
                <a:cubicBezTo>
                  <a:pt x="222" y="287"/>
                  <a:pt x="222" y="287"/>
                  <a:pt x="223" y="288"/>
                </a:cubicBezTo>
                <a:cubicBezTo>
                  <a:pt x="213" y="285"/>
                  <a:pt x="202" y="284"/>
                  <a:pt x="192" y="281"/>
                </a:cubicBezTo>
                <a:cubicBezTo>
                  <a:pt x="199" y="271"/>
                  <a:pt x="207" y="261"/>
                  <a:pt x="213" y="250"/>
                </a:cubicBezTo>
                <a:cubicBezTo>
                  <a:pt x="219" y="262"/>
                  <a:pt x="222" y="273"/>
                  <a:pt x="222" y="286"/>
                </a:cubicBezTo>
                <a:close/>
                <a:moveTo>
                  <a:pt x="20" y="30"/>
                </a:moveTo>
                <a:cubicBezTo>
                  <a:pt x="25" y="32"/>
                  <a:pt x="32" y="33"/>
                  <a:pt x="36" y="36"/>
                </a:cubicBezTo>
                <a:cubicBezTo>
                  <a:pt x="37" y="37"/>
                  <a:pt x="38" y="37"/>
                  <a:pt x="39" y="37"/>
                </a:cubicBezTo>
                <a:cubicBezTo>
                  <a:pt x="40" y="37"/>
                  <a:pt x="41" y="37"/>
                  <a:pt x="42" y="36"/>
                </a:cubicBezTo>
                <a:cubicBezTo>
                  <a:pt x="49" y="31"/>
                  <a:pt x="54" y="25"/>
                  <a:pt x="58" y="19"/>
                </a:cubicBezTo>
                <a:cubicBezTo>
                  <a:pt x="59" y="32"/>
                  <a:pt x="61" y="44"/>
                  <a:pt x="63" y="57"/>
                </a:cubicBezTo>
                <a:cubicBezTo>
                  <a:pt x="58" y="64"/>
                  <a:pt x="54" y="71"/>
                  <a:pt x="50" y="78"/>
                </a:cubicBezTo>
                <a:cubicBezTo>
                  <a:pt x="49" y="77"/>
                  <a:pt x="47" y="76"/>
                  <a:pt x="45" y="75"/>
                </a:cubicBezTo>
                <a:cubicBezTo>
                  <a:pt x="42" y="74"/>
                  <a:pt x="39" y="72"/>
                  <a:pt x="36" y="72"/>
                </a:cubicBezTo>
                <a:cubicBezTo>
                  <a:pt x="36" y="71"/>
                  <a:pt x="35" y="70"/>
                  <a:pt x="35" y="69"/>
                </a:cubicBezTo>
                <a:cubicBezTo>
                  <a:pt x="27" y="57"/>
                  <a:pt x="25" y="43"/>
                  <a:pt x="20" y="30"/>
                </a:cubicBezTo>
                <a:cubicBezTo>
                  <a:pt x="20" y="30"/>
                  <a:pt x="20" y="30"/>
                  <a:pt x="20" y="3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xmlns="" id="{EB818412-23E5-48D3-9433-CA0197C6F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06" y="2224546"/>
            <a:ext cx="2010903" cy="20109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1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225126" y="315197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Freeform 227">
            <a:extLst>
              <a:ext uri="{FF2B5EF4-FFF2-40B4-BE49-F238E27FC236}">
                <a16:creationId xmlns:a16="http://schemas.microsoft.com/office/drawing/2014/main" xmlns="" id="{271EC130-BB07-4141-818F-CDAE93084207}"/>
              </a:ext>
            </a:extLst>
          </p:cNvPr>
          <p:cNvSpPr>
            <a:spLocks noEditPoints="1"/>
          </p:cNvSpPr>
          <p:nvPr/>
        </p:nvSpPr>
        <p:spPr bwMode="auto">
          <a:xfrm>
            <a:off x="1180245" y="1051781"/>
            <a:ext cx="968226" cy="460718"/>
          </a:xfrm>
          <a:custGeom>
            <a:avLst/>
            <a:gdLst>
              <a:gd name="T0" fmla="*/ 169 w 394"/>
              <a:gd name="T1" fmla="*/ 178 h 186"/>
              <a:gd name="T2" fmla="*/ 186 w 394"/>
              <a:gd name="T3" fmla="*/ 175 h 186"/>
              <a:gd name="T4" fmla="*/ 202 w 394"/>
              <a:gd name="T5" fmla="*/ 174 h 186"/>
              <a:gd name="T6" fmla="*/ 232 w 394"/>
              <a:gd name="T7" fmla="*/ 170 h 186"/>
              <a:gd name="T8" fmla="*/ 263 w 394"/>
              <a:gd name="T9" fmla="*/ 161 h 186"/>
              <a:gd name="T10" fmla="*/ 267 w 394"/>
              <a:gd name="T11" fmla="*/ 156 h 186"/>
              <a:gd name="T12" fmla="*/ 278 w 394"/>
              <a:gd name="T13" fmla="*/ 159 h 186"/>
              <a:gd name="T14" fmla="*/ 304 w 394"/>
              <a:gd name="T15" fmla="*/ 149 h 186"/>
              <a:gd name="T16" fmla="*/ 330 w 394"/>
              <a:gd name="T17" fmla="*/ 142 h 186"/>
              <a:gd name="T18" fmla="*/ 350 w 394"/>
              <a:gd name="T19" fmla="*/ 129 h 186"/>
              <a:gd name="T20" fmla="*/ 361 w 394"/>
              <a:gd name="T21" fmla="*/ 126 h 186"/>
              <a:gd name="T22" fmla="*/ 376 w 394"/>
              <a:gd name="T23" fmla="*/ 115 h 186"/>
              <a:gd name="T24" fmla="*/ 383 w 394"/>
              <a:gd name="T25" fmla="*/ 109 h 186"/>
              <a:gd name="T26" fmla="*/ 392 w 394"/>
              <a:gd name="T27" fmla="*/ 85 h 186"/>
              <a:gd name="T28" fmla="*/ 388 w 394"/>
              <a:gd name="T29" fmla="*/ 71 h 186"/>
              <a:gd name="T30" fmla="*/ 365 w 394"/>
              <a:gd name="T31" fmla="*/ 41 h 186"/>
              <a:gd name="T32" fmla="*/ 342 w 394"/>
              <a:gd name="T33" fmla="*/ 32 h 186"/>
              <a:gd name="T34" fmla="*/ 325 w 394"/>
              <a:gd name="T35" fmla="*/ 18 h 186"/>
              <a:gd name="T36" fmla="*/ 310 w 394"/>
              <a:gd name="T37" fmla="*/ 14 h 186"/>
              <a:gd name="T38" fmla="*/ 319 w 394"/>
              <a:gd name="T39" fmla="*/ 24 h 186"/>
              <a:gd name="T40" fmla="*/ 326 w 394"/>
              <a:gd name="T41" fmla="*/ 25 h 186"/>
              <a:gd name="T42" fmla="*/ 345 w 394"/>
              <a:gd name="T43" fmla="*/ 39 h 186"/>
              <a:gd name="T44" fmla="*/ 370 w 394"/>
              <a:gd name="T45" fmla="*/ 63 h 186"/>
              <a:gd name="T46" fmla="*/ 380 w 394"/>
              <a:gd name="T47" fmla="*/ 84 h 186"/>
              <a:gd name="T48" fmla="*/ 364 w 394"/>
              <a:gd name="T49" fmla="*/ 109 h 186"/>
              <a:gd name="T50" fmla="*/ 358 w 394"/>
              <a:gd name="T51" fmla="*/ 115 h 186"/>
              <a:gd name="T52" fmla="*/ 335 w 394"/>
              <a:gd name="T53" fmla="*/ 127 h 186"/>
              <a:gd name="T54" fmla="*/ 275 w 394"/>
              <a:gd name="T55" fmla="*/ 147 h 186"/>
              <a:gd name="T56" fmla="*/ 252 w 394"/>
              <a:gd name="T57" fmla="*/ 154 h 186"/>
              <a:gd name="T58" fmla="*/ 225 w 394"/>
              <a:gd name="T59" fmla="*/ 161 h 186"/>
              <a:gd name="T60" fmla="*/ 185 w 394"/>
              <a:gd name="T61" fmla="*/ 163 h 186"/>
              <a:gd name="T62" fmla="*/ 139 w 394"/>
              <a:gd name="T63" fmla="*/ 169 h 186"/>
              <a:gd name="T64" fmla="*/ 98 w 394"/>
              <a:gd name="T65" fmla="*/ 170 h 186"/>
              <a:gd name="T66" fmla="*/ 60 w 394"/>
              <a:gd name="T67" fmla="*/ 166 h 186"/>
              <a:gd name="T68" fmla="*/ 21 w 394"/>
              <a:gd name="T69" fmla="*/ 147 h 186"/>
              <a:gd name="T70" fmla="*/ 17 w 394"/>
              <a:gd name="T71" fmla="*/ 137 h 186"/>
              <a:gd name="T72" fmla="*/ 12 w 394"/>
              <a:gd name="T73" fmla="*/ 100 h 186"/>
              <a:gd name="T74" fmla="*/ 25 w 394"/>
              <a:gd name="T75" fmla="*/ 56 h 186"/>
              <a:gd name="T76" fmla="*/ 67 w 394"/>
              <a:gd name="T77" fmla="*/ 10 h 186"/>
              <a:gd name="T78" fmla="*/ 79 w 394"/>
              <a:gd name="T79" fmla="*/ 3 h 186"/>
              <a:gd name="T80" fmla="*/ 53 w 394"/>
              <a:gd name="T81" fmla="*/ 8 h 186"/>
              <a:gd name="T82" fmla="*/ 34 w 394"/>
              <a:gd name="T83" fmla="*/ 27 h 186"/>
              <a:gd name="T84" fmla="*/ 18 w 394"/>
              <a:gd name="T85" fmla="*/ 46 h 186"/>
              <a:gd name="T86" fmla="*/ 4 w 394"/>
              <a:gd name="T87" fmla="*/ 93 h 186"/>
              <a:gd name="T88" fmla="*/ 2 w 394"/>
              <a:gd name="T89" fmla="*/ 125 h 186"/>
              <a:gd name="T90" fmla="*/ 6 w 394"/>
              <a:gd name="T91" fmla="*/ 143 h 186"/>
              <a:gd name="T92" fmla="*/ 18 w 394"/>
              <a:gd name="T93" fmla="*/ 156 h 186"/>
              <a:gd name="T94" fmla="*/ 24 w 394"/>
              <a:gd name="T95" fmla="*/ 165 h 186"/>
              <a:gd name="T96" fmla="*/ 43 w 394"/>
              <a:gd name="T97" fmla="*/ 174 h 186"/>
              <a:gd name="T98" fmla="*/ 62 w 394"/>
              <a:gd name="T99" fmla="*/ 178 h 186"/>
              <a:gd name="T100" fmla="*/ 77 w 394"/>
              <a:gd name="T101" fmla="*/ 181 h 186"/>
              <a:gd name="T102" fmla="*/ 90 w 394"/>
              <a:gd name="T103" fmla="*/ 184 h 186"/>
              <a:gd name="T104" fmla="*/ 135 w 394"/>
              <a:gd name="T105" fmla="*/ 182 h 186"/>
              <a:gd name="T106" fmla="*/ 274 w 394"/>
              <a:gd name="T107" fmla="*/ 157 h 186"/>
              <a:gd name="T108" fmla="*/ 330 w 394"/>
              <a:gd name="T109" fmla="*/ 2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4" h="186">
                <a:moveTo>
                  <a:pt x="146" y="182"/>
                </a:moveTo>
                <a:cubicBezTo>
                  <a:pt x="149" y="183"/>
                  <a:pt x="149" y="183"/>
                  <a:pt x="149" y="183"/>
                </a:cubicBezTo>
                <a:cubicBezTo>
                  <a:pt x="145" y="185"/>
                  <a:pt x="142" y="185"/>
                  <a:pt x="146" y="186"/>
                </a:cubicBezTo>
                <a:cubicBezTo>
                  <a:pt x="146" y="182"/>
                  <a:pt x="159" y="184"/>
                  <a:pt x="159" y="180"/>
                </a:cubicBezTo>
                <a:cubicBezTo>
                  <a:pt x="162" y="181"/>
                  <a:pt x="162" y="181"/>
                  <a:pt x="162" y="181"/>
                </a:cubicBezTo>
                <a:cubicBezTo>
                  <a:pt x="161" y="181"/>
                  <a:pt x="161" y="181"/>
                  <a:pt x="160" y="181"/>
                </a:cubicBezTo>
                <a:cubicBezTo>
                  <a:pt x="165" y="183"/>
                  <a:pt x="163" y="178"/>
                  <a:pt x="169" y="178"/>
                </a:cubicBezTo>
                <a:cubicBezTo>
                  <a:pt x="171" y="178"/>
                  <a:pt x="172" y="178"/>
                  <a:pt x="171" y="179"/>
                </a:cubicBezTo>
                <a:cubicBezTo>
                  <a:pt x="175" y="177"/>
                  <a:pt x="175" y="177"/>
                  <a:pt x="175" y="177"/>
                </a:cubicBezTo>
                <a:cubicBezTo>
                  <a:pt x="177" y="177"/>
                  <a:pt x="177" y="178"/>
                  <a:pt x="175" y="178"/>
                </a:cubicBezTo>
                <a:cubicBezTo>
                  <a:pt x="182" y="177"/>
                  <a:pt x="182" y="177"/>
                  <a:pt x="182" y="177"/>
                </a:cubicBezTo>
                <a:cubicBezTo>
                  <a:pt x="182" y="177"/>
                  <a:pt x="182" y="177"/>
                  <a:pt x="182" y="177"/>
                </a:cubicBezTo>
                <a:cubicBezTo>
                  <a:pt x="183" y="176"/>
                  <a:pt x="185" y="175"/>
                  <a:pt x="186" y="174"/>
                </a:cubicBezTo>
                <a:cubicBezTo>
                  <a:pt x="188" y="175"/>
                  <a:pt x="185" y="175"/>
                  <a:pt x="186" y="175"/>
                </a:cubicBezTo>
                <a:cubicBezTo>
                  <a:pt x="189" y="174"/>
                  <a:pt x="189" y="174"/>
                  <a:pt x="189" y="174"/>
                </a:cubicBezTo>
                <a:cubicBezTo>
                  <a:pt x="191" y="175"/>
                  <a:pt x="188" y="176"/>
                  <a:pt x="185" y="176"/>
                </a:cubicBezTo>
                <a:cubicBezTo>
                  <a:pt x="189" y="180"/>
                  <a:pt x="188" y="175"/>
                  <a:pt x="196" y="176"/>
                </a:cubicBezTo>
                <a:cubicBezTo>
                  <a:pt x="193" y="177"/>
                  <a:pt x="193" y="177"/>
                  <a:pt x="193" y="177"/>
                </a:cubicBezTo>
                <a:cubicBezTo>
                  <a:pt x="195" y="179"/>
                  <a:pt x="198" y="178"/>
                  <a:pt x="202" y="179"/>
                </a:cubicBezTo>
                <a:cubicBezTo>
                  <a:pt x="201" y="178"/>
                  <a:pt x="194" y="177"/>
                  <a:pt x="197" y="175"/>
                </a:cubicBezTo>
                <a:cubicBezTo>
                  <a:pt x="199" y="175"/>
                  <a:pt x="200" y="175"/>
                  <a:pt x="202" y="174"/>
                </a:cubicBezTo>
                <a:cubicBezTo>
                  <a:pt x="202" y="175"/>
                  <a:pt x="205" y="175"/>
                  <a:pt x="207" y="174"/>
                </a:cubicBezTo>
                <a:cubicBezTo>
                  <a:pt x="207" y="176"/>
                  <a:pt x="207" y="176"/>
                  <a:pt x="207" y="176"/>
                </a:cubicBezTo>
                <a:cubicBezTo>
                  <a:pt x="210" y="175"/>
                  <a:pt x="210" y="174"/>
                  <a:pt x="211" y="173"/>
                </a:cubicBezTo>
                <a:cubicBezTo>
                  <a:pt x="215" y="173"/>
                  <a:pt x="215" y="174"/>
                  <a:pt x="216" y="175"/>
                </a:cubicBezTo>
                <a:cubicBezTo>
                  <a:pt x="222" y="175"/>
                  <a:pt x="212" y="173"/>
                  <a:pt x="218" y="172"/>
                </a:cubicBezTo>
                <a:cubicBezTo>
                  <a:pt x="223" y="172"/>
                  <a:pt x="226" y="171"/>
                  <a:pt x="231" y="169"/>
                </a:cubicBezTo>
                <a:cubicBezTo>
                  <a:pt x="234" y="169"/>
                  <a:pt x="230" y="170"/>
                  <a:pt x="232" y="170"/>
                </a:cubicBezTo>
                <a:cubicBezTo>
                  <a:pt x="234" y="168"/>
                  <a:pt x="234" y="168"/>
                  <a:pt x="234" y="168"/>
                </a:cubicBezTo>
                <a:cubicBezTo>
                  <a:pt x="235" y="168"/>
                  <a:pt x="234" y="169"/>
                  <a:pt x="234" y="169"/>
                </a:cubicBezTo>
                <a:cubicBezTo>
                  <a:pt x="236" y="168"/>
                  <a:pt x="234" y="167"/>
                  <a:pt x="238" y="166"/>
                </a:cubicBezTo>
                <a:cubicBezTo>
                  <a:pt x="238" y="164"/>
                  <a:pt x="245" y="167"/>
                  <a:pt x="249" y="164"/>
                </a:cubicBezTo>
                <a:cubicBezTo>
                  <a:pt x="250" y="164"/>
                  <a:pt x="249" y="165"/>
                  <a:pt x="249" y="166"/>
                </a:cubicBezTo>
                <a:cubicBezTo>
                  <a:pt x="255" y="163"/>
                  <a:pt x="254" y="164"/>
                  <a:pt x="259" y="161"/>
                </a:cubicBezTo>
                <a:cubicBezTo>
                  <a:pt x="263" y="161"/>
                  <a:pt x="263" y="161"/>
                  <a:pt x="263" y="161"/>
                </a:cubicBezTo>
                <a:cubicBezTo>
                  <a:pt x="260" y="160"/>
                  <a:pt x="263" y="158"/>
                  <a:pt x="266" y="156"/>
                </a:cubicBezTo>
                <a:cubicBezTo>
                  <a:pt x="265" y="155"/>
                  <a:pt x="264" y="155"/>
                  <a:pt x="263" y="155"/>
                </a:cubicBezTo>
                <a:cubicBezTo>
                  <a:pt x="268" y="152"/>
                  <a:pt x="268" y="152"/>
                  <a:pt x="268" y="152"/>
                </a:cubicBezTo>
                <a:cubicBezTo>
                  <a:pt x="269" y="153"/>
                  <a:pt x="269" y="153"/>
                  <a:pt x="268" y="154"/>
                </a:cubicBezTo>
                <a:cubicBezTo>
                  <a:pt x="268" y="154"/>
                  <a:pt x="269" y="154"/>
                  <a:pt x="269" y="154"/>
                </a:cubicBezTo>
                <a:cubicBezTo>
                  <a:pt x="271" y="154"/>
                  <a:pt x="270" y="155"/>
                  <a:pt x="269" y="157"/>
                </a:cubicBezTo>
                <a:cubicBezTo>
                  <a:pt x="268" y="156"/>
                  <a:pt x="268" y="156"/>
                  <a:pt x="267" y="156"/>
                </a:cubicBezTo>
                <a:cubicBezTo>
                  <a:pt x="266" y="157"/>
                  <a:pt x="265" y="159"/>
                  <a:pt x="265" y="160"/>
                </a:cubicBezTo>
                <a:cubicBezTo>
                  <a:pt x="266" y="160"/>
                  <a:pt x="266" y="159"/>
                  <a:pt x="267" y="159"/>
                </a:cubicBezTo>
                <a:cubicBezTo>
                  <a:pt x="267" y="159"/>
                  <a:pt x="267" y="160"/>
                  <a:pt x="267" y="160"/>
                </a:cubicBezTo>
                <a:cubicBezTo>
                  <a:pt x="267" y="160"/>
                  <a:pt x="268" y="159"/>
                  <a:pt x="268" y="159"/>
                </a:cubicBezTo>
                <a:cubicBezTo>
                  <a:pt x="270" y="161"/>
                  <a:pt x="270" y="161"/>
                  <a:pt x="270" y="161"/>
                </a:cubicBezTo>
                <a:cubicBezTo>
                  <a:pt x="270" y="160"/>
                  <a:pt x="270" y="160"/>
                  <a:pt x="270" y="160"/>
                </a:cubicBezTo>
                <a:cubicBezTo>
                  <a:pt x="278" y="159"/>
                  <a:pt x="278" y="159"/>
                  <a:pt x="278" y="159"/>
                </a:cubicBezTo>
                <a:cubicBezTo>
                  <a:pt x="282" y="156"/>
                  <a:pt x="286" y="152"/>
                  <a:pt x="293" y="149"/>
                </a:cubicBezTo>
                <a:cubicBezTo>
                  <a:pt x="292" y="151"/>
                  <a:pt x="293" y="151"/>
                  <a:pt x="294" y="153"/>
                </a:cubicBezTo>
                <a:cubicBezTo>
                  <a:pt x="291" y="152"/>
                  <a:pt x="288" y="156"/>
                  <a:pt x="284" y="156"/>
                </a:cubicBezTo>
                <a:cubicBezTo>
                  <a:pt x="286" y="156"/>
                  <a:pt x="286" y="157"/>
                  <a:pt x="285" y="157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5"/>
                  <a:pt x="294" y="154"/>
                  <a:pt x="296" y="154"/>
                </a:cubicBezTo>
                <a:cubicBezTo>
                  <a:pt x="294" y="152"/>
                  <a:pt x="301" y="151"/>
                  <a:pt x="304" y="149"/>
                </a:cubicBezTo>
                <a:cubicBezTo>
                  <a:pt x="304" y="150"/>
                  <a:pt x="304" y="151"/>
                  <a:pt x="300" y="152"/>
                </a:cubicBezTo>
                <a:cubicBezTo>
                  <a:pt x="305" y="153"/>
                  <a:pt x="304" y="147"/>
                  <a:pt x="309" y="148"/>
                </a:cubicBezTo>
                <a:cubicBezTo>
                  <a:pt x="308" y="148"/>
                  <a:pt x="307" y="148"/>
                  <a:pt x="307" y="148"/>
                </a:cubicBezTo>
                <a:cubicBezTo>
                  <a:pt x="309" y="147"/>
                  <a:pt x="314" y="146"/>
                  <a:pt x="313" y="147"/>
                </a:cubicBezTo>
                <a:cubicBezTo>
                  <a:pt x="312" y="147"/>
                  <a:pt x="312" y="147"/>
                  <a:pt x="312" y="147"/>
                </a:cubicBezTo>
                <a:cubicBezTo>
                  <a:pt x="318" y="146"/>
                  <a:pt x="330" y="141"/>
                  <a:pt x="330" y="138"/>
                </a:cubicBezTo>
                <a:cubicBezTo>
                  <a:pt x="330" y="139"/>
                  <a:pt x="330" y="141"/>
                  <a:pt x="330" y="142"/>
                </a:cubicBezTo>
                <a:cubicBezTo>
                  <a:pt x="330" y="142"/>
                  <a:pt x="332" y="139"/>
                  <a:pt x="334" y="136"/>
                </a:cubicBezTo>
                <a:cubicBezTo>
                  <a:pt x="335" y="133"/>
                  <a:pt x="337" y="130"/>
                  <a:pt x="337" y="130"/>
                </a:cubicBezTo>
                <a:cubicBezTo>
                  <a:pt x="337" y="132"/>
                  <a:pt x="342" y="135"/>
                  <a:pt x="338" y="139"/>
                </a:cubicBezTo>
                <a:cubicBezTo>
                  <a:pt x="340" y="138"/>
                  <a:pt x="342" y="138"/>
                  <a:pt x="344" y="136"/>
                </a:cubicBezTo>
                <a:cubicBezTo>
                  <a:pt x="343" y="136"/>
                  <a:pt x="340" y="134"/>
                  <a:pt x="342" y="133"/>
                </a:cubicBezTo>
                <a:cubicBezTo>
                  <a:pt x="346" y="134"/>
                  <a:pt x="345" y="133"/>
                  <a:pt x="350" y="133"/>
                </a:cubicBezTo>
                <a:cubicBezTo>
                  <a:pt x="348" y="133"/>
                  <a:pt x="348" y="130"/>
                  <a:pt x="350" y="129"/>
                </a:cubicBezTo>
                <a:cubicBezTo>
                  <a:pt x="350" y="129"/>
                  <a:pt x="352" y="132"/>
                  <a:pt x="351" y="132"/>
                </a:cubicBezTo>
                <a:cubicBezTo>
                  <a:pt x="351" y="132"/>
                  <a:pt x="352" y="131"/>
                  <a:pt x="353" y="129"/>
                </a:cubicBezTo>
                <a:cubicBezTo>
                  <a:pt x="354" y="128"/>
                  <a:pt x="355" y="126"/>
                  <a:pt x="355" y="126"/>
                </a:cubicBezTo>
                <a:cubicBezTo>
                  <a:pt x="354" y="128"/>
                  <a:pt x="356" y="129"/>
                  <a:pt x="358" y="129"/>
                </a:cubicBezTo>
                <a:cubicBezTo>
                  <a:pt x="357" y="129"/>
                  <a:pt x="362" y="126"/>
                  <a:pt x="363" y="125"/>
                </a:cubicBezTo>
                <a:cubicBezTo>
                  <a:pt x="363" y="125"/>
                  <a:pt x="363" y="125"/>
                  <a:pt x="362" y="126"/>
                </a:cubicBezTo>
                <a:cubicBezTo>
                  <a:pt x="362" y="126"/>
                  <a:pt x="361" y="126"/>
                  <a:pt x="361" y="126"/>
                </a:cubicBezTo>
                <a:cubicBezTo>
                  <a:pt x="367" y="123"/>
                  <a:pt x="364" y="118"/>
                  <a:pt x="369" y="114"/>
                </a:cubicBezTo>
                <a:cubicBezTo>
                  <a:pt x="369" y="115"/>
                  <a:pt x="370" y="119"/>
                  <a:pt x="373" y="117"/>
                </a:cubicBezTo>
                <a:cubicBezTo>
                  <a:pt x="373" y="115"/>
                  <a:pt x="373" y="106"/>
                  <a:pt x="375" y="101"/>
                </a:cubicBezTo>
                <a:cubicBezTo>
                  <a:pt x="376" y="101"/>
                  <a:pt x="376" y="101"/>
                  <a:pt x="376" y="101"/>
                </a:cubicBezTo>
                <a:cubicBezTo>
                  <a:pt x="376" y="101"/>
                  <a:pt x="378" y="97"/>
                  <a:pt x="378" y="97"/>
                </a:cubicBezTo>
                <a:cubicBezTo>
                  <a:pt x="378" y="99"/>
                  <a:pt x="379" y="102"/>
                  <a:pt x="378" y="106"/>
                </a:cubicBezTo>
                <a:cubicBezTo>
                  <a:pt x="378" y="109"/>
                  <a:pt x="377" y="113"/>
                  <a:pt x="376" y="115"/>
                </a:cubicBezTo>
                <a:cubicBezTo>
                  <a:pt x="379" y="114"/>
                  <a:pt x="378" y="115"/>
                  <a:pt x="380" y="112"/>
                </a:cubicBezTo>
                <a:cubicBezTo>
                  <a:pt x="382" y="112"/>
                  <a:pt x="380" y="115"/>
                  <a:pt x="379" y="116"/>
                </a:cubicBezTo>
                <a:cubicBezTo>
                  <a:pt x="379" y="116"/>
                  <a:pt x="386" y="109"/>
                  <a:pt x="386" y="109"/>
                </a:cubicBezTo>
                <a:cubicBezTo>
                  <a:pt x="384" y="108"/>
                  <a:pt x="389" y="101"/>
                  <a:pt x="387" y="101"/>
                </a:cubicBezTo>
                <a:cubicBezTo>
                  <a:pt x="387" y="101"/>
                  <a:pt x="387" y="101"/>
                  <a:pt x="386" y="102"/>
                </a:cubicBezTo>
                <a:cubicBezTo>
                  <a:pt x="386" y="103"/>
                  <a:pt x="385" y="105"/>
                  <a:pt x="385" y="106"/>
                </a:cubicBezTo>
                <a:cubicBezTo>
                  <a:pt x="384" y="107"/>
                  <a:pt x="384" y="108"/>
                  <a:pt x="383" y="109"/>
                </a:cubicBezTo>
                <a:cubicBezTo>
                  <a:pt x="383" y="110"/>
                  <a:pt x="382" y="111"/>
                  <a:pt x="382" y="111"/>
                </a:cubicBezTo>
                <a:cubicBezTo>
                  <a:pt x="381" y="110"/>
                  <a:pt x="382" y="103"/>
                  <a:pt x="385" y="97"/>
                </a:cubicBezTo>
                <a:cubicBezTo>
                  <a:pt x="386" y="96"/>
                  <a:pt x="387" y="100"/>
                  <a:pt x="388" y="100"/>
                </a:cubicBezTo>
                <a:cubicBezTo>
                  <a:pt x="388" y="99"/>
                  <a:pt x="390" y="93"/>
                  <a:pt x="390" y="93"/>
                </a:cubicBezTo>
                <a:cubicBezTo>
                  <a:pt x="390" y="93"/>
                  <a:pt x="390" y="96"/>
                  <a:pt x="390" y="96"/>
                </a:cubicBezTo>
                <a:cubicBezTo>
                  <a:pt x="391" y="94"/>
                  <a:pt x="391" y="92"/>
                  <a:pt x="391" y="91"/>
                </a:cubicBezTo>
                <a:cubicBezTo>
                  <a:pt x="391" y="89"/>
                  <a:pt x="391" y="87"/>
                  <a:pt x="392" y="85"/>
                </a:cubicBezTo>
                <a:cubicBezTo>
                  <a:pt x="392" y="83"/>
                  <a:pt x="394" y="80"/>
                  <a:pt x="393" y="79"/>
                </a:cubicBezTo>
                <a:cubicBezTo>
                  <a:pt x="391" y="82"/>
                  <a:pt x="384" y="83"/>
                  <a:pt x="382" y="81"/>
                </a:cubicBezTo>
                <a:cubicBezTo>
                  <a:pt x="382" y="81"/>
                  <a:pt x="382" y="80"/>
                  <a:pt x="383" y="78"/>
                </a:cubicBezTo>
                <a:cubicBezTo>
                  <a:pt x="383" y="76"/>
                  <a:pt x="383" y="74"/>
                  <a:pt x="384" y="73"/>
                </a:cubicBezTo>
                <a:cubicBezTo>
                  <a:pt x="384" y="71"/>
                  <a:pt x="385" y="72"/>
                  <a:pt x="387" y="72"/>
                </a:cubicBezTo>
                <a:cubicBezTo>
                  <a:pt x="388" y="73"/>
                  <a:pt x="389" y="74"/>
                  <a:pt x="390" y="72"/>
                </a:cubicBezTo>
                <a:cubicBezTo>
                  <a:pt x="389" y="73"/>
                  <a:pt x="388" y="71"/>
                  <a:pt x="388" y="71"/>
                </a:cubicBezTo>
                <a:cubicBezTo>
                  <a:pt x="388" y="69"/>
                  <a:pt x="390" y="71"/>
                  <a:pt x="388" y="68"/>
                </a:cubicBezTo>
                <a:cubicBezTo>
                  <a:pt x="386" y="68"/>
                  <a:pt x="385" y="61"/>
                  <a:pt x="386" y="67"/>
                </a:cubicBezTo>
                <a:cubicBezTo>
                  <a:pt x="384" y="64"/>
                  <a:pt x="385" y="63"/>
                  <a:pt x="382" y="60"/>
                </a:cubicBezTo>
                <a:cubicBezTo>
                  <a:pt x="382" y="62"/>
                  <a:pt x="377" y="60"/>
                  <a:pt x="375" y="58"/>
                </a:cubicBezTo>
                <a:cubicBezTo>
                  <a:pt x="375" y="57"/>
                  <a:pt x="375" y="56"/>
                  <a:pt x="375" y="56"/>
                </a:cubicBezTo>
                <a:cubicBezTo>
                  <a:pt x="371" y="51"/>
                  <a:pt x="370" y="48"/>
                  <a:pt x="365" y="44"/>
                </a:cubicBezTo>
                <a:cubicBezTo>
                  <a:pt x="365" y="43"/>
                  <a:pt x="363" y="40"/>
                  <a:pt x="365" y="41"/>
                </a:cubicBezTo>
                <a:cubicBezTo>
                  <a:pt x="364" y="40"/>
                  <a:pt x="363" y="40"/>
                  <a:pt x="361" y="39"/>
                </a:cubicBezTo>
                <a:cubicBezTo>
                  <a:pt x="360" y="35"/>
                  <a:pt x="365" y="41"/>
                  <a:pt x="364" y="38"/>
                </a:cubicBezTo>
                <a:cubicBezTo>
                  <a:pt x="363" y="39"/>
                  <a:pt x="359" y="36"/>
                  <a:pt x="357" y="35"/>
                </a:cubicBezTo>
                <a:cubicBezTo>
                  <a:pt x="356" y="37"/>
                  <a:pt x="361" y="39"/>
                  <a:pt x="364" y="40"/>
                </a:cubicBezTo>
                <a:cubicBezTo>
                  <a:pt x="362" y="42"/>
                  <a:pt x="357" y="41"/>
                  <a:pt x="351" y="39"/>
                </a:cubicBezTo>
                <a:cubicBezTo>
                  <a:pt x="347" y="36"/>
                  <a:pt x="351" y="36"/>
                  <a:pt x="350" y="36"/>
                </a:cubicBezTo>
                <a:cubicBezTo>
                  <a:pt x="346" y="33"/>
                  <a:pt x="344" y="33"/>
                  <a:pt x="342" y="32"/>
                </a:cubicBezTo>
                <a:cubicBezTo>
                  <a:pt x="340" y="32"/>
                  <a:pt x="338" y="32"/>
                  <a:pt x="336" y="29"/>
                </a:cubicBezTo>
                <a:cubicBezTo>
                  <a:pt x="334" y="26"/>
                  <a:pt x="337" y="27"/>
                  <a:pt x="337" y="25"/>
                </a:cubicBezTo>
                <a:cubicBezTo>
                  <a:pt x="341" y="27"/>
                  <a:pt x="342" y="29"/>
                  <a:pt x="344" y="31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43" y="28"/>
                  <a:pt x="346" y="30"/>
                  <a:pt x="347" y="31"/>
                </a:cubicBezTo>
                <a:cubicBezTo>
                  <a:pt x="345" y="28"/>
                  <a:pt x="334" y="22"/>
                  <a:pt x="328" y="18"/>
                </a:cubicBezTo>
                <a:cubicBezTo>
                  <a:pt x="326" y="18"/>
                  <a:pt x="324" y="17"/>
                  <a:pt x="325" y="18"/>
                </a:cubicBezTo>
                <a:cubicBezTo>
                  <a:pt x="327" y="19"/>
                  <a:pt x="327" y="19"/>
                  <a:pt x="327" y="19"/>
                </a:cubicBezTo>
                <a:cubicBezTo>
                  <a:pt x="328" y="21"/>
                  <a:pt x="322" y="19"/>
                  <a:pt x="324" y="21"/>
                </a:cubicBezTo>
                <a:cubicBezTo>
                  <a:pt x="323" y="20"/>
                  <a:pt x="321" y="20"/>
                  <a:pt x="319" y="20"/>
                </a:cubicBezTo>
                <a:cubicBezTo>
                  <a:pt x="318" y="19"/>
                  <a:pt x="316" y="19"/>
                  <a:pt x="314" y="18"/>
                </a:cubicBezTo>
                <a:cubicBezTo>
                  <a:pt x="314" y="16"/>
                  <a:pt x="314" y="16"/>
                  <a:pt x="314" y="16"/>
                </a:cubicBezTo>
                <a:cubicBezTo>
                  <a:pt x="314" y="16"/>
                  <a:pt x="316" y="18"/>
                  <a:pt x="318" y="18"/>
                </a:cubicBezTo>
                <a:cubicBezTo>
                  <a:pt x="316" y="18"/>
                  <a:pt x="312" y="13"/>
                  <a:pt x="310" y="14"/>
                </a:cubicBezTo>
                <a:cubicBezTo>
                  <a:pt x="312" y="17"/>
                  <a:pt x="312" y="17"/>
                  <a:pt x="312" y="17"/>
                </a:cubicBezTo>
                <a:cubicBezTo>
                  <a:pt x="309" y="16"/>
                  <a:pt x="305" y="17"/>
                  <a:pt x="301" y="15"/>
                </a:cubicBezTo>
                <a:cubicBezTo>
                  <a:pt x="302" y="17"/>
                  <a:pt x="302" y="15"/>
                  <a:pt x="304" y="18"/>
                </a:cubicBezTo>
                <a:cubicBezTo>
                  <a:pt x="303" y="16"/>
                  <a:pt x="306" y="17"/>
                  <a:pt x="308" y="18"/>
                </a:cubicBezTo>
                <a:cubicBezTo>
                  <a:pt x="310" y="19"/>
                  <a:pt x="312" y="20"/>
                  <a:pt x="310" y="18"/>
                </a:cubicBezTo>
                <a:cubicBezTo>
                  <a:pt x="312" y="21"/>
                  <a:pt x="314" y="20"/>
                  <a:pt x="317" y="24"/>
                </a:cubicBezTo>
                <a:cubicBezTo>
                  <a:pt x="317" y="23"/>
                  <a:pt x="316" y="22"/>
                  <a:pt x="319" y="24"/>
                </a:cubicBezTo>
                <a:cubicBezTo>
                  <a:pt x="319" y="24"/>
                  <a:pt x="319" y="24"/>
                  <a:pt x="320" y="24"/>
                </a:cubicBezTo>
                <a:cubicBezTo>
                  <a:pt x="320" y="24"/>
                  <a:pt x="320" y="24"/>
                  <a:pt x="320" y="24"/>
                </a:cubicBezTo>
                <a:cubicBezTo>
                  <a:pt x="320" y="24"/>
                  <a:pt x="320" y="24"/>
                  <a:pt x="320" y="24"/>
                </a:cubicBezTo>
                <a:cubicBezTo>
                  <a:pt x="320" y="24"/>
                  <a:pt x="320" y="24"/>
                  <a:pt x="320" y="24"/>
                </a:cubicBezTo>
                <a:cubicBezTo>
                  <a:pt x="319" y="23"/>
                  <a:pt x="319" y="22"/>
                  <a:pt x="319" y="22"/>
                </a:cubicBezTo>
                <a:cubicBezTo>
                  <a:pt x="320" y="21"/>
                  <a:pt x="325" y="24"/>
                  <a:pt x="327" y="24"/>
                </a:cubicBezTo>
                <a:cubicBezTo>
                  <a:pt x="328" y="25"/>
                  <a:pt x="326" y="24"/>
                  <a:pt x="326" y="25"/>
                </a:cubicBezTo>
                <a:cubicBezTo>
                  <a:pt x="329" y="25"/>
                  <a:pt x="329" y="25"/>
                  <a:pt x="329" y="25"/>
                </a:cubicBezTo>
                <a:cubicBezTo>
                  <a:pt x="329" y="26"/>
                  <a:pt x="332" y="30"/>
                  <a:pt x="328" y="28"/>
                </a:cubicBezTo>
                <a:cubicBezTo>
                  <a:pt x="331" y="30"/>
                  <a:pt x="331" y="30"/>
                  <a:pt x="331" y="30"/>
                </a:cubicBezTo>
                <a:cubicBezTo>
                  <a:pt x="333" y="32"/>
                  <a:pt x="336" y="34"/>
                  <a:pt x="337" y="34"/>
                </a:cubicBezTo>
                <a:cubicBezTo>
                  <a:pt x="339" y="36"/>
                  <a:pt x="342" y="36"/>
                  <a:pt x="340" y="36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9"/>
                  <a:pt x="345" y="39"/>
                  <a:pt x="345" y="39"/>
                </a:cubicBezTo>
                <a:cubicBezTo>
                  <a:pt x="348" y="40"/>
                  <a:pt x="351" y="42"/>
                  <a:pt x="353" y="44"/>
                </a:cubicBezTo>
                <a:cubicBezTo>
                  <a:pt x="355" y="45"/>
                  <a:pt x="356" y="46"/>
                  <a:pt x="357" y="47"/>
                </a:cubicBezTo>
                <a:cubicBezTo>
                  <a:pt x="358" y="48"/>
                  <a:pt x="359" y="49"/>
                  <a:pt x="360" y="51"/>
                </a:cubicBezTo>
                <a:cubicBezTo>
                  <a:pt x="362" y="52"/>
                  <a:pt x="363" y="53"/>
                  <a:pt x="365" y="56"/>
                </a:cubicBezTo>
                <a:cubicBezTo>
                  <a:pt x="365" y="57"/>
                  <a:pt x="365" y="57"/>
                  <a:pt x="365" y="57"/>
                </a:cubicBezTo>
                <a:cubicBezTo>
                  <a:pt x="366" y="58"/>
                  <a:pt x="367" y="59"/>
                  <a:pt x="368" y="61"/>
                </a:cubicBezTo>
                <a:cubicBezTo>
                  <a:pt x="369" y="62"/>
                  <a:pt x="369" y="63"/>
                  <a:pt x="370" y="63"/>
                </a:cubicBezTo>
                <a:cubicBezTo>
                  <a:pt x="370" y="64"/>
                  <a:pt x="370" y="65"/>
                  <a:pt x="371" y="67"/>
                </a:cubicBezTo>
                <a:cubicBezTo>
                  <a:pt x="371" y="68"/>
                  <a:pt x="372" y="69"/>
                  <a:pt x="373" y="70"/>
                </a:cubicBezTo>
                <a:cubicBezTo>
                  <a:pt x="373" y="71"/>
                  <a:pt x="374" y="73"/>
                  <a:pt x="375" y="74"/>
                </a:cubicBezTo>
                <a:cubicBezTo>
                  <a:pt x="375" y="75"/>
                  <a:pt x="376" y="76"/>
                  <a:pt x="376" y="77"/>
                </a:cubicBezTo>
                <a:cubicBezTo>
                  <a:pt x="377" y="77"/>
                  <a:pt x="377" y="77"/>
                  <a:pt x="377" y="77"/>
                </a:cubicBezTo>
                <a:cubicBezTo>
                  <a:pt x="378" y="79"/>
                  <a:pt x="378" y="81"/>
                  <a:pt x="379" y="85"/>
                </a:cubicBezTo>
                <a:cubicBezTo>
                  <a:pt x="380" y="84"/>
                  <a:pt x="380" y="84"/>
                  <a:pt x="380" y="84"/>
                </a:cubicBezTo>
                <a:cubicBezTo>
                  <a:pt x="381" y="87"/>
                  <a:pt x="378" y="91"/>
                  <a:pt x="376" y="95"/>
                </a:cubicBezTo>
                <a:cubicBezTo>
                  <a:pt x="376" y="95"/>
                  <a:pt x="376" y="94"/>
                  <a:pt x="377" y="93"/>
                </a:cubicBezTo>
                <a:cubicBezTo>
                  <a:pt x="375" y="95"/>
                  <a:pt x="374" y="98"/>
                  <a:pt x="372" y="100"/>
                </a:cubicBezTo>
                <a:cubicBezTo>
                  <a:pt x="371" y="103"/>
                  <a:pt x="369" y="106"/>
                  <a:pt x="367" y="107"/>
                </a:cubicBezTo>
                <a:cubicBezTo>
                  <a:pt x="366" y="108"/>
                  <a:pt x="365" y="109"/>
                  <a:pt x="364" y="109"/>
                </a:cubicBezTo>
                <a:cubicBezTo>
                  <a:pt x="364" y="109"/>
                  <a:pt x="364" y="109"/>
                  <a:pt x="364" y="109"/>
                </a:cubicBezTo>
                <a:cubicBezTo>
                  <a:pt x="364" y="109"/>
                  <a:pt x="364" y="109"/>
                  <a:pt x="364" y="109"/>
                </a:cubicBezTo>
                <a:cubicBezTo>
                  <a:pt x="363" y="109"/>
                  <a:pt x="363" y="110"/>
                  <a:pt x="362" y="110"/>
                </a:cubicBezTo>
                <a:cubicBezTo>
                  <a:pt x="363" y="110"/>
                  <a:pt x="363" y="110"/>
                  <a:pt x="364" y="109"/>
                </a:cubicBezTo>
                <a:cubicBezTo>
                  <a:pt x="363" y="110"/>
                  <a:pt x="362" y="111"/>
                  <a:pt x="361" y="112"/>
                </a:cubicBezTo>
                <a:cubicBezTo>
                  <a:pt x="359" y="112"/>
                  <a:pt x="359" y="112"/>
                  <a:pt x="359" y="112"/>
                </a:cubicBezTo>
                <a:cubicBezTo>
                  <a:pt x="359" y="112"/>
                  <a:pt x="359" y="112"/>
                  <a:pt x="359" y="112"/>
                </a:cubicBezTo>
                <a:cubicBezTo>
                  <a:pt x="357" y="112"/>
                  <a:pt x="358" y="113"/>
                  <a:pt x="360" y="114"/>
                </a:cubicBezTo>
                <a:cubicBezTo>
                  <a:pt x="359" y="114"/>
                  <a:pt x="359" y="115"/>
                  <a:pt x="358" y="115"/>
                </a:cubicBezTo>
                <a:cubicBezTo>
                  <a:pt x="356" y="114"/>
                  <a:pt x="355" y="118"/>
                  <a:pt x="352" y="117"/>
                </a:cubicBezTo>
                <a:cubicBezTo>
                  <a:pt x="352" y="119"/>
                  <a:pt x="346" y="122"/>
                  <a:pt x="346" y="125"/>
                </a:cubicBezTo>
                <a:cubicBezTo>
                  <a:pt x="346" y="125"/>
                  <a:pt x="345" y="125"/>
                  <a:pt x="346" y="124"/>
                </a:cubicBezTo>
                <a:cubicBezTo>
                  <a:pt x="344" y="125"/>
                  <a:pt x="342" y="125"/>
                  <a:pt x="341" y="127"/>
                </a:cubicBezTo>
                <a:cubicBezTo>
                  <a:pt x="340" y="125"/>
                  <a:pt x="340" y="125"/>
                  <a:pt x="340" y="125"/>
                </a:cubicBezTo>
                <a:cubicBezTo>
                  <a:pt x="340" y="125"/>
                  <a:pt x="337" y="129"/>
                  <a:pt x="337" y="129"/>
                </a:cubicBezTo>
                <a:cubicBezTo>
                  <a:pt x="334" y="129"/>
                  <a:pt x="333" y="129"/>
                  <a:pt x="335" y="127"/>
                </a:cubicBezTo>
                <a:cubicBezTo>
                  <a:pt x="330" y="131"/>
                  <a:pt x="331" y="130"/>
                  <a:pt x="327" y="134"/>
                </a:cubicBezTo>
                <a:cubicBezTo>
                  <a:pt x="327" y="132"/>
                  <a:pt x="327" y="132"/>
                  <a:pt x="327" y="132"/>
                </a:cubicBezTo>
                <a:cubicBezTo>
                  <a:pt x="325" y="133"/>
                  <a:pt x="323" y="136"/>
                  <a:pt x="321" y="135"/>
                </a:cubicBezTo>
                <a:cubicBezTo>
                  <a:pt x="317" y="134"/>
                  <a:pt x="302" y="142"/>
                  <a:pt x="292" y="142"/>
                </a:cubicBezTo>
                <a:cubicBezTo>
                  <a:pt x="295" y="145"/>
                  <a:pt x="287" y="142"/>
                  <a:pt x="287" y="145"/>
                </a:cubicBezTo>
                <a:cubicBezTo>
                  <a:pt x="286" y="144"/>
                  <a:pt x="285" y="144"/>
                  <a:pt x="286" y="143"/>
                </a:cubicBezTo>
                <a:cubicBezTo>
                  <a:pt x="281" y="145"/>
                  <a:pt x="278" y="144"/>
                  <a:pt x="275" y="147"/>
                </a:cubicBezTo>
                <a:cubicBezTo>
                  <a:pt x="274" y="146"/>
                  <a:pt x="276" y="146"/>
                  <a:pt x="275" y="145"/>
                </a:cubicBezTo>
                <a:cubicBezTo>
                  <a:pt x="275" y="146"/>
                  <a:pt x="274" y="146"/>
                  <a:pt x="273" y="146"/>
                </a:cubicBezTo>
                <a:cubicBezTo>
                  <a:pt x="272" y="146"/>
                  <a:pt x="274" y="145"/>
                  <a:pt x="274" y="145"/>
                </a:cubicBezTo>
                <a:cubicBezTo>
                  <a:pt x="269" y="146"/>
                  <a:pt x="269" y="149"/>
                  <a:pt x="269" y="151"/>
                </a:cubicBezTo>
                <a:cubicBezTo>
                  <a:pt x="266" y="151"/>
                  <a:pt x="265" y="151"/>
                  <a:pt x="263" y="153"/>
                </a:cubicBezTo>
                <a:cubicBezTo>
                  <a:pt x="262" y="153"/>
                  <a:pt x="260" y="152"/>
                  <a:pt x="264" y="151"/>
                </a:cubicBezTo>
                <a:cubicBezTo>
                  <a:pt x="262" y="151"/>
                  <a:pt x="252" y="153"/>
                  <a:pt x="252" y="154"/>
                </a:cubicBezTo>
                <a:cubicBezTo>
                  <a:pt x="252" y="154"/>
                  <a:pt x="250" y="155"/>
                  <a:pt x="249" y="155"/>
                </a:cubicBezTo>
                <a:cubicBezTo>
                  <a:pt x="245" y="156"/>
                  <a:pt x="244" y="156"/>
                  <a:pt x="240" y="157"/>
                </a:cubicBezTo>
                <a:cubicBezTo>
                  <a:pt x="242" y="157"/>
                  <a:pt x="242" y="157"/>
                  <a:pt x="242" y="157"/>
                </a:cubicBezTo>
                <a:cubicBezTo>
                  <a:pt x="240" y="160"/>
                  <a:pt x="238" y="158"/>
                  <a:pt x="235" y="159"/>
                </a:cubicBezTo>
                <a:cubicBezTo>
                  <a:pt x="235" y="159"/>
                  <a:pt x="235" y="159"/>
                  <a:pt x="235" y="159"/>
                </a:cubicBezTo>
                <a:cubicBezTo>
                  <a:pt x="227" y="159"/>
                  <a:pt x="232" y="160"/>
                  <a:pt x="224" y="160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24" y="164"/>
                  <a:pt x="217" y="160"/>
                  <a:pt x="213" y="162"/>
                </a:cubicBezTo>
                <a:cubicBezTo>
                  <a:pt x="215" y="163"/>
                  <a:pt x="215" y="163"/>
                  <a:pt x="215" y="163"/>
                </a:cubicBezTo>
                <a:cubicBezTo>
                  <a:pt x="213" y="164"/>
                  <a:pt x="208" y="160"/>
                  <a:pt x="205" y="160"/>
                </a:cubicBezTo>
                <a:cubicBezTo>
                  <a:pt x="204" y="160"/>
                  <a:pt x="206" y="159"/>
                  <a:pt x="207" y="159"/>
                </a:cubicBezTo>
                <a:cubicBezTo>
                  <a:pt x="200" y="158"/>
                  <a:pt x="206" y="161"/>
                  <a:pt x="201" y="162"/>
                </a:cubicBezTo>
                <a:cubicBezTo>
                  <a:pt x="200" y="161"/>
                  <a:pt x="202" y="159"/>
                  <a:pt x="199" y="160"/>
                </a:cubicBezTo>
                <a:cubicBezTo>
                  <a:pt x="197" y="159"/>
                  <a:pt x="190" y="164"/>
                  <a:pt x="185" y="163"/>
                </a:cubicBezTo>
                <a:cubicBezTo>
                  <a:pt x="187" y="164"/>
                  <a:pt x="188" y="164"/>
                  <a:pt x="185" y="165"/>
                </a:cubicBezTo>
                <a:cubicBezTo>
                  <a:pt x="182" y="166"/>
                  <a:pt x="176" y="163"/>
                  <a:pt x="173" y="166"/>
                </a:cubicBezTo>
                <a:cubicBezTo>
                  <a:pt x="173" y="166"/>
                  <a:pt x="173" y="166"/>
                  <a:pt x="172" y="166"/>
                </a:cubicBezTo>
                <a:cubicBezTo>
                  <a:pt x="170" y="167"/>
                  <a:pt x="164" y="168"/>
                  <a:pt x="163" y="169"/>
                </a:cubicBezTo>
                <a:cubicBezTo>
                  <a:pt x="160" y="165"/>
                  <a:pt x="147" y="173"/>
                  <a:pt x="146" y="169"/>
                </a:cubicBezTo>
                <a:cubicBezTo>
                  <a:pt x="139" y="170"/>
                  <a:pt x="139" y="170"/>
                  <a:pt x="139" y="170"/>
                </a:cubicBezTo>
                <a:cubicBezTo>
                  <a:pt x="139" y="169"/>
                  <a:pt x="139" y="169"/>
                  <a:pt x="139" y="169"/>
                </a:cubicBezTo>
                <a:cubicBezTo>
                  <a:pt x="134" y="169"/>
                  <a:pt x="132" y="170"/>
                  <a:pt x="130" y="172"/>
                </a:cubicBezTo>
                <a:cubicBezTo>
                  <a:pt x="129" y="171"/>
                  <a:pt x="130" y="171"/>
                  <a:pt x="130" y="171"/>
                </a:cubicBezTo>
                <a:cubicBezTo>
                  <a:pt x="122" y="170"/>
                  <a:pt x="122" y="170"/>
                  <a:pt x="115" y="173"/>
                </a:cubicBezTo>
                <a:cubicBezTo>
                  <a:pt x="115" y="171"/>
                  <a:pt x="115" y="171"/>
                  <a:pt x="115" y="171"/>
                </a:cubicBezTo>
                <a:cubicBezTo>
                  <a:pt x="114" y="172"/>
                  <a:pt x="111" y="171"/>
                  <a:pt x="108" y="171"/>
                </a:cubicBezTo>
                <a:cubicBezTo>
                  <a:pt x="105" y="170"/>
                  <a:pt x="101" y="170"/>
                  <a:pt x="97" y="170"/>
                </a:cubicBezTo>
                <a:cubicBezTo>
                  <a:pt x="97" y="170"/>
                  <a:pt x="97" y="170"/>
                  <a:pt x="98" y="170"/>
                </a:cubicBezTo>
                <a:cubicBezTo>
                  <a:pt x="89" y="171"/>
                  <a:pt x="79" y="164"/>
                  <a:pt x="75" y="169"/>
                </a:cubicBezTo>
                <a:cubicBezTo>
                  <a:pt x="75" y="169"/>
                  <a:pt x="74" y="169"/>
                  <a:pt x="72" y="169"/>
                </a:cubicBezTo>
                <a:cubicBezTo>
                  <a:pt x="71" y="169"/>
                  <a:pt x="70" y="169"/>
                  <a:pt x="70" y="169"/>
                </a:cubicBezTo>
                <a:cubicBezTo>
                  <a:pt x="77" y="171"/>
                  <a:pt x="68" y="172"/>
                  <a:pt x="71" y="173"/>
                </a:cubicBezTo>
                <a:cubicBezTo>
                  <a:pt x="68" y="173"/>
                  <a:pt x="64" y="170"/>
                  <a:pt x="68" y="170"/>
                </a:cubicBezTo>
                <a:cubicBezTo>
                  <a:pt x="68" y="171"/>
                  <a:pt x="68" y="171"/>
                  <a:pt x="68" y="171"/>
                </a:cubicBezTo>
                <a:cubicBezTo>
                  <a:pt x="70" y="168"/>
                  <a:pt x="60" y="168"/>
                  <a:pt x="60" y="166"/>
                </a:cubicBezTo>
                <a:cubicBezTo>
                  <a:pt x="47" y="164"/>
                  <a:pt x="35" y="158"/>
                  <a:pt x="27" y="15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26" y="153"/>
                  <a:pt x="26" y="152"/>
                  <a:pt x="25" y="151"/>
                </a:cubicBezTo>
                <a:cubicBezTo>
                  <a:pt x="24" y="150"/>
                  <a:pt x="23" y="150"/>
                  <a:pt x="23" y="150"/>
                </a:cubicBezTo>
                <a:cubicBezTo>
                  <a:pt x="23" y="149"/>
                  <a:pt x="24" y="148"/>
                  <a:pt x="26" y="150"/>
                </a:cubicBezTo>
                <a:cubicBezTo>
                  <a:pt x="25" y="149"/>
                  <a:pt x="24" y="148"/>
                  <a:pt x="23" y="148"/>
                </a:cubicBezTo>
                <a:cubicBezTo>
                  <a:pt x="22" y="147"/>
                  <a:pt x="21" y="147"/>
                  <a:pt x="21" y="147"/>
                </a:cubicBezTo>
                <a:cubicBezTo>
                  <a:pt x="20" y="145"/>
                  <a:pt x="21" y="145"/>
                  <a:pt x="22" y="145"/>
                </a:cubicBezTo>
                <a:cubicBezTo>
                  <a:pt x="23" y="146"/>
                  <a:pt x="24" y="146"/>
                  <a:pt x="23" y="146"/>
                </a:cubicBezTo>
                <a:cubicBezTo>
                  <a:pt x="23" y="146"/>
                  <a:pt x="22" y="144"/>
                  <a:pt x="22" y="144"/>
                </a:cubicBezTo>
                <a:cubicBezTo>
                  <a:pt x="22" y="144"/>
                  <a:pt x="22" y="145"/>
                  <a:pt x="22" y="145"/>
                </a:cubicBezTo>
                <a:cubicBezTo>
                  <a:pt x="20" y="144"/>
                  <a:pt x="19" y="144"/>
                  <a:pt x="18" y="141"/>
                </a:cubicBezTo>
                <a:cubicBezTo>
                  <a:pt x="17" y="139"/>
                  <a:pt x="18" y="139"/>
                  <a:pt x="18" y="139"/>
                </a:cubicBezTo>
                <a:cubicBezTo>
                  <a:pt x="18" y="139"/>
                  <a:pt x="18" y="138"/>
                  <a:pt x="17" y="137"/>
                </a:cubicBezTo>
                <a:cubicBezTo>
                  <a:pt x="17" y="137"/>
                  <a:pt x="17" y="136"/>
                  <a:pt x="16" y="135"/>
                </a:cubicBezTo>
                <a:cubicBezTo>
                  <a:pt x="16" y="134"/>
                  <a:pt x="16" y="133"/>
                  <a:pt x="16" y="133"/>
                </a:cubicBezTo>
                <a:cubicBezTo>
                  <a:pt x="15" y="135"/>
                  <a:pt x="15" y="135"/>
                  <a:pt x="15" y="135"/>
                </a:cubicBezTo>
                <a:cubicBezTo>
                  <a:pt x="13" y="133"/>
                  <a:pt x="13" y="131"/>
                  <a:pt x="12" y="133"/>
                </a:cubicBezTo>
                <a:cubicBezTo>
                  <a:pt x="13" y="131"/>
                  <a:pt x="12" y="126"/>
                  <a:pt x="12" y="122"/>
                </a:cubicBezTo>
                <a:cubicBezTo>
                  <a:pt x="11" y="117"/>
                  <a:pt x="11" y="112"/>
                  <a:pt x="12" y="111"/>
                </a:cubicBezTo>
                <a:cubicBezTo>
                  <a:pt x="10" y="108"/>
                  <a:pt x="11" y="104"/>
                  <a:pt x="12" y="100"/>
                </a:cubicBezTo>
                <a:cubicBezTo>
                  <a:pt x="11" y="101"/>
                  <a:pt x="9" y="101"/>
                  <a:pt x="10" y="98"/>
                </a:cubicBezTo>
                <a:cubicBezTo>
                  <a:pt x="12" y="99"/>
                  <a:pt x="12" y="97"/>
                  <a:pt x="13" y="95"/>
                </a:cubicBezTo>
                <a:cubicBezTo>
                  <a:pt x="14" y="93"/>
                  <a:pt x="14" y="90"/>
                  <a:pt x="16" y="89"/>
                </a:cubicBezTo>
                <a:cubicBezTo>
                  <a:pt x="14" y="91"/>
                  <a:pt x="18" y="79"/>
                  <a:pt x="14" y="82"/>
                </a:cubicBezTo>
                <a:cubicBezTo>
                  <a:pt x="16" y="79"/>
                  <a:pt x="16" y="82"/>
                  <a:pt x="17" y="80"/>
                </a:cubicBezTo>
                <a:cubicBezTo>
                  <a:pt x="18" y="73"/>
                  <a:pt x="24" y="66"/>
                  <a:pt x="27" y="58"/>
                </a:cubicBezTo>
                <a:cubicBezTo>
                  <a:pt x="27" y="58"/>
                  <a:pt x="25" y="58"/>
                  <a:pt x="25" y="56"/>
                </a:cubicBezTo>
                <a:cubicBezTo>
                  <a:pt x="30" y="54"/>
                  <a:pt x="30" y="54"/>
                  <a:pt x="30" y="54"/>
                </a:cubicBezTo>
                <a:cubicBezTo>
                  <a:pt x="31" y="52"/>
                  <a:pt x="28" y="51"/>
                  <a:pt x="31" y="49"/>
                </a:cubicBezTo>
                <a:cubicBezTo>
                  <a:pt x="31" y="49"/>
                  <a:pt x="30" y="49"/>
                  <a:pt x="30" y="48"/>
                </a:cubicBezTo>
                <a:cubicBezTo>
                  <a:pt x="36" y="41"/>
                  <a:pt x="41" y="34"/>
                  <a:pt x="47" y="27"/>
                </a:cubicBezTo>
                <a:cubicBezTo>
                  <a:pt x="52" y="20"/>
                  <a:pt x="60" y="14"/>
                  <a:pt x="68" y="13"/>
                </a:cubicBezTo>
                <a:cubicBezTo>
                  <a:pt x="66" y="13"/>
                  <a:pt x="67" y="13"/>
                  <a:pt x="68" y="12"/>
                </a:cubicBezTo>
                <a:cubicBezTo>
                  <a:pt x="67" y="12"/>
                  <a:pt x="68" y="11"/>
                  <a:pt x="67" y="10"/>
                </a:cubicBezTo>
                <a:cubicBezTo>
                  <a:pt x="67" y="10"/>
                  <a:pt x="69" y="10"/>
                  <a:pt x="71" y="10"/>
                </a:cubicBezTo>
                <a:cubicBezTo>
                  <a:pt x="73" y="10"/>
                  <a:pt x="74" y="9"/>
                  <a:pt x="74" y="10"/>
                </a:cubicBezTo>
                <a:cubicBezTo>
                  <a:pt x="75" y="9"/>
                  <a:pt x="77" y="8"/>
                  <a:pt x="78" y="8"/>
                </a:cubicBezTo>
                <a:cubicBezTo>
                  <a:pt x="79" y="8"/>
                  <a:pt x="80" y="8"/>
                  <a:pt x="81" y="8"/>
                </a:cubicBezTo>
                <a:cubicBezTo>
                  <a:pt x="81" y="7"/>
                  <a:pt x="82" y="7"/>
                  <a:pt x="82" y="7"/>
                </a:cubicBezTo>
                <a:cubicBezTo>
                  <a:pt x="80" y="7"/>
                  <a:pt x="80" y="7"/>
                  <a:pt x="80" y="7"/>
                </a:cubicBezTo>
                <a:cubicBezTo>
                  <a:pt x="81" y="6"/>
                  <a:pt x="80" y="5"/>
                  <a:pt x="79" y="3"/>
                </a:cubicBezTo>
                <a:cubicBezTo>
                  <a:pt x="77" y="2"/>
                  <a:pt x="75" y="1"/>
                  <a:pt x="75" y="0"/>
                </a:cubicBezTo>
                <a:cubicBezTo>
                  <a:pt x="74" y="1"/>
                  <a:pt x="73" y="1"/>
                  <a:pt x="72" y="1"/>
                </a:cubicBezTo>
                <a:cubicBezTo>
                  <a:pt x="70" y="1"/>
                  <a:pt x="69" y="1"/>
                  <a:pt x="67" y="1"/>
                </a:cubicBezTo>
                <a:cubicBezTo>
                  <a:pt x="64" y="1"/>
                  <a:pt x="61" y="2"/>
                  <a:pt x="59" y="6"/>
                </a:cubicBezTo>
                <a:cubicBezTo>
                  <a:pt x="58" y="6"/>
                  <a:pt x="60" y="4"/>
                  <a:pt x="59" y="4"/>
                </a:cubicBezTo>
                <a:cubicBezTo>
                  <a:pt x="58" y="6"/>
                  <a:pt x="56" y="7"/>
                  <a:pt x="53" y="9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10"/>
                  <a:pt x="50" y="11"/>
                  <a:pt x="48" y="12"/>
                </a:cubicBezTo>
                <a:cubicBezTo>
                  <a:pt x="46" y="13"/>
                  <a:pt x="45" y="15"/>
                  <a:pt x="43" y="16"/>
                </a:cubicBezTo>
                <a:cubicBezTo>
                  <a:pt x="42" y="17"/>
                  <a:pt x="40" y="18"/>
                  <a:pt x="39" y="20"/>
                </a:cubicBezTo>
                <a:cubicBezTo>
                  <a:pt x="37" y="21"/>
                  <a:pt x="36" y="23"/>
                  <a:pt x="34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27"/>
                  <a:pt x="33" y="27"/>
                  <a:pt x="32" y="27"/>
                </a:cubicBezTo>
                <a:cubicBezTo>
                  <a:pt x="32" y="29"/>
                  <a:pt x="33" y="28"/>
                  <a:pt x="34" y="27"/>
                </a:cubicBezTo>
                <a:cubicBezTo>
                  <a:pt x="35" y="25"/>
                  <a:pt x="36" y="24"/>
                  <a:pt x="36" y="26"/>
                </a:cubicBezTo>
                <a:cubicBezTo>
                  <a:pt x="34" y="26"/>
                  <a:pt x="32" y="29"/>
                  <a:pt x="29" y="33"/>
                </a:cubicBezTo>
                <a:cubicBezTo>
                  <a:pt x="27" y="36"/>
                  <a:pt x="25" y="39"/>
                  <a:pt x="23" y="39"/>
                </a:cubicBezTo>
                <a:cubicBezTo>
                  <a:pt x="21" y="42"/>
                  <a:pt x="25" y="39"/>
                  <a:pt x="23" y="42"/>
                </a:cubicBez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1" y="46"/>
                  <a:pt x="19" y="46"/>
                  <a:pt x="18" y="46"/>
                </a:cubicBezTo>
                <a:cubicBezTo>
                  <a:pt x="19" y="46"/>
                  <a:pt x="19" y="44"/>
                  <a:pt x="19" y="44"/>
                </a:cubicBezTo>
                <a:cubicBezTo>
                  <a:pt x="17" y="46"/>
                  <a:pt x="15" y="52"/>
                  <a:pt x="14" y="53"/>
                </a:cubicBezTo>
                <a:cubicBezTo>
                  <a:pt x="17" y="50"/>
                  <a:pt x="17" y="50"/>
                  <a:pt x="17" y="50"/>
                </a:cubicBezTo>
                <a:cubicBezTo>
                  <a:pt x="13" y="59"/>
                  <a:pt x="7" y="70"/>
                  <a:pt x="6" y="80"/>
                </a:cubicBezTo>
                <a:cubicBezTo>
                  <a:pt x="7" y="79"/>
                  <a:pt x="7" y="79"/>
                  <a:pt x="7" y="79"/>
                </a:cubicBezTo>
                <a:cubicBezTo>
                  <a:pt x="6" y="87"/>
                  <a:pt x="5" y="85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4"/>
                  <a:pt x="4" y="97"/>
                  <a:pt x="4" y="99"/>
                </a:cubicBezTo>
                <a:cubicBezTo>
                  <a:pt x="3" y="97"/>
                  <a:pt x="2" y="102"/>
                  <a:pt x="1" y="100"/>
                </a:cubicBezTo>
                <a:cubicBezTo>
                  <a:pt x="2" y="108"/>
                  <a:pt x="2" y="104"/>
                  <a:pt x="4" y="109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2"/>
                  <a:pt x="4" y="112"/>
                  <a:pt x="4" y="116"/>
                </a:cubicBezTo>
                <a:cubicBezTo>
                  <a:pt x="3" y="113"/>
                  <a:pt x="3" y="119"/>
                  <a:pt x="1" y="115"/>
                </a:cubicBezTo>
                <a:cubicBezTo>
                  <a:pt x="0" y="119"/>
                  <a:pt x="1" y="123"/>
                  <a:pt x="2" y="125"/>
                </a:cubicBezTo>
                <a:cubicBezTo>
                  <a:pt x="3" y="128"/>
                  <a:pt x="3" y="130"/>
                  <a:pt x="2" y="132"/>
                </a:cubicBezTo>
                <a:cubicBezTo>
                  <a:pt x="4" y="134"/>
                  <a:pt x="4" y="132"/>
                  <a:pt x="4" y="130"/>
                </a:cubicBezTo>
                <a:cubicBezTo>
                  <a:pt x="4" y="128"/>
                  <a:pt x="3" y="125"/>
                  <a:pt x="3" y="127"/>
                </a:cubicBezTo>
                <a:cubicBezTo>
                  <a:pt x="4" y="125"/>
                  <a:pt x="6" y="129"/>
                  <a:pt x="7" y="132"/>
                </a:cubicBezTo>
                <a:cubicBezTo>
                  <a:pt x="7" y="133"/>
                  <a:pt x="6" y="135"/>
                  <a:pt x="6" y="137"/>
                </a:cubicBezTo>
                <a:cubicBezTo>
                  <a:pt x="6" y="139"/>
                  <a:pt x="6" y="141"/>
                  <a:pt x="7" y="144"/>
                </a:cubicBezTo>
                <a:cubicBezTo>
                  <a:pt x="7" y="144"/>
                  <a:pt x="7" y="144"/>
                  <a:pt x="6" y="143"/>
                </a:cubicBezTo>
                <a:cubicBezTo>
                  <a:pt x="7" y="146"/>
                  <a:pt x="10" y="147"/>
                  <a:pt x="11" y="151"/>
                </a:cubicBezTo>
                <a:cubicBezTo>
                  <a:pt x="13" y="151"/>
                  <a:pt x="13" y="154"/>
                  <a:pt x="15" y="153"/>
                </a:cubicBezTo>
                <a:cubicBezTo>
                  <a:pt x="15" y="153"/>
                  <a:pt x="14" y="152"/>
                  <a:pt x="13" y="151"/>
                </a:cubicBezTo>
                <a:cubicBezTo>
                  <a:pt x="12" y="150"/>
                  <a:pt x="11" y="148"/>
                  <a:pt x="11" y="148"/>
                </a:cubicBezTo>
                <a:cubicBezTo>
                  <a:pt x="12" y="150"/>
                  <a:pt x="14" y="151"/>
                  <a:pt x="16" y="152"/>
                </a:cubicBezTo>
                <a:cubicBezTo>
                  <a:pt x="18" y="153"/>
                  <a:pt x="19" y="155"/>
                  <a:pt x="21" y="157"/>
                </a:cubicBezTo>
                <a:cubicBezTo>
                  <a:pt x="20" y="157"/>
                  <a:pt x="19" y="156"/>
                  <a:pt x="18" y="156"/>
                </a:cubicBezTo>
                <a:cubicBezTo>
                  <a:pt x="18" y="157"/>
                  <a:pt x="20" y="158"/>
                  <a:pt x="21" y="159"/>
                </a:cubicBezTo>
                <a:cubicBezTo>
                  <a:pt x="19" y="161"/>
                  <a:pt x="15" y="155"/>
                  <a:pt x="11" y="152"/>
                </a:cubicBezTo>
                <a:cubicBezTo>
                  <a:pt x="11" y="153"/>
                  <a:pt x="13" y="155"/>
                  <a:pt x="14" y="156"/>
                </a:cubicBezTo>
                <a:cubicBezTo>
                  <a:pt x="15" y="156"/>
                  <a:pt x="16" y="157"/>
                  <a:pt x="14" y="157"/>
                </a:cubicBezTo>
                <a:cubicBezTo>
                  <a:pt x="17" y="157"/>
                  <a:pt x="18" y="159"/>
                  <a:pt x="19" y="160"/>
                </a:cubicBezTo>
                <a:cubicBezTo>
                  <a:pt x="21" y="162"/>
                  <a:pt x="22" y="163"/>
                  <a:pt x="25" y="164"/>
                </a:cubicBezTo>
                <a:cubicBezTo>
                  <a:pt x="24" y="165"/>
                  <a:pt x="24" y="165"/>
                  <a:pt x="24" y="165"/>
                </a:cubicBezTo>
                <a:cubicBezTo>
                  <a:pt x="25" y="165"/>
                  <a:pt x="27" y="165"/>
                  <a:pt x="28" y="166"/>
                </a:cubicBezTo>
                <a:cubicBezTo>
                  <a:pt x="25" y="166"/>
                  <a:pt x="25" y="166"/>
                  <a:pt x="25" y="166"/>
                </a:cubicBezTo>
                <a:cubicBezTo>
                  <a:pt x="29" y="167"/>
                  <a:pt x="31" y="171"/>
                  <a:pt x="35" y="172"/>
                </a:cubicBezTo>
                <a:cubicBezTo>
                  <a:pt x="27" y="169"/>
                  <a:pt x="34" y="170"/>
                  <a:pt x="31" y="167"/>
                </a:cubicBezTo>
                <a:cubicBezTo>
                  <a:pt x="36" y="169"/>
                  <a:pt x="37" y="170"/>
                  <a:pt x="38" y="172"/>
                </a:cubicBezTo>
                <a:cubicBezTo>
                  <a:pt x="39" y="173"/>
                  <a:pt x="40" y="175"/>
                  <a:pt x="45" y="176"/>
                </a:cubicBezTo>
                <a:cubicBezTo>
                  <a:pt x="44" y="176"/>
                  <a:pt x="40" y="174"/>
                  <a:pt x="43" y="174"/>
                </a:cubicBezTo>
                <a:cubicBezTo>
                  <a:pt x="44" y="175"/>
                  <a:pt x="47" y="176"/>
                  <a:pt x="48" y="177"/>
                </a:cubicBezTo>
                <a:cubicBezTo>
                  <a:pt x="55" y="179"/>
                  <a:pt x="47" y="176"/>
                  <a:pt x="50" y="175"/>
                </a:cubicBezTo>
                <a:cubicBezTo>
                  <a:pt x="52" y="178"/>
                  <a:pt x="54" y="176"/>
                  <a:pt x="57" y="176"/>
                </a:cubicBezTo>
                <a:cubicBezTo>
                  <a:pt x="56" y="177"/>
                  <a:pt x="56" y="177"/>
                  <a:pt x="56" y="177"/>
                </a:cubicBezTo>
                <a:cubicBezTo>
                  <a:pt x="64" y="180"/>
                  <a:pt x="59" y="175"/>
                  <a:pt x="66" y="177"/>
                </a:cubicBezTo>
                <a:cubicBezTo>
                  <a:pt x="66" y="177"/>
                  <a:pt x="65" y="177"/>
                  <a:pt x="64" y="178"/>
                </a:cubicBezTo>
                <a:cubicBezTo>
                  <a:pt x="63" y="178"/>
                  <a:pt x="62" y="178"/>
                  <a:pt x="62" y="178"/>
                </a:cubicBezTo>
                <a:cubicBezTo>
                  <a:pt x="62" y="178"/>
                  <a:pt x="63" y="179"/>
                  <a:pt x="64" y="179"/>
                </a:cubicBezTo>
                <a:cubicBezTo>
                  <a:pt x="65" y="179"/>
                  <a:pt x="66" y="179"/>
                  <a:pt x="66" y="179"/>
                </a:cubicBezTo>
                <a:cubicBezTo>
                  <a:pt x="65" y="180"/>
                  <a:pt x="65" y="180"/>
                  <a:pt x="65" y="180"/>
                </a:cubicBezTo>
                <a:cubicBezTo>
                  <a:pt x="69" y="180"/>
                  <a:pt x="70" y="180"/>
                  <a:pt x="74" y="181"/>
                </a:cubicBezTo>
                <a:cubicBezTo>
                  <a:pt x="74" y="180"/>
                  <a:pt x="75" y="178"/>
                  <a:pt x="78" y="179"/>
                </a:cubicBezTo>
                <a:cubicBezTo>
                  <a:pt x="81" y="180"/>
                  <a:pt x="77" y="180"/>
                  <a:pt x="82" y="180"/>
                </a:cubicBezTo>
                <a:cubicBezTo>
                  <a:pt x="81" y="181"/>
                  <a:pt x="79" y="182"/>
                  <a:pt x="77" y="181"/>
                </a:cubicBezTo>
                <a:cubicBezTo>
                  <a:pt x="77" y="181"/>
                  <a:pt x="76" y="181"/>
                  <a:pt x="76" y="182"/>
                </a:cubicBezTo>
                <a:cubicBezTo>
                  <a:pt x="78" y="183"/>
                  <a:pt x="82" y="183"/>
                  <a:pt x="84" y="183"/>
                </a:cubicBezTo>
                <a:cubicBezTo>
                  <a:pt x="83" y="183"/>
                  <a:pt x="83" y="183"/>
                  <a:pt x="82" y="182"/>
                </a:cubicBezTo>
                <a:cubicBezTo>
                  <a:pt x="89" y="181"/>
                  <a:pt x="89" y="181"/>
                  <a:pt x="89" y="181"/>
                </a:cubicBezTo>
                <a:cubicBezTo>
                  <a:pt x="90" y="182"/>
                  <a:pt x="89" y="182"/>
                  <a:pt x="89" y="182"/>
                </a:cubicBezTo>
                <a:cubicBezTo>
                  <a:pt x="90" y="182"/>
                  <a:pt x="91" y="182"/>
                  <a:pt x="93" y="182"/>
                </a:cubicBezTo>
                <a:cubicBezTo>
                  <a:pt x="92" y="183"/>
                  <a:pt x="92" y="184"/>
                  <a:pt x="90" y="184"/>
                </a:cubicBezTo>
                <a:cubicBezTo>
                  <a:pt x="96" y="183"/>
                  <a:pt x="96" y="183"/>
                  <a:pt x="96" y="183"/>
                </a:cubicBezTo>
                <a:cubicBezTo>
                  <a:pt x="97" y="184"/>
                  <a:pt x="100" y="185"/>
                  <a:pt x="99" y="185"/>
                </a:cubicBezTo>
                <a:cubicBezTo>
                  <a:pt x="102" y="186"/>
                  <a:pt x="108" y="184"/>
                  <a:pt x="113" y="184"/>
                </a:cubicBezTo>
                <a:cubicBezTo>
                  <a:pt x="113" y="184"/>
                  <a:pt x="114" y="184"/>
                  <a:pt x="115" y="184"/>
                </a:cubicBezTo>
                <a:cubicBezTo>
                  <a:pt x="119" y="184"/>
                  <a:pt x="124" y="185"/>
                  <a:pt x="129" y="183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185"/>
                  <a:pt x="128" y="183"/>
                  <a:pt x="135" y="182"/>
                </a:cubicBezTo>
                <a:cubicBezTo>
                  <a:pt x="140" y="181"/>
                  <a:pt x="137" y="183"/>
                  <a:pt x="139" y="184"/>
                </a:cubicBezTo>
                <a:cubicBezTo>
                  <a:pt x="141" y="182"/>
                  <a:pt x="145" y="180"/>
                  <a:pt x="150" y="181"/>
                </a:cubicBezTo>
                <a:cubicBezTo>
                  <a:pt x="148" y="182"/>
                  <a:pt x="147" y="182"/>
                  <a:pt x="146" y="182"/>
                </a:cubicBezTo>
                <a:close/>
                <a:moveTo>
                  <a:pt x="197" y="175"/>
                </a:moveTo>
                <a:cubicBezTo>
                  <a:pt x="196" y="175"/>
                  <a:pt x="195" y="177"/>
                  <a:pt x="194" y="176"/>
                </a:cubicBezTo>
                <a:cubicBezTo>
                  <a:pt x="195" y="174"/>
                  <a:pt x="196" y="175"/>
                  <a:pt x="197" y="175"/>
                </a:cubicBezTo>
                <a:close/>
                <a:moveTo>
                  <a:pt x="274" y="157"/>
                </a:moveTo>
                <a:cubicBezTo>
                  <a:pt x="274" y="157"/>
                  <a:pt x="272" y="157"/>
                  <a:pt x="271" y="157"/>
                </a:cubicBezTo>
                <a:cubicBezTo>
                  <a:pt x="272" y="157"/>
                  <a:pt x="273" y="157"/>
                  <a:pt x="274" y="157"/>
                </a:cubicBezTo>
                <a:close/>
                <a:moveTo>
                  <a:pt x="334" y="31"/>
                </a:moveTo>
                <a:cubicBezTo>
                  <a:pt x="335" y="31"/>
                  <a:pt x="335" y="31"/>
                  <a:pt x="335" y="31"/>
                </a:cubicBezTo>
                <a:cubicBezTo>
                  <a:pt x="336" y="32"/>
                  <a:pt x="336" y="32"/>
                  <a:pt x="334" y="31"/>
                </a:cubicBezTo>
                <a:close/>
                <a:moveTo>
                  <a:pt x="331" y="28"/>
                </a:moveTo>
                <a:cubicBezTo>
                  <a:pt x="330" y="28"/>
                  <a:pt x="330" y="28"/>
                  <a:pt x="330" y="29"/>
                </a:cubicBezTo>
                <a:cubicBezTo>
                  <a:pt x="331" y="28"/>
                  <a:pt x="332" y="29"/>
                  <a:pt x="333" y="30"/>
                </a:cubicBezTo>
                <a:cubicBezTo>
                  <a:pt x="333" y="29"/>
                  <a:pt x="332" y="29"/>
                  <a:pt x="331" y="28"/>
                </a:cubicBezTo>
                <a:close/>
                <a:moveTo>
                  <a:pt x="17" y="138"/>
                </a:moveTo>
                <a:cubicBezTo>
                  <a:pt x="17" y="139"/>
                  <a:pt x="17" y="139"/>
                  <a:pt x="17" y="139"/>
                </a:cubicBezTo>
                <a:cubicBezTo>
                  <a:pt x="16" y="138"/>
                  <a:pt x="17" y="138"/>
                  <a:pt x="17" y="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xmlns="" id="{A7F7511C-4F5F-4660-B6D4-0112B3A5D27B}"/>
              </a:ext>
            </a:extLst>
          </p:cNvPr>
          <p:cNvSpPr>
            <a:spLocks noEditPoints="1"/>
          </p:cNvSpPr>
          <p:nvPr/>
        </p:nvSpPr>
        <p:spPr bwMode="auto">
          <a:xfrm>
            <a:off x="1556487" y="3541882"/>
            <a:ext cx="968226" cy="455184"/>
          </a:xfrm>
          <a:custGeom>
            <a:avLst/>
            <a:gdLst>
              <a:gd name="T0" fmla="*/ 169 w 394"/>
              <a:gd name="T1" fmla="*/ 178 h 186"/>
              <a:gd name="T2" fmla="*/ 186 w 394"/>
              <a:gd name="T3" fmla="*/ 175 h 186"/>
              <a:gd name="T4" fmla="*/ 202 w 394"/>
              <a:gd name="T5" fmla="*/ 174 h 186"/>
              <a:gd name="T6" fmla="*/ 232 w 394"/>
              <a:gd name="T7" fmla="*/ 170 h 186"/>
              <a:gd name="T8" fmla="*/ 263 w 394"/>
              <a:gd name="T9" fmla="*/ 161 h 186"/>
              <a:gd name="T10" fmla="*/ 267 w 394"/>
              <a:gd name="T11" fmla="*/ 156 h 186"/>
              <a:gd name="T12" fmla="*/ 278 w 394"/>
              <a:gd name="T13" fmla="*/ 159 h 186"/>
              <a:gd name="T14" fmla="*/ 304 w 394"/>
              <a:gd name="T15" fmla="*/ 149 h 186"/>
              <a:gd name="T16" fmla="*/ 330 w 394"/>
              <a:gd name="T17" fmla="*/ 142 h 186"/>
              <a:gd name="T18" fmla="*/ 350 w 394"/>
              <a:gd name="T19" fmla="*/ 129 h 186"/>
              <a:gd name="T20" fmla="*/ 361 w 394"/>
              <a:gd name="T21" fmla="*/ 126 h 186"/>
              <a:gd name="T22" fmla="*/ 376 w 394"/>
              <a:gd name="T23" fmla="*/ 115 h 186"/>
              <a:gd name="T24" fmla="*/ 383 w 394"/>
              <a:gd name="T25" fmla="*/ 109 h 186"/>
              <a:gd name="T26" fmla="*/ 392 w 394"/>
              <a:gd name="T27" fmla="*/ 85 h 186"/>
              <a:gd name="T28" fmla="*/ 388 w 394"/>
              <a:gd name="T29" fmla="*/ 71 h 186"/>
              <a:gd name="T30" fmla="*/ 365 w 394"/>
              <a:gd name="T31" fmla="*/ 41 h 186"/>
              <a:gd name="T32" fmla="*/ 342 w 394"/>
              <a:gd name="T33" fmla="*/ 32 h 186"/>
              <a:gd name="T34" fmla="*/ 325 w 394"/>
              <a:gd name="T35" fmla="*/ 18 h 186"/>
              <a:gd name="T36" fmla="*/ 310 w 394"/>
              <a:gd name="T37" fmla="*/ 14 h 186"/>
              <a:gd name="T38" fmla="*/ 319 w 394"/>
              <a:gd name="T39" fmla="*/ 24 h 186"/>
              <a:gd name="T40" fmla="*/ 326 w 394"/>
              <a:gd name="T41" fmla="*/ 25 h 186"/>
              <a:gd name="T42" fmla="*/ 345 w 394"/>
              <a:gd name="T43" fmla="*/ 39 h 186"/>
              <a:gd name="T44" fmla="*/ 370 w 394"/>
              <a:gd name="T45" fmla="*/ 63 h 186"/>
              <a:gd name="T46" fmla="*/ 380 w 394"/>
              <a:gd name="T47" fmla="*/ 84 h 186"/>
              <a:gd name="T48" fmla="*/ 364 w 394"/>
              <a:gd name="T49" fmla="*/ 109 h 186"/>
              <a:gd name="T50" fmla="*/ 358 w 394"/>
              <a:gd name="T51" fmla="*/ 115 h 186"/>
              <a:gd name="T52" fmla="*/ 335 w 394"/>
              <a:gd name="T53" fmla="*/ 127 h 186"/>
              <a:gd name="T54" fmla="*/ 275 w 394"/>
              <a:gd name="T55" fmla="*/ 147 h 186"/>
              <a:gd name="T56" fmla="*/ 252 w 394"/>
              <a:gd name="T57" fmla="*/ 154 h 186"/>
              <a:gd name="T58" fmla="*/ 225 w 394"/>
              <a:gd name="T59" fmla="*/ 161 h 186"/>
              <a:gd name="T60" fmla="*/ 185 w 394"/>
              <a:gd name="T61" fmla="*/ 163 h 186"/>
              <a:gd name="T62" fmla="*/ 139 w 394"/>
              <a:gd name="T63" fmla="*/ 169 h 186"/>
              <a:gd name="T64" fmla="*/ 98 w 394"/>
              <a:gd name="T65" fmla="*/ 170 h 186"/>
              <a:gd name="T66" fmla="*/ 60 w 394"/>
              <a:gd name="T67" fmla="*/ 166 h 186"/>
              <a:gd name="T68" fmla="*/ 21 w 394"/>
              <a:gd name="T69" fmla="*/ 147 h 186"/>
              <a:gd name="T70" fmla="*/ 17 w 394"/>
              <a:gd name="T71" fmla="*/ 137 h 186"/>
              <a:gd name="T72" fmla="*/ 12 w 394"/>
              <a:gd name="T73" fmla="*/ 100 h 186"/>
              <a:gd name="T74" fmla="*/ 25 w 394"/>
              <a:gd name="T75" fmla="*/ 56 h 186"/>
              <a:gd name="T76" fmla="*/ 67 w 394"/>
              <a:gd name="T77" fmla="*/ 10 h 186"/>
              <a:gd name="T78" fmla="*/ 79 w 394"/>
              <a:gd name="T79" fmla="*/ 3 h 186"/>
              <a:gd name="T80" fmla="*/ 53 w 394"/>
              <a:gd name="T81" fmla="*/ 8 h 186"/>
              <a:gd name="T82" fmla="*/ 34 w 394"/>
              <a:gd name="T83" fmla="*/ 27 h 186"/>
              <a:gd name="T84" fmla="*/ 18 w 394"/>
              <a:gd name="T85" fmla="*/ 46 h 186"/>
              <a:gd name="T86" fmla="*/ 4 w 394"/>
              <a:gd name="T87" fmla="*/ 93 h 186"/>
              <a:gd name="T88" fmla="*/ 2 w 394"/>
              <a:gd name="T89" fmla="*/ 125 h 186"/>
              <a:gd name="T90" fmla="*/ 6 w 394"/>
              <a:gd name="T91" fmla="*/ 143 h 186"/>
              <a:gd name="T92" fmla="*/ 18 w 394"/>
              <a:gd name="T93" fmla="*/ 156 h 186"/>
              <a:gd name="T94" fmla="*/ 24 w 394"/>
              <a:gd name="T95" fmla="*/ 165 h 186"/>
              <a:gd name="T96" fmla="*/ 43 w 394"/>
              <a:gd name="T97" fmla="*/ 174 h 186"/>
              <a:gd name="T98" fmla="*/ 62 w 394"/>
              <a:gd name="T99" fmla="*/ 178 h 186"/>
              <a:gd name="T100" fmla="*/ 77 w 394"/>
              <a:gd name="T101" fmla="*/ 181 h 186"/>
              <a:gd name="T102" fmla="*/ 90 w 394"/>
              <a:gd name="T103" fmla="*/ 184 h 186"/>
              <a:gd name="T104" fmla="*/ 135 w 394"/>
              <a:gd name="T105" fmla="*/ 182 h 186"/>
              <a:gd name="T106" fmla="*/ 274 w 394"/>
              <a:gd name="T107" fmla="*/ 157 h 186"/>
              <a:gd name="T108" fmla="*/ 330 w 394"/>
              <a:gd name="T109" fmla="*/ 2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4" h="186">
                <a:moveTo>
                  <a:pt x="146" y="182"/>
                </a:moveTo>
                <a:cubicBezTo>
                  <a:pt x="149" y="183"/>
                  <a:pt x="149" y="183"/>
                  <a:pt x="149" y="183"/>
                </a:cubicBezTo>
                <a:cubicBezTo>
                  <a:pt x="145" y="185"/>
                  <a:pt x="142" y="185"/>
                  <a:pt x="146" y="186"/>
                </a:cubicBezTo>
                <a:cubicBezTo>
                  <a:pt x="146" y="182"/>
                  <a:pt x="159" y="184"/>
                  <a:pt x="159" y="180"/>
                </a:cubicBezTo>
                <a:cubicBezTo>
                  <a:pt x="162" y="181"/>
                  <a:pt x="162" y="181"/>
                  <a:pt x="162" y="181"/>
                </a:cubicBezTo>
                <a:cubicBezTo>
                  <a:pt x="161" y="181"/>
                  <a:pt x="161" y="181"/>
                  <a:pt x="160" y="181"/>
                </a:cubicBezTo>
                <a:cubicBezTo>
                  <a:pt x="165" y="183"/>
                  <a:pt x="163" y="178"/>
                  <a:pt x="169" y="178"/>
                </a:cubicBezTo>
                <a:cubicBezTo>
                  <a:pt x="171" y="178"/>
                  <a:pt x="172" y="178"/>
                  <a:pt x="171" y="179"/>
                </a:cubicBezTo>
                <a:cubicBezTo>
                  <a:pt x="175" y="177"/>
                  <a:pt x="175" y="177"/>
                  <a:pt x="175" y="177"/>
                </a:cubicBezTo>
                <a:cubicBezTo>
                  <a:pt x="177" y="177"/>
                  <a:pt x="177" y="178"/>
                  <a:pt x="175" y="178"/>
                </a:cubicBezTo>
                <a:cubicBezTo>
                  <a:pt x="182" y="177"/>
                  <a:pt x="182" y="177"/>
                  <a:pt x="182" y="177"/>
                </a:cubicBezTo>
                <a:cubicBezTo>
                  <a:pt x="182" y="177"/>
                  <a:pt x="182" y="177"/>
                  <a:pt x="182" y="177"/>
                </a:cubicBezTo>
                <a:cubicBezTo>
                  <a:pt x="183" y="176"/>
                  <a:pt x="185" y="175"/>
                  <a:pt x="186" y="174"/>
                </a:cubicBezTo>
                <a:cubicBezTo>
                  <a:pt x="188" y="175"/>
                  <a:pt x="185" y="175"/>
                  <a:pt x="186" y="175"/>
                </a:cubicBezTo>
                <a:cubicBezTo>
                  <a:pt x="189" y="174"/>
                  <a:pt x="189" y="174"/>
                  <a:pt x="189" y="174"/>
                </a:cubicBezTo>
                <a:cubicBezTo>
                  <a:pt x="191" y="175"/>
                  <a:pt x="188" y="176"/>
                  <a:pt x="185" y="176"/>
                </a:cubicBezTo>
                <a:cubicBezTo>
                  <a:pt x="189" y="180"/>
                  <a:pt x="188" y="175"/>
                  <a:pt x="196" y="176"/>
                </a:cubicBezTo>
                <a:cubicBezTo>
                  <a:pt x="193" y="177"/>
                  <a:pt x="193" y="177"/>
                  <a:pt x="193" y="177"/>
                </a:cubicBezTo>
                <a:cubicBezTo>
                  <a:pt x="195" y="179"/>
                  <a:pt x="198" y="178"/>
                  <a:pt x="202" y="179"/>
                </a:cubicBezTo>
                <a:cubicBezTo>
                  <a:pt x="201" y="178"/>
                  <a:pt x="194" y="177"/>
                  <a:pt x="197" y="175"/>
                </a:cubicBezTo>
                <a:cubicBezTo>
                  <a:pt x="199" y="175"/>
                  <a:pt x="200" y="175"/>
                  <a:pt x="202" y="174"/>
                </a:cubicBezTo>
                <a:cubicBezTo>
                  <a:pt x="202" y="175"/>
                  <a:pt x="205" y="175"/>
                  <a:pt x="207" y="174"/>
                </a:cubicBezTo>
                <a:cubicBezTo>
                  <a:pt x="207" y="176"/>
                  <a:pt x="207" y="176"/>
                  <a:pt x="207" y="176"/>
                </a:cubicBezTo>
                <a:cubicBezTo>
                  <a:pt x="210" y="175"/>
                  <a:pt x="210" y="174"/>
                  <a:pt x="211" y="173"/>
                </a:cubicBezTo>
                <a:cubicBezTo>
                  <a:pt x="215" y="173"/>
                  <a:pt x="215" y="174"/>
                  <a:pt x="216" y="175"/>
                </a:cubicBezTo>
                <a:cubicBezTo>
                  <a:pt x="222" y="175"/>
                  <a:pt x="212" y="173"/>
                  <a:pt x="218" y="172"/>
                </a:cubicBezTo>
                <a:cubicBezTo>
                  <a:pt x="223" y="172"/>
                  <a:pt x="226" y="171"/>
                  <a:pt x="231" y="169"/>
                </a:cubicBezTo>
                <a:cubicBezTo>
                  <a:pt x="234" y="169"/>
                  <a:pt x="230" y="170"/>
                  <a:pt x="232" y="170"/>
                </a:cubicBezTo>
                <a:cubicBezTo>
                  <a:pt x="234" y="168"/>
                  <a:pt x="234" y="168"/>
                  <a:pt x="234" y="168"/>
                </a:cubicBezTo>
                <a:cubicBezTo>
                  <a:pt x="235" y="168"/>
                  <a:pt x="234" y="169"/>
                  <a:pt x="234" y="169"/>
                </a:cubicBezTo>
                <a:cubicBezTo>
                  <a:pt x="236" y="168"/>
                  <a:pt x="234" y="167"/>
                  <a:pt x="238" y="166"/>
                </a:cubicBezTo>
                <a:cubicBezTo>
                  <a:pt x="238" y="164"/>
                  <a:pt x="245" y="167"/>
                  <a:pt x="249" y="164"/>
                </a:cubicBezTo>
                <a:cubicBezTo>
                  <a:pt x="250" y="164"/>
                  <a:pt x="249" y="165"/>
                  <a:pt x="249" y="166"/>
                </a:cubicBezTo>
                <a:cubicBezTo>
                  <a:pt x="255" y="163"/>
                  <a:pt x="254" y="164"/>
                  <a:pt x="259" y="161"/>
                </a:cubicBezTo>
                <a:cubicBezTo>
                  <a:pt x="263" y="161"/>
                  <a:pt x="263" y="161"/>
                  <a:pt x="263" y="161"/>
                </a:cubicBezTo>
                <a:cubicBezTo>
                  <a:pt x="260" y="160"/>
                  <a:pt x="263" y="158"/>
                  <a:pt x="266" y="156"/>
                </a:cubicBezTo>
                <a:cubicBezTo>
                  <a:pt x="265" y="155"/>
                  <a:pt x="264" y="155"/>
                  <a:pt x="263" y="155"/>
                </a:cubicBezTo>
                <a:cubicBezTo>
                  <a:pt x="268" y="152"/>
                  <a:pt x="268" y="152"/>
                  <a:pt x="268" y="152"/>
                </a:cubicBezTo>
                <a:cubicBezTo>
                  <a:pt x="269" y="153"/>
                  <a:pt x="269" y="153"/>
                  <a:pt x="268" y="154"/>
                </a:cubicBezTo>
                <a:cubicBezTo>
                  <a:pt x="268" y="154"/>
                  <a:pt x="269" y="154"/>
                  <a:pt x="269" y="154"/>
                </a:cubicBezTo>
                <a:cubicBezTo>
                  <a:pt x="271" y="154"/>
                  <a:pt x="270" y="155"/>
                  <a:pt x="269" y="157"/>
                </a:cubicBezTo>
                <a:cubicBezTo>
                  <a:pt x="268" y="156"/>
                  <a:pt x="268" y="156"/>
                  <a:pt x="267" y="156"/>
                </a:cubicBezTo>
                <a:cubicBezTo>
                  <a:pt x="266" y="157"/>
                  <a:pt x="265" y="159"/>
                  <a:pt x="265" y="160"/>
                </a:cubicBezTo>
                <a:cubicBezTo>
                  <a:pt x="266" y="160"/>
                  <a:pt x="266" y="159"/>
                  <a:pt x="267" y="159"/>
                </a:cubicBezTo>
                <a:cubicBezTo>
                  <a:pt x="267" y="159"/>
                  <a:pt x="267" y="160"/>
                  <a:pt x="267" y="160"/>
                </a:cubicBezTo>
                <a:cubicBezTo>
                  <a:pt x="267" y="160"/>
                  <a:pt x="268" y="159"/>
                  <a:pt x="268" y="159"/>
                </a:cubicBezTo>
                <a:cubicBezTo>
                  <a:pt x="270" y="161"/>
                  <a:pt x="270" y="161"/>
                  <a:pt x="270" y="161"/>
                </a:cubicBezTo>
                <a:cubicBezTo>
                  <a:pt x="270" y="160"/>
                  <a:pt x="270" y="160"/>
                  <a:pt x="270" y="160"/>
                </a:cubicBezTo>
                <a:cubicBezTo>
                  <a:pt x="278" y="159"/>
                  <a:pt x="278" y="159"/>
                  <a:pt x="278" y="159"/>
                </a:cubicBezTo>
                <a:cubicBezTo>
                  <a:pt x="282" y="156"/>
                  <a:pt x="286" y="152"/>
                  <a:pt x="293" y="149"/>
                </a:cubicBezTo>
                <a:cubicBezTo>
                  <a:pt x="292" y="151"/>
                  <a:pt x="293" y="151"/>
                  <a:pt x="294" y="153"/>
                </a:cubicBezTo>
                <a:cubicBezTo>
                  <a:pt x="291" y="152"/>
                  <a:pt x="288" y="156"/>
                  <a:pt x="284" y="156"/>
                </a:cubicBezTo>
                <a:cubicBezTo>
                  <a:pt x="286" y="156"/>
                  <a:pt x="286" y="157"/>
                  <a:pt x="285" y="157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5"/>
                  <a:pt x="294" y="154"/>
                  <a:pt x="296" y="154"/>
                </a:cubicBezTo>
                <a:cubicBezTo>
                  <a:pt x="294" y="152"/>
                  <a:pt x="301" y="151"/>
                  <a:pt x="304" y="149"/>
                </a:cubicBezTo>
                <a:cubicBezTo>
                  <a:pt x="304" y="150"/>
                  <a:pt x="304" y="151"/>
                  <a:pt x="300" y="152"/>
                </a:cubicBezTo>
                <a:cubicBezTo>
                  <a:pt x="305" y="153"/>
                  <a:pt x="304" y="147"/>
                  <a:pt x="309" y="148"/>
                </a:cubicBezTo>
                <a:cubicBezTo>
                  <a:pt x="308" y="148"/>
                  <a:pt x="307" y="148"/>
                  <a:pt x="307" y="148"/>
                </a:cubicBezTo>
                <a:cubicBezTo>
                  <a:pt x="309" y="147"/>
                  <a:pt x="314" y="146"/>
                  <a:pt x="313" y="147"/>
                </a:cubicBezTo>
                <a:cubicBezTo>
                  <a:pt x="312" y="147"/>
                  <a:pt x="312" y="147"/>
                  <a:pt x="312" y="147"/>
                </a:cubicBezTo>
                <a:cubicBezTo>
                  <a:pt x="318" y="146"/>
                  <a:pt x="330" y="141"/>
                  <a:pt x="330" y="138"/>
                </a:cubicBezTo>
                <a:cubicBezTo>
                  <a:pt x="330" y="139"/>
                  <a:pt x="330" y="141"/>
                  <a:pt x="330" y="142"/>
                </a:cubicBezTo>
                <a:cubicBezTo>
                  <a:pt x="330" y="142"/>
                  <a:pt x="332" y="139"/>
                  <a:pt x="334" y="136"/>
                </a:cubicBezTo>
                <a:cubicBezTo>
                  <a:pt x="335" y="133"/>
                  <a:pt x="337" y="130"/>
                  <a:pt x="337" y="130"/>
                </a:cubicBezTo>
                <a:cubicBezTo>
                  <a:pt x="337" y="132"/>
                  <a:pt x="342" y="135"/>
                  <a:pt x="338" y="139"/>
                </a:cubicBezTo>
                <a:cubicBezTo>
                  <a:pt x="340" y="138"/>
                  <a:pt x="342" y="138"/>
                  <a:pt x="344" y="136"/>
                </a:cubicBezTo>
                <a:cubicBezTo>
                  <a:pt x="343" y="136"/>
                  <a:pt x="340" y="134"/>
                  <a:pt x="342" y="133"/>
                </a:cubicBezTo>
                <a:cubicBezTo>
                  <a:pt x="346" y="134"/>
                  <a:pt x="345" y="133"/>
                  <a:pt x="350" y="133"/>
                </a:cubicBezTo>
                <a:cubicBezTo>
                  <a:pt x="348" y="133"/>
                  <a:pt x="348" y="130"/>
                  <a:pt x="350" y="129"/>
                </a:cubicBezTo>
                <a:cubicBezTo>
                  <a:pt x="350" y="129"/>
                  <a:pt x="352" y="132"/>
                  <a:pt x="351" y="132"/>
                </a:cubicBezTo>
                <a:cubicBezTo>
                  <a:pt x="351" y="132"/>
                  <a:pt x="352" y="131"/>
                  <a:pt x="353" y="129"/>
                </a:cubicBezTo>
                <a:cubicBezTo>
                  <a:pt x="354" y="128"/>
                  <a:pt x="355" y="126"/>
                  <a:pt x="355" y="126"/>
                </a:cubicBezTo>
                <a:cubicBezTo>
                  <a:pt x="354" y="128"/>
                  <a:pt x="356" y="129"/>
                  <a:pt x="358" y="129"/>
                </a:cubicBezTo>
                <a:cubicBezTo>
                  <a:pt x="357" y="129"/>
                  <a:pt x="362" y="126"/>
                  <a:pt x="363" y="125"/>
                </a:cubicBezTo>
                <a:cubicBezTo>
                  <a:pt x="363" y="125"/>
                  <a:pt x="363" y="125"/>
                  <a:pt x="362" y="126"/>
                </a:cubicBezTo>
                <a:cubicBezTo>
                  <a:pt x="362" y="126"/>
                  <a:pt x="361" y="126"/>
                  <a:pt x="361" y="126"/>
                </a:cubicBezTo>
                <a:cubicBezTo>
                  <a:pt x="367" y="123"/>
                  <a:pt x="364" y="118"/>
                  <a:pt x="369" y="114"/>
                </a:cubicBezTo>
                <a:cubicBezTo>
                  <a:pt x="369" y="115"/>
                  <a:pt x="370" y="119"/>
                  <a:pt x="373" y="117"/>
                </a:cubicBezTo>
                <a:cubicBezTo>
                  <a:pt x="373" y="115"/>
                  <a:pt x="373" y="106"/>
                  <a:pt x="375" y="101"/>
                </a:cubicBezTo>
                <a:cubicBezTo>
                  <a:pt x="376" y="101"/>
                  <a:pt x="376" y="101"/>
                  <a:pt x="376" y="101"/>
                </a:cubicBezTo>
                <a:cubicBezTo>
                  <a:pt x="376" y="101"/>
                  <a:pt x="378" y="97"/>
                  <a:pt x="378" y="97"/>
                </a:cubicBezTo>
                <a:cubicBezTo>
                  <a:pt x="378" y="99"/>
                  <a:pt x="379" y="102"/>
                  <a:pt x="378" y="106"/>
                </a:cubicBezTo>
                <a:cubicBezTo>
                  <a:pt x="378" y="109"/>
                  <a:pt x="377" y="113"/>
                  <a:pt x="376" y="115"/>
                </a:cubicBezTo>
                <a:cubicBezTo>
                  <a:pt x="379" y="114"/>
                  <a:pt x="378" y="115"/>
                  <a:pt x="380" y="112"/>
                </a:cubicBezTo>
                <a:cubicBezTo>
                  <a:pt x="382" y="112"/>
                  <a:pt x="380" y="115"/>
                  <a:pt x="379" y="116"/>
                </a:cubicBezTo>
                <a:cubicBezTo>
                  <a:pt x="379" y="116"/>
                  <a:pt x="386" y="109"/>
                  <a:pt x="386" y="109"/>
                </a:cubicBezTo>
                <a:cubicBezTo>
                  <a:pt x="384" y="108"/>
                  <a:pt x="389" y="101"/>
                  <a:pt x="387" y="101"/>
                </a:cubicBezTo>
                <a:cubicBezTo>
                  <a:pt x="387" y="101"/>
                  <a:pt x="387" y="101"/>
                  <a:pt x="386" y="102"/>
                </a:cubicBezTo>
                <a:cubicBezTo>
                  <a:pt x="386" y="103"/>
                  <a:pt x="385" y="105"/>
                  <a:pt x="385" y="106"/>
                </a:cubicBezTo>
                <a:cubicBezTo>
                  <a:pt x="384" y="107"/>
                  <a:pt x="384" y="108"/>
                  <a:pt x="383" y="109"/>
                </a:cubicBezTo>
                <a:cubicBezTo>
                  <a:pt x="383" y="110"/>
                  <a:pt x="382" y="111"/>
                  <a:pt x="382" y="111"/>
                </a:cubicBezTo>
                <a:cubicBezTo>
                  <a:pt x="381" y="110"/>
                  <a:pt x="382" y="103"/>
                  <a:pt x="385" y="97"/>
                </a:cubicBezTo>
                <a:cubicBezTo>
                  <a:pt x="386" y="96"/>
                  <a:pt x="387" y="100"/>
                  <a:pt x="388" y="100"/>
                </a:cubicBezTo>
                <a:cubicBezTo>
                  <a:pt x="388" y="99"/>
                  <a:pt x="390" y="93"/>
                  <a:pt x="390" y="93"/>
                </a:cubicBezTo>
                <a:cubicBezTo>
                  <a:pt x="390" y="93"/>
                  <a:pt x="390" y="96"/>
                  <a:pt x="390" y="96"/>
                </a:cubicBezTo>
                <a:cubicBezTo>
                  <a:pt x="391" y="94"/>
                  <a:pt x="391" y="92"/>
                  <a:pt x="391" y="91"/>
                </a:cubicBezTo>
                <a:cubicBezTo>
                  <a:pt x="391" y="89"/>
                  <a:pt x="391" y="87"/>
                  <a:pt x="392" y="85"/>
                </a:cubicBezTo>
                <a:cubicBezTo>
                  <a:pt x="392" y="83"/>
                  <a:pt x="394" y="80"/>
                  <a:pt x="393" y="79"/>
                </a:cubicBezTo>
                <a:cubicBezTo>
                  <a:pt x="391" y="82"/>
                  <a:pt x="384" y="83"/>
                  <a:pt x="382" y="81"/>
                </a:cubicBezTo>
                <a:cubicBezTo>
                  <a:pt x="382" y="81"/>
                  <a:pt x="382" y="80"/>
                  <a:pt x="383" y="78"/>
                </a:cubicBezTo>
                <a:cubicBezTo>
                  <a:pt x="383" y="76"/>
                  <a:pt x="383" y="74"/>
                  <a:pt x="384" y="73"/>
                </a:cubicBezTo>
                <a:cubicBezTo>
                  <a:pt x="384" y="71"/>
                  <a:pt x="385" y="72"/>
                  <a:pt x="387" y="72"/>
                </a:cubicBezTo>
                <a:cubicBezTo>
                  <a:pt x="388" y="73"/>
                  <a:pt x="389" y="74"/>
                  <a:pt x="390" y="72"/>
                </a:cubicBezTo>
                <a:cubicBezTo>
                  <a:pt x="389" y="73"/>
                  <a:pt x="388" y="71"/>
                  <a:pt x="388" y="71"/>
                </a:cubicBezTo>
                <a:cubicBezTo>
                  <a:pt x="388" y="69"/>
                  <a:pt x="390" y="71"/>
                  <a:pt x="388" y="68"/>
                </a:cubicBezTo>
                <a:cubicBezTo>
                  <a:pt x="386" y="68"/>
                  <a:pt x="385" y="61"/>
                  <a:pt x="386" y="67"/>
                </a:cubicBezTo>
                <a:cubicBezTo>
                  <a:pt x="384" y="64"/>
                  <a:pt x="385" y="63"/>
                  <a:pt x="382" y="60"/>
                </a:cubicBezTo>
                <a:cubicBezTo>
                  <a:pt x="382" y="62"/>
                  <a:pt x="377" y="60"/>
                  <a:pt x="375" y="58"/>
                </a:cubicBezTo>
                <a:cubicBezTo>
                  <a:pt x="375" y="57"/>
                  <a:pt x="375" y="56"/>
                  <a:pt x="375" y="56"/>
                </a:cubicBezTo>
                <a:cubicBezTo>
                  <a:pt x="371" y="51"/>
                  <a:pt x="370" y="48"/>
                  <a:pt x="365" y="44"/>
                </a:cubicBezTo>
                <a:cubicBezTo>
                  <a:pt x="365" y="43"/>
                  <a:pt x="363" y="40"/>
                  <a:pt x="365" y="41"/>
                </a:cubicBezTo>
                <a:cubicBezTo>
                  <a:pt x="364" y="40"/>
                  <a:pt x="363" y="40"/>
                  <a:pt x="361" y="39"/>
                </a:cubicBezTo>
                <a:cubicBezTo>
                  <a:pt x="360" y="35"/>
                  <a:pt x="365" y="41"/>
                  <a:pt x="364" y="38"/>
                </a:cubicBezTo>
                <a:cubicBezTo>
                  <a:pt x="363" y="39"/>
                  <a:pt x="359" y="36"/>
                  <a:pt x="357" y="35"/>
                </a:cubicBezTo>
                <a:cubicBezTo>
                  <a:pt x="356" y="37"/>
                  <a:pt x="361" y="39"/>
                  <a:pt x="364" y="40"/>
                </a:cubicBezTo>
                <a:cubicBezTo>
                  <a:pt x="362" y="42"/>
                  <a:pt x="357" y="41"/>
                  <a:pt x="351" y="39"/>
                </a:cubicBezTo>
                <a:cubicBezTo>
                  <a:pt x="347" y="36"/>
                  <a:pt x="351" y="36"/>
                  <a:pt x="350" y="36"/>
                </a:cubicBezTo>
                <a:cubicBezTo>
                  <a:pt x="346" y="33"/>
                  <a:pt x="344" y="33"/>
                  <a:pt x="342" y="32"/>
                </a:cubicBezTo>
                <a:cubicBezTo>
                  <a:pt x="340" y="32"/>
                  <a:pt x="338" y="32"/>
                  <a:pt x="336" y="29"/>
                </a:cubicBezTo>
                <a:cubicBezTo>
                  <a:pt x="334" y="26"/>
                  <a:pt x="337" y="27"/>
                  <a:pt x="337" y="25"/>
                </a:cubicBezTo>
                <a:cubicBezTo>
                  <a:pt x="341" y="27"/>
                  <a:pt x="342" y="29"/>
                  <a:pt x="344" y="31"/>
                </a:cubicBezTo>
                <a:cubicBezTo>
                  <a:pt x="342" y="28"/>
                  <a:pt x="342" y="28"/>
                  <a:pt x="342" y="28"/>
                </a:cubicBezTo>
                <a:cubicBezTo>
                  <a:pt x="343" y="28"/>
                  <a:pt x="346" y="30"/>
                  <a:pt x="347" y="31"/>
                </a:cubicBezTo>
                <a:cubicBezTo>
                  <a:pt x="345" y="28"/>
                  <a:pt x="334" y="22"/>
                  <a:pt x="328" y="18"/>
                </a:cubicBezTo>
                <a:cubicBezTo>
                  <a:pt x="326" y="18"/>
                  <a:pt x="324" y="17"/>
                  <a:pt x="325" y="18"/>
                </a:cubicBezTo>
                <a:cubicBezTo>
                  <a:pt x="327" y="19"/>
                  <a:pt x="327" y="19"/>
                  <a:pt x="327" y="19"/>
                </a:cubicBezTo>
                <a:cubicBezTo>
                  <a:pt x="328" y="21"/>
                  <a:pt x="322" y="19"/>
                  <a:pt x="324" y="21"/>
                </a:cubicBezTo>
                <a:cubicBezTo>
                  <a:pt x="323" y="20"/>
                  <a:pt x="321" y="20"/>
                  <a:pt x="319" y="20"/>
                </a:cubicBezTo>
                <a:cubicBezTo>
                  <a:pt x="318" y="19"/>
                  <a:pt x="316" y="19"/>
                  <a:pt x="314" y="18"/>
                </a:cubicBezTo>
                <a:cubicBezTo>
                  <a:pt x="314" y="16"/>
                  <a:pt x="314" y="16"/>
                  <a:pt x="314" y="16"/>
                </a:cubicBezTo>
                <a:cubicBezTo>
                  <a:pt x="314" y="16"/>
                  <a:pt x="316" y="18"/>
                  <a:pt x="318" y="18"/>
                </a:cubicBezTo>
                <a:cubicBezTo>
                  <a:pt x="316" y="18"/>
                  <a:pt x="312" y="13"/>
                  <a:pt x="310" y="14"/>
                </a:cubicBezTo>
                <a:cubicBezTo>
                  <a:pt x="312" y="17"/>
                  <a:pt x="312" y="17"/>
                  <a:pt x="312" y="17"/>
                </a:cubicBezTo>
                <a:cubicBezTo>
                  <a:pt x="309" y="16"/>
                  <a:pt x="305" y="17"/>
                  <a:pt x="301" y="15"/>
                </a:cubicBezTo>
                <a:cubicBezTo>
                  <a:pt x="302" y="17"/>
                  <a:pt x="302" y="15"/>
                  <a:pt x="304" y="18"/>
                </a:cubicBezTo>
                <a:cubicBezTo>
                  <a:pt x="303" y="16"/>
                  <a:pt x="306" y="17"/>
                  <a:pt x="308" y="18"/>
                </a:cubicBezTo>
                <a:cubicBezTo>
                  <a:pt x="310" y="19"/>
                  <a:pt x="312" y="20"/>
                  <a:pt x="310" y="18"/>
                </a:cubicBezTo>
                <a:cubicBezTo>
                  <a:pt x="312" y="21"/>
                  <a:pt x="314" y="20"/>
                  <a:pt x="317" y="24"/>
                </a:cubicBezTo>
                <a:cubicBezTo>
                  <a:pt x="317" y="23"/>
                  <a:pt x="316" y="22"/>
                  <a:pt x="319" y="24"/>
                </a:cubicBezTo>
                <a:cubicBezTo>
                  <a:pt x="319" y="24"/>
                  <a:pt x="319" y="24"/>
                  <a:pt x="320" y="24"/>
                </a:cubicBezTo>
                <a:cubicBezTo>
                  <a:pt x="320" y="24"/>
                  <a:pt x="320" y="24"/>
                  <a:pt x="320" y="24"/>
                </a:cubicBezTo>
                <a:cubicBezTo>
                  <a:pt x="320" y="24"/>
                  <a:pt x="320" y="24"/>
                  <a:pt x="320" y="24"/>
                </a:cubicBezTo>
                <a:cubicBezTo>
                  <a:pt x="320" y="24"/>
                  <a:pt x="320" y="24"/>
                  <a:pt x="320" y="24"/>
                </a:cubicBezTo>
                <a:cubicBezTo>
                  <a:pt x="319" y="23"/>
                  <a:pt x="319" y="22"/>
                  <a:pt x="319" y="22"/>
                </a:cubicBezTo>
                <a:cubicBezTo>
                  <a:pt x="320" y="21"/>
                  <a:pt x="325" y="24"/>
                  <a:pt x="327" y="24"/>
                </a:cubicBezTo>
                <a:cubicBezTo>
                  <a:pt x="328" y="25"/>
                  <a:pt x="326" y="24"/>
                  <a:pt x="326" y="25"/>
                </a:cubicBezTo>
                <a:cubicBezTo>
                  <a:pt x="329" y="25"/>
                  <a:pt x="329" y="25"/>
                  <a:pt x="329" y="25"/>
                </a:cubicBezTo>
                <a:cubicBezTo>
                  <a:pt x="329" y="26"/>
                  <a:pt x="332" y="30"/>
                  <a:pt x="328" y="28"/>
                </a:cubicBezTo>
                <a:cubicBezTo>
                  <a:pt x="331" y="30"/>
                  <a:pt x="331" y="30"/>
                  <a:pt x="331" y="30"/>
                </a:cubicBezTo>
                <a:cubicBezTo>
                  <a:pt x="333" y="32"/>
                  <a:pt x="336" y="34"/>
                  <a:pt x="337" y="34"/>
                </a:cubicBezTo>
                <a:cubicBezTo>
                  <a:pt x="339" y="36"/>
                  <a:pt x="342" y="36"/>
                  <a:pt x="340" y="36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9"/>
                  <a:pt x="345" y="39"/>
                  <a:pt x="345" y="39"/>
                </a:cubicBezTo>
                <a:cubicBezTo>
                  <a:pt x="348" y="40"/>
                  <a:pt x="351" y="42"/>
                  <a:pt x="353" y="44"/>
                </a:cubicBezTo>
                <a:cubicBezTo>
                  <a:pt x="355" y="45"/>
                  <a:pt x="356" y="46"/>
                  <a:pt x="357" y="47"/>
                </a:cubicBezTo>
                <a:cubicBezTo>
                  <a:pt x="358" y="48"/>
                  <a:pt x="359" y="49"/>
                  <a:pt x="360" y="51"/>
                </a:cubicBezTo>
                <a:cubicBezTo>
                  <a:pt x="362" y="52"/>
                  <a:pt x="363" y="53"/>
                  <a:pt x="365" y="56"/>
                </a:cubicBezTo>
                <a:cubicBezTo>
                  <a:pt x="365" y="57"/>
                  <a:pt x="365" y="57"/>
                  <a:pt x="365" y="57"/>
                </a:cubicBezTo>
                <a:cubicBezTo>
                  <a:pt x="366" y="58"/>
                  <a:pt x="367" y="59"/>
                  <a:pt x="368" y="61"/>
                </a:cubicBezTo>
                <a:cubicBezTo>
                  <a:pt x="369" y="62"/>
                  <a:pt x="369" y="63"/>
                  <a:pt x="370" y="63"/>
                </a:cubicBezTo>
                <a:cubicBezTo>
                  <a:pt x="370" y="64"/>
                  <a:pt x="370" y="65"/>
                  <a:pt x="371" y="67"/>
                </a:cubicBezTo>
                <a:cubicBezTo>
                  <a:pt x="371" y="68"/>
                  <a:pt x="372" y="69"/>
                  <a:pt x="373" y="70"/>
                </a:cubicBezTo>
                <a:cubicBezTo>
                  <a:pt x="373" y="71"/>
                  <a:pt x="374" y="73"/>
                  <a:pt x="375" y="74"/>
                </a:cubicBezTo>
                <a:cubicBezTo>
                  <a:pt x="375" y="75"/>
                  <a:pt x="376" y="76"/>
                  <a:pt x="376" y="77"/>
                </a:cubicBezTo>
                <a:cubicBezTo>
                  <a:pt x="377" y="77"/>
                  <a:pt x="377" y="77"/>
                  <a:pt x="377" y="77"/>
                </a:cubicBezTo>
                <a:cubicBezTo>
                  <a:pt x="378" y="79"/>
                  <a:pt x="378" y="81"/>
                  <a:pt x="379" y="85"/>
                </a:cubicBezTo>
                <a:cubicBezTo>
                  <a:pt x="380" y="84"/>
                  <a:pt x="380" y="84"/>
                  <a:pt x="380" y="84"/>
                </a:cubicBezTo>
                <a:cubicBezTo>
                  <a:pt x="381" y="87"/>
                  <a:pt x="378" y="91"/>
                  <a:pt x="376" y="95"/>
                </a:cubicBezTo>
                <a:cubicBezTo>
                  <a:pt x="376" y="95"/>
                  <a:pt x="376" y="94"/>
                  <a:pt x="377" y="93"/>
                </a:cubicBezTo>
                <a:cubicBezTo>
                  <a:pt x="375" y="95"/>
                  <a:pt x="374" y="98"/>
                  <a:pt x="372" y="100"/>
                </a:cubicBezTo>
                <a:cubicBezTo>
                  <a:pt x="371" y="103"/>
                  <a:pt x="369" y="106"/>
                  <a:pt x="367" y="107"/>
                </a:cubicBezTo>
                <a:cubicBezTo>
                  <a:pt x="366" y="108"/>
                  <a:pt x="365" y="109"/>
                  <a:pt x="364" y="109"/>
                </a:cubicBezTo>
                <a:cubicBezTo>
                  <a:pt x="364" y="109"/>
                  <a:pt x="364" y="109"/>
                  <a:pt x="364" y="109"/>
                </a:cubicBezTo>
                <a:cubicBezTo>
                  <a:pt x="364" y="109"/>
                  <a:pt x="364" y="109"/>
                  <a:pt x="364" y="109"/>
                </a:cubicBezTo>
                <a:cubicBezTo>
                  <a:pt x="363" y="109"/>
                  <a:pt x="363" y="110"/>
                  <a:pt x="362" y="110"/>
                </a:cubicBezTo>
                <a:cubicBezTo>
                  <a:pt x="363" y="110"/>
                  <a:pt x="363" y="110"/>
                  <a:pt x="364" y="109"/>
                </a:cubicBezTo>
                <a:cubicBezTo>
                  <a:pt x="363" y="110"/>
                  <a:pt x="362" y="111"/>
                  <a:pt x="361" y="112"/>
                </a:cubicBezTo>
                <a:cubicBezTo>
                  <a:pt x="359" y="112"/>
                  <a:pt x="359" y="112"/>
                  <a:pt x="359" y="112"/>
                </a:cubicBezTo>
                <a:cubicBezTo>
                  <a:pt x="359" y="112"/>
                  <a:pt x="359" y="112"/>
                  <a:pt x="359" y="112"/>
                </a:cubicBezTo>
                <a:cubicBezTo>
                  <a:pt x="357" y="112"/>
                  <a:pt x="358" y="113"/>
                  <a:pt x="360" y="114"/>
                </a:cubicBezTo>
                <a:cubicBezTo>
                  <a:pt x="359" y="114"/>
                  <a:pt x="359" y="115"/>
                  <a:pt x="358" y="115"/>
                </a:cubicBezTo>
                <a:cubicBezTo>
                  <a:pt x="356" y="114"/>
                  <a:pt x="355" y="118"/>
                  <a:pt x="352" y="117"/>
                </a:cubicBezTo>
                <a:cubicBezTo>
                  <a:pt x="352" y="119"/>
                  <a:pt x="346" y="122"/>
                  <a:pt x="346" y="125"/>
                </a:cubicBezTo>
                <a:cubicBezTo>
                  <a:pt x="346" y="125"/>
                  <a:pt x="345" y="125"/>
                  <a:pt x="346" y="124"/>
                </a:cubicBezTo>
                <a:cubicBezTo>
                  <a:pt x="344" y="125"/>
                  <a:pt x="342" y="125"/>
                  <a:pt x="341" y="127"/>
                </a:cubicBezTo>
                <a:cubicBezTo>
                  <a:pt x="340" y="125"/>
                  <a:pt x="340" y="125"/>
                  <a:pt x="340" y="125"/>
                </a:cubicBezTo>
                <a:cubicBezTo>
                  <a:pt x="340" y="125"/>
                  <a:pt x="337" y="129"/>
                  <a:pt x="337" y="129"/>
                </a:cubicBezTo>
                <a:cubicBezTo>
                  <a:pt x="334" y="129"/>
                  <a:pt x="333" y="129"/>
                  <a:pt x="335" y="127"/>
                </a:cubicBezTo>
                <a:cubicBezTo>
                  <a:pt x="330" y="131"/>
                  <a:pt x="331" y="130"/>
                  <a:pt x="327" y="134"/>
                </a:cubicBezTo>
                <a:cubicBezTo>
                  <a:pt x="327" y="132"/>
                  <a:pt x="327" y="132"/>
                  <a:pt x="327" y="132"/>
                </a:cubicBezTo>
                <a:cubicBezTo>
                  <a:pt x="325" y="133"/>
                  <a:pt x="323" y="136"/>
                  <a:pt x="321" y="135"/>
                </a:cubicBezTo>
                <a:cubicBezTo>
                  <a:pt x="317" y="134"/>
                  <a:pt x="302" y="142"/>
                  <a:pt x="292" y="142"/>
                </a:cubicBezTo>
                <a:cubicBezTo>
                  <a:pt x="295" y="145"/>
                  <a:pt x="287" y="142"/>
                  <a:pt x="287" y="145"/>
                </a:cubicBezTo>
                <a:cubicBezTo>
                  <a:pt x="286" y="144"/>
                  <a:pt x="285" y="144"/>
                  <a:pt x="286" y="143"/>
                </a:cubicBezTo>
                <a:cubicBezTo>
                  <a:pt x="281" y="145"/>
                  <a:pt x="278" y="144"/>
                  <a:pt x="275" y="147"/>
                </a:cubicBezTo>
                <a:cubicBezTo>
                  <a:pt x="274" y="146"/>
                  <a:pt x="276" y="146"/>
                  <a:pt x="275" y="145"/>
                </a:cubicBezTo>
                <a:cubicBezTo>
                  <a:pt x="275" y="146"/>
                  <a:pt x="274" y="146"/>
                  <a:pt x="273" y="146"/>
                </a:cubicBezTo>
                <a:cubicBezTo>
                  <a:pt x="272" y="146"/>
                  <a:pt x="274" y="145"/>
                  <a:pt x="274" y="145"/>
                </a:cubicBezTo>
                <a:cubicBezTo>
                  <a:pt x="269" y="146"/>
                  <a:pt x="269" y="149"/>
                  <a:pt x="269" y="151"/>
                </a:cubicBezTo>
                <a:cubicBezTo>
                  <a:pt x="266" y="151"/>
                  <a:pt x="265" y="151"/>
                  <a:pt x="263" y="153"/>
                </a:cubicBezTo>
                <a:cubicBezTo>
                  <a:pt x="262" y="153"/>
                  <a:pt x="260" y="152"/>
                  <a:pt x="264" y="151"/>
                </a:cubicBezTo>
                <a:cubicBezTo>
                  <a:pt x="262" y="151"/>
                  <a:pt x="252" y="153"/>
                  <a:pt x="252" y="154"/>
                </a:cubicBezTo>
                <a:cubicBezTo>
                  <a:pt x="252" y="154"/>
                  <a:pt x="250" y="155"/>
                  <a:pt x="249" y="155"/>
                </a:cubicBezTo>
                <a:cubicBezTo>
                  <a:pt x="245" y="156"/>
                  <a:pt x="244" y="156"/>
                  <a:pt x="240" y="157"/>
                </a:cubicBezTo>
                <a:cubicBezTo>
                  <a:pt x="242" y="157"/>
                  <a:pt x="242" y="157"/>
                  <a:pt x="242" y="157"/>
                </a:cubicBezTo>
                <a:cubicBezTo>
                  <a:pt x="240" y="160"/>
                  <a:pt x="238" y="158"/>
                  <a:pt x="235" y="159"/>
                </a:cubicBezTo>
                <a:cubicBezTo>
                  <a:pt x="235" y="159"/>
                  <a:pt x="235" y="159"/>
                  <a:pt x="235" y="159"/>
                </a:cubicBezTo>
                <a:cubicBezTo>
                  <a:pt x="227" y="159"/>
                  <a:pt x="232" y="160"/>
                  <a:pt x="224" y="160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24" y="164"/>
                  <a:pt x="217" y="160"/>
                  <a:pt x="213" y="162"/>
                </a:cubicBezTo>
                <a:cubicBezTo>
                  <a:pt x="215" y="163"/>
                  <a:pt x="215" y="163"/>
                  <a:pt x="215" y="163"/>
                </a:cubicBezTo>
                <a:cubicBezTo>
                  <a:pt x="213" y="164"/>
                  <a:pt x="208" y="160"/>
                  <a:pt x="205" y="160"/>
                </a:cubicBezTo>
                <a:cubicBezTo>
                  <a:pt x="204" y="160"/>
                  <a:pt x="206" y="159"/>
                  <a:pt x="207" y="159"/>
                </a:cubicBezTo>
                <a:cubicBezTo>
                  <a:pt x="200" y="158"/>
                  <a:pt x="206" y="161"/>
                  <a:pt x="201" y="162"/>
                </a:cubicBezTo>
                <a:cubicBezTo>
                  <a:pt x="200" y="161"/>
                  <a:pt x="202" y="159"/>
                  <a:pt x="199" y="160"/>
                </a:cubicBezTo>
                <a:cubicBezTo>
                  <a:pt x="197" y="159"/>
                  <a:pt x="190" y="164"/>
                  <a:pt x="185" y="163"/>
                </a:cubicBezTo>
                <a:cubicBezTo>
                  <a:pt x="187" y="164"/>
                  <a:pt x="188" y="164"/>
                  <a:pt x="185" y="165"/>
                </a:cubicBezTo>
                <a:cubicBezTo>
                  <a:pt x="182" y="166"/>
                  <a:pt x="176" y="163"/>
                  <a:pt x="173" y="166"/>
                </a:cubicBezTo>
                <a:cubicBezTo>
                  <a:pt x="173" y="166"/>
                  <a:pt x="173" y="166"/>
                  <a:pt x="172" y="166"/>
                </a:cubicBezTo>
                <a:cubicBezTo>
                  <a:pt x="170" y="167"/>
                  <a:pt x="164" y="168"/>
                  <a:pt x="163" y="169"/>
                </a:cubicBezTo>
                <a:cubicBezTo>
                  <a:pt x="160" y="165"/>
                  <a:pt x="147" y="173"/>
                  <a:pt x="146" y="169"/>
                </a:cubicBezTo>
                <a:cubicBezTo>
                  <a:pt x="139" y="170"/>
                  <a:pt x="139" y="170"/>
                  <a:pt x="139" y="170"/>
                </a:cubicBezTo>
                <a:cubicBezTo>
                  <a:pt x="139" y="169"/>
                  <a:pt x="139" y="169"/>
                  <a:pt x="139" y="169"/>
                </a:cubicBezTo>
                <a:cubicBezTo>
                  <a:pt x="134" y="169"/>
                  <a:pt x="132" y="170"/>
                  <a:pt x="130" y="172"/>
                </a:cubicBezTo>
                <a:cubicBezTo>
                  <a:pt x="129" y="171"/>
                  <a:pt x="130" y="171"/>
                  <a:pt x="130" y="171"/>
                </a:cubicBezTo>
                <a:cubicBezTo>
                  <a:pt x="122" y="170"/>
                  <a:pt x="122" y="170"/>
                  <a:pt x="115" y="173"/>
                </a:cubicBezTo>
                <a:cubicBezTo>
                  <a:pt x="115" y="171"/>
                  <a:pt x="115" y="171"/>
                  <a:pt x="115" y="171"/>
                </a:cubicBezTo>
                <a:cubicBezTo>
                  <a:pt x="114" y="172"/>
                  <a:pt x="111" y="171"/>
                  <a:pt x="108" y="171"/>
                </a:cubicBezTo>
                <a:cubicBezTo>
                  <a:pt x="105" y="170"/>
                  <a:pt x="101" y="170"/>
                  <a:pt x="97" y="170"/>
                </a:cubicBezTo>
                <a:cubicBezTo>
                  <a:pt x="97" y="170"/>
                  <a:pt x="97" y="170"/>
                  <a:pt x="98" y="170"/>
                </a:cubicBezTo>
                <a:cubicBezTo>
                  <a:pt x="89" y="171"/>
                  <a:pt x="79" y="164"/>
                  <a:pt x="75" y="169"/>
                </a:cubicBezTo>
                <a:cubicBezTo>
                  <a:pt x="75" y="169"/>
                  <a:pt x="74" y="169"/>
                  <a:pt x="72" y="169"/>
                </a:cubicBezTo>
                <a:cubicBezTo>
                  <a:pt x="71" y="169"/>
                  <a:pt x="70" y="169"/>
                  <a:pt x="70" y="169"/>
                </a:cubicBezTo>
                <a:cubicBezTo>
                  <a:pt x="77" y="171"/>
                  <a:pt x="68" y="172"/>
                  <a:pt x="71" y="173"/>
                </a:cubicBezTo>
                <a:cubicBezTo>
                  <a:pt x="68" y="173"/>
                  <a:pt x="64" y="170"/>
                  <a:pt x="68" y="170"/>
                </a:cubicBezTo>
                <a:cubicBezTo>
                  <a:pt x="68" y="171"/>
                  <a:pt x="68" y="171"/>
                  <a:pt x="68" y="171"/>
                </a:cubicBezTo>
                <a:cubicBezTo>
                  <a:pt x="70" y="168"/>
                  <a:pt x="60" y="168"/>
                  <a:pt x="60" y="166"/>
                </a:cubicBezTo>
                <a:cubicBezTo>
                  <a:pt x="47" y="164"/>
                  <a:pt x="35" y="158"/>
                  <a:pt x="27" y="15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26" y="153"/>
                  <a:pt x="26" y="152"/>
                  <a:pt x="25" y="151"/>
                </a:cubicBezTo>
                <a:cubicBezTo>
                  <a:pt x="24" y="150"/>
                  <a:pt x="23" y="150"/>
                  <a:pt x="23" y="150"/>
                </a:cubicBezTo>
                <a:cubicBezTo>
                  <a:pt x="23" y="149"/>
                  <a:pt x="24" y="148"/>
                  <a:pt x="26" y="150"/>
                </a:cubicBezTo>
                <a:cubicBezTo>
                  <a:pt x="25" y="149"/>
                  <a:pt x="24" y="148"/>
                  <a:pt x="23" y="148"/>
                </a:cubicBezTo>
                <a:cubicBezTo>
                  <a:pt x="22" y="147"/>
                  <a:pt x="21" y="147"/>
                  <a:pt x="21" y="147"/>
                </a:cubicBezTo>
                <a:cubicBezTo>
                  <a:pt x="20" y="145"/>
                  <a:pt x="21" y="145"/>
                  <a:pt x="22" y="145"/>
                </a:cubicBezTo>
                <a:cubicBezTo>
                  <a:pt x="23" y="146"/>
                  <a:pt x="24" y="146"/>
                  <a:pt x="23" y="146"/>
                </a:cubicBezTo>
                <a:cubicBezTo>
                  <a:pt x="23" y="146"/>
                  <a:pt x="22" y="144"/>
                  <a:pt x="22" y="144"/>
                </a:cubicBezTo>
                <a:cubicBezTo>
                  <a:pt x="22" y="144"/>
                  <a:pt x="22" y="145"/>
                  <a:pt x="22" y="145"/>
                </a:cubicBezTo>
                <a:cubicBezTo>
                  <a:pt x="20" y="144"/>
                  <a:pt x="19" y="144"/>
                  <a:pt x="18" y="141"/>
                </a:cubicBezTo>
                <a:cubicBezTo>
                  <a:pt x="17" y="139"/>
                  <a:pt x="18" y="139"/>
                  <a:pt x="18" y="139"/>
                </a:cubicBezTo>
                <a:cubicBezTo>
                  <a:pt x="18" y="139"/>
                  <a:pt x="18" y="138"/>
                  <a:pt x="17" y="137"/>
                </a:cubicBezTo>
                <a:cubicBezTo>
                  <a:pt x="17" y="137"/>
                  <a:pt x="17" y="136"/>
                  <a:pt x="16" y="135"/>
                </a:cubicBezTo>
                <a:cubicBezTo>
                  <a:pt x="16" y="134"/>
                  <a:pt x="16" y="133"/>
                  <a:pt x="16" y="133"/>
                </a:cubicBezTo>
                <a:cubicBezTo>
                  <a:pt x="15" y="135"/>
                  <a:pt x="15" y="135"/>
                  <a:pt x="15" y="135"/>
                </a:cubicBezTo>
                <a:cubicBezTo>
                  <a:pt x="13" y="133"/>
                  <a:pt x="13" y="131"/>
                  <a:pt x="12" y="133"/>
                </a:cubicBezTo>
                <a:cubicBezTo>
                  <a:pt x="13" y="131"/>
                  <a:pt x="12" y="126"/>
                  <a:pt x="12" y="122"/>
                </a:cubicBezTo>
                <a:cubicBezTo>
                  <a:pt x="11" y="117"/>
                  <a:pt x="11" y="112"/>
                  <a:pt x="12" y="111"/>
                </a:cubicBezTo>
                <a:cubicBezTo>
                  <a:pt x="10" y="108"/>
                  <a:pt x="11" y="104"/>
                  <a:pt x="12" y="100"/>
                </a:cubicBezTo>
                <a:cubicBezTo>
                  <a:pt x="11" y="101"/>
                  <a:pt x="9" y="101"/>
                  <a:pt x="10" y="98"/>
                </a:cubicBezTo>
                <a:cubicBezTo>
                  <a:pt x="12" y="99"/>
                  <a:pt x="12" y="97"/>
                  <a:pt x="13" y="95"/>
                </a:cubicBezTo>
                <a:cubicBezTo>
                  <a:pt x="14" y="93"/>
                  <a:pt x="14" y="90"/>
                  <a:pt x="16" y="89"/>
                </a:cubicBezTo>
                <a:cubicBezTo>
                  <a:pt x="14" y="91"/>
                  <a:pt x="18" y="79"/>
                  <a:pt x="14" y="82"/>
                </a:cubicBezTo>
                <a:cubicBezTo>
                  <a:pt x="16" y="79"/>
                  <a:pt x="16" y="82"/>
                  <a:pt x="17" y="80"/>
                </a:cubicBezTo>
                <a:cubicBezTo>
                  <a:pt x="18" y="73"/>
                  <a:pt x="24" y="66"/>
                  <a:pt x="27" y="58"/>
                </a:cubicBezTo>
                <a:cubicBezTo>
                  <a:pt x="27" y="58"/>
                  <a:pt x="25" y="58"/>
                  <a:pt x="25" y="56"/>
                </a:cubicBezTo>
                <a:cubicBezTo>
                  <a:pt x="30" y="54"/>
                  <a:pt x="30" y="54"/>
                  <a:pt x="30" y="54"/>
                </a:cubicBezTo>
                <a:cubicBezTo>
                  <a:pt x="31" y="52"/>
                  <a:pt x="28" y="51"/>
                  <a:pt x="31" y="49"/>
                </a:cubicBezTo>
                <a:cubicBezTo>
                  <a:pt x="31" y="49"/>
                  <a:pt x="30" y="49"/>
                  <a:pt x="30" y="48"/>
                </a:cubicBezTo>
                <a:cubicBezTo>
                  <a:pt x="36" y="41"/>
                  <a:pt x="41" y="34"/>
                  <a:pt x="47" y="27"/>
                </a:cubicBezTo>
                <a:cubicBezTo>
                  <a:pt x="52" y="20"/>
                  <a:pt x="60" y="14"/>
                  <a:pt x="68" y="13"/>
                </a:cubicBezTo>
                <a:cubicBezTo>
                  <a:pt x="66" y="13"/>
                  <a:pt x="67" y="13"/>
                  <a:pt x="68" y="12"/>
                </a:cubicBezTo>
                <a:cubicBezTo>
                  <a:pt x="67" y="12"/>
                  <a:pt x="68" y="11"/>
                  <a:pt x="67" y="10"/>
                </a:cubicBezTo>
                <a:cubicBezTo>
                  <a:pt x="67" y="10"/>
                  <a:pt x="69" y="10"/>
                  <a:pt x="71" y="10"/>
                </a:cubicBezTo>
                <a:cubicBezTo>
                  <a:pt x="73" y="10"/>
                  <a:pt x="74" y="9"/>
                  <a:pt x="74" y="10"/>
                </a:cubicBezTo>
                <a:cubicBezTo>
                  <a:pt x="75" y="9"/>
                  <a:pt x="77" y="8"/>
                  <a:pt x="78" y="8"/>
                </a:cubicBezTo>
                <a:cubicBezTo>
                  <a:pt x="79" y="8"/>
                  <a:pt x="80" y="8"/>
                  <a:pt x="81" y="8"/>
                </a:cubicBezTo>
                <a:cubicBezTo>
                  <a:pt x="81" y="7"/>
                  <a:pt x="82" y="7"/>
                  <a:pt x="82" y="7"/>
                </a:cubicBezTo>
                <a:cubicBezTo>
                  <a:pt x="80" y="7"/>
                  <a:pt x="80" y="7"/>
                  <a:pt x="80" y="7"/>
                </a:cubicBezTo>
                <a:cubicBezTo>
                  <a:pt x="81" y="6"/>
                  <a:pt x="80" y="5"/>
                  <a:pt x="79" y="3"/>
                </a:cubicBezTo>
                <a:cubicBezTo>
                  <a:pt x="77" y="2"/>
                  <a:pt x="75" y="1"/>
                  <a:pt x="75" y="0"/>
                </a:cubicBezTo>
                <a:cubicBezTo>
                  <a:pt x="74" y="1"/>
                  <a:pt x="73" y="1"/>
                  <a:pt x="72" y="1"/>
                </a:cubicBezTo>
                <a:cubicBezTo>
                  <a:pt x="70" y="1"/>
                  <a:pt x="69" y="1"/>
                  <a:pt x="67" y="1"/>
                </a:cubicBezTo>
                <a:cubicBezTo>
                  <a:pt x="64" y="1"/>
                  <a:pt x="61" y="2"/>
                  <a:pt x="59" y="6"/>
                </a:cubicBezTo>
                <a:cubicBezTo>
                  <a:pt x="58" y="6"/>
                  <a:pt x="60" y="4"/>
                  <a:pt x="59" y="4"/>
                </a:cubicBezTo>
                <a:cubicBezTo>
                  <a:pt x="58" y="6"/>
                  <a:pt x="56" y="7"/>
                  <a:pt x="53" y="9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10"/>
                  <a:pt x="50" y="11"/>
                  <a:pt x="48" y="12"/>
                </a:cubicBezTo>
                <a:cubicBezTo>
                  <a:pt x="46" y="13"/>
                  <a:pt x="45" y="15"/>
                  <a:pt x="43" y="16"/>
                </a:cubicBezTo>
                <a:cubicBezTo>
                  <a:pt x="42" y="17"/>
                  <a:pt x="40" y="18"/>
                  <a:pt x="39" y="20"/>
                </a:cubicBezTo>
                <a:cubicBezTo>
                  <a:pt x="37" y="21"/>
                  <a:pt x="36" y="23"/>
                  <a:pt x="34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27"/>
                  <a:pt x="33" y="27"/>
                  <a:pt x="32" y="27"/>
                </a:cubicBezTo>
                <a:cubicBezTo>
                  <a:pt x="32" y="29"/>
                  <a:pt x="33" y="28"/>
                  <a:pt x="34" y="27"/>
                </a:cubicBezTo>
                <a:cubicBezTo>
                  <a:pt x="35" y="25"/>
                  <a:pt x="36" y="24"/>
                  <a:pt x="36" y="26"/>
                </a:cubicBezTo>
                <a:cubicBezTo>
                  <a:pt x="34" y="26"/>
                  <a:pt x="32" y="29"/>
                  <a:pt x="29" y="33"/>
                </a:cubicBezTo>
                <a:cubicBezTo>
                  <a:pt x="27" y="36"/>
                  <a:pt x="25" y="39"/>
                  <a:pt x="23" y="39"/>
                </a:cubicBezTo>
                <a:cubicBezTo>
                  <a:pt x="21" y="42"/>
                  <a:pt x="25" y="39"/>
                  <a:pt x="23" y="42"/>
                </a:cubicBez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1" y="46"/>
                  <a:pt x="19" y="46"/>
                  <a:pt x="18" y="46"/>
                </a:cubicBezTo>
                <a:cubicBezTo>
                  <a:pt x="19" y="46"/>
                  <a:pt x="19" y="44"/>
                  <a:pt x="19" y="44"/>
                </a:cubicBezTo>
                <a:cubicBezTo>
                  <a:pt x="17" y="46"/>
                  <a:pt x="15" y="52"/>
                  <a:pt x="14" y="53"/>
                </a:cubicBezTo>
                <a:cubicBezTo>
                  <a:pt x="17" y="50"/>
                  <a:pt x="17" y="50"/>
                  <a:pt x="17" y="50"/>
                </a:cubicBezTo>
                <a:cubicBezTo>
                  <a:pt x="13" y="59"/>
                  <a:pt x="7" y="70"/>
                  <a:pt x="6" y="80"/>
                </a:cubicBezTo>
                <a:cubicBezTo>
                  <a:pt x="7" y="79"/>
                  <a:pt x="7" y="79"/>
                  <a:pt x="7" y="79"/>
                </a:cubicBezTo>
                <a:cubicBezTo>
                  <a:pt x="6" y="87"/>
                  <a:pt x="5" y="85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4"/>
                  <a:pt x="4" y="97"/>
                  <a:pt x="4" y="99"/>
                </a:cubicBezTo>
                <a:cubicBezTo>
                  <a:pt x="3" y="97"/>
                  <a:pt x="2" y="102"/>
                  <a:pt x="1" y="100"/>
                </a:cubicBezTo>
                <a:cubicBezTo>
                  <a:pt x="2" y="108"/>
                  <a:pt x="2" y="104"/>
                  <a:pt x="4" y="109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2"/>
                  <a:pt x="4" y="112"/>
                  <a:pt x="4" y="116"/>
                </a:cubicBezTo>
                <a:cubicBezTo>
                  <a:pt x="3" y="113"/>
                  <a:pt x="3" y="119"/>
                  <a:pt x="1" y="115"/>
                </a:cubicBezTo>
                <a:cubicBezTo>
                  <a:pt x="0" y="119"/>
                  <a:pt x="1" y="123"/>
                  <a:pt x="2" y="125"/>
                </a:cubicBezTo>
                <a:cubicBezTo>
                  <a:pt x="3" y="128"/>
                  <a:pt x="3" y="130"/>
                  <a:pt x="2" y="132"/>
                </a:cubicBezTo>
                <a:cubicBezTo>
                  <a:pt x="4" y="134"/>
                  <a:pt x="4" y="132"/>
                  <a:pt x="4" y="130"/>
                </a:cubicBezTo>
                <a:cubicBezTo>
                  <a:pt x="4" y="128"/>
                  <a:pt x="3" y="125"/>
                  <a:pt x="3" y="127"/>
                </a:cubicBezTo>
                <a:cubicBezTo>
                  <a:pt x="4" y="125"/>
                  <a:pt x="6" y="129"/>
                  <a:pt x="7" y="132"/>
                </a:cubicBezTo>
                <a:cubicBezTo>
                  <a:pt x="7" y="133"/>
                  <a:pt x="6" y="135"/>
                  <a:pt x="6" y="137"/>
                </a:cubicBezTo>
                <a:cubicBezTo>
                  <a:pt x="6" y="139"/>
                  <a:pt x="6" y="141"/>
                  <a:pt x="7" y="144"/>
                </a:cubicBezTo>
                <a:cubicBezTo>
                  <a:pt x="7" y="144"/>
                  <a:pt x="7" y="144"/>
                  <a:pt x="6" y="143"/>
                </a:cubicBezTo>
                <a:cubicBezTo>
                  <a:pt x="7" y="146"/>
                  <a:pt x="10" y="147"/>
                  <a:pt x="11" y="151"/>
                </a:cubicBezTo>
                <a:cubicBezTo>
                  <a:pt x="13" y="151"/>
                  <a:pt x="13" y="154"/>
                  <a:pt x="15" y="153"/>
                </a:cubicBezTo>
                <a:cubicBezTo>
                  <a:pt x="15" y="153"/>
                  <a:pt x="14" y="152"/>
                  <a:pt x="13" y="151"/>
                </a:cubicBezTo>
                <a:cubicBezTo>
                  <a:pt x="12" y="150"/>
                  <a:pt x="11" y="148"/>
                  <a:pt x="11" y="148"/>
                </a:cubicBezTo>
                <a:cubicBezTo>
                  <a:pt x="12" y="150"/>
                  <a:pt x="14" y="151"/>
                  <a:pt x="16" y="152"/>
                </a:cubicBezTo>
                <a:cubicBezTo>
                  <a:pt x="18" y="153"/>
                  <a:pt x="19" y="155"/>
                  <a:pt x="21" y="157"/>
                </a:cubicBezTo>
                <a:cubicBezTo>
                  <a:pt x="20" y="157"/>
                  <a:pt x="19" y="156"/>
                  <a:pt x="18" y="156"/>
                </a:cubicBezTo>
                <a:cubicBezTo>
                  <a:pt x="18" y="157"/>
                  <a:pt x="20" y="158"/>
                  <a:pt x="21" y="159"/>
                </a:cubicBezTo>
                <a:cubicBezTo>
                  <a:pt x="19" y="161"/>
                  <a:pt x="15" y="155"/>
                  <a:pt x="11" y="152"/>
                </a:cubicBezTo>
                <a:cubicBezTo>
                  <a:pt x="11" y="153"/>
                  <a:pt x="13" y="155"/>
                  <a:pt x="14" y="156"/>
                </a:cubicBezTo>
                <a:cubicBezTo>
                  <a:pt x="15" y="156"/>
                  <a:pt x="16" y="157"/>
                  <a:pt x="14" y="157"/>
                </a:cubicBezTo>
                <a:cubicBezTo>
                  <a:pt x="17" y="157"/>
                  <a:pt x="18" y="159"/>
                  <a:pt x="19" y="160"/>
                </a:cubicBezTo>
                <a:cubicBezTo>
                  <a:pt x="21" y="162"/>
                  <a:pt x="22" y="163"/>
                  <a:pt x="25" y="164"/>
                </a:cubicBezTo>
                <a:cubicBezTo>
                  <a:pt x="24" y="165"/>
                  <a:pt x="24" y="165"/>
                  <a:pt x="24" y="165"/>
                </a:cubicBezTo>
                <a:cubicBezTo>
                  <a:pt x="25" y="165"/>
                  <a:pt x="27" y="165"/>
                  <a:pt x="28" y="166"/>
                </a:cubicBezTo>
                <a:cubicBezTo>
                  <a:pt x="25" y="166"/>
                  <a:pt x="25" y="166"/>
                  <a:pt x="25" y="166"/>
                </a:cubicBezTo>
                <a:cubicBezTo>
                  <a:pt x="29" y="167"/>
                  <a:pt x="31" y="171"/>
                  <a:pt x="35" y="172"/>
                </a:cubicBezTo>
                <a:cubicBezTo>
                  <a:pt x="27" y="169"/>
                  <a:pt x="34" y="170"/>
                  <a:pt x="31" y="167"/>
                </a:cubicBezTo>
                <a:cubicBezTo>
                  <a:pt x="36" y="169"/>
                  <a:pt x="37" y="170"/>
                  <a:pt x="38" y="172"/>
                </a:cubicBezTo>
                <a:cubicBezTo>
                  <a:pt x="39" y="173"/>
                  <a:pt x="40" y="175"/>
                  <a:pt x="45" y="176"/>
                </a:cubicBezTo>
                <a:cubicBezTo>
                  <a:pt x="44" y="176"/>
                  <a:pt x="40" y="174"/>
                  <a:pt x="43" y="174"/>
                </a:cubicBezTo>
                <a:cubicBezTo>
                  <a:pt x="44" y="175"/>
                  <a:pt x="47" y="176"/>
                  <a:pt x="48" y="177"/>
                </a:cubicBezTo>
                <a:cubicBezTo>
                  <a:pt x="55" y="179"/>
                  <a:pt x="47" y="176"/>
                  <a:pt x="50" y="175"/>
                </a:cubicBezTo>
                <a:cubicBezTo>
                  <a:pt x="52" y="178"/>
                  <a:pt x="54" y="176"/>
                  <a:pt x="57" y="176"/>
                </a:cubicBezTo>
                <a:cubicBezTo>
                  <a:pt x="56" y="177"/>
                  <a:pt x="56" y="177"/>
                  <a:pt x="56" y="177"/>
                </a:cubicBezTo>
                <a:cubicBezTo>
                  <a:pt x="64" y="180"/>
                  <a:pt x="59" y="175"/>
                  <a:pt x="66" y="177"/>
                </a:cubicBezTo>
                <a:cubicBezTo>
                  <a:pt x="66" y="177"/>
                  <a:pt x="65" y="177"/>
                  <a:pt x="64" y="178"/>
                </a:cubicBezTo>
                <a:cubicBezTo>
                  <a:pt x="63" y="178"/>
                  <a:pt x="62" y="178"/>
                  <a:pt x="62" y="178"/>
                </a:cubicBezTo>
                <a:cubicBezTo>
                  <a:pt x="62" y="178"/>
                  <a:pt x="63" y="179"/>
                  <a:pt x="64" y="179"/>
                </a:cubicBezTo>
                <a:cubicBezTo>
                  <a:pt x="65" y="179"/>
                  <a:pt x="66" y="179"/>
                  <a:pt x="66" y="179"/>
                </a:cubicBezTo>
                <a:cubicBezTo>
                  <a:pt x="65" y="180"/>
                  <a:pt x="65" y="180"/>
                  <a:pt x="65" y="180"/>
                </a:cubicBezTo>
                <a:cubicBezTo>
                  <a:pt x="69" y="180"/>
                  <a:pt x="70" y="180"/>
                  <a:pt x="74" y="181"/>
                </a:cubicBezTo>
                <a:cubicBezTo>
                  <a:pt x="74" y="180"/>
                  <a:pt x="75" y="178"/>
                  <a:pt x="78" y="179"/>
                </a:cubicBezTo>
                <a:cubicBezTo>
                  <a:pt x="81" y="180"/>
                  <a:pt x="77" y="180"/>
                  <a:pt x="82" y="180"/>
                </a:cubicBezTo>
                <a:cubicBezTo>
                  <a:pt x="81" y="181"/>
                  <a:pt x="79" y="182"/>
                  <a:pt x="77" y="181"/>
                </a:cubicBezTo>
                <a:cubicBezTo>
                  <a:pt x="77" y="181"/>
                  <a:pt x="76" y="181"/>
                  <a:pt x="76" y="182"/>
                </a:cubicBezTo>
                <a:cubicBezTo>
                  <a:pt x="78" y="183"/>
                  <a:pt x="82" y="183"/>
                  <a:pt x="84" y="183"/>
                </a:cubicBezTo>
                <a:cubicBezTo>
                  <a:pt x="83" y="183"/>
                  <a:pt x="83" y="183"/>
                  <a:pt x="82" y="182"/>
                </a:cubicBezTo>
                <a:cubicBezTo>
                  <a:pt x="89" y="181"/>
                  <a:pt x="89" y="181"/>
                  <a:pt x="89" y="181"/>
                </a:cubicBezTo>
                <a:cubicBezTo>
                  <a:pt x="90" y="182"/>
                  <a:pt x="89" y="182"/>
                  <a:pt x="89" y="182"/>
                </a:cubicBezTo>
                <a:cubicBezTo>
                  <a:pt x="90" y="182"/>
                  <a:pt x="91" y="182"/>
                  <a:pt x="93" y="182"/>
                </a:cubicBezTo>
                <a:cubicBezTo>
                  <a:pt x="92" y="183"/>
                  <a:pt x="92" y="184"/>
                  <a:pt x="90" y="184"/>
                </a:cubicBezTo>
                <a:cubicBezTo>
                  <a:pt x="96" y="183"/>
                  <a:pt x="96" y="183"/>
                  <a:pt x="96" y="183"/>
                </a:cubicBezTo>
                <a:cubicBezTo>
                  <a:pt x="97" y="184"/>
                  <a:pt x="100" y="185"/>
                  <a:pt x="99" y="185"/>
                </a:cubicBezTo>
                <a:cubicBezTo>
                  <a:pt x="102" y="186"/>
                  <a:pt x="108" y="184"/>
                  <a:pt x="113" y="184"/>
                </a:cubicBezTo>
                <a:cubicBezTo>
                  <a:pt x="113" y="184"/>
                  <a:pt x="114" y="184"/>
                  <a:pt x="115" y="184"/>
                </a:cubicBezTo>
                <a:cubicBezTo>
                  <a:pt x="119" y="184"/>
                  <a:pt x="124" y="185"/>
                  <a:pt x="129" y="183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185"/>
                  <a:pt x="128" y="183"/>
                  <a:pt x="135" y="182"/>
                </a:cubicBezTo>
                <a:cubicBezTo>
                  <a:pt x="140" y="181"/>
                  <a:pt x="137" y="183"/>
                  <a:pt x="139" y="184"/>
                </a:cubicBezTo>
                <a:cubicBezTo>
                  <a:pt x="141" y="182"/>
                  <a:pt x="145" y="180"/>
                  <a:pt x="150" y="181"/>
                </a:cubicBezTo>
                <a:cubicBezTo>
                  <a:pt x="148" y="182"/>
                  <a:pt x="147" y="182"/>
                  <a:pt x="146" y="182"/>
                </a:cubicBezTo>
                <a:close/>
                <a:moveTo>
                  <a:pt x="197" y="175"/>
                </a:moveTo>
                <a:cubicBezTo>
                  <a:pt x="196" y="175"/>
                  <a:pt x="195" y="177"/>
                  <a:pt x="194" y="176"/>
                </a:cubicBezTo>
                <a:cubicBezTo>
                  <a:pt x="195" y="174"/>
                  <a:pt x="196" y="175"/>
                  <a:pt x="197" y="175"/>
                </a:cubicBezTo>
                <a:close/>
                <a:moveTo>
                  <a:pt x="274" y="157"/>
                </a:moveTo>
                <a:cubicBezTo>
                  <a:pt x="274" y="157"/>
                  <a:pt x="272" y="157"/>
                  <a:pt x="271" y="157"/>
                </a:cubicBezTo>
                <a:cubicBezTo>
                  <a:pt x="272" y="157"/>
                  <a:pt x="273" y="157"/>
                  <a:pt x="274" y="157"/>
                </a:cubicBezTo>
                <a:close/>
                <a:moveTo>
                  <a:pt x="334" y="31"/>
                </a:moveTo>
                <a:cubicBezTo>
                  <a:pt x="335" y="31"/>
                  <a:pt x="335" y="31"/>
                  <a:pt x="335" y="31"/>
                </a:cubicBezTo>
                <a:cubicBezTo>
                  <a:pt x="336" y="32"/>
                  <a:pt x="336" y="32"/>
                  <a:pt x="334" y="31"/>
                </a:cubicBezTo>
                <a:close/>
                <a:moveTo>
                  <a:pt x="331" y="28"/>
                </a:moveTo>
                <a:cubicBezTo>
                  <a:pt x="330" y="28"/>
                  <a:pt x="330" y="28"/>
                  <a:pt x="330" y="29"/>
                </a:cubicBezTo>
                <a:cubicBezTo>
                  <a:pt x="331" y="28"/>
                  <a:pt x="332" y="29"/>
                  <a:pt x="333" y="30"/>
                </a:cubicBezTo>
                <a:cubicBezTo>
                  <a:pt x="333" y="29"/>
                  <a:pt x="332" y="29"/>
                  <a:pt x="331" y="28"/>
                </a:cubicBezTo>
                <a:close/>
                <a:moveTo>
                  <a:pt x="17" y="138"/>
                </a:moveTo>
                <a:cubicBezTo>
                  <a:pt x="17" y="139"/>
                  <a:pt x="17" y="139"/>
                  <a:pt x="17" y="139"/>
                </a:cubicBezTo>
                <a:cubicBezTo>
                  <a:pt x="16" y="138"/>
                  <a:pt x="17" y="138"/>
                  <a:pt x="17" y="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2FE1E80E-4AAE-492C-80BC-408CCF01B247}"/>
              </a:ext>
            </a:extLst>
          </p:cNvPr>
          <p:cNvGrpSpPr/>
          <p:nvPr/>
        </p:nvGrpSpPr>
        <p:grpSpPr>
          <a:xfrm>
            <a:off x="1266380" y="1025062"/>
            <a:ext cx="6908089" cy="1556030"/>
            <a:chOff x="6252420" y="1153482"/>
            <a:chExt cx="6908089" cy="155603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4D8C9750-A202-4F44-A3A4-DEA22AC3BE14}"/>
                </a:ext>
              </a:extLst>
            </p:cNvPr>
            <p:cNvSpPr/>
            <p:nvPr/>
          </p:nvSpPr>
          <p:spPr>
            <a:xfrm>
              <a:off x="7053145" y="1153482"/>
              <a:ext cx="61073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TW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而在針對要實作 </a:t>
              </a:r>
              <a:r>
                <a:rPr lang="en-US" altLang="zh-TW" sz="2000" dirty="0">
                  <a:solidFill>
                    <a:srgbClr val="FF0000"/>
                  </a:solidFill>
                  <a:latin typeface="+mj-ea"/>
                  <a:ea typeface="+mj-ea"/>
                </a:rPr>
                <a:t>RWD </a:t>
              </a:r>
              <a:r>
                <a:rPr lang="zh-TW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的網頁中，</a:t>
              </a:r>
              <a:r>
                <a:rPr lang="en-US" altLang="zh-TW" sz="2000" dirty="0">
                  <a:solidFill>
                    <a:srgbClr val="FF0000"/>
                  </a:solidFill>
                  <a:latin typeface="+mj-ea"/>
                  <a:ea typeface="+mj-ea"/>
                </a:rPr>
                <a:t>HTML </a:t>
              </a:r>
              <a:r>
                <a:rPr lang="zh-TW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的 </a:t>
              </a:r>
              <a:r>
                <a:rPr lang="en-US" altLang="zh-TW" sz="2000" dirty="0">
                  <a:solidFill>
                    <a:srgbClr val="FF0000"/>
                  </a:solidFill>
                  <a:latin typeface="+mj-ea"/>
                  <a:ea typeface="+mj-ea"/>
                </a:rPr>
                <a:t>head </a:t>
              </a:r>
              <a:r>
                <a:rPr lang="zh-TW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部分必須設定 </a:t>
              </a:r>
              <a:r>
                <a:rPr lang="en-US" altLang="zh-TW" sz="2000" dirty="0">
                  <a:solidFill>
                    <a:srgbClr val="FF0000"/>
                  </a:solidFill>
                  <a:latin typeface="+mj-ea"/>
                  <a:ea typeface="+mj-ea"/>
                </a:rPr>
                <a:t>viewport</a:t>
              </a:r>
              <a:r>
                <a:rPr lang="zh-TW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，舉例像是：</a:t>
              </a:r>
              <a:endParaRPr lang="zh-CN" altLang="en-US" sz="2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2A4F31C4-4E83-4FA7-8A04-09ADEDC2EB20}"/>
                </a:ext>
              </a:extLst>
            </p:cNvPr>
            <p:cNvSpPr/>
            <p:nvPr/>
          </p:nvSpPr>
          <p:spPr>
            <a:xfrm>
              <a:off x="6252420" y="2026248"/>
              <a:ext cx="6537354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r>
                <a:rPr lang="en-US" altLang="zh-CN" sz="1600" b="1" dirty="0">
                  <a:solidFill>
                    <a:srgbClr val="0070C0"/>
                  </a:solidFill>
                </a:rPr>
                <a:t>meta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600" b="1" dirty="0">
                  <a:solidFill>
                    <a:srgbClr val="00B0F0"/>
                  </a:solidFill>
                </a:rPr>
                <a:t>name</a:t>
              </a:r>
              <a:r>
                <a:rPr lang="en-US" altLang="zh-CN" sz="1600" dirty="0"/>
                <a:t>=</a:t>
              </a:r>
              <a:r>
                <a:rPr lang="en-US" altLang="zh-CN" sz="1600" dirty="0">
                  <a:solidFill>
                    <a:schemeClr val="accent2">
                      <a:lumMod val="75000"/>
                    </a:schemeClr>
                  </a:solidFill>
                </a:rPr>
                <a:t>"viewport" </a:t>
              </a:r>
              <a:r>
                <a:rPr lang="en-US" altLang="zh-CN" sz="1600" b="1" dirty="0">
                  <a:solidFill>
                    <a:srgbClr val="00B0F0"/>
                  </a:solidFill>
                </a:rPr>
                <a:t>content</a:t>
              </a:r>
              <a:r>
                <a:rPr lang="en-US" altLang="zh-CN" sz="1600" dirty="0"/>
                <a:t>=</a:t>
              </a:r>
              <a:r>
                <a:rPr lang="en-US" altLang="zh-CN" sz="1600" dirty="0">
                  <a:solidFill>
                    <a:schemeClr val="accent2">
                      <a:lumMod val="75000"/>
                    </a:schemeClr>
                  </a:solidFill>
                </a:rPr>
                <a:t>"width=device-width, initial-scale=1</a:t>
              </a:r>
              <a:r>
                <a:rPr lang="en-US" altLang="zh-CN" sz="1600" dirty="0" smtClean="0">
                  <a:solidFill>
                    <a:schemeClr val="accent2">
                      <a:lumMod val="75000"/>
                    </a:schemeClr>
                  </a:solidFill>
                </a:rPr>
                <a:t>"&gt;</a:t>
              </a:r>
            </a:p>
            <a:p>
              <a:pPr>
                <a:lnSpc>
                  <a:spcPct val="120000"/>
                </a:lnSpc>
              </a:pPr>
              <a:r>
                <a:rPr lang="en-US" altLang="zh-TW" sz="1600" dirty="0" smtClean="0">
                  <a:solidFill>
                    <a:srgbClr val="00B050"/>
                  </a:solidFill>
                </a:rPr>
                <a:t>/</a:t>
              </a:r>
              <a:r>
                <a:rPr lang="zh-TW" altLang="en-US" sz="1600" dirty="0">
                  <a:solidFill>
                    <a:srgbClr val="00B050"/>
                  </a:solidFill>
                </a:rPr>
                <a:t>*這個設定可指示瀏覽器如何控制網頁的大小和縮放</a:t>
              </a:r>
              <a:r>
                <a:rPr lang="zh-TW" altLang="en-US" sz="1600" dirty="0" smtClean="0">
                  <a:solidFill>
                    <a:srgbClr val="00B050"/>
                  </a:solidFill>
                </a:rPr>
                <a:t>。*</a:t>
              </a:r>
              <a:r>
                <a:rPr lang="en-US" altLang="zh-TW" sz="1600" dirty="0" smtClean="0">
                  <a:solidFill>
                    <a:srgbClr val="00B050"/>
                  </a:solidFill>
                </a:rPr>
                <a:t>/</a:t>
              </a:r>
              <a:endParaRPr lang="zh-CN" altLang="en-US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DABECA9-009A-4CF9-8248-AB60947C2A44}"/>
              </a:ext>
            </a:extLst>
          </p:cNvPr>
          <p:cNvGrpSpPr/>
          <p:nvPr/>
        </p:nvGrpSpPr>
        <p:grpSpPr>
          <a:xfrm>
            <a:off x="2337757" y="3319229"/>
            <a:ext cx="8127407" cy="2412874"/>
            <a:chOff x="7323797" y="2304682"/>
            <a:chExt cx="8127407" cy="241287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B12FD11-BB21-4131-B148-86F853552347}"/>
                </a:ext>
              </a:extLst>
            </p:cNvPr>
            <p:cNvSpPr/>
            <p:nvPr/>
          </p:nvSpPr>
          <p:spPr>
            <a:xfrm>
              <a:off x="7323797" y="2304682"/>
              <a:ext cx="812740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TW" sz="2000" dirty="0">
                  <a:solidFill>
                    <a:srgbClr val="FF0000"/>
                  </a:solidFill>
                  <a:latin typeface="+mj-ea"/>
                  <a:ea typeface="+mj-ea"/>
                </a:rPr>
                <a:t>media query </a:t>
              </a:r>
              <a:r>
                <a:rPr lang="zh-TW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基本的寫法舉例如下。例如我們要針對「螢幕尺寸在 </a:t>
              </a:r>
              <a:r>
                <a:rPr lang="en-US" altLang="zh-TW" sz="2000" dirty="0">
                  <a:solidFill>
                    <a:srgbClr val="FF0000"/>
                  </a:solidFill>
                  <a:latin typeface="+mj-ea"/>
                  <a:ea typeface="+mj-ea"/>
                </a:rPr>
                <a:t>600px </a:t>
              </a:r>
              <a:r>
                <a:rPr lang="zh-TW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以上時，對 </a:t>
              </a:r>
              <a:r>
                <a:rPr lang="en-US" altLang="zh-TW" sz="2000" dirty="0">
                  <a:solidFill>
                    <a:srgbClr val="FF0000"/>
                  </a:solidFill>
                  <a:latin typeface="+mj-ea"/>
                  <a:ea typeface="+mj-ea"/>
                </a:rPr>
                <a:t>&lt;p&gt; </a:t>
              </a:r>
              <a:r>
                <a:rPr lang="zh-TW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設定字體大小為 </a:t>
              </a:r>
              <a:r>
                <a:rPr lang="en-US" altLang="zh-TW" sz="2000" dirty="0">
                  <a:solidFill>
                    <a:srgbClr val="FF0000"/>
                  </a:solidFill>
                  <a:latin typeface="+mj-ea"/>
                  <a:ea typeface="+mj-ea"/>
                </a:rPr>
                <a:t>20px </a:t>
              </a:r>
              <a:r>
                <a:rPr lang="zh-TW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」：</a:t>
              </a:r>
              <a:endParaRPr lang="zh-CN" altLang="en-US" sz="2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F04F8EF0-F107-40C1-9EBB-77070D8BCDEC}"/>
                </a:ext>
              </a:extLst>
            </p:cNvPr>
            <p:cNvSpPr/>
            <p:nvPr/>
          </p:nvSpPr>
          <p:spPr>
            <a:xfrm>
              <a:off x="8485447" y="3147896"/>
              <a:ext cx="580410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>
                  <a:solidFill>
                    <a:srgbClr val="7030A0"/>
                  </a:solidFill>
                </a:rPr>
                <a:t>@media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zh-CN" sz="1600" dirty="0">
                  <a:solidFill>
                    <a:srgbClr val="00B0F0"/>
                  </a:solidFill>
                </a:rPr>
                <a:t>min-width: </a:t>
              </a:r>
              <a:r>
                <a:rPr lang="en-US" altLang="zh-CN" sz="1600" dirty="0">
                  <a:solidFill>
                    <a:srgbClr val="00B050"/>
                  </a:solidFill>
                </a:rPr>
                <a:t>600px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 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altLang="zh-CN" sz="1600" b="1" dirty="0">
                  <a:solidFill>
                    <a:schemeClr val="accent2">
                      <a:lumMod val="75000"/>
                    </a:schemeClr>
                  </a:solidFill>
                </a:rPr>
                <a:t>p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{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00B0F0"/>
                  </a:solidFill>
                </a:rPr>
                <a:t>    font-size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zh-CN" sz="1600" dirty="0">
                  <a:solidFill>
                    <a:srgbClr val="00B050"/>
                  </a:solidFill>
                </a:rPr>
                <a:t>20px;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}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}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C4EF560F-CC5E-42E1-8323-0C7B99FF1BFD}"/>
              </a:ext>
            </a:extLst>
          </p:cNvPr>
          <p:cNvSpPr txBox="1"/>
          <p:nvPr/>
        </p:nvSpPr>
        <p:spPr>
          <a:xfrm>
            <a:off x="1451800" y="87819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DAC3E89-2842-4414-8442-E9E6FA5D6D91}"/>
              </a:ext>
            </a:extLst>
          </p:cNvPr>
          <p:cNvSpPr txBox="1"/>
          <p:nvPr/>
        </p:nvSpPr>
        <p:spPr>
          <a:xfrm>
            <a:off x="1828042" y="3289165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75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63790" y="6882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B1850526-E439-4F44-8EEC-B0D55BEAF160}"/>
              </a:ext>
            </a:extLst>
          </p:cNvPr>
          <p:cNvGrpSpPr/>
          <p:nvPr/>
        </p:nvGrpSpPr>
        <p:grpSpPr>
          <a:xfrm>
            <a:off x="944006" y="700071"/>
            <a:ext cx="4577250" cy="1089529"/>
            <a:chOff x="1676352" y="1108582"/>
            <a:chExt cx="5402209" cy="108952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B2FCF039-5938-4E84-AA4B-84E9E18DAF35}"/>
                </a:ext>
              </a:extLst>
            </p:cNvPr>
            <p:cNvSpPr/>
            <p:nvPr/>
          </p:nvSpPr>
          <p:spPr>
            <a:xfrm>
              <a:off x="2065973" y="1108582"/>
              <a:ext cx="5012588" cy="10895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上面提到的 </a:t>
              </a:r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RWD </a:t>
              </a: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設計模式，以下針對 </a:t>
              </a:r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mostly fluid</a:t>
              </a: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、</a:t>
              </a:r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column drop </a:t>
              </a:r>
              <a:r>
                <a:rPr lang="zh-TW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這兩種最常見的設計模式做基本介紹：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BD1B49EC-9546-44D5-8992-D2444F97B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352" y="1149360"/>
              <a:ext cx="466270" cy="43176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CCF1D6B3-BDFB-4450-B50F-2F04E5FA077F}"/>
              </a:ext>
            </a:extLst>
          </p:cNvPr>
          <p:cNvGrpSpPr/>
          <p:nvPr/>
        </p:nvGrpSpPr>
        <p:grpSpPr>
          <a:xfrm>
            <a:off x="6024523" y="2230471"/>
            <a:ext cx="5064817" cy="1653066"/>
            <a:chOff x="1018412" y="3279451"/>
            <a:chExt cx="6112881" cy="165306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849C8BB5-F6D5-4AC2-972D-904D2D961968}"/>
                </a:ext>
              </a:extLst>
            </p:cNvPr>
            <p:cNvGrpSpPr/>
            <p:nvPr/>
          </p:nvGrpSpPr>
          <p:grpSpPr>
            <a:xfrm>
              <a:off x="1018412" y="3332885"/>
              <a:ext cx="6112881" cy="1599632"/>
              <a:chOff x="6292225" y="2384859"/>
              <a:chExt cx="6112881" cy="159963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D40CB1E8-202B-40CA-B4BD-933FE4C47CB9}"/>
                  </a:ext>
                </a:extLst>
              </p:cNvPr>
              <p:cNvSpPr/>
              <p:nvPr/>
            </p:nvSpPr>
            <p:spPr>
              <a:xfrm>
                <a:off x="6292225" y="2737483"/>
                <a:ext cx="6112881" cy="124700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altLang="zh-TW" sz="1600" b="1" i="1" dirty="0" smtClean="0">
                  <a:solidFill>
                    <a:srgbClr val="C0000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TW" sz="1600" b="1" i="1" dirty="0" smtClean="0">
                    <a:solidFill>
                      <a:srgbClr val="C00000"/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mostly </a:t>
                </a:r>
                <a:r>
                  <a:rPr lang="en-US" altLang="zh-TW" sz="1600" b="1" i="1" dirty="0">
                    <a:solidFill>
                      <a:srgbClr val="C00000"/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fluid </a:t>
                </a:r>
                <a:r>
                  <a:rPr lang="zh-TW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在小尺寸螢幕時，內容會以垂直堆疊的方式排列；隨著螢幕尺寸變大時，內容會流動成多欄的方式，直到達到某個尺寸後，將內容置中並停止流動</a:t>
                </a:r>
                <a:r>
                  <a:rPr lang="zh-TW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。</a:t>
                </a:r>
                <a:endParaRPr lang="en-US" altLang="zh-TW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23F9C6CD-95E5-497D-BC41-477C8E9A2945}"/>
                  </a:ext>
                </a:extLst>
              </p:cNvPr>
              <p:cNvSpPr/>
              <p:nvPr/>
            </p:nvSpPr>
            <p:spPr>
              <a:xfrm>
                <a:off x="7325359" y="2384859"/>
                <a:ext cx="4715345" cy="39408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局部流動（</a:t>
                </a:r>
                <a:r>
                  <a:rPr lang="en-US" altLang="zh-CN" b="1" i="1" dirty="0">
                    <a:solidFill>
                      <a:srgbClr val="C00000"/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mostly </a:t>
                </a:r>
                <a:r>
                  <a:rPr lang="en-US" altLang="zh-CN" b="1" i="1" dirty="0" smtClean="0">
                    <a:solidFill>
                      <a:srgbClr val="C00000"/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fluid </a:t>
                </a:r>
                <a:r>
                  <a:rPr lang="zh-CN" altLang="en-US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）</a:t>
                </a:r>
                <a:endPara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3E9BB262-DB7F-4FD4-BB02-AFC20069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2460" y="3279451"/>
              <a:ext cx="549258" cy="508606"/>
            </a:xfrm>
            <a:prstGeom prst="rect">
              <a:avLst/>
            </a:prstGeom>
          </p:spPr>
        </p:pic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130" y="2283905"/>
            <a:ext cx="315618" cy="47956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539" y="2230471"/>
            <a:ext cx="4184374" cy="20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3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63790" y="6882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849C8BB5-F6D5-4AC2-972D-904D2D961968}"/>
              </a:ext>
            </a:extLst>
          </p:cNvPr>
          <p:cNvGrpSpPr/>
          <p:nvPr/>
        </p:nvGrpSpPr>
        <p:grpSpPr>
          <a:xfrm>
            <a:off x="1369582" y="296910"/>
            <a:ext cx="8892441" cy="5632311"/>
            <a:chOff x="2203304" y="2224823"/>
            <a:chExt cx="8892441" cy="563231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40CB1E8-202B-40CA-B4BD-933FE4C47CB9}"/>
                </a:ext>
              </a:extLst>
            </p:cNvPr>
            <p:cNvSpPr/>
            <p:nvPr/>
          </p:nvSpPr>
          <p:spPr>
            <a:xfrm>
              <a:off x="2203304" y="2224823"/>
              <a:ext cx="6112881" cy="56323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en-US" altLang="zh-TW" sz="1600" b="1" i="1" dirty="0" smtClean="0">
                <a:solidFill>
                  <a:srgbClr val="C0000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TW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這裡</a:t>
              </a: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提供 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CodePen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</a:t>
              </a: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範例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demo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，</a:t>
              </a: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其中 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media query </a:t>
              </a:r>
              <a:r>
                <a:rPr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的設定如下</a:t>
              </a:r>
              <a:r>
                <a:rPr lang="zh-TW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：</a:t>
              </a:r>
              <a:endPara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  <a:p>
              <a:pPr algn="just">
                <a:lnSpc>
                  <a:spcPct val="120000"/>
                </a:lnSpc>
              </a:pPr>
              <a:endPara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accent6">
                      <a:lumMod val="50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/* media query */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030A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@media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(</a:t>
              </a:r>
              <a:r>
                <a:rPr lang="en-US" altLang="zh-CN" sz="1200" dirty="0">
                  <a:solidFill>
                    <a:srgbClr val="00B0F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min-width: </a:t>
              </a:r>
              <a:r>
                <a:rPr lang="en-US" altLang="zh-CN" sz="1200" dirty="0">
                  <a:solidFill>
                    <a:srgbClr val="00B05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600px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) {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.c2, .c3, .c4, .c5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{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  </a:t>
              </a:r>
              <a:r>
                <a:rPr lang="en-US" altLang="zh-CN" sz="1200" dirty="0">
                  <a:solidFill>
                    <a:srgbClr val="00B0F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width: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</a:t>
              </a:r>
              <a:r>
                <a:rPr lang="en-US" altLang="zh-CN" sz="1200" dirty="0">
                  <a:solidFill>
                    <a:srgbClr val="00B05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50%;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}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}</a:t>
              </a:r>
            </a:p>
            <a:p>
              <a:pPr algn="just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030A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@media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(</a:t>
              </a:r>
              <a:r>
                <a:rPr lang="en-US" altLang="zh-CN" sz="1200" dirty="0">
                  <a:solidFill>
                    <a:srgbClr val="00B0F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min-width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: </a:t>
              </a:r>
              <a:r>
                <a:rPr lang="en-US" altLang="zh-CN" sz="1200" dirty="0">
                  <a:solidFill>
                    <a:srgbClr val="00B05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800px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) {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.c1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{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  </a:t>
              </a:r>
              <a:r>
                <a:rPr lang="en-US" altLang="zh-CN" sz="1200" dirty="0">
                  <a:solidFill>
                    <a:srgbClr val="00B0F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width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: </a:t>
              </a:r>
              <a:r>
                <a:rPr lang="en-US" altLang="zh-CN" sz="1200" dirty="0">
                  <a:solidFill>
                    <a:srgbClr val="00B05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60%;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}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.c2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{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  </a:t>
              </a:r>
              <a:r>
                <a:rPr lang="en-US" altLang="zh-CN" sz="1200" dirty="0">
                  <a:solidFill>
                    <a:srgbClr val="00B0F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width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: </a:t>
              </a:r>
              <a:r>
                <a:rPr lang="en-US" altLang="zh-CN" sz="1200" dirty="0">
                  <a:solidFill>
                    <a:srgbClr val="00B05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40%;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}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.c3, .c4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{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  </a:t>
              </a:r>
              <a:r>
                <a:rPr lang="en-US" altLang="zh-CN" sz="1200" dirty="0">
                  <a:solidFill>
                    <a:srgbClr val="00B0F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width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: </a:t>
              </a:r>
              <a:r>
                <a:rPr lang="en-US" altLang="zh-CN" sz="1200" dirty="0">
                  <a:solidFill>
                    <a:srgbClr val="00B05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33%;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}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</a:t>
              </a:r>
              <a:r>
                <a:rPr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.c5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{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  </a:t>
              </a:r>
              <a:r>
                <a:rPr lang="en-US" altLang="zh-CN" sz="1200" dirty="0">
                  <a:solidFill>
                    <a:srgbClr val="00B0F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width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: </a:t>
              </a:r>
              <a:r>
                <a:rPr lang="en-US" altLang="zh-CN" sz="1200" dirty="0">
                  <a:solidFill>
                    <a:srgbClr val="00B050"/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34%;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 }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}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3F9C6CD-95E5-497D-BC41-477C8E9A2945}"/>
                </a:ext>
              </a:extLst>
            </p:cNvPr>
            <p:cNvSpPr/>
            <p:nvPr/>
          </p:nvSpPr>
          <p:spPr>
            <a:xfrm>
              <a:off x="7325359" y="2384859"/>
              <a:ext cx="3770386" cy="3918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679" y="1676659"/>
            <a:ext cx="2843117" cy="28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199247" y="315197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6DC85A7B-00EC-4D4F-8BCC-A82E5C4B156F}"/>
              </a:ext>
            </a:extLst>
          </p:cNvPr>
          <p:cNvGrpSpPr/>
          <p:nvPr/>
        </p:nvGrpSpPr>
        <p:grpSpPr>
          <a:xfrm>
            <a:off x="5055080" y="1814660"/>
            <a:ext cx="5708833" cy="1130126"/>
            <a:chOff x="1422460" y="4578259"/>
            <a:chExt cx="5708833" cy="1130126"/>
          </a:xfrm>
        </p:grpSpPr>
        <p:grpSp>
          <p:nvGrpSpPr>
            <p:cNvPr id="18" name="组合 16">
              <a:extLst>
                <a:ext uri="{FF2B5EF4-FFF2-40B4-BE49-F238E27FC236}">
                  <a16:creationId xmlns:a16="http://schemas.microsoft.com/office/drawing/2014/main" xmlns="" id="{EA86713C-5C0D-42D7-A79A-F5D2E9A3FA7B}"/>
                </a:ext>
              </a:extLst>
            </p:cNvPr>
            <p:cNvGrpSpPr/>
            <p:nvPr/>
          </p:nvGrpSpPr>
          <p:grpSpPr>
            <a:xfrm>
              <a:off x="2051546" y="4629152"/>
              <a:ext cx="5079747" cy="1079233"/>
              <a:chOff x="7325359" y="2384859"/>
              <a:chExt cx="5079747" cy="107923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C0394730-3EDF-4843-952B-A4C507876EDB}"/>
                  </a:ext>
                </a:extLst>
              </p:cNvPr>
              <p:cNvSpPr/>
              <p:nvPr/>
            </p:nvSpPr>
            <p:spPr>
              <a:xfrm>
                <a:off x="7325359" y="2737483"/>
                <a:ext cx="5079747" cy="72660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column drop 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在大尺寸時會以多欄版面配置，隨著視窗寬度變窄時，內容會垂直堆疊所有欄</a:t>
                </a:r>
                <a:r>
                  <a:rPr lang="zh-TW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。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06B1399A-90EB-4CD0-9C8D-79B7C8167C96}"/>
                  </a:ext>
                </a:extLst>
              </p:cNvPr>
              <p:cNvSpPr/>
              <p:nvPr/>
            </p:nvSpPr>
            <p:spPr>
              <a:xfrm>
                <a:off x="7325360" y="2384859"/>
                <a:ext cx="3304558" cy="42473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欄內容下排（</a:t>
                </a:r>
                <a:r>
                  <a:rPr lang="en-US" altLang="zh-CN" b="1" i="1" dirty="0">
                    <a:solidFill>
                      <a:srgbClr val="C00000"/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column drop</a:t>
                </a: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方正字迹-童体毛笔字体" panose="02010600010101010101" pitchFamily="2" charset="-122"/>
                    <a:ea typeface="方正字迹-童体毛笔字体" panose="02010600010101010101" pitchFamily="2" charset="-122"/>
                  </a:rPr>
                  <a:t>）</a:t>
                </a:r>
              </a:p>
            </p:txBody>
          </p:sp>
        </p:grpSp>
        <p:pic>
          <p:nvPicPr>
            <p:cNvPr id="19" name="图片 17">
              <a:extLst>
                <a:ext uri="{FF2B5EF4-FFF2-40B4-BE49-F238E27FC236}">
                  <a16:creationId xmlns:a16="http://schemas.microsoft.com/office/drawing/2014/main" xmlns="" id="{43EF37F5-B702-4DB4-9125-885259FA7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2460" y="4578259"/>
              <a:ext cx="549258" cy="508606"/>
            </a:xfrm>
            <a:prstGeom prst="rect">
              <a:avLst/>
            </a:prstGeom>
          </p:spPr>
        </p:pic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765" y="1865553"/>
            <a:ext cx="371888" cy="46943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834" y="3110146"/>
            <a:ext cx="3733213" cy="1663714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FF89A046-27B3-48C1-9FDA-D227CD568462}"/>
              </a:ext>
            </a:extLst>
          </p:cNvPr>
          <p:cNvSpPr/>
          <p:nvPr/>
        </p:nvSpPr>
        <p:spPr>
          <a:xfrm>
            <a:off x="569755" y="756452"/>
            <a:ext cx="782749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這裡提供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CodePen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範例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demo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，其中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media query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的設定如下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：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  <a:p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  <a:p>
            <a:r>
              <a:rPr lang="en-US" altLang="zh-CN" sz="1100" b="1" dirty="0">
                <a:solidFill>
                  <a:schemeClr val="accent6">
                    <a:lumMod val="50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/* media query */</a:t>
            </a:r>
          </a:p>
          <a:p>
            <a:r>
              <a:rPr lang="en-US" altLang="zh-CN" sz="1100" dirty="0">
                <a:solidFill>
                  <a:srgbClr val="7030A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@media 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(</a:t>
            </a:r>
            <a:r>
              <a:rPr lang="en-US" altLang="zh-CN" sz="1100" dirty="0">
                <a:solidFill>
                  <a:srgbClr val="00B0F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min-width: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600px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) {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.c1 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{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  </a:t>
            </a:r>
            <a:r>
              <a:rPr lang="en-US" altLang="zh-CN" sz="1100" dirty="0">
                <a:solidFill>
                  <a:srgbClr val="00B0F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width: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60%;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  </a:t>
            </a:r>
            <a:r>
              <a:rPr lang="en-US" altLang="zh-CN" sz="1100" dirty="0">
                <a:solidFill>
                  <a:srgbClr val="00B0F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order: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2;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}</a:t>
            </a:r>
          </a:p>
          <a:p>
            <a:endParaRPr lang="en-US" altLang="zh-CN" sz="11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.c2 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{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  </a:t>
            </a:r>
            <a:r>
              <a:rPr lang="en-US" altLang="zh-CN" sz="1100" dirty="0">
                <a:solidFill>
                  <a:srgbClr val="00B0F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width: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40%;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  </a:t>
            </a:r>
            <a:r>
              <a:rPr lang="en-US" altLang="zh-CN" sz="1100" dirty="0">
                <a:solidFill>
                  <a:srgbClr val="00B0F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order: </a:t>
            </a:r>
            <a:r>
              <a:rPr lang="en-US" altLang="zh-CN" sz="1100" dirty="0">
                <a:solidFill>
                  <a:srgbClr val="00B05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1;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}</a:t>
            </a:r>
          </a:p>
          <a:p>
            <a:endParaRPr lang="en-US" altLang="zh-CN" sz="11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.c3 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{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  </a:t>
            </a:r>
            <a:r>
              <a:rPr lang="en-US" altLang="zh-CN" sz="1100" dirty="0">
                <a:solidFill>
                  <a:srgbClr val="00B0F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width: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100%;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  </a:t>
            </a:r>
            <a:r>
              <a:rPr lang="en-US" altLang="zh-CN" sz="1100" dirty="0">
                <a:solidFill>
                  <a:srgbClr val="00B0F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order: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3;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}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}</a:t>
            </a:r>
          </a:p>
          <a:p>
            <a:endParaRPr lang="en-US" altLang="zh-CN" sz="11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  <a:p>
            <a:endParaRPr lang="en-US" altLang="zh-CN" sz="11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  <a:p>
            <a:r>
              <a:rPr lang="en-US" altLang="zh-CN" sz="1100" dirty="0">
                <a:solidFill>
                  <a:srgbClr val="7030A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@media 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(</a:t>
            </a:r>
            <a:r>
              <a:rPr lang="en-US" altLang="zh-CN" sz="1100" dirty="0">
                <a:solidFill>
                  <a:srgbClr val="00B0F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min-width: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800px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) {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.c2 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{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  </a:t>
            </a:r>
            <a:r>
              <a:rPr lang="en-US" altLang="zh-CN" sz="1100" dirty="0">
                <a:solidFill>
                  <a:srgbClr val="00B0F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width: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20%;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}</a:t>
            </a:r>
          </a:p>
          <a:p>
            <a:endParaRPr lang="en-US" altLang="zh-CN" sz="11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.c3 </a:t>
            </a:r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{</a:t>
            </a:r>
          </a:p>
          <a:p>
            <a:r>
              <a:rPr lang="en-US" altLang="zh-CN" sz="1100" dirty="0">
                <a:solidFill>
                  <a:srgbClr val="00B0F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  width: </a:t>
            </a:r>
            <a:r>
              <a:rPr lang="en-US" altLang="zh-CN" sz="1100" dirty="0">
                <a:solidFill>
                  <a:srgbClr val="00B05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20%;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  }</a:t>
            </a:r>
          </a:p>
          <a:p>
            <a:r>
              <a:rPr lang="en-US" altLang="zh-CN" sz="11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}</a:t>
            </a:r>
            <a:endParaRPr lang="zh-CN" altLang="en-US" sz="11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45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8E63F4A-697F-4F0A-8651-588C0E30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59" y="0"/>
            <a:ext cx="6834681" cy="68580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9DF3DDD-83AB-401A-82BC-1DF5DEB0C0D6}"/>
              </a:ext>
            </a:extLst>
          </p:cNvPr>
          <p:cNvSpPr/>
          <p:nvPr/>
        </p:nvSpPr>
        <p:spPr>
          <a:xfrm>
            <a:off x="4737100" y="2743200"/>
            <a:ext cx="2717800" cy="2552700"/>
          </a:xfrm>
          <a:prstGeom prst="ellipse">
            <a:avLst/>
          </a:prstGeom>
          <a:solidFill>
            <a:srgbClr val="F3D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052649E-A42D-4A32-9B9E-D36978654140}"/>
              </a:ext>
            </a:extLst>
          </p:cNvPr>
          <p:cNvGrpSpPr/>
          <p:nvPr/>
        </p:nvGrpSpPr>
        <p:grpSpPr>
          <a:xfrm>
            <a:off x="3949698" y="3071683"/>
            <a:ext cx="4292602" cy="1917329"/>
            <a:chOff x="6567810" y="1937054"/>
            <a:chExt cx="4292602" cy="19173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34A8C054-9DF2-4A89-BA78-7F6E2C7A5E84}"/>
                </a:ext>
              </a:extLst>
            </p:cNvPr>
            <p:cNvSpPr/>
            <p:nvPr/>
          </p:nvSpPr>
          <p:spPr>
            <a:xfrm>
              <a:off x="6567810" y="2722727"/>
              <a:ext cx="4292602" cy="113165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TW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導覽列 </a:t>
              </a:r>
              <a:endPara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Navigation </a:t>
              </a: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bar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5406593-6AD8-4036-A6AD-98C140FAD029}"/>
                </a:ext>
              </a:extLst>
            </p:cNvPr>
            <p:cNvSpPr/>
            <p:nvPr/>
          </p:nvSpPr>
          <p:spPr>
            <a:xfrm>
              <a:off x="7593124" y="1937054"/>
              <a:ext cx="2241974" cy="5582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PART </a:t>
              </a:r>
              <a:r>
                <a:rPr lang="en-US" altLang="zh-CN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5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" y="-1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6" name="標題 10">
            <a:extLst>
              <a:ext uri="{FF2B5EF4-FFF2-40B4-BE49-F238E27FC236}">
                <a16:creationId xmlns:a16="http://schemas.microsoft.com/office/drawing/2014/main" xmlns="" id="{010FB232-4CB4-C34D-A688-C51B6E7CD2CF}"/>
              </a:ext>
            </a:extLst>
          </p:cNvPr>
          <p:cNvSpPr txBox="1">
            <a:spLocks/>
          </p:cNvSpPr>
          <p:nvPr/>
        </p:nvSpPr>
        <p:spPr>
          <a:xfrm>
            <a:off x="974324" y="974001"/>
            <a:ext cx="10515600" cy="5838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>
                <a:solidFill>
                  <a:srgbClr val="0070C0"/>
                </a:solidFill>
                <a:latin typeface="Microsoft JhengHei UI" pitchFamily="34" charset="-120"/>
                <a:ea typeface="Microsoft JhengHei UI" pitchFamily="34" charset="-120"/>
              </a:rPr>
              <a:t>導覽列 </a:t>
            </a:r>
            <a:r>
              <a:rPr lang="en-US" altLang="zh-TW" sz="3600" dirty="0" smtClean="0">
                <a:solidFill>
                  <a:srgbClr val="0070C0"/>
                </a:solidFill>
                <a:latin typeface="Microsoft JhengHei UI" pitchFamily="34" charset="-120"/>
                <a:ea typeface="Microsoft JhengHei UI" pitchFamily="34" charset="-120"/>
              </a:rPr>
              <a:t>Navigation bar</a:t>
            </a:r>
            <a:endParaRPr lang="zh-TW" sz="3600" dirty="0">
              <a:solidFill>
                <a:srgbClr val="0070C0"/>
              </a:solidFill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37" name="圖片 1">
            <a:extLst>
              <a:ext uri="{FF2B5EF4-FFF2-40B4-BE49-F238E27FC236}">
                <a16:creationId xmlns:a16="http://schemas.microsoft.com/office/drawing/2014/main" xmlns="" id="{76D7FEF3-3F60-4682-913B-1A41CDF55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765" y="1850765"/>
            <a:ext cx="8202967" cy="3076344"/>
          </a:xfrm>
          <a:prstGeom prst="rect">
            <a:avLst/>
          </a:prstGeom>
        </p:spPr>
      </p:pic>
      <p:pic>
        <p:nvPicPr>
          <p:cNvPr id="38" name="圖片 4">
            <a:extLst>
              <a:ext uri="{FF2B5EF4-FFF2-40B4-BE49-F238E27FC236}">
                <a16:creationId xmlns:a16="http://schemas.microsoft.com/office/drawing/2014/main" xmlns="" id="{6196FF17-D1A7-4CA2-9061-11DF1D186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766" y="5373784"/>
            <a:ext cx="7972148" cy="618644"/>
          </a:xfrm>
          <a:prstGeom prst="rect">
            <a:avLst/>
          </a:prstGeom>
        </p:spPr>
      </p:pic>
      <p:sp>
        <p:nvSpPr>
          <p:cNvPr id="39" name="矩形 20">
            <a:extLst>
              <a:ext uri="{FF2B5EF4-FFF2-40B4-BE49-F238E27FC236}">
                <a16:creationId xmlns:a16="http://schemas.microsoft.com/office/drawing/2014/main" xmlns="" id="{82718368-0E35-4AAD-AF38-E4B615F72245}"/>
              </a:ext>
            </a:extLst>
          </p:cNvPr>
          <p:cNvSpPr/>
          <p:nvPr/>
        </p:nvSpPr>
        <p:spPr>
          <a:xfrm>
            <a:off x="1964924" y="1748902"/>
            <a:ext cx="8780016" cy="550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2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內容版面配置區 17">
            <a:extLst>
              <a:ext uri="{FF2B5EF4-FFF2-40B4-BE49-F238E27FC236}">
                <a16:creationId xmlns:a16="http://schemas.microsoft.com/office/drawing/2014/main" xmlns="" id="{F451EBE7-64A3-7E40-8C33-3C01E8EBABD2}"/>
              </a:ext>
            </a:extLst>
          </p:cNvPr>
          <p:cNvSpPr txBox="1">
            <a:spLocks/>
          </p:cNvSpPr>
          <p:nvPr/>
        </p:nvSpPr>
        <p:spPr>
          <a:xfrm>
            <a:off x="5400581" y="2826929"/>
            <a:ext cx="6193655" cy="1372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b="1" dirty="0" smtClean="0">
                <a:solidFill>
                  <a:schemeClr val="accent1"/>
                </a:solidFill>
                <a:latin typeface="Microsoft JhengHei UI" pitchFamily="34" charset="-120"/>
                <a:ea typeface="Microsoft JhengHei UI" pitchFamily="34" charset="-120"/>
              </a:rPr>
              <a:t>Label</a:t>
            </a:r>
            <a:r>
              <a:rPr lang="zh-TW" altLang="en-US" sz="1800" b="1" dirty="0" smtClean="0">
                <a:solidFill>
                  <a:schemeClr val="accent1"/>
                </a:solidFill>
                <a:latin typeface="Microsoft JhengHei UI" pitchFamily="34" charset="-120"/>
                <a:ea typeface="Microsoft JhengHei UI" pitchFamily="34" charset="-120"/>
              </a:rPr>
              <a:t>放置網頁的</a:t>
            </a:r>
            <a:r>
              <a:rPr lang="en-US" altLang="zh-TW" sz="1800" b="1" dirty="0" smtClean="0">
                <a:solidFill>
                  <a:schemeClr val="accent1"/>
                </a:solidFill>
                <a:latin typeface="Microsoft JhengHei UI" pitchFamily="34" charset="-120"/>
                <a:ea typeface="Microsoft JhengHei UI" pitchFamily="34" charset="-120"/>
              </a:rPr>
              <a:t>logo</a:t>
            </a:r>
            <a:r>
              <a:rPr lang="zh-TW" altLang="en-US" sz="1800" b="1" dirty="0" smtClean="0">
                <a:solidFill>
                  <a:schemeClr val="accent1"/>
                </a:solidFill>
                <a:latin typeface="Microsoft JhengHei UI" pitchFamily="34" charset="-120"/>
                <a:ea typeface="Microsoft JhengHei UI" pitchFamily="34" charset="-120"/>
              </a:rPr>
              <a:t>，通常透過點擊就可以回到首頁</a:t>
            </a:r>
            <a:endParaRPr lang="en-US" altLang="zh-TW" sz="1800" b="1" dirty="0" smtClean="0">
              <a:solidFill>
                <a:schemeClr val="accent1"/>
              </a:solidFill>
              <a:latin typeface="Microsoft JhengHei UI" pitchFamily="34" charset="-120"/>
              <a:ea typeface="Microsoft JhengHei UI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b="1" dirty="0" smtClean="0">
              <a:solidFill>
                <a:schemeClr val="accent1"/>
              </a:solidFill>
              <a:latin typeface="Microsoft JhengHei UI" pitchFamily="34" charset="-120"/>
              <a:ea typeface="Microsoft JhengHei UI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b="1" dirty="0" smtClean="0">
                <a:solidFill>
                  <a:schemeClr val="accent1"/>
                </a:solidFill>
                <a:latin typeface="Microsoft JhengHei UI" pitchFamily="34" charset="-120"/>
                <a:ea typeface="Microsoft JhengHei UI" pitchFamily="34" charset="-120"/>
              </a:rPr>
              <a:t>&lt;</a:t>
            </a:r>
            <a:r>
              <a:rPr lang="en-US" altLang="ja-JP" sz="1800" b="1" dirty="0" err="1" smtClean="0">
                <a:solidFill>
                  <a:schemeClr val="accent1"/>
                </a:solidFill>
                <a:latin typeface="Microsoft JhengHei UI" pitchFamily="34" charset="-120"/>
                <a:ea typeface="Microsoft JhengHei UI" pitchFamily="34" charset="-120"/>
              </a:rPr>
              <a:t>ul</a:t>
            </a:r>
            <a:r>
              <a:rPr lang="en-US" altLang="zh-TW" sz="1800" b="1" dirty="0" smtClean="0">
                <a:solidFill>
                  <a:schemeClr val="accent1"/>
                </a:solidFill>
                <a:latin typeface="Microsoft JhengHei UI" pitchFamily="34" charset="-120"/>
                <a:ea typeface="Microsoft JhengHei UI" pitchFamily="34" charset="-120"/>
              </a:rPr>
              <a:t>&gt;&lt;li&gt;</a:t>
            </a:r>
            <a:r>
              <a:rPr lang="zh-TW" altLang="en-US" sz="1800" b="1" dirty="0" smtClean="0">
                <a:solidFill>
                  <a:schemeClr val="accent1"/>
                </a:solidFill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n-US" altLang="zh-TW" sz="1800" b="1" dirty="0" smtClean="0">
                <a:solidFill>
                  <a:schemeClr val="accent1"/>
                </a:solidFill>
                <a:latin typeface="Microsoft JhengHei UI" pitchFamily="34" charset="-120"/>
                <a:ea typeface="Microsoft JhengHei UI" pitchFamily="34" charset="-120"/>
              </a:rPr>
              <a:t>:</a:t>
            </a:r>
            <a:r>
              <a:rPr lang="zh-TW" altLang="en-US" sz="1800" b="1" dirty="0" smtClean="0">
                <a:solidFill>
                  <a:schemeClr val="accent1"/>
                </a:solidFill>
                <a:latin typeface="Microsoft JhengHei UI" pitchFamily="34" charset="-120"/>
                <a:ea typeface="Microsoft JhengHei UI" pitchFamily="34" charset="-120"/>
              </a:rPr>
              <a:t> 可以點擊連接到其他頁面</a:t>
            </a:r>
            <a:endParaRPr lang="en-US" altLang="zh-TW" sz="1800" b="1" dirty="0">
              <a:solidFill>
                <a:schemeClr val="accent1"/>
              </a:solidFill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9" name="圖片 1">
            <a:extLst>
              <a:ext uri="{FF2B5EF4-FFF2-40B4-BE49-F238E27FC236}">
                <a16:creationId xmlns:a16="http://schemas.microsoft.com/office/drawing/2014/main" xmlns="" id="{78DBEB55-66C4-43B2-8E30-C17C41E51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80528"/>
            <a:ext cx="43148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A430DFE-DD51-4001-9E46-EC289153B4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04800"/>
            <a:ext cx="5981700" cy="59817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xmlns="" id="{6B142089-980C-42C9-A814-DEF47062AC60}"/>
              </a:ext>
            </a:extLst>
          </p:cNvPr>
          <p:cNvSpPr/>
          <p:nvPr/>
        </p:nvSpPr>
        <p:spPr>
          <a:xfrm>
            <a:off x="2120900" y="2298700"/>
            <a:ext cx="2324100" cy="1943100"/>
          </a:xfrm>
          <a:prstGeom prst="ellipse">
            <a:avLst/>
          </a:prstGeom>
          <a:solidFill>
            <a:srgbClr val="F8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221530-DC2A-40FF-B13E-FF7D2326AF96}"/>
              </a:ext>
            </a:extLst>
          </p:cNvPr>
          <p:cNvSpPr txBox="1"/>
          <p:nvPr/>
        </p:nvSpPr>
        <p:spPr>
          <a:xfrm>
            <a:off x="2813312" y="2471696"/>
            <a:ext cx="450938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目</a:t>
            </a:r>
            <a:endParaRPr kumimoji="0" lang="en-US" altLang="zh-TW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錄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BAAA318-0114-41C8-A375-F25F56E229C2}"/>
              </a:ext>
            </a:extLst>
          </p:cNvPr>
          <p:cNvGrpSpPr/>
          <p:nvPr/>
        </p:nvGrpSpPr>
        <p:grpSpPr>
          <a:xfrm>
            <a:off x="6286499" y="1662565"/>
            <a:ext cx="5381625" cy="475466"/>
            <a:chOff x="0" y="429601"/>
            <a:chExt cx="6720420" cy="679085"/>
          </a:xfrm>
        </p:grpSpPr>
        <p:sp>
          <p:nvSpPr>
            <p:cNvPr id="10" name="任意多边形 25">
              <a:extLst>
                <a:ext uri="{FF2B5EF4-FFF2-40B4-BE49-F238E27FC236}">
                  <a16:creationId xmlns:a16="http://schemas.microsoft.com/office/drawing/2014/main" xmlns="" id="{C05E0013-6B28-47CE-984E-59448864C8C8}"/>
                </a:ext>
              </a:extLst>
            </p:cNvPr>
            <p:cNvSpPr/>
            <p:nvPr/>
          </p:nvSpPr>
          <p:spPr>
            <a:xfrm>
              <a:off x="0" y="632010"/>
              <a:ext cx="6212114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 w="19050">
              <a:solidFill>
                <a:srgbClr val="93D0C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26">
              <a:extLst>
                <a:ext uri="{FF2B5EF4-FFF2-40B4-BE49-F238E27FC236}">
                  <a16:creationId xmlns:a16="http://schemas.microsoft.com/office/drawing/2014/main" xmlns="" id="{FF86D2BF-F678-4430-AEEE-7AD159BA4C87}"/>
                </a:ext>
              </a:extLst>
            </p:cNvPr>
            <p:cNvSpPr/>
            <p:nvPr/>
          </p:nvSpPr>
          <p:spPr>
            <a:xfrm rot="417983" flipH="1">
              <a:off x="6068192" y="429601"/>
              <a:ext cx="652228" cy="490544"/>
            </a:xfrm>
            <a:custGeom>
              <a:avLst/>
              <a:gdLst>
                <a:gd name="connsiteX0" fmla="*/ 379541 w 652228"/>
                <a:gd name="connsiteY0" fmla="*/ 326881 h 490544"/>
                <a:gd name="connsiteX1" fmla="*/ 307194 w 652228"/>
                <a:gd name="connsiteY1" fmla="*/ 398729 h 490544"/>
                <a:gd name="connsiteX2" fmla="*/ 424063 w 652228"/>
                <a:gd name="connsiteY2" fmla="*/ 407018 h 490544"/>
                <a:gd name="connsiteX3" fmla="*/ 379541 w 652228"/>
                <a:gd name="connsiteY3" fmla="*/ 326881 h 490544"/>
                <a:gd name="connsiteX4" fmla="*/ 136903 w 652228"/>
                <a:gd name="connsiteY4" fmla="*/ 89809 h 490544"/>
                <a:gd name="connsiteX5" fmla="*/ 203684 w 652228"/>
                <a:gd name="connsiteY5" fmla="*/ 139530 h 490544"/>
                <a:gd name="connsiteX6" fmla="*/ 384551 w 652228"/>
                <a:gd name="connsiteY6" fmla="*/ 288697 h 490544"/>
                <a:gd name="connsiteX7" fmla="*/ 390117 w 652228"/>
                <a:gd name="connsiteY7" fmla="*/ 299746 h 490544"/>
                <a:gd name="connsiteX8" fmla="*/ 454115 w 652228"/>
                <a:gd name="connsiteY8" fmla="*/ 393664 h 490544"/>
                <a:gd name="connsiteX9" fmla="*/ 451333 w 652228"/>
                <a:gd name="connsiteY9" fmla="*/ 319082 h 490544"/>
                <a:gd name="connsiteX10" fmla="*/ 451333 w 652228"/>
                <a:gd name="connsiteY10" fmla="*/ 225163 h 490544"/>
                <a:gd name="connsiteX11" fmla="*/ 454115 w 652228"/>
                <a:gd name="connsiteY11" fmla="*/ 222399 h 490544"/>
                <a:gd name="connsiteX12" fmla="*/ 451333 w 652228"/>
                <a:gd name="connsiteY12" fmla="*/ 222399 h 490544"/>
                <a:gd name="connsiteX13" fmla="*/ 445767 w 652228"/>
                <a:gd name="connsiteY13" fmla="*/ 230687 h 490544"/>
                <a:gd name="connsiteX14" fmla="*/ 281597 w 652228"/>
                <a:gd name="connsiteY14" fmla="*/ 164391 h 490544"/>
                <a:gd name="connsiteX15" fmla="*/ 136903 w 652228"/>
                <a:gd name="connsiteY15" fmla="*/ 89809 h 490544"/>
                <a:gd name="connsiteX16" fmla="*/ 160275 w 652228"/>
                <a:gd name="connsiteY16" fmla="*/ 56418 h 490544"/>
                <a:gd name="connsiteX17" fmla="*/ 267815 w 652228"/>
                <a:gd name="connsiteY17" fmla="*/ 118071 h 490544"/>
                <a:gd name="connsiteX18" fmla="*/ 444291 w 652228"/>
                <a:gd name="connsiteY18" fmla="*/ 210553 h 490544"/>
                <a:gd name="connsiteX19" fmla="*/ 447048 w 652228"/>
                <a:gd name="connsiteY19" fmla="*/ 213355 h 490544"/>
                <a:gd name="connsiteX20" fmla="*/ 452563 w 652228"/>
                <a:gd name="connsiteY20" fmla="*/ 210553 h 490544"/>
                <a:gd name="connsiteX21" fmla="*/ 458078 w 652228"/>
                <a:gd name="connsiteY21" fmla="*/ 199343 h 490544"/>
                <a:gd name="connsiteX22" fmla="*/ 471863 w 652228"/>
                <a:gd name="connsiteY22" fmla="*/ 190935 h 490544"/>
                <a:gd name="connsiteX23" fmla="*/ 518741 w 652228"/>
                <a:gd name="connsiteY23" fmla="*/ 162910 h 490544"/>
                <a:gd name="connsiteX24" fmla="*/ 587676 w 652228"/>
                <a:gd name="connsiteY24" fmla="*/ 120875 h 490544"/>
                <a:gd name="connsiteX25" fmla="*/ 540801 w 652228"/>
                <a:gd name="connsiteY25" fmla="*/ 106863 h 490544"/>
                <a:gd name="connsiteX26" fmla="*/ 353296 w 652228"/>
                <a:gd name="connsiteY26" fmla="*/ 73232 h 490544"/>
                <a:gd name="connsiteX27" fmla="*/ 160275 w 652228"/>
                <a:gd name="connsiteY27" fmla="*/ 56418 h 490544"/>
                <a:gd name="connsiteX28" fmla="*/ 36731 w 652228"/>
                <a:gd name="connsiteY28" fmla="*/ 53078 h 490544"/>
                <a:gd name="connsiteX29" fmla="*/ 202233 w 652228"/>
                <a:gd name="connsiteY29" fmla="*/ 447087 h 490544"/>
                <a:gd name="connsiteX30" fmla="*/ 353943 w 652228"/>
                <a:gd name="connsiteY30" fmla="*/ 305576 h 490544"/>
                <a:gd name="connsiteX31" fmla="*/ 177407 w 652228"/>
                <a:gd name="connsiteY31" fmla="*/ 164067 h 490544"/>
                <a:gd name="connsiteX32" fmla="*/ 72589 w 652228"/>
                <a:gd name="connsiteY32" fmla="*/ 78051 h 490544"/>
                <a:gd name="connsiteX33" fmla="*/ 36731 w 652228"/>
                <a:gd name="connsiteY33" fmla="*/ 53078 h 490544"/>
                <a:gd name="connsiteX34" fmla="*/ 52949 w 652228"/>
                <a:gd name="connsiteY34" fmla="*/ 584 h 490544"/>
                <a:gd name="connsiteX35" fmla="*/ 84580 w 652228"/>
                <a:gd name="connsiteY35" fmla="*/ 585 h 490544"/>
                <a:gd name="connsiteX36" fmla="*/ 144202 w 652228"/>
                <a:gd name="connsiteY36" fmla="*/ 6811 h 490544"/>
                <a:gd name="connsiteX37" fmla="*/ 363280 w 652228"/>
                <a:gd name="connsiteY37" fmla="*/ 37250 h 490544"/>
                <a:gd name="connsiteX38" fmla="*/ 651685 w 652228"/>
                <a:gd name="connsiteY38" fmla="*/ 111963 h 490544"/>
                <a:gd name="connsiteX39" fmla="*/ 637818 w 652228"/>
                <a:gd name="connsiteY39" fmla="*/ 131333 h 490544"/>
                <a:gd name="connsiteX40" fmla="*/ 629499 w 652228"/>
                <a:gd name="connsiteY40" fmla="*/ 139635 h 490544"/>
                <a:gd name="connsiteX41" fmla="*/ 529668 w 652228"/>
                <a:gd name="connsiteY41" fmla="*/ 197746 h 490544"/>
                <a:gd name="connsiteX42" fmla="*/ 476977 w 652228"/>
                <a:gd name="connsiteY42" fmla="*/ 225418 h 490544"/>
                <a:gd name="connsiteX43" fmla="*/ 482523 w 652228"/>
                <a:gd name="connsiteY43" fmla="*/ 333338 h 490544"/>
                <a:gd name="connsiteX44" fmla="*/ 485298 w 652228"/>
                <a:gd name="connsiteY44" fmla="*/ 449559 h 490544"/>
                <a:gd name="connsiteX45" fmla="*/ 454793 w 652228"/>
                <a:gd name="connsiteY45" fmla="*/ 457861 h 490544"/>
                <a:gd name="connsiteX46" fmla="*/ 452018 w 652228"/>
                <a:gd name="connsiteY46" fmla="*/ 452327 h 490544"/>
                <a:gd name="connsiteX47" fmla="*/ 302270 w 652228"/>
                <a:gd name="connsiteY47" fmla="*/ 424655 h 490544"/>
                <a:gd name="connsiteX48" fmla="*/ 291177 w 652228"/>
                <a:gd name="connsiteY48" fmla="*/ 413585 h 490544"/>
                <a:gd name="connsiteX49" fmla="*/ 210758 w 652228"/>
                <a:gd name="connsiteY49" fmla="*/ 485532 h 490544"/>
                <a:gd name="connsiteX50" fmla="*/ 183027 w 652228"/>
                <a:gd name="connsiteY50" fmla="*/ 482766 h 490544"/>
                <a:gd name="connsiteX51" fmla="*/ 0 w 652228"/>
                <a:gd name="connsiteY51" fmla="*/ 23414 h 490544"/>
                <a:gd name="connsiteX52" fmla="*/ 8319 w 652228"/>
                <a:gd name="connsiteY52" fmla="*/ 12345 h 490544"/>
                <a:gd name="connsiteX53" fmla="*/ 22184 w 652228"/>
                <a:gd name="connsiteY53" fmla="*/ 6811 h 490544"/>
                <a:gd name="connsiteX54" fmla="*/ 24959 w 652228"/>
                <a:gd name="connsiteY54" fmla="*/ 6811 h 490544"/>
                <a:gd name="connsiteX55" fmla="*/ 52949 w 652228"/>
                <a:gd name="connsiteY55" fmla="*/ 584 h 4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52228" h="490544">
                  <a:moveTo>
                    <a:pt x="379541" y="326881"/>
                  </a:moveTo>
                  <a:cubicBezTo>
                    <a:pt x="357281" y="351751"/>
                    <a:pt x="332237" y="373859"/>
                    <a:pt x="307194" y="398729"/>
                  </a:cubicBezTo>
                  <a:cubicBezTo>
                    <a:pt x="343368" y="393202"/>
                    <a:pt x="387889" y="398729"/>
                    <a:pt x="424063" y="407018"/>
                  </a:cubicBezTo>
                  <a:cubicBezTo>
                    <a:pt x="410149" y="382149"/>
                    <a:pt x="393455" y="354515"/>
                    <a:pt x="379541" y="326881"/>
                  </a:cubicBezTo>
                  <a:close/>
                  <a:moveTo>
                    <a:pt x="136903" y="89809"/>
                  </a:moveTo>
                  <a:cubicBezTo>
                    <a:pt x="159163" y="106383"/>
                    <a:pt x="181425" y="122957"/>
                    <a:pt x="203684" y="139530"/>
                  </a:cubicBezTo>
                  <a:cubicBezTo>
                    <a:pt x="262118" y="186489"/>
                    <a:pt x="331682" y="233450"/>
                    <a:pt x="384551" y="288697"/>
                  </a:cubicBezTo>
                  <a:cubicBezTo>
                    <a:pt x="387334" y="294220"/>
                    <a:pt x="390117" y="296982"/>
                    <a:pt x="390117" y="299746"/>
                  </a:cubicBezTo>
                  <a:cubicBezTo>
                    <a:pt x="412377" y="330131"/>
                    <a:pt x="431856" y="360516"/>
                    <a:pt x="454115" y="393664"/>
                  </a:cubicBezTo>
                  <a:cubicBezTo>
                    <a:pt x="454115" y="368803"/>
                    <a:pt x="451333" y="343943"/>
                    <a:pt x="451333" y="319082"/>
                  </a:cubicBezTo>
                  <a:cubicBezTo>
                    <a:pt x="448550" y="288697"/>
                    <a:pt x="440202" y="252786"/>
                    <a:pt x="451333" y="225163"/>
                  </a:cubicBezTo>
                  <a:cubicBezTo>
                    <a:pt x="451333" y="225163"/>
                    <a:pt x="451333" y="222399"/>
                    <a:pt x="454115" y="222399"/>
                  </a:cubicBezTo>
                  <a:cubicBezTo>
                    <a:pt x="454115" y="222399"/>
                    <a:pt x="451333" y="222399"/>
                    <a:pt x="451333" y="222399"/>
                  </a:cubicBezTo>
                  <a:cubicBezTo>
                    <a:pt x="451333" y="225163"/>
                    <a:pt x="451333" y="227925"/>
                    <a:pt x="445767" y="230687"/>
                  </a:cubicBezTo>
                  <a:cubicBezTo>
                    <a:pt x="409594" y="252786"/>
                    <a:pt x="314987" y="180966"/>
                    <a:pt x="281597" y="164391"/>
                  </a:cubicBezTo>
                  <a:cubicBezTo>
                    <a:pt x="234292" y="136768"/>
                    <a:pt x="184207" y="111906"/>
                    <a:pt x="136903" y="89809"/>
                  </a:cubicBezTo>
                  <a:close/>
                  <a:moveTo>
                    <a:pt x="160275" y="56418"/>
                  </a:moveTo>
                  <a:cubicBezTo>
                    <a:pt x="196123" y="76036"/>
                    <a:pt x="231968" y="98456"/>
                    <a:pt x="267815" y="118071"/>
                  </a:cubicBezTo>
                  <a:cubicBezTo>
                    <a:pt x="328478" y="148898"/>
                    <a:pt x="389141" y="176923"/>
                    <a:pt x="444291" y="210553"/>
                  </a:cubicBezTo>
                  <a:cubicBezTo>
                    <a:pt x="447048" y="213355"/>
                    <a:pt x="447048" y="213355"/>
                    <a:pt x="447048" y="213355"/>
                  </a:cubicBezTo>
                  <a:cubicBezTo>
                    <a:pt x="449806" y="210553"/>
                    <a:pt x="449806" y="210553"/>
                    <a:pt x="452563" y="210553"/>
                  </a:cubicBezTo>
                  <a:cubicBezTo>
                    <a:pt x="444291" y="210553"/>
                    <a:pt x="452563" y="202144"/>
                    <a:pt x="458078" y="199343"/>
                  </a:cubicBezTo>
                  <a:cubicBezTo>
                    <a:pt x="460834" y="196541"/>
                    <a:pt x="466349" y="193737"/>
                    <a:pt x="471863" y="190935"/>
                  </a:cubicBezTo>
                  <a:cubicBezTo>
                    <a:pt x="488408" y="182528"/>
                    <a:pt x="502196" y="171318"/>
                    <a:pt x="518741" y="162910"/>
                  </a:cubicBezTo>
                  <a:cubicBezTo>
                    <a:pt x="540801" y="148898"/>
                    <a:pt x="562859" y="134886"/>
                    <a:pt x="587676" y="120875"/>
                  </a:cubicBezTo>
                  <a:cubicBezTo>
                    <a:pt x="571131" y="115270"/>
                    <a:pt x="554586" y="109664"/>
                    <a:pt x="540801" y="106863"/>
                  </a:cubicBezTo>
                  <a:cubicBezTo>
                    <a:pt x="477378" y="92850"/>
                    <a:pt x="416716" y="81639"/>
                    <a:pt x="353296" y="73232"/>
                  </a:cubicBezTo>
                  <a:cubicBezTo>
                    <a:pt x="295388" y="64825"/>
                    <a:pt x="226453" y="62023"/>
                    <a:pt x="160275" y="56418"/>
                  </a:cubicBezTo>
                  <a:close/>
                  <a:moveTo>
                    <a:pt x="36731" y="53078"/>
                  </a:moveTo>
                  <a:cubicBezTo>
                    <a:pt x="94657" y="183490"/>
                    <a:pt x="122241" y="327775"/>
                    <a:pt x="202233" y="447087"/>
                  </a:cubicBezTo>
                  <a:cubicBezTo>
                    <a:pt x="254642" y="402692"/>
                    <a:pt x="304292" y="352746"/>
                    <a:pt x="353943" y="305576"/>
                  </a:cubicBezTo>
                  <a:cubicBezTo>
                    <a:pt x="290500" y="266732"/>
                    <a:pt x="235333" y="208463"/>
                    <a:pt x="177407" y="164067"/>
                  </a:cubicBezTo>
                  <a:cubicBezTo>
                    <a:pt x="141549" y="136320"/>
                    <a:pt x="108449" y="108573"/>
                    <a:pt x="72589" y="78051"/>
                  </a:cubicBezTo>
                  <a:cubicBezTo>
                    <a:pt x="67074" y="75275"/>
                    <a:pt x="50523" y="64177"/>
                    <a:pt x="36731" y="53078"/>
                  </a:cubicBezTo>
                  <a:close/>
                  <a:moveTo>
                    <a:pt x="52949" y="584"/>
                  </a:moveTo>
                  <a:cubicBezTo>
                    <a:pt x="63088" y="-280"/>
                    <a:pt x="73834" y="-107"/>
                    <a:pt x="84580" y="585"/>
                  </a:cubicBezTo>
                  <a:cubicBezTo>
                    <a:pt x="106072" y="1969"/>
                    <a:pt x="127564" y="5427"/>
                    <a:pt x="144202" y="6811"/>
                  </a:cubicBezTo>
                  <a:cubicBezTo>
                    <a:pt x="216304" y="15113"/>
                    <a:pt x="291177" y="26180"/>
                    <a:pt x="363280" y="37250"/>
                  </a:cubicBezTo>
                  <a:cubicBezTo>
                    <a:pt x="410423" y="45552"/>
                    <a:pt x="635046" y="53852"/>
                    <a:pt x="651685" y="111963"/>
                  </a:cubicBezTo>
                  <a:cubicBezTo>
                    <a:pt x="654457" y="120265"/>
                    <a:pt x="646139" y="128567"/>
                    <a:pt x="637818" y="131333"/>
                  </a:cubicBezTo>
                  <a:cubicBezTo>
                    <a:pt x="635046" y="134101"/>
                    <a:pt x="635046" y="136869"/>
                    <a:pt x="629499" y="139635"/>
                  </a:cubicBezTo>
                  <a:cubicBezTo>
                    <a:pt x="596222" y="156239"/>
                    <a:pt x="562945" y="178376"/>
                    <a:pt x="529668" y="197746"/>
                  </a:cubicBezTo>
                  <a:cubicBezTo>
                    <a:pt x="515800" y="206048"/>
                    <a:pt x="496389" y="219884"/>
                    <a:pt x="476977" y="225418"/>
                  </a:cubicBezTo>
                  <a:cubicBezTo>
                    <a:pt x="482523" y="261391"/>
                    <a:pt x="479751" y="297365"/>
                    <a:pt x="482523" y="333338"/>
                  </a:cubicBezTo>
                  <a:cubicBezTo>
                    <a:pt x="485298" y="372078"/>
                    <a:pt x="488070" y="410819"/>
                    <a:pt x="485298" y="449559"/>
                  </a:cubicBezTo>
                  <a:cubicBezTo>
                    <a:pt x="485298" y="466162"/>
                    <a:pt x="463111" y="471696"/>
                    <a:pt x="454793" y="457861"/>
                  </a:cubicBezTo>
                  <a:cubicBezTo>
                    <a:pt x="452018" y="455095"/>
                    <a:pt x="452018" y="455095"/>
                    <a:pt x="452018" y="452327"/>
                  </a:cubicBezTo>
                  <a:cubicBezTo>
                    <a:pt x="404876" y="435723"/>
                    <a:pt x="352187" y="427421"/>
                    <a:pt x="302270" y="424655"/>
                  </a:cubicBezTo>
                  <a:cubicBezTo>
                    <a:pt x="296724" y="424655"/>
                    <a:pt x="293952" y="419121"/>
                    <a:pt x="291177" y="413585"/>
                  </a:cubicBezTo>
                  <a:cubicBezTo>
                    <a:pt x="266219" y="438491"/>
                    <a:pt x="238488" y="463394"/>
                    <a:pt x="210758" y="485532"/>
                  </a:cubicBezTo>
                  <a:cubicBezTo>
                    <a:pt x="202439" y="493834"/>
                    <a:pt x="191346" y="491066"/>
                    <a:pt x="183027" y="482766"/>
                  </a:cubicBezTo>
                  <a:cubicBezTo>
                    <a:pt x="85966" y="349940"/>
                    <a:pt x="47143" y="178376"/>
                    <a:pt x="0" y="23414"/>
                  </a:cubicBezTo>
                  <a:cubicBezTo>
                    <a:pt x="0" y="17878"/>
                    <a:pt x="2772" y="12345"/>
                    <a:pt x="8319" y="12345"/>
                  </a:cubicBezTo>
                  <a:cubicBezTo>
                    <a:pt x="11093" y="6811"/>
                    <a:pt x="16640" y="1277"/>
                    <a:pt x="22184" y="6811"/>
                  </a:cubicBezTo>
                  <a:cubicBezTo>
                    <a:pt x="24959" y="6811"/>
                    <a:pt x="24959" y="6811"/>
                    <a:pt x="24959" y="6811"/>
                  </a:cubicBezTo>
                  <a:cubicBezTo>
                    <a:pt x="33278" y="3352"/>
                    <a:pt x="42810" y="1449"/>
                    <a:pt x="52949" y="584"/>
                  </a:cubicBezTo>
                  <a:close/>
                </a:path>
              </a:pathLst>
            </a:custGeom>
            <a:solidFill>
              <a:srgbClr val="93D0C9"/>
            </a:solidFill>
            <a:ln>
              <a:solidFill>
                <a:srgbClr val="93D0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E52E0C2-944C-4A70-9992-18139DC8E5CA}"/>
              </a:ext>
            </a:extLst>
          </p:cNvPr>
          <p:cNvSpPr txBox="1"/>
          <p:nvPr/>
        </p:nvSpPr>
        <p:spPr>
          <a:xfrm>
            <a:off x="6286499" y="1456611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RWD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基本概念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54F19669-19B6-45D4-B3FB-810A6D1E71F2}"/>
              </a:ext>
            </a:extLst>
          </p:cNvPr>
          <p:cNvGrpSpPr/>
          <p:nvPr/>
        </p:nvGrpSpPr>
        <p:grpSpPr>
          <a:xfrm>
            <a:off x="6219823" y="2915346"/>
            <a:ext cx="5381625" cy="475466"/>
            <a:chOff x="0" y="429601"/>
            <a:chExt cx="6720420" cy="679085"/>
          </a:xfrm>
        </p:grpSpPr>
        <p:sp>
          <p:nvSpPr>
            <p:cNvPr id="22" name="任意多边形 25">
              <a:extLst>
                <a:ext uri="{FF2B5EF4-FFF2-40B4-BE49-F238E27FC236}">
                  <a16:creationId xmlns:a16="http://schemas.microsoft.com/office/drawing/2014/main" xmlns="" id="{D0C53AB2-3967-4525-A493-0643992FF27F}"/>
                </a:ext>
              </a:extLst>
            </p:cNvPr>
            <p:cNvSpPr/>
            <p:nvPr/>
          </p:nvSpPr>
          <p:spPr>
            <a:xfrm>
              <a:off x="0" y="632010"/>
              <a:ext cx="6212114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 w="19050">
              <a:solidFill>
                <a:srgbClr val="93D0C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6">
              <a:extLst>
                <a:ext uri="{FF2B5EF4-FFF2-40B4-BE49-F238E27FC236}">
                  <a16:creationId xmlns:a16="http://schemas.microsoft.com/office/drawing/2014/main" xmlns="" id="{0D34243E-1B31-4F6E-921C-55A4A238A0B4}"/>
                </a:ext>
              </a:extLst>
            </p:cNvPr>
            <p:cNvSpPr/>
            <p:nvPr/>
          </p:nvSpPr>
          <p:spPr>
            <a:xfrm rot="417983" flipH="1">
              <a:off x="6068192" y="429601"/>
              <a:ext cx="652228" cy="490544"/>
            </a:xfrm>
            <a:custGeom>
              <a:avLst/>
              <a:gdLst>
                <a:gd name="connsiteX0" fmla="*/ 379541 w 652228"/>
                <a:gd name="connsiteY0" fmla="*/ 326881 h 490544"/>
                <a:gd name="connsiteX1" fmla="*/ 307194 w 652228"/>
                <a:gd name="connsiteY1" fmla="*/ 398729 h 490544"/>
                <a:gd name="connsiteX2" fmla="*/ 424063 w 652228"/>
                <a:gd name="connsiteY2" fmla="*/ 407018 h 490544"/>
                <a:gd name="connsiteX3" fmla="*/ 379541 w 652228"/>
                <a:gd name="connsiteY3" fmla="*/ 326881 h 490544"/>
                <a:gd name="connsiteX4" fmla="*/ 136903 w 652228"/>
                <a:gd name="connsiteY4" fmla="*/ 89809 h 490544"/>
                <a:gd name="connsiteX5" fmla="*/ 203684 w 652228"/>
                <a:gd name="connsiteY5" fmla="*/ 139530 h 490544"/>
                <a:gd name="connsiteX6" fmla="*/ 384551 w 652228"/>
                <a:gd name="connsiteY6" fmla="*/ 288697 h 490544"/>
                <a:gd name="connsiteX7" fmla="*/ 390117 w 652228"/>
                <a:gd name="connsiteY7" fmla="*/ 299746 h 490544"/>
                <a:gd name="connsiteX8" fmla="*/ 454115 w 652228"/>
                <a:gd name="connsiteY8" fmla="*/ 393664 h 490544"/>
                <a:gd name="connsiteX9" fmla="*/ 451333 w 652228"/>
                <a:gd name="connsiteY9" fmla="*/ 319082 h 490544"/>
                <a:gd name="connsiteX10" fmla="*/ 451333 w 652228"/>
                <a:gd name="connsiteY10" fmla="*/ 225163 h 490544"/>
                <a:gd name="connsiteX11" fmla="*/ 454115 w 652228"/>
                <a:gd name="connsiteY11" fmla="*/ 222399 h 490544"/>
                <a:gd name="connsiteX12" fmla="*/ 451333 w 652228"/>
                <a:gd name="connsiteY12" fmla="*/ 222399 h 490544"/>
                <a:gd name="connsiteX13" fmla="*/ 445767 w 652228"/>
                <a:gd name="connsiteY13" fmla="*/ 230687 h 490544"/>
                <a:gd name="connsiteX14" fmla="*/ 281597 w 652228"/>
                <a:gd name="connsiteY14" fmla="*/ 164391 h 490544"/>
                <a:gd name="connsiteX15" fmla="*/ 136903 w 652228"/>
                <a:gd name="connsiteY15" fmla="*/ 89809 h 490544"/>
                <a:gd name="connsiteX16" fmla="*/ 160275 w 652228"/>
                <a:gd name="connsiteY16" fmla="*/ 56418 h 490544"/>
                <a:gd name="connsiteX17" fmla="*/ 267815 w 652228"/>
                <a:gd name="connsiteY17" fmla="*/ 118071 h 490544"/>
                <a:gd name="connsiteX18" fmla="*/ 444291 w 652228"/>
                <a:gd name="connsiteY18" fmla="*/ 210553 h 490544"/>
                <a:gd name="connsiteX19" fmla="*/ 447048 w 652228"/>
                <a:gd name="connsiteY19" fmla="*/ 213355 h 490544"/>
                <a:gd name="connsiteX20" fmla="*/ 452563 w 652228"/>
                <a:gd name="connsiteY20" fmla="*/ 210553 h 490544"/>
                <a:gd name="connsiteX21" fmla="*/ 458078 w 652228"/>
                <a:gd name="connsiteY21" fmla="*/ 199343 h 490544"/>
                <a:gd name="connsiteX22" fmla="*/ 471863 w 652228"/>
                <a:gd name="connsiteY22" fmla="*/ 190935 h 490544"/>
                <a:gd name="connsiteX23" fmla="*/ 518741 w 652228"/>
                <a:gd name="connsiteY23" fmla="*/ 162910 h 490544"/>
                <a:gd name="connsiteX24" fmla="*/ 587676 w 652228"/>
                <a:gd name="connsiteY24" fmla="*/ 120875 h 490544"/>
                <a:gd name="connsiteX25" fmla="*/ 540801 w 652228"/>
                <a:gd name="connsiteY25" fmla="*/ 106863 h 490544"/>
                <a:gd name="connsiteX26" fmla="*/ 353296 w 652228"/>
                <a:gd name="connsiteY26" fmla="*/ 73232 h 490544"/>
                <a:gd name="connsiteX27" fmla="*/ 160275 w 652228"/>
                <a:gd name="connsiteY27" fmla="*/ 56418 h 490544"/>
                <a:gd name="connsiteX28" fmla="*/ 36731 w 652228"/>
                <a:gd name="connsiteY28" fmla="*/ 53078 h 490544"/>
                <a:gd name="connsiteX29" fmla="*/ 202233 w 652228"/>
                <a:gd name="connsiteY29" fmla="*/ 447087 h 490544"/>
                <a:gd name="connsiteX30" fmla="*/ 353943 w 652228"/>
                <a:gd name="connsiteY30" fmla="*/ 305576 h 490544"/>
                <a:gd name="connsiteX31" fmla="*/ 177407 w 652228"/>
                <a:gd name="connsiteY31" fmla="*/ 164067 h 490544"/>
                <a:gd name="connsiteX32" fmla="*/ 72589 w 652228"/>
                <a:gd name="connsiteY32" fmla="*/ 78051 h 490544"/>
                <a:gd name="connsiteX33" fmla="*/ 36731 w 652228"/>
                <a:gd name="connsiteY33" fmla="*/ 53078 h 490544"/>
                <a:gd name="connsiteX34" fmla="*/ 52949 w 652228"/>
                <a:gd name="connsiteY34" fmla="*/ 584 h 490544"/>
                <a:gd name="connsiteX35" fmla="*/ 84580 w 652228"/>
                <a:gd name="connsiteY35" fmla="*/ 585 h 490544"/>
                <a:gd name="connsiteX36" fmla="*/ 144202 w 652228"/>
                <a:gd name="connsiteY36" fmla="*/ 6811 h 490544"/>
                <a:gd name="connsiteX37" fmla="*/ 363280 w 652228"/>
                <a:gd name="connsiteY37" fmla="*/ 37250 h 490544"/>
                <a:gd name="connsiteX38" fmla="*/ 651685 w 652228"/>
                <a:gd name="connsiteY38" fmla="*/ 111963 h 490544"/>
                <a:gd name="connsiteX39" fmla="*/ 637818 w 652228"/>
                <a:gd name="connsiteY39" fmla="*/ 131333 h 490544"/>
                <a:gd name="connsiteX40" fmla="*/ 629499 w 652228"/>
                <a:gd name="connsiteY40" fmla="*/ 139635 h 490544"/>
                <a:gd name="connsiteX41" fmla="*/ 529668 w 652228"/>
                <a:gd name="connsiteY41" fmla="*/ 197746 h 490544"/>
                <a:gd name="connsiteX42" fmla="*/ 476977 w 652228"/>
                <a:gd name="connsiteY42" fmla="*/ 225418 h 490544"/>
                <a:gd name="connsiteX43" fmla="*/ 482523 w 652228"/>
                <a:gd name="connsiteY43" fmla="*/ 333338 h 490544"/>
                <a:gd name="connsiteX44" fmla="*/ 485298 w 652228"/>
                <a:gd name="connsiteY44" fmla="*/ 449559 h 490544"/>
                <a:gd name="connsiteX45" fmla="*/ 454793 w 652228"/>
                <a:gd name="connsiteY45" fmla="*/ 457861 h 490544"/>
                <a:gd name="connsiteX46" fmla="*/ 452018 w 652228"/>
                <a:gd name="connsiteY46" fmla="*/ 452327 h 490544"/>
                <a:gd name="connsiteX47" fmla="*/ 302270 w 652228"/>
                <a:gd name="connsiteY47" fmla="*/ 424655 h 490544"/>
                <a:gd name="connsiteX48" fmla="*/ 291177 w 652228"/>
                <a:gd name="connsiteY48" fmla="*/ 413585 h 490544"/>
                <a:gd name="connsiteX49" fmla="*/ 210758 w 652228"/>
                <a:gd name="connsiteY49" fmla="*/ 485532 h 490544"/>
                <a:gd name="connsiteX50" fmla="*/ 183027 w 652228"/>
                <a:gd name="connsiteY50" fmla="*/ 482766 h 490544"/>
                <a:gd name="connsiteX51" fmla="*/ 0 w 652228"/>
                <a:gd name="connsiteY51" fmla="*/ 23414 h 490544"/>
                <a:gd name="connsiteX52" fmla="*/ 8319 w 652228"/>
                <a:gd name="connsiteY52" fmla="*/ 12345 h 490544"/>
                <a:gd name="connsiteX53" fmla="*/ 22184 w 652228"/>
                <a:gd name="connsiteY53" fmla="*/ 6811 h 490544"/>
                <a:gd name="connsiteX54" fmla="*/ 24959 w 652228"/>
                <a:gd name="connsiteY54" fmla="*/ 6811 h 490544"/>
                <a:gd name="connsiteX55" fmla="*/ 52949 w 652228"/>
                <a:gd name="connsiteY55" fmla="*/ 584 h 4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52228" h="490544">
                  <a:moveTo>
                    <a:pt x="379541" y="326881"/>
                  </a:moveTo>
                  <a:cubicBezTo>
                    <a:pt x="357281" y="351751"/>
                    <a:pt x="332237" y="373859"/>
                    <a:pt x="307194" y="398729"/>
                  </a:cubicBezTo>
                  <a:cubicBezTo>
                    <a:pt x="343368" y="393202"/>
                    <a:pt x="387889" y="398729"/>
                    <a:pt x="424063" y="407018"/>
                  </a:cubicBezTo>
                  <a:cubicBezTo>
                    <a:pt x="410149" y="382149"/>
                    <a:pt x="393455" y="354515"/>
                    <a:pt x="379541" y="326881"/>
                  </a:cubicBezTo>
                  <a:close/>
                  <a:moveTo>
                    <a:pt x="136903" y="89809"/>
                  </a:moveTo>
                  <a:cubicBezTo>
                    <a:pt x="159163" y="106383"/>
                    <a:pt x="181425" y="122957"/>
                    <a:pt x="203684" y="139530"/>
                  </a:cubicBezTo>
                  <a:cubicBezTo>
                    <a:pt x="262118" y="186489"/>
                    <a:pt x="331682" y="233450"/>
                    <a:pt x="384551" y="288697"/>
                  </a:cubicBezTo>
                  <a:cubicBezTo>
                    <a:pt x="387334" y="294220"/>
                    <a:pt x="390117" y="296982"/>
                    <a:pt x="390117" y="299746"/>
                  </a:cubicBezTo>
                  <a:cubicBezTo>
                    <a:pt x="412377" y="330131"/>
                    <a:pt x="431856" y="360516"/>
                    <a:pt x="454115" y="393664"/>
                  </a:cubicBezTo>
                  <a:cubicBezTo>
                    <a:pt x="454115" y="368803"/>
                    <a:pt x="451333" y="343943"/>
                    <a:pt x="451333" y="319082"/>
                  </a:cubicBezTo>
                  <a:cubicBezTo>
                    <a:pt x="448550" y="288697"/>
                    <a:pt x="440202" y="252786"/>
                    <a:pt x="451333" y="225163"/>
                  </a:cubicBezTo>
                  <a:cubicBezTo>
                    <a:pt x="451333" y="225163"/>
                    <a:pt x="451333" y="222399"/>
                    <a:pt x="454115" y="222399"/>
                  </a:cubicBezTo>
                  <a:cubicBezTo>
                    <a:pt x="454115" y="222399"/>
                    <a:pt x="451333" y="222399"/>
                    <a:pt x="451333" y="222399"/>
                  </a:cubicBezTo>
                  <a:cubicBezTo>
                    <a:pt x="451333" y="225163"/>
                    <a:pt x="451333" y="227925"/>
                    <a:pt x="445767" y="230687"/>
                  </a:cubicBezTo>
                  <a:cubicBezTo>
                    <a:pt x="409594" y="252786"/>
                    <a:pt x="314987" y="180966"/>
                    <a:pt x="281597" y="164391"/>
                  </a:cubicBezTo>
                  <a:cubicBezTo>
                    <a:pt x="234292" y="136768"/>
                    <a:pt x="184207" y="111906"/>
                    <a:pt x="136903" y="89809"/>
                  </a:cubicBezTo>
                  <a:close/>
                  <a:moveTo>
                    <a:pt x="160275" y="56418"/>
                  </a:moveTo>
                  <a:cubicBezTo>
                    <a:pt x="196123" y="76036"/>
                    <a:pt x="231968" y="98456"/>
                    <a:pt x="267815" y="118071"/>
                  </a:cubicBezTo>
                  <a:cubicBezTo>
                    <a:pt x="328478" y="148898"/>
                    <a:pt x="389141" y="176923"/>
                    <a:pt x="444291" y="210553"/>
                  </a:cubicBezTo>
                  <a:cubicBezTo>
                    <a:pt x="447048" y="213355"/>
                    <a:pt x="447048" y="213355"/>
                    <a:pt x="447048" y="213355"/>
                  </a:cubicBezTo>
                  <a:cubicBezTo>
                    <a:pt x="449806" y="210553"/>
                    <a:pt x="449806" y="210553"/>
                    <a:pt x="452563" y="210553"/>
                  </a:cubicBezTo>
                  <a:cubicBezTo>
                    <a:pt x="444291" y="210553"/>
                    <a:pt x="452563" y="202144"/>
                    <a:pt x="458078" y="199343"/>
                  </a:cubicBezTo>
                  <a:cubicBezTo>
                    <a:pt x="460834" y="196541"/>
                    <a:pt x="466349" y="193737"/>
                    <a:pt x="471863" y="190935"/>
                  </a:cubicBezTo>
                  <a:cubicBezTo>
                    <a:pt x="488408" y="182528"/>
                    <a:pt x="502196" y="171318"/>
                    <a:pt x="518741" y="162910"/>
                  </a:cubicBezTo>
                  <a:cubicBezTo>
                    <a:pt x="540801" y="148898"/>
                    <a:pt x="562859" y="134886"/>
                    <a:pt x="587676" y="120875"/>
                  </a:cubicBezTo>
                  <a:cubicBezTo>
                    <a:pt x="571131" y="115270"/>
                    <a:pt x="554586" y="109664"/>
                    <a:pt x="540801" y="106863"/>
                  </a:cubicBezTo>
                  <a:cubicBezTo>
                    <a:pt x="477378" y="92850"/>
                    <a:pt x="416716" y="81639"/>
                    <a:pt x="353296" y="73232"/>
                  </a:cubicBezTo>
                  <a:cubicBezTo>
                    <a:pt x="295388" y="64825"/>
                    <a:pt x="226453" y="62023"/>
                    <a:pt x="160275" y="56418"/>
                  </a:cubicBezTo>
                  <a:close/>
                  <a:moveTo>
                    <a:pt x="36731" y="53078"/>
                  </a:moveTo>
                  <a:cubicBezTo>
                    <a:pt x="94657" y="183490"/>
                    <a:pt x="122241" y="327775"/>
                    <a:pt x="202233" y="447087"/>
                  </a:cubicBezTo>
                  <a:cubicBezTo>
                    <a:pt x="254642" y="402692"/>
                    <a:pt x="304292" y="352746"/>
                    <a:pt x="353943" y="305576"/>
                  </a:cubicBezTo>
                  <a:cubicBezTo>
                    <a:pt x="290500" y="266732"/>
                    <a:pt x="235333" y="208463"/>
                    <a:pt x="177407" y="164067"/>
                  </a:cubicBezTo>
                  <a:cubicBezTo>
                    <a:pt x="141549" y="136320"/>
                    <a:pt x="108449" y="108573"/>
                    <a:pt x="72589" y="78051"/>
                  </a:cubicBezTo>
                  <a:cubicBezTo>
                    <a:pt x="67074" y="75275"/>
                    <a:pt x="50523" y="64177"/>
                    <a:pt x="36731" y="53078"/>
                  </a:cubicBezTo>
                  <a:close/>
                  <a:moveTo>
                    <a:pt x="52949" y="584"/>
                  </a:moveTo>
                  <a:cubicBezTo>
                    <a:pt x="63088" y="-280"/>
                    <a:pt x="73834" y="-107"/>
                    <a:pt x="84580" y="585"/>
                  </a:cubicBezTo>
                  <a:cubicBezTo>
                    <a:pt x="106072" y="1969"/>
                    <a:pt x="127564" y="5427"/>
                    <a:pt x="144202" y="6811"/>
                  </a:cubicBezTo>
                  <a:cubicBezTo>
                    <a:pt x="216304" y="15113"/>
                    <a:pt x="291177" y="26180"/>
                    <a:pt x="363280" y="37250"/>
                  </a:cubicBezTo>
                  <a:cubicBezTo>
                    <a:pt x="410423" y="45552"/>
                    <a:pt x="635046" y="53852"/>
                    <a:pt x="651685" y="111963"/>
                  </a:cubicBezTo>
                  <a:cubicBezTo>
                    <a:pt x="654457" y="120265"/>
                    <a:pt x="646139" y="128567"/>
                    <a:pt x="637818" y="131333"/>
                  </a:cubicBezTo>
                  <a:cubicBezTo>
                    <a:pt x="635046" y="134101"/>
                    <a:pt x="635046" y="136869"/>
                    <a:pt x="629499" y="139635"/>
                  </a:cubicBezTo>
                  <a:cubicBezTo>
                    <a:pt x="596222" y="156239"/>
                    <a:pt x="562945" y="178376"/>
                    <a:pt x="529668" y="197746"/>
                  </a:cubicBezTo>
                  <a:cubicBezTo>
                    <a:pt x="515800" y="206048"/>
                    <a:pt x="496389" y="219884"/>
                    <a:pt x="476977" y="225418"/>
                  </a:cubicBezTo>
                  <a:cubicBezTo>
                    <a:pt x="482523" y="261391"/>
                    <a:pt x="479751" y="297365"/>
                    <a:pt x="482523" y="333338"/>
                  </a:cubicBezTo>
                  <a:cubicBezTo>
                    <a:pt x="485298" y="372078"/>
                    <a:pt x="488070" y="410819"/>
                    <a:pt x="485298" y="449559"/>
                  </a:cubicBezTo>
                  <a:cubicBezTo>
                    <a:pt x="485298" y="466162"/>
                    <a:pt x="463111" y="471696"/>
                    <a:pt x="454793" y="457861"/>
                  </a:cubicBezTo>
                  <a:cubicBezTo>
                    <a:pt x="452018" y="455095"/>
                    <a:pt x="452018" y="455095"/>
                    <a:pt x="452018" y="452327"/>
                  </a:cubicBezTo>
                  <a:cubicBezTo>
                    <a:pt x="404876" y="435723"/>
                    <a:pt x="352187" y="427421"/>
                    <a:pt x="302270" y="424655"/>
                  </a:cubicBezTo>
                  <a:cubicBezTo>
                    <a:pt x="296724" y="424655"/>
                    <a:pt x="293952" y="419121"/>
                    <a:pt x="291177" y="413585"/>
                  </a:cubicBezTo>
                  <a:cubicBezTo>
                    <a:pt x="266219" y="438491"/>
                    <a:pt x="238488" y="463394"/>
                    <a:pt x="210758" y="485532"/>
                  </a:cubicBezTo>
                  <a:cubicBezTo>
                    <a:pt x="202439" y="493834"/>
                    <a:pt x="191346" y="491066"/>
                    <a:pt x="183027" y="482766"/>
                  </a:cubicBezTo>
                  <a:cubicBezTo>
                    <a:pt x="85966" y="349940"/>
                    <a:pt x="47143" y="178376"/>
                    <a:pt x="0" y="23414"/>
                  </a:cubicBezTo>
                  <a:cubicBezTo>
                    <a:pt x="0" y="17878"/>
                    <a:pt x="2772" y="12345"/>
                    <a:pt x="8319" y="12345"/>
                  </a:cubicBezTo>
                  <a:cubicBezTo>
                    <a:pt x="11093" y="6811"/>
                    <a:pt x="16640" y="1277"/>
                    <a:pt x="22184" y="6811"/>
                  </a:cubicBezTo>
                  <a:cubicBezTo>
                    <a:pt x="24959" y="6811"/>
                    <a:pt x="24959" y="6811"/>
                    <a:pt x="24959" y="6811"/>
                  </a:cubicBezTo>
                  <a:cubicBezTo>
                    <a:pt x="33278" y="3352"/>
                    <a:pt x="42810" y="1449"/>
                    <a:pt x="52949" y="584"/>
                  </a:cubicBezTo>
                  <a:close/>
                </a:path>
              </a:pathLst>
            </a:custGeom>
            <a:solidFill>
              <a:srgbClr val="93D0C9"/>
            </a:solidFill>
            <a:ln>
              <a:solidFill>
                <a:srgbClr val="93D0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B274D0E-C28A-4E3F-ACB4-D64767BDA153}"/>
              </a:ext>
            </a:extLst>
          </p:cNvPr>
          <p:cNvSpPr txBox="1"/>
          <p:nvPr/>
        </p:nvSpPr>
        <p:spPr>
          <a:xfrm>
            <a:off x="6160179" y="2737383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RWD </a:t>
            </a:r>
            <a:r>
              <a:rPr lang="zh-TW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基本實作方法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54CD1C91-2992-44CB-BC78-A0C4431C2EDA}"/>
              </a:ext>
            </a:extLst>
          </p:cNvPr>
          <p:cNvGrpSpPr/>
          <p:nvPr/>
        </p:nvGrpSpPr>
        <p:grpSpPr>
          <a:xfrm>
            <a:off x="6178546" y="4140366"/>
            <a:ext cx="5381625" cy="475466"/>
            <a:chOff x="0" y="429601"/>
            <a:chExt cx="6720420" cy="679085"/>
          </a:xfrm>
        </p:grpSpPr>
        <p:sp>
          <p:nvSpPr>
            <p:cNvPr id="28" name="任意多边形 25">
              <a:extLst>
                <a:ext uri="{FF2B5EF4-FFF2-40B4-BE49-F238E27FC236}">
                  <a16:creationId xmlns:a16="http://schemas.microsoft.com/office/drawing/2014/main" xmlns="" id="{39D46D38-D774-4305-886E-E4B6F47C459A}"/>
                </a:ext>
              </a:extLst>
            </p:cNvPr>
            <p:cNvSpPr/>
            <p:nvPr/>
          </p:nvSpPr>
          <p:spPr>
            <a:xfrm>
              <a:off x="0" y="632010"/>
              <a:ext cx="6212114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 w="19050">
              <a:solidFill>
                <a:srgbClr val="93D0C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6">
              <a:extLst>
                <a:ext uri="{FF2B5EF4-FFF2-40B4-BE49-F238E27FC236}">
                  <a16:creationId xmlns:a16="http://schemas.microsoft.com/office/drawing/2014/main" xmlns="" id="{CCC4404C-71E8-41E0-BD52-EAD7CB01DD3B}"/>
                </a:ext>
              </a:extLst>
            </p:cNvPr>
            <p:cNvSpPr/>
            <p:nvPr/>
          </p:nvSpPr>
          <p:spPr>
            <a:xfrm rot="417983" flipH="1">
              <a:off x="6068192" y="429601"/>
              <a:ext cx="652228" cy="490544"/>
            </a:xfrm>
            <a:custGeom>
              <a:avLst/>
              <a:gdLst>
                <a:gd name="connsiteX0" fmla="*/ 379541 w 652228"/>
                <a:gd name="connsiteY0" fmla="*/ 326881 h 490544"/>
                <a:gd name="connsiteX1" fmla="*/ 307194 w 652228"/>
                <a:gd name="connsiteY1" fmla="*/ 398729 h 490544"/>
                <a:gd name="connsiteX2" fmla="*/ 424063 w 652228"/>
                <a:gd name="connsiteY2" fmla="*/ 407018 h 490544"/>
                <a:gd name="connsiteX3" fmla="*/ 379541 w 652228"/>
                <a:gd name="connsiteY3" fmla="*/ 326881 h 490544"/>
                <a:gd name="connsiteX4" fmla="*/ 136903 w 652228"/>
                <a:gd name="connsiteY4" fmla="*/ 89809 h 490544"/>
                <a:gd name="connsiteX5" fmla="*/ 203684 w 652228"/>
                <a:gd name="connsiteY5" fmla="*/ 139530 h 490544"/>
                <a:gd name="connsiteX6" fmla="*/ 384551 w 652228"/>
                <a:gd name="connsiteY6" fmla="*/ 288697 h 490544"/>
                <a:gd name="connsiteX7" fmla="*/ 390117 w 652228"/>
                <a:gd name="connsiteY7" fmla="*/ 299746 h 490544"/>
                <a:gd name="connsiteX8" fmla="*/ 454115 w 652228"/>
                <a:gd name="connsiteY8" fmla="*/ 393664 h 490544"/>
                <a:gd name="connsiteX9" fmla="*/ 451333 w 652228"/>
                <a:gd name="connsiteY9" fmla="*/ 319082 h 490544"/>
                <a:gd name="connsiteX10" fmla="*/ 451333 w 652228"/>
                <a:gd name="connsiteY10" fmla="*/ 225163 h 490544"/>
                <a:gd name="connsiteX11" fmla="*/ 454115 w 652228"/>
                <a:gd name="connsiteY11" fmla="*/ 222399 h 490544"/>
                <a:gd name="connsiteX12" fmla="*/ 451333 w 652228"/>
                <a:gd name="connsiteY12" fmla="*/ 222399 h 490544"/>
                <a:gd name="connsiteX13" fmla="*/ 445767 w 652228"/>
                <a:gd name="connsiteY13" fmla="*/ 230687 h 490544"/>
                <a:gd name="connsiteX14" fmla="*/ 281597 w 652228"/>
                <a:gd name="connsiteY14" fmla="*/ 164391 h 490544"/>
                <a:gd name="connsiteX15" fmla="*/ 136903 w 652228"/>
                <a:gd name="connsiteY15" fmla="*/ 89809 h 490544"/>
                <a:gd name="connsiteX16" fmla="*/ 160275 w 652228"/>
                <a:gd name="connsiteY16" fmla="*/ 56418 h 490544"/>
                <a:gd name="connsiteX17" fmla="*/ 267815 w 652228"/>
                <a:gd name="connsiteY17" fmla="*/ 118071 h 490544"/>
                <a:gd name="connsiteX18" fmla="*/ 444291 w 652228"/>
                <a:gd name="connsiteY18" fmla="*/ 210553 h 490544"/>
                <a:gd name="connsiteX19" fmla="*/ 447048 w 652228"/>
                <a:gd name="connsiteY19" fmla="*/ 213355 h 490544"/>
                <a:gd name="connsiteX20" fmla="*/ 452563 w 652228"/>
                <a:gd name="connsiteY20" fmla="*/ 210553 h 490544"/>
                <a:gd name="connsiteX21" fmla="*/ 458078 w 652228"/>
                <a:gd name="connsiteY21" fmla="*/ 199343 h 490544"/>
                <a:gd name="connsiteX22" fmla="*/ 471863 w 652228"/>
                <a:gd name="connsiteY22" fmla="*/ 190935 h 490544"/>
                <a:gd name="connsiteX23" fmla="*/ 518741 w 652228"/>
                <a:gd name="connsiteY23" fmla="*/ 162910 h 490544"/>
                <a:gd name="connsiteX24" fmla="*/ 587676 w 652228"/>
                <a:gd name="connsiteY24" fmla="*/ 120875 h 490544"/>
                <a:gd name="connsiteX25" fmla="*/ 540801 w 652228"/>
                <a:gd name="connsiteY25" fmla="*/ 106863 h 490544"/>
                <a:gd name="connsiteX26" fmla="*/ 353296 w 652228"/>
                <a:gd name="connsiteY26" fmla="*/ 73232 h 490544"/>
                <a:gd name="connsiteX27" fmla="*/ 160275 w 652228"/>
                <a:gd name="connsiteY27" fmla="*/ 56418 h 490544"/>
                <a:gd name="connsiteX28" fmla="*/ 36731 w 652228"/>
                <a:gd name="connsiteY28" fmla="*/ 53078 h 490544"/>
                <a:gd name="connsiteX29" fmla="*/ 202233 w 652228"/>
                <a:gd name="connsiteY29" fmla="*/ 447087 h 490544"/>
                <a:gd name="connsiteX30" fmla="*/ 353943 w 652228"/>
                <a:gd name="connsiteY30" fmla="*/ 305576 h 490544"/>
                <a:gd name="connsiteX31" fmla="*/ 177407 w 652228"/>
                <a:gd name="connsiteY31" fmla="*/ 164067 h 490544"/>
                <a:gd name="connsiteX32" fmla="*/ 72589 w 652228"/>
                <a:gd name="connsiteY32" fmla="*/ 78051 h 490544"/>
                <a:gd name="connsiteX33" fmla="*/ 36731 w 652228"/>
                <a:gd name="connsiteY33" fmla="*/ 53078 h 490544"/>
                <a:gd name="connsiteX34" fmla="*/ 52949 w 652228"/>
                <a:gd name="connsiteY34" fmla="*/ 584 h 490544"/>
                <a:gd name="connsiteX35" fmla="*/ 84580 w 652228"/>
                <a:gd name="connsiteY35" fmla="*/ 585 h 490544"/>
                <a:gd name="connsiteX36" fmla="*/ 144202 w 652228"/>
                <a:gd name="connsiteY36" fmla="*/ 6811 h 490544"/>
                <a:gd name="connsiteX37" fmla="*/ 363280 w 652228"/>
                <a:gd name="connsiteY37" fmla="*/ 37250 h 490544"/>
                <a:gd name="connsiteX38" fmla="*/ 651685 w 652228"/>
                <a:gd name="connsiteY38" fmla="*/ 111963 h 490544"/>
                <a:gd name="connsiteX39" fmla="*/ 637818 w 652228"/>
                <a:gd name="connsiteY39" fmla="*/ 131333 h 490544"/>
                <a:gd name="connsiteX40" fmla="*/ 629499 w 652228"/>
                <a:gd name="connsiteY40" fmla="*/ 139635 h 490544"/>
                <a:gd name="connsiteX41" fmla="*/ 529668 w 652228"/>
                <a:gd name="connsiteY41" fmla="*/ 197746 h 490544"/>
                <a:gd name="connsiteX42" fmla="*/ 476977 w 652228"/>
                <a:gd name="connsiteY42" fmla="*/ 225418 h 490544"/>
                <a:gd name="connsiteX43" fmla="*/ 482523 w 652228"/>
                <a:gd name="connsiteY43" fmla="*/ 333338 h 490544"/>
                <a:gd name="connsiteX44" fmla="*/ 485298 w 652228"/>
                <a:gd name="connsiteY44" fmla="*/ 449559 h 490544"/>
                <a:gd name="connsiteX45" fmla="*/ 454793 w 652228"/>
                <a:gd name="connsiteY45" fmla="*/ 457861 h 490544"/>
                <a:gd name="connsiteX46" fmla="*/ 452018 w 652228"/>
                <a:gd name="connsiteY46" fmla="*/ 452327 h 490544"/>
                <a:gd name="connsiteX47" fmla="*/ 302270 w 652228"/>
                <a:gd name="connsiteY47" fmla="*/ 424655 h 490544"/>
                <a:gd name="connsiteX48" fmla="*/ 291177 w 652228"/>
                <a:gd name="connsiteY48" fmla="*/ 413585 h 490544"/>
                <a:gd name="connsiteX49" fmla="*/ 210758 w 652228"/>
                <a:gd name="connsiteY49" fmla="*/ 485532 h 490544"/>
                <a:gd name="connsiteX50" fmla="*/ 183027 w 652228"/>
                <a:gd name="connsiteY50" fmla="*/ 482766 h 490544"/>
                <a:gd name="connsiteX51" fmla="*/ 0 w 652228"/>
                <a:gd name="connsiteY51" fmla="*/ 23414 h 490544"/>
                <a:gd name="connsiteX52" fmla="*/ 8319 w 652228"/>
                <a:gd name="connsiteY52" fmla="*/ 12345 h 490544"/>
                <a:gd name="connsiteX53" fmla="*/ 22184 w 652228"/>
                <a:gd name="connsiteY53" fmla="*/ 6811 h 490544"/>
                <a:gd name="connsiteX54" fmla="*/ 24959 w 652228"/>
                <a:gd name="connsiteY54" fmla="*/ 6811 h 490544"/>
                <a:gd name="connsiteX55" fmla="*/ 52949 w 652228"/>
                <a:gd name="connsiteY55" fmla="*/ 584 h 4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52228" h="490544">
                  <a:moveTo>
                    <a:pt x="379541" y="326881"/>
                  </a:moveTo>
                  <a:cubicBezTo>
                    <a:pt x="357281" y="351751"/>
                    <a:pt x="332237" y="373859"/>
                    <a:pt x="307194" y="398729"/>
                  </a:cubicBezTo>
                  <a:cubicBezTo>
                    <a:pt x="343368" y="393202"/>
                    <a:pt x="387889" y="398729"/>
                    <a:pt x="424063" y="407018"/>
                  </a:cubicBezTo>
                  <a:cubicBezTo>
                    <a:pt x="410149" y="382149"/>
                    <a:pt x="393455" y="354515"/>
                    <a:pt x="379541" y="326881"/>
                  </a:cubicBezTo>
                  <a:close/>
                  <a:moveTo>
                    <a:pt x="136903" y="89809"/>
                  </a:moveTo>
                  <a:cubicBezTo>
                    <a:pt x="159163" y="106383"/>
                    <a:pt x="181425" y="122957"/>
                    <a:pt x="203684" y="139530"/>
                  </a:cubicBezTo>
                  <a:cubicBezTo>
                    <a:pt x="262118" y="186489"/>
                    <a:pt x="331682" y="233450"/>
                    <a:pt x="384551" y="288697"/>
                  </a:cubicBezTo>
                  <a:cubicBezTo>
                    <a:pt x="387334" y="294220"/>
                    <a:pt x="390117" y="296982"/>
                    <a:pt x="390117" y="299746"/>
                  </a:cubicBezTo>
                  <a:cubicBezTo>
                    <a:pt x="412377" y="330131"/>
                    <a:pt x="431856" y="360516"/>
                    <a:pt x="454115" y="393664"/>
                  </a:cubicBezTo>
                  <a:cubicBezTo>
                    <a:pt x="454115" y="368803"/>
                    <a:pt x="451333" y="343943"/>
                    <a:pt x="451333" y="319082"/>
                  </a:cubicBezTo>
                  <a:cubicBezTo>
                    <a:pt x="448550" y="288697"/>
                    <a:pt x="440202" y="252786"/>
                    <a:pt x="451333" y="225163"/>
                  </a:cubicBezTo>
                  <a:cubicBezTo>
                    <a:pt x="451333" y="225163"/>
                    <a:pt x="451333" y="222399"/>
                    <a:pt x="454115" y="222399"/>
                  </a:cubicBezTo>
                  <a:cubicBezTo>
                    <a:pt x="454115" y="222399"/>
                    <a:pt x="451333" y="222399"/>
                    <a:pt x="451333" y="222399"/>
                  </a:cubicBezTo>
                  <a:cubicBezTo>
                    <a:pt x="451333" y="225163"/>
                    <a:pt x="451333" y="227925"/>
                    <a:pt x="445767" y="230687"/>
                  </a:cubicBezTo>
                  <a:cubicBezTo>
                    <a:pt x="409594" y="252786"/>
                    <a:pt x="314987" y="180966"/>
                    <a:pt x="281597" y="164391"/>
                  </a:cubicBezTo>
                  <a:cubicBezTo>
                    <a:pt x="234292" y="136768"/>
                    <a:pt x="184207" y="111906"/>
                    <a:pt x="136903" y="89809"/>
                  </a:cubicBezTo>
                  <a:close/>
                  <a:moveTo>
                    <a:pt x="160275" y="56418"/>
                  </a:moveTo>
                  <a:cubicBezTo>
                    <a:pt x="196123" y="76036"/>
                    <a:pt x="231968" y="98456"/>
                    <a:pt x="267815" y="118071"/>
                  </a:cubicBezTo>
                  <a:cubicBezTo>
                    <a:pt x="328478" y="148898"/>
                    <a:pt x="389141" y="176923"/>
                    <a:pt x="444291" y="210553"/>
                  </a:cubicBezTo>
                  <a:cubicBezTo>
                    <a:pt x="447048" y="213355"/>
                    <a:pt x="447048" y="213355"/>
                    <a:pt x="447048" y="213355"/>
                  </a:cubicBezTo>
                  <a:cubicBezTo>
                    <a:pt x="449806" y="210553"/>
                    <a:pt x="449806" y="210553"/>
                    <a:pt x="452563" y="210553"/>
                  </a:cubicBezTo>
                  <a:cubicBezTo>
                    <a:pt x="444291" y="210553"/>
                    <a:pt x="452563" y="202144"/>
                    <a:pt x="458078" y="199343"/>
                  </a:cubicBezTo>
                  <a:cubicBezTo>
                    <a:pt x="460834" y="196541"/>
                    <a:pt x="466349" y="193737"/>
                    <a:pt x="471863" y="190935"/>
                  </a:cubicBezTo>
                  <a:cubicBezTo>
                    <a:pt x="488408" y="182528"/>
                    <a:pt x="502196" y="171318"/>
                    <a:pt x="518741" y="162910"/>
                  </a:cubicBezTo>
                  <a:cubicBezTo>
                    <a:pt x="540801" y="148898"/>
                    <a:pt x="562859" y="134886"/>
                    <a:pt x="587676" y="120875"/>
                  </a:cubicBezTo>
                  <a:cubicBezTo>
                    <a:pt x="571131" y="115270"/>
                    <a:pt x="554586" y="109664"/>
                    <a:pt x="540801" y="106863"/>
                  </a:cubicBezTo>
                  <a:cubicBezTo>
                    <a:pt x="477378" y="92850"/>
                    <a:pt x="416716" y="81639"/>
                    <a:pt x="353296" y="73232"/>
                  </a:cubicBezTo>
                  <a:cubicBezTo>
                    <a:pt x="295388" y="64825"/>
                    <a:pt x="226453" y="62023"/>
                    <a:pt x="160275" y="56418"/>
                  </a:cubicBezTo>
                  <a:close/>
                  <a:moveTo>
                    <a:pt x="36731" y="53078"/>
                  </a:moveTo>
                  <a:cubicBezTo>
                    <a:pt x="94657" y="183490"/>
                    <a:pt x="122241" y="327775"/>
                    <a:pt x="202233" y="447087"/>
                  </a:cubicBezTo>
                  <a:cubicBezTo>
                    <a:pt x="254642" y="402692"/>
                    <a:pt x="304292" y="352746"/>
                    <a:pt x="353943" y="305576"/>
                  </a:cubicBezTo>
                  <a:cubicBezTo>
                    <a:pt x="290500" y="266732"/>
                    <a:pt x="235333" y="208463"/>
                    <a:pt x="177407" y="164067"/>
                  </a:cubicBezTo>
                  <a:cubicBezTo>
                    <a:pt x="141549" y="136320"/>
                    <a:pt x="108449" y="108573"/>
                    <a:pt x="72589" y="78051"/>
                  </a:cubicBezTo>
                  <a:cubicBezTo>
                    <a:pt x="67074" y="75275"/>
                    <a:pt x="50523" y="64177"/>
                    <a:pt x="36731" y="53078"/>
                  </a:cubicBezTo>
                  <a:close/>
                  <a:moveTo>
                    <a:pt x="52949" y="584"/>
                  </a:moveTo>
                  <a:cubicBezTo>
                    <a:pt x="63088" y="-280"/>
                    <a:pt x="73834" y="-107"/>
                    <a:pt x="84580" y="585"/>
                  </a:cubicBezTo>
                  <a:cubicBezTo>
                    <a:pt x="106072" y="1969"/>
                    <a:pt x="127564" y="5427"/>
                    <a:pt x="144202" y="6811"/>
                  </a:cubicBezTo>
                  <a:cubicBezTo>
                    <a:pt x="216304" y="15113"/>
                    <a:pt x="291177" y="26180"/>
                    <a:pt x="363280" y="37250"/>
                  </a:cubicBezTo>
                  <a:cubicBezTo>
                    <a:pt x="410423" y="45552"/>
                    <a:pt x="635046" y="53852"/>
                    <a:pt x="651685" y="111963"/>
                  </a:cubicBezTo>
                  <a:cubicBezTo>
                    <a:pt x="654457" y="120265"/>
                    <a:pt x="646139" y="128567"/>
                    <a:pt x="637818" y="131333"/>
                  </a:cubicBezTo>
                  <a:cubicBezTo>
                    <a:pt x="635046" y="134101"/>
                    <a:pt x="635046" y="136869"/>
                    <a:pt x="629499" y="139635"/>
                  </a:cubicBezTo>
                  <a:cubicBezTo>
                    <a:pt x="596222" y="156239"/>
                    <a:pt x="562945" y="178376"/>
                    <a:pt x="529668" y="197746"/>
                  </a:cubicBezTo>
                  <a:cubicBezTo>
                    <a:pt x="515800" y="206048"/>
                    <a:pt x="496389" y="219884"/>
                    <a:pt x="476977" y="225418"/>
                  </a:cubicBezTo>
                  <a:cubicBezTo>
                    <a:pt x="482523" y="261391"/>
                    <a:pt x="479751" y="297365"/>
                    <a:pt x="482523" y="333338"/>
                  </a:cubicBezTo>
                  <a:cubicBezTo>
                    <a:pt x="485298" y="372078"/>
                    <a:pt x="488070" y="410819"/>
                    <a:pt x="485298" y="449559"/>
                  </a:cubicBezTo>
                  <a:cubicBezTo>
                    <a:pt x="485298" y="466162"/>
                    <a:pt x="463111" y="471696"/>
                    <a:pt x="454793" y="457861"/>
                  </a:cubicBezTo>
                  <a:cubicBezTo>
                    <a:pt x="452018" y="455095"/>
                    <a:pt x="452018" y="455095"/>
                    <a:pt x="452018" y="452327"/>
                  </a:cubicBezTo>
                  <a:cubicBezTo>
                    <a:pt x="404876" y="435723"/>
                    <a:pt x="352187" y="427421"/>
                    <a:pt x="302270" y="424655"/>
                  </a:cubicBezTo>
                  <a:cubicBezTo>
                    <a:pt x="296724" y="424655"/>
                    <a:pt x="293952" y="419121"/>
                    <a:pt x="291177" y="413585"/>
                  </a:cubicBezTo>
                  <a:cubicBezTo>
                    <a:pt x="266219" y="438491"/>
                    <a:pt x="238488" y="463394"/>
                    <a:pt x="210758" y="485532"/>
                  </a:cubicBezTo>
                  <a:cubicBezTo>
                    <a:pt x="202439" y="493834"/>
                    <a:pt x="191346" y="491066"/>
                    <a:pt x="183027" y="482766"/>
                  </a:cubicBezTo>
                  <a:cubicBezTo>
                    <a:pt x="85966" y="349940"/>
                    <a:pt x="47143" y="178376"/>
                    <a:pt x="0" y="23414"/>
                  </a:cubicBezTo>
                  <a:cubicBezTo>
                    <a:pt x="0" y="17878"/>
                    <a:pt x="2772" y="12345"/>
                    <a:pt x="8319" y="12345"/>
                  </a:cubicBezTo>
                  <a:cubicBezTo>
                    <a:pt x="11093" y="6811"/>
                    <a:pt x="16640" y="1277"/>
                    <a:pt x="22184" y="6811"/>
                  </a:cubicBezTo>
                  <a:cubicBezTo>
                    <a:pt x="24959" y="6811"/>
                    <a:pt x="24959" y="6811"/>
                    <a:pt x="24959" y="6811"/>
                  </a:cubicBezTo>
                  <a:cubicBezTo>
                    <a:pt x="33278" y="3352"/>
                    <a:pt x="42810" y="1449"/>
                    <a:pt x="52949" y="584"/>
                  </a:cubicBezTo>
                  <a:close/>
                </a:path>
              </a:pathLst>
            </a:custGeom>
            <a:solidFill>
              <a:srgbClr val="93D0C9"/>
            </a:solidFill>
            <a:ln>
              <a:solidFill>
                <a:srgbClr val="93D0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2A649C1E-8ADE-4FC8-908D-BE279240B32E}"/>
              </a:ext>
            </a:extLst>
          </p:cNvPr>
          <p:cNvSpPr txBox="1"/>
          <p:nvPr/>
        </p:nvSpPr>
        <p:spPr>
          <a:xfrm>
            <a:off x="6142941" y="4003756"/>
            <a:ext cx="398378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導覽列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Navigation bar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A18AF3DC-51FE-4A77-8828-80F0C13CBB7D}"/>
              </a:ext>
            </a:extLst>
          </p:cNvPr>
          <p:cNvGrpSpPr/>
          <p:nvPr/>
        </p:nvGrpSpPr>
        <p:grpSpPr>
          <a:xfrm>
            <a:off x="6111870" y="5445354"/>
            <a:ext cx="5381625" cy="475466"/>
            <a:chOff x="0" y="429601"/>
            <a:chExt cx="6720420" cy="679085"/>
          </a:xfrm>
        </p:grpSpPr>
        <p:sp>
          <p:nvSpPr>
            <p:cNvPr id="34" name="任意多边形 25">
              <a:extLst>
                <a:ext uri="{FF2B5EF4-FFF2-40B4-BE49-F238E27FC236}">
                  <a16:creationId xmlns:a16="http://schemas.microsoft.com/office/drawing/2014/main" xmlns="" id="{A9862720-60B4-465C-B8BE-DC76D77787AD}"/>
                </a:ext>
              </a:extLst>
            </p:cNvPr>
            <p:cNvSpPr/>
            <p:nvPr/>
          </p:nvSpPr>
          <p:spPr>
            <a:xfrm>
              <a:off x="0" y="632010"/>
              <a:ext cx="6212114" cy="476676"/>
            </a:xfrm>
            <a:custGeom>
              <a:avLst/>
              <a:gdLst>
                <a:gd name="connsiteX0" fmla="*/ 0 w 4830618"/>
                <a:gd name="connsiteY0" fmla="*/ 299543 h 476676"/>
                <a:gd name="connsiteX1" fmla="*/ 2650836 w 4830618"/>
                <a:gd name="connsiteY1" fmla="*/ 475034 h 476676"/>
                <a:gd name="connsiteX2" fmla="*/ 3796145 w 4830618"/>
                <a:gd name="connsiteY2" fmla="*/ 207180 h 476676"/>
                <a:gd name="connsiteX3" fmla="*/ 3398982 w 4830618"/>
                <a:gd name="connsiteY3" fmla="*/ 3980 h 476676"/>
                <a:gd name="connsiteX4" fmla="*/ 3574473 w 4830618"/>
                <a:gd name="connsiteY4" fmla="*/ 391907 h 476676"/>
                <a:gd name="connsiteX5" fmla="*/ 4830618 w 4830618"/>
                <a:gd name="connsiteY5" fmla="*/ 225652 h 47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0618" h="476676">
                  <a:moveTo>
                    <a:pt x="0" y="299543"/>
                  </a:moveTo>
                  <a:cubicBezTo>
                    <a:pt x="1009072" y="394985"/>
                    <a:pt x="2018145" y="490428"/>
                    <a:pt x="2650836" y="475034"/>
                  </a:cubicBezTo>
                  <a:cubicBezTo>
                    <a:pt x="3283527" y="459640"/>
                    <a:pt x="3671454" y="285689"/>
                    <a:pt x="3796145" y="207180"/>
                  </a:cubicBezTo>
                  <a:cubicBezTo>
                    <a:pt x="3920836" y="128671"/>
                    <a:pt x="3435927" y="-26808"/>
                    <a:pt x="3398982" y="3980"/>
                  </a:cubicBezTo>
                  <a:cubicBezTo>
                    <a:pt x="3362037" y="34768"/>
                    <a:pt x="3335867" y="354962"/>
                    <a:pt x="3574473" y="391907"/>
                  </a:cubicBezTo>
                  <a:cubicBezTo>
                    <a:pt x="3813079" y="428852"/>
                    <a:pt x="4321848" y="327252"/>
                    <a:pt x="4830618" y="225652"/>
                  </a:cubicBezTo>
                </a:path>
              </a:pathLst>
            </a:custGeom>
            <a:noFill/>
            <a:ln w="19050">
              <a:solidFill>
                <a:srgbClr val="93D0C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26">
              <a:extLst>
                <a:ext uri="{FF2B5EF4-FFF2-40B4-BE49-F238E27FC236}">
                  <a16:creationId xmlns:a16="http://schemas.microsoft.com/office/drawing/2014/main" xmlns="" id="{F2526A2D-AD13-46D2-8357-52C505C57994}"/>
                </a:ext>
              </a:extLst>
            </p:cNvPr>
            <p:cNvSpPr/>
            <p:nvPr/>
          </p:nvSpPr>
          <p:spPr>
            <a:xfrm rot="417983" flipH="1">
              <a:off x="6068192" y="429601"/>
              <a:ext cx="652228" cy="490544"/>
            </a:xfrm>
            <a:custGeom>
              <a:avLst/>
              <a:gdLst>
                <a:gd name="connsiteX0" fmla="*/ 379541 w 652228"/>
                <a:gd name="connsiteY0" fmla="*/ 326881 h 490544"/>
                <a:gd name="connsiteX1" fmla="*/ 307194 w 652228"/>
                <a:gd name="connsiteY1" fmla="*/ 398729 h 490544"/>
                <a:gd name="connsiteX2" fmla="*/ 424063 w 652228"/>
                <a:gd name="connsiteY2" fmla="*/ 407018 h 490544"/>
                <a:gd name="connsiteX3" fmla="*/ 379541 w 652228"/>
                <a:gd name="connsiteY3" fmla="*/ 326881 h 490544"/>
                <a:gd name="connsiteX4" fmla="*/ 136903 w 652228"/>
                <a:gd name="connsiteY4" fmla="*/ 89809 h 490544"/>
                <a:gd name="connsiteX5" fmla="*/ 203684 w 652228"/>
                <a:gd name="connsiteY5" fmla="*/ 139530 h 490544"/>
                <a:gd name="connsiteX6" fmla="*/ 384551 w 652228"/>
                <a:gd name="connsiteY6" fmla="*/ 288697 h 490544"/>
                <a:gd name="connsiteX7" fmla="*/ 390117 w 652228"/>
                <a:gd name="connsiteY7" fmla="*/ 299746 h 490544"/>
                <a:gd name="connsiteX8" fmla="*/ 454115 w 652228"/>
                <a:gd name="connsiteY8" fmla="*/ 393664 h 490544"/>
                <a:gd name="connsiteX9" fmla="*/ 451333 w 652228"/>
                <a:gd name="connsiteY9" fmla="*/ 319082 h 490544"/>
                <a:gd name="connsiteX10" fmla="*/ 451333 w 652228"/>
                <a:gd name="connsiteY10" fmla="*/ 225163 h 490544"/>
                <a:gd name="connsiteX11" fmla="*/ 454115 w 652228"/>
                <a:gd name="connsiteY11" fmla="*/ 222399 h 490544"/>
                <a:gd name="connsiteX12" fmla="*/ 451333 w 652228"/>
                <a:gd name="connsiteY12" fmla="*/ 222399 h 490544"/>
                <a:gd name="connsiteX13" fmla="*/ 445767 w 652228"/>
                <a:gd name="connsiteY13" fmla="*/ 230687 h 490544"/>
                <a:gd name="connsiteX14" fmla="*/ 281597 w 652228"/>
                <a:gd name="connsiteY14" fmla="*/ 164391 h 490544"/>
                <a:gd name="connsiteX15" fmla="*/ 136903 w 652228"/>
                <a:gd name="connsiteY15" fmla="*/ 89809 h 490544"/>
                <a:gd name="connsiteX16" fmla="*/ 160275 w 652228"/>
                <a:gd name="connsiteY16" fmla="*/ 56418 h 490544"/>
                <a:gd name="connsiteX17" fmla="*/ 267815 w 652228"/>
                <a:gd name="connsiteY17" fmla="*/ 118071 h 490544"/>
                <a:gd name="connsiteX18" fmla="*/ 444291 w 652228"/>
                <a:gd name="connsiteY18" fmla="*/ 210553 h 490544"/>
                <a:gd name="connsiteX19" fmla="*/ 447048 w 652228"/>
                <a:gd name="connsiteY19" fmla="*/ 213355 h 490544"/>
                <a:gd name="connsiteX20" fmla="*/ 452563 w 652228"/>
                <a:gd name="connsiteY20" fmla="*/ 210553 h 490544"/>
                <a:gd name="connsiteX21" fmla="*/ 458078 w 652228"/>
                <a:gd name="connsiteY21" fmla="*/ 199343 h 490544"/>
                <a:gd name="connsiteX22" fmla="*/ 471863 w 652228"/>
                <a:gd name="connsiteY22" fmla="*/ 190935 h 490544"/>
                <a:gd name="connsiteX23" fmla="*/ 518741 w 652228"/>
                <a:gd name="connsiteY23" fmla="*/ 162910 h 490544"/>
                <a:gd name="connsiteX24" fmla="*/ 587676 w 652228"/>
                <a:gd name="connsiteY24" fmla="*/ 120875 h 490544"/>
                <a:gd name="connsiteX25" fmla="*/ 540801 w 652228"/>
                <a:gd name="connsiteY25" fmla="*/ 106863 h 490544"/>
                <a:gd name="connsiteX26" fmla="*/ 353296 w 652228"/>
                <a:gd name="connsiteY26" fmla="*/ 73232 h 490544"/>
                <a:gd name="connsiteX27" fmla="*/ 160275 w 652228"/>
                <a:gd name="connsiteY27" fmla="*/ 56418 h 490544"/>
                <a:gd name="connsiteX28" fmla="*/ 36731 w 652228"/>
                <a:gd name="connsiteY28" fmla="*/ 53078 h 490544"/>
                <a:gd name="connsiteX29" fmla="*/ 202233 w 652228"/>
                <a:gd name="connsiteY29" fmla="*/ 447087 h 490544"/>
                <a:gd name="connsiteX30" fmla="*/ 353943 w 652228"/>
                <a:gd name="connsiteY30" fmla="*/ 305576 h 490544"/>
                <a:gd name="connsiteX31" fmla="*/ 177407 w 652228"/>
                <a:gd name="connsiteY31" fmla="*/ 164067 h 490544"/>
                <a:gd name="connsiteX32" fmla="*/ 72589 w 652228"/>
                <a:gd name="connsiteY32" fmla="*/ 78051 h 490544"/>
                <a:gd name="connsiteX33" fmla="*/ 36731 w 652228"/>
                <a:gd name="connsiteY33" fmla="*/ 53078 h 490544"/>
                <a:gd name="connsiteX34" fmla="*/ 52949 w 652228"/>
                <a:gd name="connsiteY34" fmla="*/ 584 h 490544"/>
                <a:gd name="connsiteX35" fmla="*/ 84580 w 652228"/>
                <a:gd name="connsiteY35" fmla="*/ 585 h 490544"/>
                <a:gd name="connsiteX36" fmla="*/ 144202 w 652228"/>
                <a:gd name="connsiteY36" fmla="*/ 6811 h 490544"/>
                <a:gd name="connsiteX37" fmla="*/ 363280 w 652228"/>
                <a:gd name="connsiteY37" fmla="*/ 37250 h 490544"/>
                <a:gd name="connsiteX38" fmla="*/ 651685 w 652228"/>
                <a:gd name="connsiteY38" fmla="*/ 111963 h 490544"/>
                <a:gd name="connsiteX39" fmla="*/ 637818 w 652228"/>
                <a:gd name="connsiteY39" fmla="*/ 131333 h 490544"/>
                <a:gd name="connsiteX40" fmla="*/ 629499 w 652228"/>
                <a:gd name="connsiteY40" fmla="*/ 139635 h 490544"/>
                <a:gd name="connsiteX41" fmla="*/ 529668 w 652228"/>
                <a:gd name="connsiteY41" fmla="*/ 197746 h 490544"/>
                <a:gd name="connsiteX42" fmla="*/ 476977 w 652228"/>
                <a:gd name="connsiteY42" fmla="*/ 225418 h 490544"/>
                <a:gd name="connsiteX43" fmla="*/ 482523 w 652228"/>
                <a:gd name="connsiteY43" fmla="*/ 333338 h 490544"/>
                <a:gd name="connsiteX44" fmla="*/ 485298 w 652228"/>
                <a:gd name="connsiteY44" fmla="*/ 449559 h 490544"/>
                <a:gd name="connsiteX45" fmla="*/ 454793 w 652228"/>
                <a:gd name="connsiteY45" fmla="*/ 457861 h 490544"/>
                <a:gd name="connsiteX46" fmla="*/ 452018 w 652228"/>
                <a:gd name="connsiteY46" fmla="*/ 452327 h 490544"/>
                <a:gd name="connsiteX47" fmla="*/ 302270 w 652228"/>
                <a:gd name="connsiteY47" fmla="*/ 424655 h 490544"/>
                <a:gd name="connsiteX48" fmla="*/ 291177 w 652228"/>
                <a:gd name="connsiteY48" fmla="*/ 413585 h 490544"/>
                <a:gd name="connsiteX49" fmla="*/ 210758 w 652228"/>
                <a:gd name="connsiteY49" fmla="*/ 485532 h 490544"/>
                <a:gd name="connsiteX50" fmla="*/ 183027 w 652228"/>
                <a:gd name="connsiteY50" fmla="*/ 482766 h 490544"/>
                <a:gd name="connsiteX51" fmla="*/ 0 w 652228"/>
                <a:gd name="connsiteY51" fmla="*/ 23414 h 490544"/>
                <a:gd name="connsiteX52" fmla="*/ 8319 w 652228"/>
                <a:gd name="connsiteY52" fmla="*/ 12345 h 490544"/>
                <a:gd name="connsiteX53" fmla="*/ 22184 w 652228"/>
                <a:gd name="connsiteY53" fmla="*/ 6811 h 490544"/>
                <a:gd name="connsiteX54" fmla="*/ 24959 w 652228"/>
                <a:gd name="connsiteY54" fmla="*/ 6811 h 490544"/>
                <a:gd name="connsiteX55" fmla="*/ 52949 w 652228"/>
                <a:gd name="connsiteY55" fmla="*/ 584 h 4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52228" h="490544">
                  <a:moveTo>
                    <a:pt x="379541" y="326881"/>
                  </a:moveTo>
                  <a:cubicBezTo>
                    <a:pt x="357281" y="351751"/>
                    <a:pt x="332237" y="373859"/>
                    <a:pt x="307194" y="398729"/>
                  </a:cubicBezTo>
                  <a:cubicBezTo>
                    <a:pt x="343368" y="393202"/>
                    <a:pt x="387889" y="398729"/>
                    <a:pt x="424063" y="407018"/>
                  </a:cubicBezTo>
                  <a:cubicBezTo>
                    <a:pt x="410149" y="382149"/>
                    <a:pt x="393455" y="354515"/>
                    <a:pt x="379541" y="326881"/>
                  </a:cubicBezTo>
                  <a:close/>
                  <a:moveTo>
                    <a:pt x="136903" y="89809"/>
                  </a:moveTo>
                  <a:cubicBezTo>
                    <a:pt x="159163" y="106383"/>
                    <a:pt x="181425" y="122957"/>
                    <a:pt x="203684" y="139530"/>
                  </a:cubicBezTo>
                  <a:cubicBezTo>
                    <a:pt x="262118" y="186489"/>
                    <a:pt x="331682" y="233450"/>
                    <a:pt x="384551" y="288697"/>
                  </a:cubicBezTo>
                  <a:cubicBezTo>
                    <a:pt x="387334" y="294220"/>
                    <a:pt x="390117" y="296982"/>
                    <a:pt x="390117" y="299746"/>
                  </a:cubicBezTo>
                  <a:cubicBezTo>
                    <a:pt x="412377" y="330131"/>
                    <a:pt x="431856" y="360516"/>
                    <a:pt x="454115" y="393664"/>
                  </a:cubicBezTo>
                  <a:cubicBezTo>
                    <a:pt x="454115" y="368803"/>
                    <a:pt x="451333" y="343943"/>
                    <a:pt x="451333" y="319082"/>
                  </a:cubicBezTo>
                  <a:cubicBezTo>
                    <a:pt x="448550" y="288697"/>
                    <a:pt x="440202" y="252786"/>
                    <a:pt x="451333" y="225163"/>
                  </a:cubicBezTo>
                  <a:cubicBezTo>
                    <a:pt x="451333" y="225163"/>
                    <a:pt x="451333" y="222399"/>
                    <a:pt x="454115" y="222399"/>
                  </a:cubicBezTo>
                  <a:cubicBezTo>
                    <a:pt x="454115" y="222399"/>
                    <a:pt x="451333" y="222399"/>
                    <a:pt x="451333" y="222399"/>
                  </a:cubicBezTo>
                  <a:cubicBezTo>
                    <a:pt x="451333" y="225163"/>
                    <a:pt x="451333" y="227925"/>
                    <a:pt x="445767" y="230687"/>
                  </a:cubicBezTo>
                  <a:cubicBezTo>
                    <a:pt x="409594" y="252786"/>
                    <a:pt x="314987" y="180966"/>
                    <a:pt x="281597" y="164391"/>
                  </a:cubicBezTo>
                  <a:cubicBezTo>
                    <a:pt x="234292" y="136768"/>
                    <a:pt x="184207" y="111906"/>
                    <a:pt x="136903" y="89809"/>
                  </a:cubicBezTo>
                  <a:close/>
                  <a:moveTo>
                    <a:pt x="160275" y="56418"/>
                  </a:moveTo>
                  <a:cubicBezTo>
                    <a:pt x="196123" y="76036"/>
                    <a:pt x="231968" y="98456"/>
                    <a:pt x="267815" y="118071"/>
                  </a:cubicBezTo>
                  <a:cubicBezTo>
                    <a:pt x="328478" y="148898"/>
                    <a:pt x="389141" y="176923"/>
                    <a:pt x="444291" y="210553"/>
                  </a:cubicBezTo>
                  <a:cubicBezTo>
                    <a:pt x="447048" y="213355"/>
                    <a:pt x="447048" y="213355"/>
                    <a:pt x="447048" y="213355"/>
                  </a:cubicBezTo>
                  <a:cubicBezTo>
                    <a:pt x="449806" y="210553"/>
                    <a:pt x="449806" y="210553"/>
                    <a:pt x="452563" y="210553"/>
                  </a:cubicBezTo>
                  <a:cubicBezTo>
                    <a:pt x="444291" y="210553"/>
                    <a:pt x="452563" y="202144"/>
                    <a:pt x="458078" y="199343"/>
                  </a:cubicBezTo>
                  <a:cubicBezTo>
                    <a:pt x="460834" y="196541"/>
                    <a:pt x="466349" y="193737"/>
                    <a:pt x="471863" y="190935"/>
                  </a:cubicBezTo>
                  <a:cubicBezTo>
                    <a:pt x="488408" y="182528"/>
                    <a:pt x="502196" y="171318"/>
                    <a:pt x="518741" y="162910"/>
                  </a:cubicBezTo>
                  <a:cubicBezTo>
                    <a:pt x="540801" y="148898"/>
                    <a:pt x="562859" y="134886"/>
                    <a:pt x="587676" y="120875"/>
                  </a:cubicBezTo>
                  <a:cubicBezTo>
                    <a:pt x="571131" y="115270"/>
                    <a:pt x="554586" y="109664"/>
                    <a:pt x="540801" y="106863"/>
                  </a:cubicBezTo>
                  <a:cubicBezTo>
                    <a:pt x="477378" y="92850"/>
                    <a:pt x="416716" y="81639"/>
                    <a:pt x="353296" y="73232"/>
                  </a:cubicBezTo>
                  <a:cubicBezTo>
                    <a:pt x="295388" y="64825"/>
                    <a:pt x="226453" y="62023"/>
                    <a:pt x="160275" y="56418"/>
                  </a:cubicBezTo>
                  <a:close/>
                  <a:moveTo>
                    <a:pt x="36731" y="53078"/>
                  </a:moveTo>
                  <a:cubicBezTo>
                    <a:pt x="94657" y="183490"/>
                    <a:pt x="122241" y="327775"/>
                    <a:pt x="202233" y="447087"/>
                  </a:cubicBezTo>
                  <a:cubicBezTo>
                    <a:pt x="254642" y="402692"/>
                    <a:pt x="304292" y="352746"/>
                    <a:pt x="353943" y="305576"/>
                  </a:cubicBezTo>
                  <a:cubicBezTo>
                    <a:pt x="290500" y="266732"/>
                    <a:pt x="235333" y="208463"/>
                    <a:pt x="177407" y="164067"/>
                  </a:cubicBezTo>
                  <a:cubicBezTo>
                    <a:pt x="141549" y="136320"/>
                    <a:pt x="108449" y="108573"/>
                    <a:pt x="72589" y="78051"/>
                  </a:cubicBezTo>
                  <a:cubicBezTo>
                    <a:pt x="67074" y="75275"/>
                    <a:pt x="50523" y="64177"/>
                    <a:pt x="36731" y="53078"/>
                  </a:cubicBezTo>
                  <a:close/>
                  <a:moveTo>
                    <a:pt x="52949" y="584"/>
                  </a:moveTo>
                  <a:cubicBezTo>
                    <a:pt x="63088" y="-280"/>
                    <a:pt x="73834" y="-107"/>
                    <a:pt x="84580" y="585"/>
                  </a:cubicBezTo>
                  <a:cubicBezTo>
                    <a:pt x="106072" y="1969"/>
                    <a:pt x="127564" y="5427"/>
                    <a:pt x="144202" y="6811"/>
                  </a:cubicBezTo>
                  <a:cubicBezTo>
                    <a:pt x="216304" y="15113"/>
                    <a:pt x="291177" y="26180"/>
                    <a:pt x="363280" y="37250"/>
                  </a:cubicBezTo>
                  <a:cubicBezTo>
                    <a:pt x="410423" y="45552"/>
                    <a:pt x="635046" y="53852"/>
                    <a:pt x="651685" y="111963"/>
                  </a:cubicBezTo>
                  <a:cubicBezTo>
                    <a:pt x="654457" y="120265"/>
                    <a:pt x="646139" y="128567"/>
                    <a:pt x="637818" y="131333"/>
                  </a:cubicBezTo>
                  <a:cubicBezTo>
                    <a:pt x="635046" y="134101"/>
                    <a:pt x="635046" y="136869"/>
                    <a:pt x="629499" y="139635"/>
                  </a:cubicBezTo>
                  <a:cubicBezTo>
                    <a:pt x="596222" y="156239"/>
                    <a:pt x="562945" y="178376"/>
                    <a:pt x="529668" y="197746"/>
                  </a:cubicBezTo>
                  <a:cubicBezTo>
                    <a:pt x="515800" y="206048"/>
                    <a:pt x="496389" y="219884"/>
                    <a:pt x="476977" y="225418"/>
                  </a:cubicBezTo>
                  <a:cubicBezTo>
                    <a:pt x="482523" y="261391"/>
                    <a:pt x="479751" y="297365"/>
                    <a:pt x="482523" y="333338"/>
                  </a:cubicBezTo>
                  <a:cubicBezTo>
                    <a:pt x="485298" y="372078"/>
                    <a:pt x="488070" y="410819"/>
                    <a:pt x="485298" y="449559"/>
                  </a:cubicBezTo>
                  <a:cubicBezTo>
                    <a:pt x="485298" y="466162"/>
                    <a:pt x="463111" y="471696"/>
                    <a:pt x="454793" y="457861"/>
                  </a:cubicBezTo>
                  <a:cubicBezTo>
                    <a:pt x="452018" y="455095"/>
                    <a:pt x="452018" y="455095"/>
                    <a:pt x="452018" y="452327"/>
                  </a:cubicBezTo>
                  <a:cubicBezTo>
                    <a:pt x="404876" y="435723"/>
                    <a:pt x="352187" y="427421"/>
                    <a:pt x="302270" y="424655"/>
                  </a:cubicBezTo>
                  <a:cubicBezTo>
                    <a:pt x="296724" y="424655"/>
                    <a:pt x="293952" y="419121"/>
                    <a:pt x="291177" y="413585"/>
                  </a:cubicBezTo>
                  <a:cubicBezTo>
                    <a:pt x="266219" y="438491"/>
                    <a:pt x="238488" y="463394"/>
                    <a:pt x="210758" y="485532"/>
                  </a:cubicBezTo>
                  <a:cubicBezTo>
                    <a:pt x="202439" y="493834"/>
                    <a:pt x="191346" y="491066"/>
                    <a:pt x="183027" y="482766"/>
                  </a:cubicBezTo>
                  <a:cubicBezTo>
                    <a:pt x="85966" y="349940"/>
                    <a:pt x="47143" y="178376"/>
                    <a:pt x="0" y="23414"/>
                  </a:cubicBezTo>
                  <a:cubicBezTo>
                    <a:pt x="0" y="17878"/>
                    <a:pt x="2772" y="12345"/>
                    <a:pt x="8319" y="12345"/>
                  </a:cubicBezTo>
                  <a:cubicBezTo>
                    <a:pt x="11093" y="6811"/>
                    <a:pt x="16640" y="1277"/>
                    <a:pt x="22184" y="6811"/>
                  </a:cubicBezTo>
                  <a:cubicBezTo>
                    <a:pt x="24959" y="6811"/>
                    <a:pt x="24959" y="6811"/>
                    <a:pt x="24959" y="6811"/>
                  </a:cubicBezTo>
                  <a:cubicBezTo>
                    <a:pt x="33278" y="3352"/>
                    <a:pt x="42810" y="1449"/>
                    <a:pt x="52949" y="584"/>
                  </a:cubicBezTo>
                  <a:close/>
                </a:path>
              </a:pathLst>
            </a:custGeom>
            <a:solidFill>
              <a:srgbClr val="93D0C9"/>
            </a:solidFill>
            <a:ln>
              <a:solidFill>
                <a:srgbClr val="93D0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11C7CAC2-84A4-4D86-97F5-701BA3AAE6E1}"/>
              </a:ext>
            </a:extLst>
          </p:cNvPr>
          <p:cNvSpPr txBox="1"/>
          <p:nvPr/>
        </p:nvSpPr>
        <p:spPr>
          <a:xfrm>
            <a:off x="6111870" y="5325462"/>
            <a:ext cx="235192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RWD 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實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作</a:t>
            </a:r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題目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22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內容版面配置區 17">
            <a:extLst>
              <a:ext uri="{FF2B5EF4-FFF2-40B4-BE49-F238E27FC236}">
                <a16:creationId xmlns:a16="http://schemas.microsoft.com/office/drawing/2014/main" xmlns="" id="{F451EBE7-64A3-7E40-8C33-3C01E8EBABD2}"/>
              </a:ext>
            </a:extLst>
          </p:cNvPr>
          <p:cNvSpPr txBox="1">
            <a:spLocks/>
          </p:cNvSpPr>
          <p:nvPr/>
        </p:nvSpPr>
        <p:spPr>
          <a:xfrm>
            <a:off x="3894707" y="1489321"/>
            <a:ext cx="6252469" cy="1608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4200" smtClean="0">
                <a:solidFill>
                  <a:schemeClr val="accent1"/>
                </a:solidFill>
              </a:rPr>
              <a:t>先將邊界設為</a:t>
            </a:r>
            <a:r>
              <a:rPr lang="en-US" altLang="zh-TW" sz="4200" smtClean="0">
                <a:solidFill>
                  <a:schemeClr val="accent1"/>
                </a:solidFill>
              </a:rPr>
              <a:t>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4200" smtClean="0">
                <a:solidFill>
                  <a:schemeClr val="accent1"/>
                </a:solidFill>
              </a:rPr>
              <a:t>text-decoration</a:t>
            </a:r>
            <a:r>
              <a:rPr lang="zh-TW" altLang="en-US" sz="4200" smtClean="0">
                <a:solidFill>
                  <a:schemeClr val="accent1"/>
                </a:solidFill>
              </a:rPr>
              <a:t> 和 </a:t>
            </a:r>
            <a:r>
              <a:rPr lang="en-US" altLang="zh-TW" sz="4200" smtClean="0">
                <a:solidFill>
                  <a:schemeClr val="accent1"/>
                </a:solidFill>
              </a:rPr>
              <a:t>list-style</a:t>
            </a:r>
            <a:r>
              <a:rPr lang="zh-TW" altLang="en-US" sz="4200" smtClean="0">
                <a:solidFill>
                  <a:schemeClr val="accent1"/>
                </a:solidFill>
              </a:rPr>
              <a:t>則是將文字的底線及項目符號去除</a:t>
            </a:r>
            <a:endParaRPr lang="en-US" altLang="zh-TW" sz="4200" smtClean="0">
              <a:solidFill>
                <a:schemeClr val="accent1"/>
              </a:solidFill>
            </a:endParaRPr>
          </a:p>
          <a:p>
            <a:endParaRPr lang="en-US" altLang="ja-JP" dirty="0"/>
          </a:p>
        </p:txBody>
      </p:sp>
      <p:pic>
        <p:nvPicPr>
          <p:cNvPr id="23" name="圖片 5">
            <a:extLst>
              <a:ext uri="{FF2B5EF4-FFF2-40B4-BE49-F238E27FC236}">
                <a16:creationId xmlns:a16="http://schemas.microsoft.com/office/drawing/2014/main" xmlns="" id="{0F618C8C-3F9D-4FC7-9273-BEEA366C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19" y="1489322"/>
            <a:ext cx="2733675" cy="1695450"/>
          </a:xfrm>
          <a:prstGeom prst="rect">
            <a:avLst/>
          </a:prstGeom>
        </p:spPr>
      </p:pic>
      <p:pic>
        <p:nvPicPr>
          <p:cNvPr id="24" name="圖片 8">
            <a:extLst>
              <a:ext uri="{FF2B5EF4-FFF2-40B4-BE49-F238E27FC236}">
                <a16:creationId xmlns:a16="http://schemas.microsoft.com/office/drawing/2014/main" xmlns="" id="{6855BD6E-93D0-4D89-96B5-1C7896C1C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19" y="3633281"/>
            <a:ext cx="2905171" cy="2209800"/>
          </a:xfrm>
          <a:prstGeom prst="rect">
            <a:avLst/>
          </a:prstGeom>
        </p:spPr>
      </p:pic>
      <p:sp>
        <p:nvSpPr>
          <p:cNvPr id="25" name="內容版面配置區 17">
            <a:extLst>
              <a:ext uri="{FF2B5EF4-FFF2-40B4-BE49-F238E27FC236}">
                <a16:creationId xmlns:a16="http://schemas.microsoft.com/office/drawing/2014/main" xmlns="" id="{AB7F01D7-BD64-447F-B06A-DBAA5DE0DA84}"/>
              </a:ext>
            </a:extLst>
          </p:cNvPr>
          <p:cNvSpPr txBox="1">
            <a:spLocks/>
          </p:cNvSpPr>
          <p:nvPr/>
        </p:nvSpPr>
        <p:spPr>
          <a:xfrm>
            <a:off x="4144762" y="4284956"/>
            <a:ext cx="6252469" cy="74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>
                <a:solidFill>
                  <a:schemeClr val="accent1"/>
                </a:solidFill>
              </a:rPr>
              <a:t>這邊則是設定導覽列的顏色及長寬</a:t>
            </a:r>
            <a:endParaRPr lang="en-US" altLang="ja-JP" sz="2000" dirty="0"/>
          </a:p>
        </p:txBody>
      </p:sp>
      <p:pic>
        <p:nvPicPr>
          <p:cNvPr id="26" name="圖片 9">
            <a:extLst>
              <a:ext uri="{FF2B5EF4-FFF2-40B4-BE49-F238E27FC236}">
                <a16:creationId xmlns:a16="http://schemas.microsoft.com/office/drawing/2014/main" xmlns="" id="{9B6CE4CB-C25D-46FE-8F19-FC97CAEEF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732" y="1997476"/>
            <a:ext cx="921765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8" name="圖片 45">
            <a:extLst>
              <a:ext uri="{FF2B5EF4-FFF2-40B4-BE49-F238E27FC236}">
                <a16:creationId xmlns:a16="http://schemas.microsoft.com/office/drawing/2014/main" xmlns="" id="{71F15673-ED02-4C34-9AD1-40FF0E8D0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194" y="4090581"/>
            <a:ext cx="5834627" cy="1511599"/>
          </a:xfrm>
          <a:prstGeom prst="rect">
            <a:avLst/>
          </a:prstGeom>
        </p:spPr>
      </p:pic>
      <p:sp>
        <p:nvSpPr>
          <p:cNvPr id="9" name="內容版面配置區 17">
            <a:extLst>
              <a:ext uri="{FF2B5EF4-FFF2-40B4-BE49-F238E27FC236}">
                <a16:creationId xmlns:a16="http://schemas.microsoft.com/office/drawing/2014/main" xmlns="" id="{F451EBE7-64A3-7E40-8C33-3C01E8EBABD2}"/>
              </a:ext>
            </a:extLst>
          </p:cNvPr>
          <p:cNvSpPr txBox="1">
            <a:spLocks/>
          </p:cNvSpPr>
          <p:nvPr/>
        </p:nvSpPr>
        <p:spPr>
          <a:xfrm>
            <a:off x="5685408" y="2136950"/>
            <a:ext cx="4364115" cy="58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smtClean="0">
                <a:solidFill>
                  <a:schemeClr val="accent1"/>
                </a:solidFill>
              </a:rPr>
              <a:t>將標籤設定在左邊，且距離邊界</a:t>
            </a:r>
            <a:r>
              <a:rPr lang="en-US" altLang="zh-TW" sz="2000" smtClean="0">
                <a:solidFill>
                  <a:schemeClr val="accent1"/>
                </a:solidFill>
              </a:rPr>
              <a:t>20</a:t>
            </a:r>
            <a:endParaRPr lang="en-US" altLang="zh-TW" sz="2000" dirty="0">
              <a:solidFill>
                <a:schemeClr val="accent1"/>
              </a:solidFill>
            </a:endParaRPr>
          </a:p>
        </p:txBody>
      </p:sp>
      <p:pic>
        <p:nvPicPr>
          <p:cNvPr id="10" name="圖片 1">
            <a:extLst>
              <a:ext uri="{FF2B5EF4-FFF2-40B4-BE49-F238E27FC236}">
                <a16:creationId xmlns:a16="http://schemas.microsoft.com/office/drawing/2014/main" xmlns="" id="{F601C9D2-F225-48CA-A281-FD9AE9428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33235"/>
            <a:ext cx="4210050" cy="1533525"/>
          </a:xfrm>
          <a:prstGeom prst="rect">
            <a:avLst/>
          </a:prstGeom>
        </p:spPr>
      </p:pic>
      <p:cxnSp>
        <p:nvCxnSpPr>
          <p:cNvPr id="11" name="直線接點 5">
            <a:extLst>
              <a:ext uri="{FF2B5EF4-FFF2-40B4-BE49-F238E27FC236}">
                <a16:creationId xmlns:a16="http://schemas.microsoft.com/office/drawing/2014/main" xmlns="" id="{2AD757B1-6D08-461C-AEED-AE167C2C01CD}"/>
              </a:ext>
            </a:extLst>
          </p:cNvPr>
          <p:cNvCxnSpPr/>
          <p:nvPr/>
        </p:nvCxnSpPr>
        <p:spPr>
          <a:xfrm>
            <a:off x="10737468" y="4096719"/>
            <a:ext cx="4616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2">
            <a:extLst>
              <a:ext uri="{FF2B5EF4-FFF2-40B4-BE49-F238E27FC236}">
                <a16:creationId xmlns:a16="http://schemas.microsoft.com/office/drawing/2014/main" xmlns="" id="{5D3AF802-F805-4A8E-AA2B-D90C84A123FF}"/>
              </a:ext>
            </a:extLst>
          </p:cNvPr>
          <p:cNvCxnSpPr/>
          <p:nvPr/>
        </p:nvCxnSpPr>
        <p:spPr>
          <a:xfrm>
            <a:off x="10737468" y="4479939"/>
            <a:ext cx="4616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3">
            <a:extLst>
              <a:ext uri="{FF2B5EF4-FFF2-40B4-BE49-F238E27FC236}">
                <a16:creationId xmlns:a16="http://schemas.microsoft.com/office/drawing/2014/main" xmlns="" id="{19E576B8-E142-4E68-A998-1A852F810F13}"/>
              </a:ext>
            </a:extLst>
          </p:cNvPr>
          <p:cNvCxnSpPr>
            <a:cxnSpLocks/>
          </p:cNvCxnSpPr>
          <p:nvPr/>
        </p:nvCxnSpPr>
        <p:spPr>
          <a:xfrm>
            <a:off x="10968287" y="4116738"/>
            <a:ext cx="0" cy="3632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5">
            <a:extLst>
              <a:ext uri="{FF2B5EF4-FFF2-40B4-BE49-F238E27FC236}">
                <a16:creationId xmlns:a16="http://schemas.microsoft.com/office/drawing/2014/main" xmlns="" id="{6F98E5C8-3418-444D-AB85-B45EA1B87466}"/>
              </a:ext>
            </a:extLst>
          </p:cNvPr>
          <p:cNvCxnSpPr/>
          <p:nvPr/>
        </p:nvCxnSpPr>
        <p:spPr>
          <a:xfrm>
            <a:off x="9723120" y="3934795"/>
            <a:ext cx="1014348" cy="355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6">
            <a:extLst>
              <a:ext uri="{FF2B5EF4-FFF2-40B4-BE49-F238E27FC236}">
                <a16:creationId xmlns:a16="http://schemas.microsoft.com/office/drawing/2014/main" xmlns="" id="{18CCA079-D2A1-4E68-815C-4FCAFEA351F1}"/>
              </a:ext>
            </a:extLst>
          </p:cNvPr>
          <p:cNvSpPr txBox="1"/>
          <p:nvPr/>
        </p:nvSpPr>
        <p:spPr>
          <a:xfrm>
            <a:off x="8964136" y="36804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80px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0" name="直線接點 18">
            <a:extLst>
              <a:ext uri="{FF2B5EF4-FFF2-40B4-BE49-F238E27FC236}">
                <a16:creationId xmlns:a16="http://schemas.microsoft.com/office/drawing/2014/main" xmlns="" id="{9BD8F442-7954-4B88-AD4C-9E7379C972B0}"/>
              </a:ext>
            </a:extLst>
          </p:cNvPr>
          <p:cNvCxnSpPr>
            <a:cxnSpLocks/>
          </p:cNvCxnSpPr>
          <p:nvPr/>
        </p:nvCxnSpPr>
        <p:spPr>
          <a:xfrm>
            <a:off x="9584537" y="4635740"/>
            <a:ext cx="0" cy="192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19">
            <a:extLst>
              <a:ext uri="{FF2B5EF4-FFF2-40B4-BE49-F238E27FC236}">
                <a16:creationId xmlns:a16="http://schemas.microsoft.com/office/drawing/2014/main" xmlns="" id="{9338ACCB-0315-4745-B1BA-2BF6C90FBAF5}"/>
              </a:ext>
            </a:extLst>
          </p:cNvPr>
          <p:cNvCxnSpPr>
            <a:cxnSpLocks/>
          </p:cNvCxnSpPr>
          <p:nvPr/>
        </p:nvCxnSpPr>
        <p:spPr>
          <a:xfrm>
            <a:off x="9120786" y="4635739"/>
            <a:ext cx="0" cy="192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0">
            <a:extLst>
              <a:ext uri="{FF2B5EF4-FFF2-40B4-BE49-F238E27FC236}">
                <a16:creationId xmlns:a16="http://schemas.microsoft.com/office/drawing/2014/main" xmlns="" id="{F6561900-CDBF-4267-BBC9-8984A69F4006}"/>
              </a:ext>
            </a:extLst>
          </p:cNvPr>
          <p:cNvCxnSpPr>
            <a:cxnSpLocks/>
          </p:cNvCxnSpPr>
          <p:nvPr/>
        </p:nvCxnSpPr>
        <p:spPr>
          <a:xfrm flipH="1">
            <a:off x="9133423" y="4732322"/>
            <a:ext cx="4511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40">
            <a:extLst>
              <a:ext uri="{FF2B5EF4-FFF2-40B4-BE49-F238E27FC236}">
                <a16:creationId xmlns:a16="http://schemas.microsoft.com/office/drawing/2014/main" xmlns="" id="{CAC15BA5-F5C5-45D0-8112-A55C64FB2A5C}"/>
              </a:ext>
            </a:extLst>
          </p:cNvPr>
          <p:cNvCxnSpPr>
            <a:cxnSpLocks/>
          </p:cNvCxnSpPr>
          <p:nvPr/>
        </p:nvCxnSpPr>
        <p:spPr>
          <a:xfrm flipV="1">
            <a:off x="8758518" y="4868862"/>
            <a:ext cx="600462" cy="488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43">
            <a:extLst>
              <a:ext uri="{FF2B5EF4-FFF2-40B4-BE49-F238E27FC236}">
                <a16:creationId xmlns:a16="http://schemas.microsoft.com/office/drawing/2014/main" xmlns="" id="{D00E21DA-F608-4809-92FB-764571203B1B}"/>
              </a:ext>
            </a:extLst>
          </p:cNvPr>
          <p:cNvSpPr txBox="1"/>
          <p:nvPr/>
        </p:nvSpPr>
        <p:spPr>
          <a:xfrm>
            <a:off x="8273853" y="529418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30px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25" name="圖片 44">
            <a:extLst>
              <a:ext uri="{FF2B5EF4-FFF2-40B4-BE49-F238E27FC236}">
                <a16:creationId xmlns:a16="http://schemas.microsoft.com/office/drawing/2014/main" xmlns="" id="{827D40A7-8E87-4C1C-B36D-713CD9F2F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739878"/>
            <a:ext cx="440436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xmlns="" id="{F451EBE7-64A3-7E40-8C33-3C01E8EBABD2}"/>
              </a:ext>
            </a:extLst>
          </p:cNvPr>
          <p:cNvSpPr txBox="1">
            <a:spLocks/>
          </p:cNvSpPr>
          <p:nvPr/>
        </p:nvSpPr>
        <p:spPr>
          <a:xfrm>
            <a:off x="4935761" y="2038213"/>
            <a:ext cx="3621499" cy="708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b="1" smtClean="0">
                <a:solidFill>
                  <a:schemeClr val="accent1"/>
                </a:solidFill>
              </a:rPr>
              <a:t>設定每一個連結的字型及顏色</a:t>
            </a:r>
            <a:endParaRPr lang="en-US" altLang="ja-JP" sz="1800" b="1" dirty="0">
              <a:solidFill>
                <a:schemeClr val="accent1"/>
              </a:solidFill>
            </a:endParaRPr>
          </a:p>
        </p:txBody>
      </p:sp>
      <p:pic>
        <p:nvPicPr>
          <p:cNvPr id="26" name="圖片 2">
            <a:extLst>
              <a:ext uri="{FF2B5EF4-FFF2-40B4-BE49-F238E27FC236}">
                <a16:creationId xmlns:a16="http://schemas.microsoft.com/office/drawing/2014/main" xmlns="" id="{9533697C-1D8E-4186-A747-E0C4AE12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582908"/>
            <a:ext cx="3550919" cy="1954642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:a16="http://schemas.microsoft.com/office/drawing/2014/main" xmlns="" id="{799B655B-DC9D-43A9-AA2C-857DF0B54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82403"/>
            <a:ext cx="3550918" cy="2095500"/>
          </a:xfrm>
          <a:prstGeom prst="rect">
            <a:avLst/>
          </a:prstGeom>
        </p:spPr>
      </p:pic>
      <p:sp>
        <p:nvSpPr>
          <p:cNvPr id="28" name="內容版面配置區 17">
            <a:extLst>
              <a:ext uri="{FF2B5EF4-FFF2-40B4-BE49-F238E27FC236}">
                <a16:creationId xmlns:a16="http://schemas.microsoft.com/office/drawing/2014/main" xmlns="" id="{4DACD262-416B-4427-A612-411D686288A6}"/>
              </a:ext>
            </a:extLst>
          </p:cNvPr>
          <p:cNvSpPr txBox="1">
            <a:spLocks/>
          </p:cNvSpPr>
          <p:nvPr/>
        </p:nvSpPr>
        <p:spPr>
          <a:xfrm>
            <a:off x="4775741" y="4340315"/>
            <a:ext cx="4886419" cy="708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b="1" dirty="0">
                <a:solidFill>
                  <a:schemeClr val="accent1"/>
                </a:solidFill>
              </a:rPr>
              <a:t>padding</a:t>
            </a:r>
            <a:r>
              <a:rPr lang="zh-TW" altLang="en-US" sz="1800" b="1" dirty="0">
                <a:solidFill>
                  <a:schemeClr val="accent1"/>
                </a:solidFill>
              </a:rPr>
              <a:t>是設定</a:t>
            </a:r>
            <a:r>
              <a:rPr lang="en-US" altLang="zh-TW" sz="1800" b="1" dirty="0">
                <a:solidFill>
                  <a:schemeClr val="accent1"/>
                </a:solidFill>
              </a:rPr>
              <a:t>logo</a:t>
            </a:r>
            <a:r>
              <a:rPr lang="zh-TW" altLang="en-US" sz="1800" b="1" dirty="0">
                <a:solidFill>
                  <a:schemeClr val="accent1"/>
                </a:solidFill>
              </a:rPr>
              <a:t>距離左邊邊界多少</a:t>
            </a:r>
            <a:endParaRPr lang="en-US" altLang="ja-JP" sz="1800" b="1" dirty="0">
              <a:solidFill>
                <a:schemeClr val="accent1"/>
              </a:solidFill>
            </a:endParaRPr>
          </a:p>
        </p:txBody>
      </p:sp>
      <p:pic>
        <p:nvPicPr>
          <p:cNvPr id="29" name="圖片 4">
            <a:extLst>
              <a:ext uri="{FF2B5EF4-FFF2-40B4-BE49-F238E27FC236}">
                <a16:creationId xmlns:a16="http://schemas.microsoft.com/office/drawing/2014/main" xmlns="" id="{778424A1-3F0B-47FE-8930-BAA22C040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970" y="2641189"/>
            <a:ext cx="8862060" cy="15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8E63F4A-697F-4F0A-8651-588C0E30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59" y="0"/>
            <a:ext cx="6834681" cy="68580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9DF3DDD-83AB-401A-82BC-1DF5DEB0C0D6}"/>
              </a:ext>
            </a:extLst>
          </p:cNvPr>
          <p:cNvSpPr/>
          <p:nvPr/>
        </p:nvSpPr>
        <p:spPr>
          <a:xfrm>
            <a:off x="4737100" y="2743200"/>
            <a:ext cx="2717800" cy="2552700"/>
          </a:xfrm>
          <a:prstGeom prst="ellipse">
            <a:avLst/>
          </a:prstGeom>
          <a:solidFill>
            <a:srgbClr val="F3D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052649E-A42D-4A32-9B9E-D36978654140}"/>
              </a:ext>
            </a:extLst>
          </p:cNvPr>
          <p:cNvGrpSpPr/>
          <p:nvPr/>
        </p:nvGrpSpPr>
        <p:grpSpPr>
          <a:xfrm>
            <a:off x="3949699" y="2930525"/>
            <a:ext cx="4292602" cy="1786958"/>
            <a:chOff x="6567811" y="1795896"/>
            <a:chExt cx="4292602" cy="17869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34A8C054-9DF2-4A89-BA78-7F6E2C7A5E84}"/>
                </a:ext>
              </a:extLst>
            </p:cNvPr>
            <p:cNvSpPr/>
            <p:nvPr/>
          </p:nvSpPr>
          <p:spPr>
            <a:xfrm>
              <a:off x="6567811" y="2308659"/>
              <a:ext cx="4292602" cy="12741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RWD</a:t>
              </a:r>
              <a:r>
                <a:rPr lang="en-US" altLang="zh-TW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 </a:t>
              </a:r>
              <a:endPara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TW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實</a:t>
              </a:r>
              <a:r>
                <a:rPr lang="zh-TW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作題目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5406593-6AD8-4036-A6AD-98C140FAD029}"/>
                </a:ext>
              </a:extLst>
            </p:cNvPr>
            <p:cNvSpPr/>
            <p:nvPr/>
          </p:nvSpPr>
          <p:spPr>
            <a:xfrm>
              <a:off x="7593125" y="1795896"/>
              <a:ext cx="2241974" cy="5828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PART 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2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483919" y="315197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內容版面配置區 17">
            <a:extLst>
              <a:ext uri="{FF2B5EF4-FFF2-40B4-BE49-F238E27FC236}">
                <a16:creationId xmlns:a16="http://schemas.microsoft.com/office/drawing/2014/main" xmlns="" id="{F451EBE7-64A3-7E40-8C33-3C01E8EBABD2}"/>
              </a:ext>
            </a:extLst>
          </p:cNvPr>
          <p:cNvSpPr txBox="1">
            <a:spLocks/>
          </p:cNvSpPr>
          <p:nvPr/>
        </p:nvSpPr>
        <p:spPr>
          <a:xfrm>
            <a:off x="838198" y="1604290"/>
            <a:ext cx="8911730" cy="429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 smtClean="0">
                <a:solidFill>
                  <a:schemeClr val="accent1"/>
                </a:solidFill>
              </a:rPr>
              <a:t>利用</a:t>
            </a:r>
            <a:r>
              <a:rPr lang="en-US" altLang="zh-TW" sz="2400" dirty="0" smtClean="0">
                <a:solidFill>
                  <a:schemeClr val="accent1"/>
                </a:solidFill>
              </a:rPr>
              <a:t>hover</a:t>
            </a:r>
            <a:r>
              <a:rPr lang="zh-TW" altLang="en-US" sz="2400" dirty="0" smtClean="0">
                <a:solidFill>
                  <a:schemeClr val="accent1"/>
                </a:solidFill>
              </a:rPr>
              <a:t>的方式，當滑鼠移到每一個標籤</a:t>
            </a:r>
            <a:r>
              <a:rPr lang="en-US" altLang="zh-TW" sz="2400" dirty="0" smtClean="0">
                <a:solidFill>
                  <a:schemeClr val="accent1"/>
                </a:solidFill>
              </a:rPr>
              <a:t>&lt;a&gt;</a:t>
            </a:r>
            <a:r>
              <a:rPr lang="zh-TW" altLang="en-US" sz="2400" dirty="0" smtClean="0">
                <a:solidFill>
                  <a:schemeClr val="accent1"/>
                </a:solidFill>
              </a:rPr>
              <a:t>上方時，會顯示其他顏色，方便告訴使用者現在指到哪裡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xmlns="" id="{010FB232-4CB4-C34D-A688-C51B6E7CD2CF}"/>
              </a:ext>
            </a:extLst>
          </p:cNvPr>
          <p:cNvSpPr txBox="1">
            <a:spLocks/>
          </p:cNvSpPr>
          <p:nvPr/>
        </p:nvSpPr>
        <p:spPr>
          <a:xfrm>
            <a:off x="649994" y="681037"/>
            <a:ext cx="10598228" cy="5838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endParaRPr lang="zh-TW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圖片 3">
            <a:extLst>
              <a:ext uri="{FF2B5EF4-FFF2-40B4-BE49-F238E27FC236}">
                <a16:creationId xmlns:a16="http://schemas.microsoft.com/office/drawing/2014/main" xmlns="" id="{FF5EB21B-1966-46EE-87BF-DEB9AB0C0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71" y="2917063"/>
            <a:ext cx="6382798" cy="14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4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dirty="0">
              <a:solidFill>
                <a:schemeClr val="accent1"/>
              </a:solidFill>
            </a:endParaRPr>
          </a:p>
        </p:txBody>
      </p:sp>
      <p:sp>
        <p:nvSpPr>
          <p:cNvPr id="10" name="文字方塊 12">
            <a:extLst>
              <a:ext uri="{FF2B5EF4-FFF2-40B4-BE49-F238E27FC236}">
                <a16:creationId xmlns:a16="http://schemas.microsoft.com/office/drawing/2014/main" xmlns="" id="{73715E48-C5E2-417A-9A7D-6A3EB1779A2B}"/>
              </a:ext>
            </a:extLst>
          </p:cNvPr>
          <p:cNvSpPr txBox="1"/>
          <p:nvPr/>
        </p:nvSpPr>
        <p:spPr>
          <a:xfrm>
            <a:off x="838198" y="18094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000" dirty="0">
              <a:solidFill>
                <a:schemeClr val="accent1"/>
              </a:solidFill>
            </a:endParaRPr>
          </a:p>
        </p:txBody>
      </p:sp>
      <p:pic>
        <p:nvPicPr>
          <p:cNvPr id="11" name="圖片 2">
            <a:extLst>
              <a:ext uri="{FF2B5EF4-FFF2-40B4-BE49-F238E27FC236}">
                <a16:creationId xmlns:a16="http://schemas.microsoft.com/office/drawing/2014/main" xmlns="" id="{26AB4378-5828-4931-951E-77EC8B864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29" y="2239770"/>
            <a:ext cx="3931063" cy="1189229"/>
          </a:xfrm>
          <a:prstGeom prst="rect">
            <a:avLst/>
          </a:prstGeom>
        </p:spPr>
      </p:pic>
      <p:sp>
        <p:nvSpPr>
          <p:cNvPr id="12" name="文字方塊 3">
            <a:extLst>
              <a:ext uri="{FF2B5EF4-FFF2-40B4-BE49-F238E27FC236}">
                <a16:creationId xmlns:a16="http://schemas.microsoft.com/office/drawing/2014/main" xmlns="" id="{BF2A2FA0-1777-434A-996A-216A47621A83}"/>
              </a:ext>
            </a:extLst>
          </p:cNvPr>
          <p:cNvSpPr txBox="1"/>
          <p:nvPr/>
        </p:nvSpPr>
        <p:spPr>
          <a:xfrm>
            <a:off x="930563" y="1564832"/>
            <a:ext cx="732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在</a:t>
            </a:r>
            <a:r>
              <a:rPr lang="en-US" altLang="zh-TW" dirty="0">
                <a:solidFill>
                  <a:schemeClr val="accent1"/>
                </a:solidFill>
              </a:rPr>
              <a:t>CSS</a:t>
            </a:r>
            <a:r>
              <a:rPr lang="zh-TW" altLang="en-US" dirty="0">
                <a:solidFill>
                  <a:schemeClr val="accent1"/>
                </a:solidFill>
              </a:rPr>
              <a:t>中，可以透過以下語法來設定當螢幕尺寸不同時，會有什麼效果</a:t>
            </a:r>
          </a:p>
        </p:txBody>
      </p:sp>
      <p:sp>
        <p:nvSpPr>
          <p:cNvPr id="13" name="文字方塊 11">
            <a:extLst>
              <a:ext uri="{FF2B5EF4-FFF2-40B4-BE49-F238E27FC236}">
                <a16:creationId xmlns:a16="http://schemas.microsoft.com/office/drawing/2014/main" xmlns="" id="{0FBFDFAD-C1A7-401E-8412-675552B5EA47}"/>
              </a:ext>
            </a:extLst>
          </p:cNvPr>
          <p:cNvSpPr txBox="1"/>
          <p:nvPr/>
        </p:nvSpPr>
        <p:spPr>
          <a:xfrm>
            <a:off x="930563" y="4441441"/>
            <a:ext cx="594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例如 </a:t>
            </a:r>
            <a:r>
              <a:rPr lang="en-US" altLang="zh-TW" dirty="0">
                <a:solidFill>
                  <a:schemeClr val="accent1"/>
                </a:solidFill>
              </a:rPr>
              <a:t>:</a:t>
            </a:r>
            <a:r>
              <a:rPr lang="zh-TW" altLang="en-US" dirty="0">
                <a:solidFill>
                  <a:schemeClr val="accent1"/>
                </a:solidFill>
              </a:rPr>
              <a:t> 當手機螢幕小於</a:t>
            </a:r>
            <a:r>
              <a:rPr lang="en-US" altLang="zh-TW" dirty="0">
                <a:solidFill>
                  <a:schemeClr val="accent1"/>
                </a:solidFill>
              </a:rPr>
              <a:t>500</a:t>
            </a:r>
            <a:r>
              <a:rPr lang="zh-TW" altLang="en-US" dirty="0">
                <a:solidFill>
                  <a:schemeClr val="accent1"/>
                </a:solidFill>
              </a:rPr>
              <a:t>時，標籤會垂直呈現並且置中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pic>
        <p:nvPicPr>
          <p:cNvPr id="14" name="圖片 4">
            <a:extLst>
              <a:ext uri="{FF2B5EF4-FFF2-40B4-BE49-F238E27FC236}">
                <a16:creationId xmlns:a16="http://schemas.microsoft.com/office/drawing/2014/main" xmlns="" id="{429052C4-313E-48C7-88F6-C8FD56464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763" y="2302934"/>
            <a:ext cx="3261124" cy="3554730"/>
          </a:xfrm>
          <a:prstGeom prst="rect">
            <a:avLst/>
          </a:prstGeom>
          <a:ln w="12700">
            <a:solidFill>
              <a:srgbClr val="2C2D39"/>
            </a:solidFill>
          </a:ln>
        </p:spPr>
      </p:pic>
    </p:spTree>
    <p:extLst>
      <p:ext uri="{BB962C8B-B14F-4D97-AF65-F5344CB8AC3E}">
        <p14:creationId xmlns:p14="http://schemas.microsoft.com/office/powerpoint/2010/main" val="211928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內容版面配置區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451EBE7-64A3-7E40-8C33-3C01E8EBABD2}"/>
              </a:ext>
            </a:extLst>
          </p:cNvPr>
          <p:cNvSpPr>
            <a:spLocks noGrp="1"/>
          </p:cNvSpPr>
          <p:nvPr/>
        </p:nvSpPr>
        <p:spPr>
          <a:xfrm>
            <a:off x="838199" y="1744336"/>
            <a:ext cx="10258887" cy="429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5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400" kern="1200" spc="1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000" dirty="0"/>
          </a:p>
          <a:p>
            <a:endParaRPr lang="en-US" altLang="ja-JP" dirty="0"/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xmlns="" id="{73715E48-C5E2-417A-9A7D-6A3EB1779A2B}"/>
              </a:ext>
            </a:extLst>
          </p:cNvPr>
          <p:cNvSpPr txBox="1"/>
          <p:nvPr/>
        </p:nvSpPr>
        <p:spPr>
          <a:xfrm>
            <a:off x="838200" y="1437719"/>
            <a:ext cx="961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/>
                </a:solidFill>
              </a:rPr>
              <a:t>請在上述語法內，透過</a:t>
            </a:r>
            <a:r>
              <a:rPr lang="en-US" altLang="zh-TW" sz="2000" dirty="0">
                <a:solidFill>
                  <a:schemeClr val="accent1"/>
                </a:solidFill>
              </a:rPr>
              <a:t>CSS</a:t>
            </a:r>
            <a:r>
              <a:rPr lang="zh-TW" altLang="en-US" sz="2000" dirty="0">
                <a:solidFill>
                  <a:schemeClr val="accent1"/>
                </a:solidFill>
              </a:rPr>
              <a:t>語法實作，當螢幕尺寸小於</a:t>
            </a:r>
            <a:r>
              <a:rPr lang="en-US" altLang="zh-TW" sz="2000" dirty="0">
                <a:solidFill>
                  <a:schemeClr val="accent1"/>
                </a:solidFill>
              </a:rPr>
              <a:t>500</a:t>
            </a:r>
            <a:r>
              <a:rPr lang="zh-TW" altLang="en-US" sz="2000" dirty="0">
                <a:solidFill>
                  <a:schemeClr val="accent1"/>
                </a:solidFill>
              </a:rPr>
              <a:t>會顯示手機板的導覽列</a:t>
            </a:r>
          </a:p>
        </p:txBody>
      </p:sp>
      <p:pic>
        <p:nvPicPr>
          <p:cNvPr id="10" name="圖片 7">
            <a:extLst>
              <a:ext uri="{FF2B5EF4-FFF2-40B4-BE49-F238E27FC236}">
                <a16:creationId xmlns:a16="http://schemas.microsoft.com/office/drawing/2014/main" xmlns="" id="{1690C29F-0419-4792-8911-1CF8A0F5E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934" y="2193078"/>
            <a:ext cx="2768601" cy="3716233"/>
          </a:xfrm>
          <a:prstGeom prst="rect">
            <a:avLst/>
          </a:prstGeom>
          <a:ln w="12700">
            <a:solidFill>
              <a:srgbClr val="2C2D39"/>
            </a:solidFill>
          </a:ln>
        </p:spPr>
      </p:pic>
      <p:sp>
        <p:nvSpPr>
          <p:cNvPr id="16" name="文字方塊 6">
            <a:extLst>
              <a:ext uri="{FF2B5EF4-FFF2-40B4-BE49-F238E27FC236}">
                <a16:creationId xmlns:a16="http://schemas.microsoft.com/office/drawing/2014/main" xmlns="" id="{693CA9F9-6011-472F-8E21-0DC531FF84E2}"/>
              </a:ext>
            </a:extLst>
          </p:cNvPr>
          <p:cNvSpPr txBox="1"/>
          <p:nvPr/>
        </p:nvSpPr>
        <p:spPr>
          <a:xfrm>
            <a:off x="4783667" y="2362412"/>
            <a:ext cx="4899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提示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text-align </a:t>
            </a:r>
            <a:r>
              <a:rPr lang="zh-TW" altLang="en-US" dirty="0"/>
              <a:t>水平置中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        </a:t>
            </a:r>
            <a:r>
              <a:rPr lang="en-US" altLang="zh-TW" dirty="0"/>
              <a:t>display: block</a:t>
            </a:r>
            <a:r>
              <a:rPr lang="zh-TW" altLang="en-US" dirty="0"/>
              <a:t> 多段文字會自動換行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        </a:t>
            </a:r>
            <a:r>
              <a:rPr lang="en-US" altLang="zh-TW" dirty="0"/>
              <a:t>width:100%</a:t>
            </a:r>
            <a:r>
              <a:rPr lang="zh-TW" altLang="en-US" dirty="0"/>
              <a:t> 標籤會自動符合螢幕大小</a:t>
            </a:r>
            <a:endParaRPr lang="en-US" altLang="zh-TW" dirty="0"/>
          </a:p>
        </p:txBody>
      </p:sp>
      <p:sp>
        <p:nvSpPr>
          <p:cNvPr id="17" name="文字方塊 8">
            <a:extLst>
              <a:ext uri="{FF2B5EF4-FFF2-40B4-BE49-F238E27FC236}">
                <a16:creationId xmlns:a16="http://schemas.microsoft.com/office/drawing/2014/main" xmlns="" id="{1DFE4FFF-912A-4546-8B1D-CDA0DE421FBA}"/>
              </a:ext>
            </a:extLst>
          </p:cNvPr>
          <p:cNvSpPr txBox="1"/>
          <p:nvPr/>
        </p:nvSpPr>
        <p:spPr>
          <a:xfrm>
            <a:off x="4783667" y="483550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要寫在哪一個標籤裡面，可以參考之前的內容，想想看</a:t>
            </a:r>
          </a:p>
        </p:txBody>
      </p:sp>
      <p:sp>
        <p:nvSpPr>
          <p:cNvPr id="18" name="標題 10">
            <a:extLst>
              <a:ext uri="{FF2B5EF4-FFF2-40B4-BE49-F238E27FC236}">
                <a16:creationId xmlns:a16="http://schemas.microsoft.com/office/drawing/2014/main" xmlns="" id="{010FB232-4CB4-C34D-A688-C51B6E7CD2CF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5838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zh-TW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34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C3EAD1B-F760-4C7E-BF34-AA76E0E804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90"/>
          <a:stretch/>
        </p:blipFill>
        <p:spPr>
          <a:xfrm flipV="1">
            <a:off x="-90280" y="0"/>
            <a:ext cx="12257315" cy="64467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ECEBF4D-AEA2-4527-BC0A-C699800FFD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063E763-1C2C-4791-B92E-AF7BFF98C9C8}"/>
              </a:ext>
            </a:extLst>
          </p:cNvPr>
          <p:cNvSpPr/>
          <p:nvPr/>
        </p:nvSpPr>
        <p:spPr>
          <a:xfrm>
            <a:off x="4847208" y="4749553"/>
            <a:ext cx="2382340" cy="630316"/>
          </a:xfrm>
          <a:custGeom>
            <a:avLst/>
            <a:gdLst>
              <a:gd name="connsiteX0" fmla="*/ 0 w 2361460"/>
              <a:gd name="connsiteY0" fmla="*/ 0 h 736847"/>
              <a:gd name="connsiteX1" fmla="*/ 2361460 w 2361460"/>
              <a:gd name="connsiteY1" fmla="*/ 0 h 736847"/>
              <a:gd name="connsiteX2" fmla="*/ 2361460 w 2361460"/>
              <a:gd name="connsiteY2" fmla="*/ 736847 h 736847"/>
              <a:gd name="connsiteX3" fmla="*/ 0 w 2361460"/>
              <a:gd name="connsiteY3" fmla="*/ 736847 h 736847"/>
              <a:gd name="connsiteX4" fmla="*/ 0 w 2361460"/>
              <a:gd name="connsiteY4" fmla="*/ 0 h 736847"/>
              <a:gd name="connsiteX0" fmla="*/ 0 w 2361460"/>
              <a:gd name="connsiteY0" fmla="*/ 0 h 736847"/>
              <a:gd name="connsiteX1" fmla="*/ 2361460 w 2361460"/>
              <a:gd name="connsiteY1" fmla="*/ 0 h 736847"/>
              <a:gd name="connsiteX2" fmla="*/ 2361460 w 2361460"/>
              <a:gd name="connsiteY2" fmla="*/ 736847 h 736847"/>
              <a:gd name="connsiteX3" fmla="*/ 79899 w 2361460"/>
              <a:gd name="connsiteY3" fmla="*/ 585926 h 736847"/>
              <a:gd name="connsiteX4" fmla="*/ 0 w 2361460"/>
              <a:gd name="connsiteY4" fmla="*/ 0 h 736847"/>
              <a:gd name="connsiteX0" fmla="*/ 0 w 2361460"/>
              <a:gd name="connsiteY0" fmla="*/ 0 h 585926"/>
              <a:gd name="connsiteX1" fmla="*/ 2361460 w 2361460"/>
              <a:gd name="connsiteY1" fmla="*/ 0 h 585926"/>
              <a:gd name="connsiteX2" fmla="*/ 2325949 w 2361460"/>
              <a:gd name="connsiteY2" fmla="*/ 559294 h 585926"/>
              <a:gd name="connsiteX3" fmla="*/ 79899 w 2361460"/>
              <a:gd name="connsiteY3" fmla="*/ 585926 h 585926"/>
              <a:gd name="connsiteX4" fmla="*/ 0 w 2361460"/>
              <a:gd name="connsiteY4" fmla="*/ 0 h 585926"/>
              <a:gd name="connsiteX0" fmla="*/ 0 w 2361460"/>
              <a:gd name="connsiteY0" fmla="*/ 0 h 585926"/>
              <a:gd name="connsiteX1" fmla="*/ 2361460 w 2361460"/>
              <a:gd name="connsiteY1" fmla="*/ 0 h 585926"/>
              <a:gd name="connsiteX2" fmla="*/ 2325949 w 2361460"/>
              <a:gd name="connsiteY2" fmla="*/ 559294 h 585926"/>
              <a:gd name="connsiteX3" fmla="*/ 79899 w 2361460"/>
              <a:gd name="connsiteY3" fmla="*/ 585926 h 585926"/>
              <a:gd name="connsiteX4" fmla="*/ 0 w 2361460"/>
              <a:gd name="connsiteY4" fmla="*/ 0 h 585926"/>
              <a:gd name="connsiteX0" fmla="*/ 0 w 2361460"/>
              <a:gd name="connsiteY0" fmla="*/ 0 h 585926"/>
              <a:gd name="connsiteX1" fmla="*/ 2361460 w 2361460"/>
              <a:gd name="connsiteY1" fmla="*/ 0 h 585926"/>
              <a:gd name="connsiteX2" fmla="*/ 2325949 w 2361460"/>
              <a:gd name="connsiteY2" fmla="*/ 559294 h 585926"/>
              <a:gd name="connsiteX3" fmla="*/ 79899 w 2361460"/>
              <a:gd name="connsiteY3" fmla="*/ 585926 h 585926"/>
              <a:gd name="connsiteX4" fmla="*/ 0 w 2361460"/>
              <a:gd name="connsiteY4" fmla="*/ 0 h 585926"/>
              <a:gd name="connsiteX0" fmla="*/ 0 w 2361460"/>
              <a:gd name="connsiteY0" fmla="*/ 0 h 630316"/>
              <a:gd name="connsiteX1" fmla="*/ 2361460 w 2361460"/>
              <a:gd name="connsiteY1" fmla="*/ 0 h 630316"/>
              <a:gd name="connsiteX2" fmla="*/ 2325949 w 2361460"/>
              <a:gd name="connsiteY2" fmla="*/ 630316 h 630316"/>
              <a:gd name="connsiteX3" fmla="*/ 79899 w 2361460"/>
              <a:gd name="connsiteY3" fmla="*/ 585926 h 630316"/>
              <a:gd name="connsiteX4" fmla="*/ 0 w 2361460"/>
              <a:gd name="connsiteY4" fmla="*/ 0 h 630316"/>
              <a:gd name="connsiteX0" fmla="*/ 0 w 2361460"/>
              <a:gd name="connsiteY0" fmla="*/ 0 h 630316"/>
              <a:gd name="connsiteX1" fmla="*/ 2361460 w 2361460"/>
              <a:gd name="connsiteY1" fmla="*/ 0 h 630316"/>
              <a:gd name="connsiteX2" fmla="*/ 2325949 w 2361460"/>
              <a:gd name="connsiteY2" fmla="*/ 630316 h 630316"/>
              <a:gd name="connsiteX3" fmla="*/ 79899 w 2361460"/>
              <a:gd name="connsiteY3" fmla="*/ 585926 h 630316"/>
              <a:gd name="connsiteX4" fmla="*/ 0 w 2361460"/>
              <a:gd name="connsiteY4" fmla="*/ 0 h 630316"/>
              <a:gd name="connsiteX0" fmla="*/ 0 w 2382340"/>
              <a:gd name="connsiteY0" fmla="*/ 0 h 630316"/>
              <a:gd name="connsiteX1" fmla="*/ 2361460 w 2382340"/>
              <a:gd name="connsiteY1" fmla="*/ 0 h 630316"/>
              <a:gd name="connsiteX2" fmla="*/ 2325949 w 2382340"/>
              <a:gd name="connsiteY2" fmla="*/ 630316 h 630316"/>
              <a:gd name="connsiteX3" fmla="*/ 79899 w 2382340"/>
              <a:gd name="connsiteY3" fmla="*/ 585926 h 630316"/>
              <a:gd name="connsiteX4" fmla="*/ 0 w 2382340"/>
              <a:gd name="connsiteY4" fmla="*/ 0 h 630316"/>
              <a:gd name="connsiteX0" fmla="*/ 0 w 2382340"/>
              <a:gd name="connsiteY0" fmla="*/ 0 h 630316"/>
              <a:gd name="connsiteX1" fmla="*/ 2361460 w 2382340"/>
              <a:gd name="connsiteY1" fmla="*/ 0 h 630316"/>
              <a:gd name="connsiteX2" fmla="*/ 2325949 w 2382340"/>
              <a:gd name="connsiteY2" fmla="*/ 630316 h 630316"/>
              <a:gd name="connsiteX3" fmla="*/ 62144 w 2382340"/>
              <a:gd name="connsiteY3" fmla="*/ 612559 h 630316"/>
              <a:gd name="connsiteX4" fmla="*/ 0 w 2382340"/>
              <a:gd name="connsiteY4" fmla="*/ 0 h 6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2340" h="630316">
                <a:moveTo>
                  <a:pt x="0" y="0"/>
                </a:moveTo>
                <a:lnTo>
                  <a:pt x="2361460" y="0"/>
                </a:lnTo>
                <a:cubicBezTo>
                  <a:pt x="2349623" y="210105"/>
                  <a:pt x="2435440" y="402456"/>
                  <a:pt x="2325949" y="630316"/>
                </a:cubicBezTo>
                <a:cubicBezTo>
                  <a:pt x="1408591" y="435007"/>
                  <a:pt x="810827" y="603682"/>
                  <a:pt x="62144" y="612559"/>
                </a:cubicBezTo>
                <a:lnTo>
                  <a:pt x="0" y="0"/>
                </a:lnTo>
                <a:close/>
              </a:path>
            </a:pathLst>
          </a:custGeom>
          <a:solidFill>
            <a:srgbClr val="7C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DE40825-93E4-40B4-9475-1DB73721E9B6}"/>
              </a:ext>
            </a:extLst>
          </p:cNvPr>
          <p:cNvSpPr txBox="1"/>
          <p:nvPr/>
        </p:nvSpPr>
        <p:spPr>
          <a:xfrm>
            <a:off x="5150869" y="4610428"/>
            <a:ext cx="189026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THANKS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37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8E63F4A-697F-4F0A-8651-588C0E30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59" y="0"/>
            <a:ext cx="6834681" cy="68580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xmlns="" id="{89DF3DDD-83AB-401A-82BC-1DF5DEB0C0D6}"/>
              </a:ext>
            </a:extLst>
          </p:cNvPr>
          <p:cNvSpPr/>
          <p:nvPr/>
        </p:nvSpPr>
        <p:spPr>
          <a:xfrm>
            <a:off x="4737100" y="2743200"/>
            <a:ext cx="2717800" cy="2552700"/>
          </a:xfrm>
          <a:prstGeom prst="ellipse">
            <a:avLst/>
          </a:prstGeom>
          <a:solidFill>
            <a:srgbClr val="F3D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052649E-A42D-4A32-9B9E-D36978654140}"/>
              </a:ext>
            </a:extLst>
          </p:cNvPr>
          <p:cNvGrpSpPr/>
          <p:nvPr/>
        </p:nvGrpSpPr>
        <p:grpSpPr>
          <a:xfrm>
            <a:off x="3949698" y="2930525"/>
            <a:ext cx="4292602" cy="1690337"/>
            <a:chOff x="6567810" y="1795896"/>
            <a:chExt cx="4292602" cy="169033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34A8C054-9DF2-4A89-BA78-7F6E2C7A5E84}"/>
                </a:ext>
              </a:extLst>
            </p:cNvPr>
            <p:cNvSpPr/>
            <p:nvPr/>
          </p:nvSpPr>
          <p:spPr>
            <a:xfrm>
              <a:off x="6567810" y="2833362"/>
              <a:ext cx="4292602" cy="65287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RWD 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基本概念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5406593-6AD8-4036-A6AD-98C140FAD029}"/>
                </a:ext>
              </a:extLst>
            </p:cNvPr>
            <p:cNvSpPr/>
            <p:nvPr/>
          </p:nvSpPr>
          <p:spPr>
            <a:xfrm>
              <a:off x="7593125" y="1795896"/>
              <a:ext cx="2241974" cy="5828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PART 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6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623062410"/>
              </p:ext>
            </p:extLst>
          </p:nvPr>
        </p:nvGraphicFramePr>
        <p:xfrm>
          <a:off x="2996588" y="2038120"/>
          <a:ext cx="7163412" cy="4100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矩形 5">
            <a:extLst>
              <a:ext uri="{FF2B5EF4-FFF2-40B4-BE49-F238E27FC236}">
                <a16:creationId xmlns:a16="http://schemas.microsoft.com/office/drawing/2014/main" xmlns="" id="{94AEF9D2-FC86-443B-BB3D-021F784D0C3A}"/>
              </a:ext>
            </a:extLst>
          </p:cNvPr>
          <p:cNvSpPr/>
          <p:nvPr/>
        </p:nvSpPr>
        <p:spPr>
          <a:xfrm>
            <a:off x="2472105" y="1056692"/>
            <a:ext cx="7436386" cy="604781"/>
          </a:xfrm>
          <a:prstGeom prst="rect">
            <a:avLst/>
          </a:prstGeom>
          <a:solidFill>
            <a:srgbClr val="93D0C9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b="1" dirty="0" smtClean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是因應手機上網趨勢而產生解決方案</a:t>
            </a:r>
            <a:endParaRPr lang="zh-CN" altLang="en-US" sz="3200" b="1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5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7" y="315197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69007590"/>
              </p:ext>
            </p:extLst>
          </p:nvPr>
        </p:nvGraphicFramePr>
        <p:xfrm>
          <a:off x="3150825" y="1905919"/>
          <a:ext cx="6083758" cy="416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矩形 5">
            <a:extLst>
              <a:ext uri="{FF2B5EF4-FFF2-40B4-BE49-F238E27FC236}">
                <a16:creationId xmlns:a16="http://schemas.microsoft.com/office/drawing/2014/main" xmlns="" id="{94AEF9D2-FC86-443B-BB3D-021F784D0C3A}"/>
              </a:ext>
            </a:extLst>
          </p:cNvPr>
          <p:cNvSpPr/>
          <p:nvPr/>
        </p:nvSpPr>
        <p:spPr>
          <a:xfrm>
            <a:off x="2472105" y="1056692"/>
            <a:ext cx="7436386" cy="683264"/>
          </a:xfrm>
          <a:prstGeom prst="rect">
            <a:avLst/>
          </a:prstGeom>
          <a:solidFill>
            <a:srgbClr val="93D0C9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b="1" dirty="0" smtClean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是因應趨勢提供使用者更佳瀏覽的經驗</a:t>
            </a:r>
            <a:endParaRPr lang="zh-CN" altLang="en-US" sz="3200" b="1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8848" y="4087253"/>
            <a:ext cx="5229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</a:p>
          <a:p>
            <a:r>
              <a:rPr lang="en-US" sz="2800" b="1" dirty="0" smtClean="0"/>
              <a:t>W</a:t>
            </a:r>
          </a:p>
          <a:p>
            <a:r>
              <a:rPr lang="en-US" sz="2800" b="1" dirty="0" smtClean="0"/>
              <a:t>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8104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39D0234-92A7-4970-A9E1-025E96E3B5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0"/>
          <a:stretch/>
        </p:blipFill>
        <p:spPr>
          <a:xfrm>
            <a:off x="0" y="0"/>
            <a:ext cx="12257315" cy="72667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B51A42B-54D8-4644-80D0-1EA38C76B461}"/>
              </a:ext>
            </a:extLst>
          </p:cNvPr>
          <p:cNvSpPr/>
          <p:nvPr/>
        </p:nvSpPr>
        <p:spPr>
          <a:xfrm>
            <a:off x="0" y="627992"/>
            <a:ext cx="8864129" cy="2160591"/>
          </a:xfrm>
          <a:prstGeom prst="rect">
            <a:avLst/>
          </a:prstGeom>
          <a:solidFill>
            <a:srgbClr val="93D0C9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TW" sz="2800" i="1" dirty="0">
                <a:solidFill>
                  <a:srgbClr val="C0000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RWD</a:t>
            </a:r>
            <a:r>
              <a:rPr lang="zh-TW" altLang="en-US" sz="2800" i="1" dirty="0">
                <a:solidFill>
                  <a:srgbClr val="C0000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（</a:t>
            </a:r>
            <a:r>
              <a:rPr lang="en-US" altLang="zh-TW" sz="2800" i="1" dirty="0">
                <a:solidFill>
                  <a:srgbClr val="C0000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Responsive Web Design</a:t>
            </a:r>
            <a:r>
              <a:rPr lang="zh-TW" altLang="en-US" sz="2800" i="1" dirty="0">
                <a:solidFill>
                  <a:srgbClr val="C00000"/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）</a:t>
            </a:r>
            <a:r>
              <a:rPr lang="zh-TW" altLang="en-US" sz="28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中文翻作「響應式網站設計」，是一種為了讓網頁在各種尺寸的裝置下，畫面都能呈現合適比例的設計原則。</a:t>
            </a:r>
          </a:p>
          <a:p>
            <a:pPr>
              <a:lnSpc>
                <a:spcPct val="120000"/>
              </a:lnSpc>
            </a:pPr>
            <a:endParaRPr lang="zh-TW" altLang="en-US" sz="28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15" y="2762437"/>
            <a:ext cx="5334000" cy="42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20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39D0234-92A7-4970-A9E1-025E96E3B5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0"/>
          <a:stretch/>
        </p:blipFill>
        <p:spPr>
          <a:xfrm>
            <a:off x="0" y="0"/>
            <a:ext cx="12257315" cy="728749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D0A44184-225D-430F-AB30-F3E7E3F1BEBF}"/>
              </a:ext>
            </a:extLst>
          </p:cNvPr>
          <p:cNvGrpSpPr/>
          <p:nvPr/>
        </p:nvGrpSpPr>
        <p:grpSpPr>
          <a:xfrm>
            <a:off x="-1" y="323617"/>
            <a:ext cx="8312728" cy="2917722"/>
            <a:chOff x="7325358" y="2471208"/>
            <a:chExt cx="3974450" cy="2917722"/>
          </a:xfrm>
          <a:solidFill>
            <a:srgbClr val="93D0C9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1B51A42B-54D8-4644-80D0-1EA38C76B461}"/>
                </a:ext>
              </a:extLst>
            </p:cNvPr>
            <p:cNvSpPr/>
            <p:nvPr/>
          </p:nvSpPr>
          <p:spPr>
            <a:xfrm>
              <a:off x="7325358" y="3745403"/>
              <a:ext cx="3974450" cy="1643527"/>
            </a:xfrm>
            <a:prstGeom prst="rect">
              <a:avLst/>
            </a:prstGeom>
            <a:grp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800" dirty="0" smtClean="0"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當</a:t>
              </a:r>
              <a:r>
                <a:rPr lang="zh-TW" altLang="en-US" sz="2800" dirty="0"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你在設計網站排版時，能根據 </a:t>
              </a:r>
              <a:r>
                <a:rPr lang="en-US" altLang="zh-TW" sz="2800" dirty="0"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RWD </a:t>
              </a:r>
              <a:r>
                <a:rPr lang="zh-TW" altLang="en-US" sz="2800" dirty="0"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的設計原則實作，網站內容就會像水一般，在各種裝置中自然的流動成最適當的樣子</a:t>
              </a:r>
              <a:r>
                <a:rPr lang="zh-TW" altLang="en-US" sz="2800" dirty="0" smtClean="0"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。</a:t>
              </a:r>
              <a:endParaRPr lang="zh-TW" altLang="en-US" sz="28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94AEF9D2-FC86-443B-BB3D-021F784D0C3A}"/>
                </a:ext>
              </a:extLst>
            </p:cNvPr>
            <p:cNvSpPr/>
            <p:nvPr/>
          </p:nvSpPr>
          <p:spPr>
            <a:xfrm>
              <a:off x="7325358" y="2471208"/>
              <a:ext cx="2854980" cy="1274195"/>
            </a:xfrm>
            <a:prstGeom prst="rect">
              <a:avLst/>
            </a:prstGeom>
            <a:grp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3200" b="1" dirty="0"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有一種更容易理解 </a:t>
              </a:r>
              <a:r>
                <a:rPr lang="en-US" altLang="zh-TW" sz="3200" b="1" dirty="0"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RWD </a:t>
              </a:r>
              <a:r>
                <a:rPr lang="zh-TW" altLang="en-US" sz="3200" b="1" dirty="0">
                  <a:latin typeface="方正字迹-童体毛笔字体" panose="02010600010101010101" pitchFamily="2" charset="-122"/>
                  <a:ea typeface="方正字迹-童体毛笔字体" panose="02010600010101010101" pitchFamily="2" charset="-122"/>
                </a:rPr>
                <a:t>概念的比喻是「內容就像水」。</a:t>
              </a:r>
              <a:endParaRPr lang="zh-CN" altLang="en-US" sz="3200" b="1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27" y="2202873"/>
            <a:ext cx="3879273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18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8" y="1011382"/>
            <a:ext cx="5334000" cy="5015345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2C63AA5F-DEA5-423C-959A-2BB949DFC909}"/>
              </a:ext>
            </a:extLst>
          </p:cNvPr>
          <p:cNvSpPr/>
          <p:nvPr/>
        </p:nvSpPr>
        <p:spPr>
          <a:xfrm>
            <a:off x="7094806" y="1112479"/>
            <a:ext cx="3296103" cy="4734139"/>
          </a:xfrm>
          <a:prstGeom prst="rect">
            <a:avLst/>
          </a:prstGeom>
          <a:solidFill>
            <a:srgbClr val="93D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23185D8F-1422-4EC4-9DE3-E80D863E2D98}"/>
              </a:ext>
            </a:extLst>
          </p:cNvPr>
          <p:cNvSpPr/>
          <p:nvPr/>
        </p:nvSpPr>
        <p:spPr>
          <a:xfrm>
            <a:off x="7287460" y="1631091"/>
            <a:ext cx="2910794" cy="3637919"/>
          </a:xfrm>
          <a:prstGeom prst="rect">
            <a:avLst/>
          </a:prstGeom>
          <a:solidFill>
            <a:srgbClr val="93D0C9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TW" altLang="en-US" sz="24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上圖以 </a:t>
            </a:r>
            <a:r>
              <a:rPr lang="en-US" altLang="zh-TW" sz="24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Medium </a:t>
            </a:r>
            <a:r>
              <a:rPr lang="zh-TW" altLang="en-US" sz="24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為例，當你試著調整視窗寬度時，會發現網頁內容隨著寬度變小而變換版面，我們就可以說這個網站符合 </a:t>
            </a:r>
            <a:r>
              <a:rPr lang="en-US" altLang="zh-TW" sz="24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RWD </a:t>
            </a:r>
            <a:r>
              <a:rPr lang="zh-TW" altLang="en-US" sz="2400" dirty="0"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的設計原則。</a:t>
            </a:r>
            <a:endParaRPr lang="en-US" altLang="zh-CN" sz="24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05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FF0B02C-2855-40D4-91CF-468C2127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9D1441E0-3523-470D-A8F6-9B0F9E5878C2}"/>
              </a:ext>
            </a:extLst>
          </p:cNvPr>
          <p:cNvSpPr/>
          <p:nvPr/>
        </p:nvSpPr>
        <p:spPr>
          <a:xfrm>
            <a:off x="578218" y="336249"/>
            <a:ext cx="11224161" cy="6227605"/>
          </a:xfrm>
          <a:custGeom>
            <a:avLst/>
            <a:gdLst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437782 w 11224161"/>
              <a:gd name="connsiteY14" fmla="*/ 1652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882282 w 11224161"/>
              <a:gd name="connsiteY14" fmla="*/ 139861 h 6221115"/>
              <a:gd name="connsiteX15" fmla="*/ 171082 w 11224161"/>
              <a:gd name="connsiteY15" fmla="*/ 393861 h 6221115"/>
              <a:gd name="connsiteX0" fmla="*/ 171082 w 11224161"/>
              <a:gd name="connsiteY0" fmla="*/ 393861 h 6221115"/>
              <a:gd name="connsiteX1" fmla="*/ 107582 w 11224161"/>
              <a:gd name="connsiteY1" fmla="*/ 1917861 h 6221115"/>
              <a:gd name="connsiteX2" fmla="*/ 120282 w 11224161"/>
              <a:gd name="connsiteY2" fmla="*/ 4267361 h 6221115"/>
              <a:gd name="connsiteX3" fmla="*/ 82182 w 11224161"/>
              <a:gd name="connsiteY3" fmla="*/ 5664361 h 6221115"/>
              <a:gd name="connsiteX4" fmla="*/ 1339482 w 11224161"/>
              <a:gd name="connsiteY4" fmla="*/ 5969161 h 6221115"/>
              <a:gd name="connsiteX5" fmla="*/ 5657482 w 11224161"/>
              <a:gd name="connsiteY5" fmla="*/ 5842161 h 6221115"/>
              <a:gd name="connsiteX6" fmla="*/ 9873882 w 11224161"/>
              <a:gd name="connsiteY6" fmla="*/ 6197761 h 6221115"/>
              <a:gd name="connsiteX7" fmla="*/ 11067682 w 11224161"/>
              <a:gd name="connsiteY7" fmla="*/ 5067461 h 6221115"/>
              <a:gd name="connsiteX8" fmla="*/ 11029582 w 11224161"/>
              <a:gd name="connsiteY8" fmla="*/ 2222661 h 6221115"/>
              <a:gd name="connsiteX9" fmla="*/ 11105782 w 11224161"/>
              <a:gd name="connsiteY9" fmla="*/ 571661 h 6221115"/>
              <a:gd name="connsiteX10" fmla="*/ 9213482 w 11224161"/>
              <a:gd name="connsiteY10" fmla="*/ 161 h 6221115"/>
              <a:gd name="connsiteX11" fmla="*/ 6876682 w 11224161"/>
              <a:gd name="connsiteY11" fmla="*/ 508161 h 6221115"/>
              <a:gd name="connsiteX12" fmla="*/ 4387482 w 11224161"/>
              <a:gd name="connsiteY12" fmla="*/ 38261 h 6221115"/>
              <a:gd name="connsiteX13" fmla="*/ 1682382 w 11224161"/>
              <a:gd name="connsiteY13" fmla="*/ 279561 h 6221115"/>
              <a:gd name="connsiteX14" fmla="*/ 171082 w 11224161"/>
              <a:gd name="connsiteY14" fmla="*/ 393861 h 6221115"/>
              <a:gd name="connsiteX0" fmla="*/ 171082 w 11224161"/>
              <a:gd name="connsiteY0" fmla="*/ 398171 h 6225425"/>
              <a:gd name="connsiteX1" fmla="*/ 107582 w 11224161"/>
              <a:gd name="connsiteY1" fmla="*/ 1922171 h 6225425"/>
              <a:gd name="connsiteX2" fmla="*/ 120282 w 11224161"/>
              <a:gd name="connsiteY2" fmla="*/ 4271671 h 6225425"/>
              <a:gd name="connsiteX3" fmla="*/ 82182 w 11224161"/>
              <a:gd name="connsiteY3" fmla="*/ 5668671 h 6225425"/>
              <a:gd name="connsiteX4" fmla="*/ 1339482 w 11224161"/>
              <a:gd name="connsiteY4" fmla="*/ 5973471 h 6225425"/>
              <a:gd name="connsiteX5" fmla="*/ 5657482 w 11224161"/>
              <a:gd name="connsiteY5" fmla="*/ 5846471 h 6225425"/>
              <a:gd name="connsiteX6" fmla="*/ 9873882 w 11224161"/>
              <a:gd name="connsiteY6" fmla="*/ 6202071 h 6225425"/>
              <a:gd name="connsiteX7" fmla="*/ 11067682 w 11224161"/>
              <a:gd name="connsiteY7" fmla="*/ 5071771 h 6225425"/>
              <a:gd name="connsiteX8" fmla="*/ 11029582 w 11224161"/>
              <a:gd name="connsiteY8" fmla="*/ 2226971 h 6225425"/>
              <a:gd name="connsiteX9" fmla="*/ 11105782 w 11224161"/>
              <a:gd name="connsiteY9" fmla="*/ 575971 h 6225425"/>
              <a:gd name="connsiteX10" fmla="*/ 9213482 w 11224161"/>
              <a:gd name="connsiteY10" fmla="*/ 4471 h 6225425"/>
              <a:gd name="connsiteX11" fmla="*/ 6876682 w 11224161"/>
              <a:gd name="connsiteY11" fmla="*/ 296571 h 6225425"/>
              <a:gd name="connsiteX12" fmla="*/ 4387482 w 11224161"/>
              <a:gd name="connsiteY12" fmla="*/ 42571 h 6225425"/>
              <a:gd name="connsiteX13" fmla="*/ 1682382 w 11224161"/>
              <a:gd name="connsiteY13" fmla="*/ 283871 h 6225425"/>
              <a:gd name="connsiteX14" fmla="*/ 171082 w 11224161"/>
              <a:gd name="connsiteY14" fmla="*/ 398171 h 6225425"/>
              <a:gd name="connsiteX0" fmla="*/ 171082 w 11224161"/>
              <a:gd name="connsiteY0" fmla="*/ 398587 h 6225841"/>
              <a:gd name="connsiteX1" fmla="*/ 107582 w 11224161"/>
              <a:gd name="connsiteY1" fmla="*/ 1922587 h 6225841"/>
              <a:gd name="connsiteX2" fmla="*/ 120282 w 11224161"/>
              <a:gd name="connsiteY2" fmla="*/ 4272087 h 6225841"/>
              <a:gd name="connsiteX3" fmla="*/ 82182 w 11224161"/>
              <a:gd name="connsiteY3" fmla="*/ 5669087 h 6225841"/>
              <a:gd name="connsiteX4" fmla="*/ 1339482 w 11224161"/>
              <a:gd name="connsiteY4" fmla="*/ 5973887 h 6225841"/>
              <a:gd name="connsiteX5" fmla="*/ 5657482 w 11224161"/>
              <a:gd name="connsiteY5" fmla="*/ 5846887 h 6225841"/>
              <a:gd name="connsiteX6" fmla="*/ 9873882 w 11224161"/>
              <a:gd name="connsiteY6" fmla="*/ 6202487 h 6225841"/>
              <a:gd name="connsiteX7" fmla="*/ 11067682 w 11224161"/>
              <a:gd name="connsiteY7" fmla="*/ 5072187 h 6225841"/>
              <a:gd name="connsiteX8" fmla="*/ 11029582 w 11224161"/>
              <a:gd name="connsiteY8" fmla="*/ 2227387 h 6225841"/>
              <a:gd name="connsiteX9" fmla="*/ 11105782 w 11224161"/>
              <a:gd name="connsiteY9" fmla="*/ 576387 h 6225841"/>
              <a:gd name="connsiteX10" fmla="*/ 9213482 w 11224161"/>
              <a:gd name="connsiteY10" fmla="*/ 4887 h 6225841"/>
              <a:gd name="connsiteX11" fmla="*/ 6876682 w 11224161"/>
              <a:gd name="connsiteY11" fmla="*/ 296987 h 6225841"/>
              <a:gd name="connsiteX12" fmla="*/ 4412882 w 11224161"/>
              <a:gd name="connsiteY12" fmla="*/ 233487 h 6225841"/>
              <a:gd name="connsiteX13" fmla="*/ 1682382 w 11224161"/>
              <a:gd name="connsiteY13" fmla="*/ 284287 h 6225841"/>
              <a:gd name="connsiteX14" fmla="*/ 171082 w 11224161"/>
              <a:gd name="connsiteY14" fmla="*/ 398587 h 6225841"/>
              <a:gd name="connsiteX0" fmla="*/ 171082 w 11224161"/>
              <a:gd name="connsiteY0" fmla="*/ 400572 h 6227826"/>
              <a:gd name="connsiteX1" fmla="*/ 107582 w 11224161"/>
              <a:gd name="connsiteY1" fmla="*/ 1924572 h 6227826"/>
              <a:gd name="connsiteX2" fmla="*/ 120282 w 11224161"/>
              <a:gd name="connsiteY2" fmla="*/ 4274072 h 6227826"/>
              <a:gd name="connsiteX3" fmla="*/ 82182 w 11224161"/>
              <a:gd name="connsiteY3" fmla="*/ 5671072 h 6227826"/>
              <a:gd name="connsiteX4" fmla="*/ 1339482 w 11224161"/>
              <a:gd name="connsiteY4" fmla="*/ 5975872 h 6227826"/>
              <a:gd name="connsiteX5" fmla="*/ 5657482 w 11224161"/>
              <a:gd name="connsiteY5" fmla="*/ 5848872 h 6227826"/>
              <a:gd name="connsiteX6" fmla="*/ 9873882 w 11224161"/>
              <a:gd name="connsiteY6" fmla="*/ 6204472 h 6227826"/>
              <a:gd name="connsiteX7" fmla="*/ 11067682 w 11224161"/>
              <a:gd name="connsiteY7" fmla="*/ 5074172 h 6227826"/>
              <a:gd name="connsiteX8" fmla="*/ 11029582 w 11224161"/>
              <a:gd name="connsiteY8" fmla="*/ 2229372 h 6227826"/>
              <a:gd name="connsiteX9" fmla="*/ 11105782 w 11224161"/>
              <a:gd name="connsiteY9" fmla="*/ 578372 h 6227826"/>
              <a:gd name="connsiteX10" fmla="*/ 9213482 w 11224161"/>
              <a:gd name="connsiteY10" fmla="*/ 6872 h 6227826"/>
              <a:gd name="connsiteX11" fmla="*/ 6775082 w 11224161"/>
              <a:gd name="connsiteY11" fmla="*/ 260872 h 6227826"/>
              <a:gd name="connsiteX12" fmla="*/ 4412882 w 11224161"/>
              <a:gd name="connsiteY12" fmla="*/ 235472 h 6227826"/>
              <a:gd name="connsiteX13" fmla="*/ 1682382 w 11224161"/>
              <a:gd name="connsiteY13" fmla="*/ 286272 h 6227826"/>
              <a:gd name="connsiteX14" fmla="*/ 171082 w 11224161"/>
              <a:gd name="connsiteY14" fmla="*/ 400572 h 6227826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82382 w 11224161"/>
              <a:gd name="connsiteY13" fmla="*/ 2860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707782 w 11224161"/>
              <a:gd name="connsiteY13" fmla="*/ 3495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  <a:gd name="connsiteX0" fmla="*/ 171082 w 11224161"/>
              <a:gd name="connsiteY0" fmla="*/ 400351 h 6227605"/>
              <a:gd name="connsiteX1" fmla="*/ 107582 w 11224161"/>
              <a:gd name="connsiteY1" fmla="*/ 1924351 h 6227605"/>
              <a:gd name="connsiteX2" fmla="*/ 120282 w 11224161"/>
              <a:gd name="connsiteY2" fmla="*/ 4273851 h 6227605"/>
              <a:gd name="connsiteX3" fmla="*/ 82182 w 11224161"/>
              <a:gd name="connsiteY3" fmla="*/ 5670851 h 6227605"/>
              <a:gd name="connsiteX4" fmla="*/ 1339482 w 11224161"/>
              <a:gd name="connsiteY4" fmla="*/ 5975651 h 6227605"/>
              <a:gd name="connsiteX5" fmla="*/ 5657482 w 11224161"/>
              <a:gd name="connsiteY5" fmla="*/ 5848651 h 6227605"/>
              <a:gd name="connsiteX6" fmla="*/ 9873882 w 11224161"/>
              <a:gd name="connsiteY6" fmla="*/ 6204251 h 6227605"/>
              <a:gd name="connsiteX7" fmla="*/ 11067682 w 11224161"/>
              <a:gd name="connsiteY7" fmla="*/ 5073951 h 6227605"/>
              <a:gd name="connsiteX8" fmla="*/ 11029582 w 11224161"/>
              <a:gd name="connsiteY8" fmla="*/ 2229151 h 6227605"/>
              <a:gd name="connsiteX9" fmla="*/ 11105782 w 11224161"/>
              <a:gd name="connsiteY9" fmla="*/ 578151 h 6227605"/>
              <a:gd name="connsiteX10" fmla="*/ 9213482 w 11224161"/>
              <a:gd name="connsiteY10" fmla="*/ 6651 h 6227605"/>
              <a:gd name="connsiteX11" fmla="*/ 6775082 w 11224161"/>
              <a:gd name="connsiteY11" fmla="*/ 260651 h 6227605"/>
              <a:gd name="connsiteX12" fmla="*/ 4235082 w 11224161"/>
              <a:gd name="connsiteY12" fmla="*/ 171751 h 6227605"/>
              <a:gd name="connsiteX13" fmla="*/ 1695082 w 11224161"/>
              <a:gd name="connsiteY13" fmla="*/ 184451 h 6227605"/>
              <a:gd name="connsiteX14" fmla="*/ 171082 w 11224161"/>
              <a:gd name="connsiteY14" fmla="*/ 400351 h 622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24161" h="6227605">
                <a:moveTo>
                  <a:pt x="171082" y="400351"/>
                </a:moveTo>
                <a:cubicBezTo>
                  <a:pt x="-93501" y="690334"/>
                  <a:pt x="116049" y="1278768"/>
                  <a:pt x="107582" y="1924351"/>
                </a:cubicBezTo>
                <a:cubicBezTo>
                  <a:pt x="99115" y="2569934"/>
                  <a:pt x="124515" y="3649434"/>
                  <a:pt x="120282" y="4273851"/>
                </a:cubicBezTo>
                <a:cubicBezTo>
                  <a:pt x="116049" y="4898268"/>
                  <a:pt x="-121018" y="5387218"/>
                  <a:pt x="82182" y="5670851"/>
                </a:cubicBezTo>
                <a:cubicBezTo>
                  <a:pt x="285382" y="5954484"/>
                  <a:pt x="410265" y="5946018"/>
                  <a:pt x="1339482" y="5975651"/>
                </a:cubicBezTo>
                <a:cubicBezTo>
                  <a:pt x="2268699" y="6005284"/>
                  <a:pt x="4235082" y="5810551"/>
                  <a:pt x="5657482" y="5848651"/>
                </a:cubicBezTo>
                <a:cubicBezTo>
                  <a:pt x="7079882" y="5886751"/>
                  <a:pt x="8972182" y="6333368"/>
                  <a:pt x="9873882" y="6204251"/>
                </a:cubicBezTo>
                <a:cubicBezTo>
                  <a:pt x="10775582" y="6075134"/>
                  <a:pt x="10875065" y="5736467"/>
                  <a:pt x="11067682" y="5073951"/>
                </a:cubicBezTo>
                <a:cubicBezTo>
                  <a:pt x="11260299" y="4411435"/>
                  <a:pt x="11023232" y="2978451"/>
                  <a:pt x="11029582" y="2229151"/>
                </a:cubicBezTo>
                <a:cubicBezTo>
                  <a:pt x="11035932" y="1479851"/>
                  <a:pt x="11408465" y="948568"/>
                  <a:pt x="11105782" y="578151"/>
                </a:cubicBezTo>
                <a:cubicBezTo>
                  <a:pt x="10803099" y="207734"/>
                  <a:pt x="9935265" y="59568"/>
                  <a:pt x="9213482" y="6651"/>
                </a:cubicBezTo>
                <a:cubicBezTo>
                  <a:pt x="8491699" y="-46266"/>
                  <a:pt x="7604815" y="233134"/>
                  <a:pt x="6775082" y="260651"/>
                </a:cubicBezTo>
                <a:cubicBezTo>
                  <a:pt x="5945349" y="288168"/>
                  <a:pt x="5107149" y="95551"/>
                  <a:pt x="4235082" y="171751"/>
                </a:cubicBezTo>
                <a:cubicBezTo>
                  <a:pt x="3363015" y="247951"/>
                  <a:pt x="2605249" y="332618"/>
                  <a:pt x="1695082" y="184451"/>
                </a:cubicBezTo>
                <a:cubicBezTo>
                  <a:pt x="789149" y="65918"/>
                  <a:pt x="435665" y="110368"/>
                  <a:pt x="171082" y="400351"/>
                </a:cubicBezTo>
                <a:close/>
              </a:path>
            </a:pathLst>
          </a:custGeom>
          <a:solidFill>
            <a:srgbClr val="F8F2D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629BC56-458C-4472-B72B-7E5F42EE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938" y="4619603"/>
            <a:ext cx="9072490" cy="73983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783FE650-FE6C-4D98-AD3F-B9A55EB9AC18}"/>
              </a:ext>
            </a:extLst>
          </p:cNvPr>
          <p:cNvGrpSpPr/>
          <p:nvPr/>
        </p:nvGrpSpPr>
        <p:grpSpPr>
          <a:xfrm>
            <a:off x="3944599" y="3109174"/>
            <a:ext cx="6384925" cy="1574801"/>
            <a:chOff x="4379913" y="3478213"/>
            <a:chExt cx="6384925" cy="1574801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3B4C2855-D49F-48F6-99E3-2AC04E437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738" y="4471988"/>
              <a:ext cx="449263" cy="581025"/>
            </a:xfrm>
            <a:custGeom>
              <a:avLst/>
              <a:gdLst>
                <a:gd name="T0" fmla="*/ 0 w 177"/>
                <a:gd name="T1" fmla="*/ 106 h 229"/>
                <a:gd name="T2" fmla="*/ 175 w 177"/>
                <a:gd name="T3" fmla="*/ 5 h 229"/>
                <a:gd name="T4" fmla="*/ 6 w 177"/>
                <a:gd name="T5" fmla="*/ 106 h 229"/>
                <a:gd name="T6" fmla="*/ 175 w 177"/>
                <a:gd name="T7" fmla="*/ 8 h 229"/>
                <a:gd name="T8" fmla="*/ 14 w 177"/>
                <a:gd name="T9" fmla="*/ 106 h 229"/>
                <a:gd name="T10" fmla="*/ 175 w 177"/>
                <a:gd name="T11" fmla="*/ 13 h 229"/>
                <a:gd name="T12" fmla="*/ 54 w 177"/>
                <a:gd name="T13" fmla="*/ 105 h 229"/>
                <a:gd name="T14" fmla="*/ 175 w 177"/>
                <a:gd name="T15" fmla="*/ 36 h 229"/>
                <a:gd name="T16" fmla="*/ 91 w 177"/>
                <a:gd name="T17" fmla="*/ 110 h 229"/>
                <a:gd name="T18" fmla="*/ 175 w 177"/>
                <a:gd name="T19" fmla="*/ 62 h 229"/>
                <a:gd name="T20" fmla="*/ 91 w 177"/>
                <a:gd name="T21" fmla="*/ 125 h 229"/>
                <a:gd name="T22" fmla="*/ 175 w 177"/>
                <a:gd name="T23" fmla="*/ 77 h 229"/>
                <a:gd name="T24" fmla="*/ 91 w 177"/>
                <a:gd name="T25" fmla="*/ 133 h 229"/>
                <a:gd name="T26" fmla="*/ 175 w 177"/>
                <a:gd name="T27" fmla="*/ 85 h 229"/>
                <a:gd name="T28" fmla="*/ 91 w 177"/>
                <a:gd name="T29" fmla="*/ 138 h 229"/>
                <a:gd name="T30" fmla="*/ 175 w 177"/>
                <a:gd name="T31" fmla="*/ 90 h 229"/>
                <a:gd name="T32" fmla="*/ 91 w 177"/>
                <a:gd name="T33" fmla="*/ 141 h 229"/>
                <a:gd name="T34" fmla="*/ 175 w 177"/>
                <a:gd name="T35" fmla="*/ 93 h 229"/>
                <a:gd name="T36" fmla="*/ 91 w 177"/>
                <a:gd name="T37" fmla="*/ 160 h 229"/>
                <a:gd name="T38" fmla="*/ 175 w 177"/>
                <a:gd name="T39" fmla="*/ 112 h 229"/>
                <a:gd name="T40" fmla="*/ 92 w 177"/>
                <a:gd name="T41" fmla="*/ 166 h 229"/>
                <a:gd name="T42" fmla="*/ 175 w 177"/>
                <a:gd name="T43" fmla="*/ 118 h 229"/>
                <a:gd name="T44" fmla="*/ 92 w 177"/>
                <a:gd name="T45" fmla="*/ 185 h 229"/>
                <a:gd name="T46" fmla="*/ 175 w 177"/>
                <a:gd name="T47" fmla="*/ 137 h 229"/>
                <a:gd name="T48" fmla="*/ 92 w 177"/>
                <a:gd name="T49" fmla="*/ 207 h 229"/>
                <a:gd name="T50" fmla="*/ 175 w 177"/>
                <a:gd name="T51" fmla="*/ 158 h 229"/>
                <a:gd name="T52" fmla="*/ 92 w 177"/>
                <a:gd name="T53" fmla="*/ 227 h 229"/>
                <a:gd name="T54" fmla="*/ 175 w 177"/>
                <a:gd name="T55" fmla="*/ 178 h 229"/>
                <a:gd name="T56" fmla="*/ 100 w 177"/>
                <a:gd name="T57" fmla="*/ 227 h 229"/>
                <a:gd name="T58" fmla="*/ 175 w 177"/>
                <a:gd name="T59" fmla="*/ 184 h 229"/>
                <a:gd name="T60" fmla="*/ 111 w 177"/>
                <a:gd name="T61" fmla="*/ 227 h 229"/>
                <a:gd name="T62" fmla="*/ 175 w 177"/>
                <a:gd name="T63" fmla="*/ 190 h 229"/>
                <a:gd name="T64" fmla="*/ 132 w 177"/>
                <a:gd name="T65" fmla="*/ 227 h 229"/>
                <a:gd name="T66" fmla="*/ 175 w 177"/>
                <a:gd name="T67" fmla="*/ 202 h 229"/>
                <a:gd name="T68" fmla="*/ 151 w 177"/>
                <a:gd name="T69" fmla="*/ 227 h 229"/>
                <a:gd name="T70" fmla="*/ 175 w 177"/>
                <a:gd name="T71" fmla="*/ 214 h 229"/>
                <a:gd name="T72" fmla="*/ 166 w 177"/>
                <a:gd name="T73" fmla="*/ 227 h 229"/>
                <a:gd name="T74" fmla="*/ 173 w 177"/>
                <a:gd name="T75" fmla="*/ 22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" h="229">
                  <a:moveTo>
                    <a:pt x="0" y="106"/>
                  </a:moveTo>
                  <a:cubicBezTo>
                    <a:pt x="3" y="110"/>
                    <a:pt x="172" y="0"/>
                    <a:pt x="175" y="5"/>
                  </a:cubicBezTo>
                  <a:cubicBezTo>
                    <a:pt x="177" y="9"/>
                    <a:pt x="3" y="102"/>
                    <a:pt x="6" y="106"/>
                  </a:cubicBezTo>
                  <a:cubicBezTo>
                    <a:pt x="8" y="110"/>
                    <a:pt x="172" y="4"/>
                    <a:pt x="175" y="8"/>
                  </a:cubicBezTo>
                  <a:cubicBezTo>
                    <a:pt x="177" y="13"/>
                    <a:pt x="11" y="102"/>
                    <a:pt x="14" y="106"/>
                  </a:cubicBezTo>
                  <a:cubicBezTo>
                    <a:pt x="16" y="110"/>
                    <a:pt x="172" y="8"/>
                    <a:pt x="175" y="13"/>
                  </a:cubicBezTo>
                  <a:cubicBezTo>
                    <a:pt x="177" y="16"/>
                    <a:pt x="52" y="103"/>
                    <a:pt x="54" y="105"/>
                  </a:cubicBezTo>
                  <a:cubicBezTo>
                    <a:pt x="55" y="108"/>
                    <a:pt x="173" y="32"/>
                    <a:pt x="175" y="36"/>
                  </a:cubicBezTo>
                  <a:cubicBezTo>
                    <a:pt x="176" y="39"/>
                    <a:pt x="90" y="107"/>
                    <a:pt x="91" y="110"/>
                  </a:cubicBezTo>
                  <a:cubicBezTo>
                    <a:pt x="93" y="112"/>
                    <a:pt x="174" y="60"/>
                    <a:pt x="175" y="62"/>
                  </a:cubicBezTo>
                  <a:cubicBezTo>
                    <a:pt x="176" y="64"/>
                    <a:pt x="90" y="123"/>
                    <a:pt x="91" y="125"/>
                  </a:cubicBezTo>
                  <a:cubicBezTo>
                    <a:pt x="92" y="127"/>
                    <a:pt x="174" y="74"/>
                    <a:pt x="175" y="77"/>
                  </a:cubicBezTo>
                  <a:cubicBezTo>
                    <a:pt x="176" y="79"/>
                    <a:pt x="90" y="130"/>
                    <a:pt x="91" y="133"/>
                  </a:cubicBezTo>
                  <a:cubicBezTo>
                    <a:pt x="93" y="135"/>
                    <a:pt x="174" y="83"/>
                    <a:pt x="175" y="85"/>
                  </a:cubicBezTo>
                  <a:cubicBezTo>
                    <a:pt x="176" y="87"/>
                    <a:pt x="90" y="136"/>
                    <a:pt x="91" y="138"/>
                  </a:cubicBezTo>
                  <a:cubicBezTo>
                    <a:pt x="93" y="140"/>
                    <a:pt x="174" y="88"/>
                    <a:pt x="175" y="90"/>
                  </a:cubicBezTo>
                  <a:cubicBezTo>
                    <a:pt x="176" y="92"/>
                    <a:pt x="90" y="139"/>
                    <a:pt x="91" y="141"/>
                  </a:cubicBezTo>
                  <a:cubicBezTo>
                    <a:pt x="93" y="143"/>
                    <a:pt x="174" y="91"/>
                    <a:pt x="175" y="93"/>
                  </a:cubicBezTo>
                  <a:cubicBezTo>
                    <a:pt x="176" y="95"/>
                    <a:pt x="90" y="157"/>
                    <a:pt x="91" y="160"/>
                  </a:cubicBezTo>
                  <a:cubicBezTo>
                    <a:pt x="93" y="162"/>
                    <a:pt x="174" y="110"/>
                    <a:pt x="175" y="112"/>
                  </a:cubicBezTo>
                  <a:cubicBezTo>
                    <a:pt x="176" y="114"/>
                    <a:pt x="90" y="164"/>
                    <a:pt x="92" y="166"/>
                  </a:cubicBezTo>
                  <a:cubicBezTo>
                    <a:pt x="93" y="168"/>
                    <a:pt x="174" y="116"/>
                    <a:pt x="175" y="118"/>
                  </a:cubicBezTo>
                  <a:cubicBezTo>
                    <a:pt x="176" y="121"/>
                    <a:pt x="90" y="183"/>
                    <a:pt x="92" y="185"/>
                  </a:cubicBezTo>
                  <a:cubicBezTo>
                    <a:pt x="93" y="187"/>
                    <a:pt x="174" y="135"/>
                    <a:pt x="175" y="137"/>
                  </a:cubicBezTo>
                  <a:cubicBezTo>
                    <a:pt x="176" y="139"/>
                    <a:pt x="90" y="205"/>
                    <a:pt x="92" y="207"/>
                  </a:cubicBezTo>
                  <a:cubicBezTo>
                    <a:pt x="93" y="209"/>
                    <a:pt x="174" y="156"/>
                    <a:pt x="175" y="158"/>
                  </a:cubicBezTo>
                  <a:cubicBezTo>
                    <a:pt x="176" y="161"/>
                    <a:pt x="90" y="224"/>
                    <a:pt x="92" y="227"/>
                  </a:cubicBezTo>
                  <a:cubicBezTo>
                    <a:pt x="92" y="228"/>
                    <a:pt x="174" y="176"/>
                    <a:pt x="175" y="178"/>
                  </a:cubicBezTo>
                  <a:cubicBezTo>
                    <a:pt x="176" y="180"/>
                    <a:pt x="99" y="226"/>
                    <a:pt x="100" y="227"/>
                  </a:cubicBezTo>
                  <a:cubicBezTo>
                    <a:pt x="101" y="229"/>
                    <a:pt x="174" y="182"/>
                    <a:pt x="175" y="184"/>
                  </a:cubicBezTo>
                  <a:cubicBezTo>
                    <a:pt x="176" y="185"/>
                    <a:pt x="110" y="225"/>
                    <a:pt x="111" y="227"/>
                  </a:cubicBezTo>
                  <a:cubicBezTo>
                    <a:pt x="112" y="229"/>
                    <a:pt x="174" y="188"/>
                    <a:pt x="175" y="190"/>
                  </a:cubicBezTo>
                  <a:cubicBezTo>
                    <a:pt x="175" y="191"/>
                    <a:pt x="132" y="226"/>
                    <a:pt x="132" y="227"/>
                  </a:cubicBezTo>
                  <a:cubicBezTo>
                    <a:pt x="133" y="228"/>
                    <a:pt x="174" y="202"/>
                    <a:pt x="175" y="202"/>
                  </a:cubicBezTo>
                  <a:cubicBezTo>
                    <a:pt x="175" y="203"/>
                    <a:pt x="151" y="226"/>
                    <a:pt x="151" y="227"/>
                  </a:cubicBezTo>
                  <a:cubicBezTo>
                    <a:pt x="152" y="228"/>
                    <a:pt x="175" y="213"/>
                    <a:pt x="175" y="214"/>
                  </a:cubicBezTo>
                  <a:cubicBezTo>
                    <a:pt x="175" y="214"/>
                    <a:pt x="166" y="227"/>
                    <a:pt x="166" y="227"/>
                  </a:cubicBezTo>
                  <a:cubicBezTo>
                    <a:pt x="166" y="227"/>
                    <a:pt x="173" y="223"/>
                    <a:pt x="173" y="223"/>
                  </a:cubicBezTo>
                </a:path>
              </a:pathLst>
            </a:custGeom>
            <a:noFill/>
            <a:ln w="12700" cap="rnd">
              <a:solidFill>
                <a:srgbClr val="136A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5AA21F98-3C1B-4287-8F3B-54BD7E9B2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7888" y="3508376"/>
              <a:ext cx="996950" cy="1217613"/>
            </a:xfrm>
            <a:custGeom>
              <a:avLst/>
              <a:gdLst>
                <a:gd name="T0" fmla="*/ 161 w 393"/>
                <a:gd name="T1" fmla="*/ 4 h 479"/>
                <a:gd name="T2" fmla="*/ 188 w 393"/>
                <a:gd name="T3" fmla="*/ 12 h 479"/>
                <a:gd name="T4" fmla="*/ 191 w 393"/>
                <a:gd name="T5" fmla="*/ 13 h 479"/>
                <a:gd name="T6" fmla="*/ 209 w 393"/>
                <a:gd name="T7" fmla="*/ 21 h 479"/>
                <a:gd name="T8" fmla="*/ 217 w 393"/>
                <a:gd name="T9" fmla="*/ 24 h 479"/>
                <a:gd name="T10" fmla="*/ 218 w 393"/>
                <a:gd name="T11" fmla="*/ 25 h 479"/>
                <a:gd name="T12" fmla="*/ 222 w 393"/>
                <a:gd name="T13" fmla="*/ 27 h 479"/>
                <a:gd name="T14" fmla="*/ 245 w 393"/>
                <a:gd name="T15" fmla="*/ 39 h 479"/>
                <a:gd name="T16" fmla="*/ 264 w 393"/>
                <a:gd name="T17" fmla="*/ 51 h 479"/>
                <a:gd name="T18" fmla="*/ 268 w 393"/>
                <a:gd name="T19" fmla="*/ 55 h 479"/>
                <a:gd name="T20" fmla="*/ 274 w 393"/>
                <a:gd name="T21" fmla="*/ 59 h 479"/>
                <a:gd name="T22" fmla="*/ 289 w 393"/>
                <a:gd name="T23" fmla="*/ 71 h 479"/>
                <a:gd name="T24" fmla="*/ 296 w 393"/>
                <a:gd name="T25" fmla="*/ 77 h 479"/>
                <a:gd name="T26" fmla="*/ 297 w 393"/>
                <a:gd name="T27" fmla="*/ 79 h 479"/>
                <a:gd name="T28" fmla="*/ 301 w 393"/>
                <a:gd name="T29" fmla="*/ 82 h 479"/>
                <a:gd name="T30" fmla="*/ 314 w 393"/>
                <a:gd name="T31" fmla="*/ 95 h 479"/>
                <a:gd name="T32" fmla="*/ 314 w 393"/>
                <a:gd name="T33" fmla="*/ 96 h 479"/>
                <a:gd name="T34" fmla="*/ 316 w 393"/>
                <a:gd name="T35" fmla="*/ 98 h 479"/>
                <a:gd name="T36" fmla="*/ 326 w 393"/>
                <a:gd name="T37" fmla="*/ 110 h 479"/>
                <a:gd name="T38" fmla="*/ 328 w 393"/>
                <a:gd name="T39" fmla="*/ 113 h 479"/>
                <a:gd name="T40" fmla="*/ 337 w 393"/>
                <a:gd name="T41" fmla="*/ 124 h 479"/>
                <a:gd name="T42" fmla="*/ 340 w 393"/>
                <a:gd name="T43" fmla="*/ 129 h 479"/>
                <a:gd name="T44" fmla="*/ 341 w 393"/>
                <a:gd name="T45" fmla="*/ 131 h 479"/>
                <a:gd name="T46" fmla="*/ 350 w 393"/>
                <a:gd name="T47" fmla="*/ 145 h 479"/>
                <a:gd name="T48" fmla="*/ 356 w 393"/>
                <a:gd name="T49" fmla="*/ 155 h 479"/>
                <a:gd name="T50" fmla="*/ 364 w 393"/>
                <a:gd name="T51" fmla="*/ 172 h 479"/>
                <a:gd name="T52" fmla="*/ 370 w 393"/>
                <a:gd name="T53" fmla="*/ 185 h 479"/>
                <a:gd name="T54" fmla="*/ 373 w 393"/>
                <a:gd name="T55" fmla="*/ 194 h 479"/>
                <a:gd name="T56" fmla="*/ 378 w 393"/>
                <a:gd name="T57" fmla="*/ 209 h 479"/>
                <a:gd name="T58" fmla="*/ 384 w 393"/>
                <a:gd name="T59" fmla="*/ 231 h 479"/>
                <a:gd name="T60" fmla="*/ 386 w 393"/>
                <a:gd name="T61" fmla="*/ 242 h 479"/>
                <a:gd name="T62" fmla="*/ 388 w 393"/>
                <a:gd name="T63" fmla="*/ 252 h 479"/>
                <a:gd name="T64" fmla="*/ 390 w 393"/>
                <a:gd name="T65" fmla="*/ 265 h 479"/>
                <a:gd name="T66" fmla="*/ 391 w 393"/>
                <a:gd name="T67" fmla="*/ 289 h 479"/>
                <a:gd name="T68" fmla="*/ 391 w 393"/>
                <a:gd name="T69" fmla="*/ 307 h 479"/>
                <a:gd name="T70" fmla="*/ 389 w 393"/>
                <a:gd name="T71" fmla="*/ 330 h 479"/>
                <a:gd name="T72" fmla="*/ 385 w 393"/>
                <a:gd name="T73" fmla="*/ 356 h 479"/>
                <a:gd name="T74" fmla="*/ 379 w 393"/>
                <a:gd name="T75" fmla="*/ 381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3" h="479">
                  <a:moveTo>
                    <a:pt x="0" y="97"/>
                  </a:moveTo>
                  <a:cubicBezTo>
                    <a:pt x="3" y="101"/>
                    <a:pt x="158" y="0"/>
                    <a:pt x="161" y="4"/>
                  </a:cubicBezTo>
                  <a:cubicBezTo>
                    <a:pt x="163" y="7"/>
                    <a:pt x="71" y="76"/>
                    <a:pt x="72" y="79"/>
                  </a:cubicBezTo>
                  <a:cubicBezTo>
                    <a:pt x="74" y="82"/>
                    <a:pt x="186" y="9"/>
                    <a:pt x="188" y="12"/>
                  </a:cubicBezTo>
                  <a:cubicBezTo>
                    <a:pt x="190" y="15"/>
                    <a:pt x="76" y="76"/>
                    <a:pt x="77" y="79"/>
                  </a:cubicBezTo>
                  <a:cubicBezTo>
                    <a:pt x="79" y="82"/>
                    <a:pt x="189" y="10"/>
                    <a:pt x="191" y="13"/>
                  </a:cubicBezTo>
                  <a:cubicBezTo>
                    <a:pt x="192" y="15"/>
                    <a:pt x="107" y="76"/>
                    <a:pt x="109" y="79"/>
                  </a:cubicBezTo>
                  <a:cubicBezTo>
                    <a:pt x="110" y="81"/>
                    <a:pt x="208" y="18"/>
                    <a:pt x="209" y="21"/>
                  </a:cubicBezTo>
                  <a:cubicBezTo>
                    <a:pt x="211" y="23"/>
                    <a:pt x="119" y="77"/>
                    <a:pt x="120" y="80"/>
                  </a:cubicBezTo>
                  <a:cubicBezTo>
                    <a:pt x="122" y="83"/>
                    <a:pt x="216" y="21"/>
                    <a:pt x="217" y="24"/>
                  </a:cubicBezTo>
                  <a:cubicBezTo>
                    <a:pt x="219" y="27"/>
                    <a:pt x="121" y="78"/>
                    <a:pt x="122" y="80"/>
                  </a:cubicBezTo>
                  <a:cubicBezTo>
                    <a:pt x="123" y="83"/>
                    <a:pt x="217" y="22"/>
                    <a:pt x="218" y="25"/>
                  </a:cubicBezTo>
                  <a:cubicBezTo>
                    <a:pt x="220" y="27"/>
                    <a:pt x="126" y="79"/>
                    <a:pt x="128" y="81"/>
                  </a:cubicBezTo>
                  <a:cubicBezTo>
                    <a:pt x="129" y="84"/>
                    <a:pt x="221" y="24"/>
                    <a:pt x="222" y="27"/>
                  </a:cubicBezTo>
                  <a:cubicBezTo>
                    <a:pt x="223" y="28"/>
                    <a:pt x="158" y="87"/>
                    <a:pt x="159" y="89"/>
                  </a:cubicBezTo>
                  <a:cubicBezTo>
                    <a:pt x="160" y="90"/>
                    <a:pt x="244" y="37"/>
                    <a:pt x="245" y="39"/>
                  </a:cubicBezTo>
                  <a:cubicBezTo>
                    <a:pt x="246" y="41"/>
                    <a:pt x="181" y="96"/>
                    <a:pt x="182" y="98"/>
                  </a:cubicBezTo>
                  <a:cubicBezTo>
                    <a:pt x="183" y="100"/>
                    <a:pt x="262" y="49"/>
                    <a:pt x="264" y="51"/>
                  </a:cubicBezTo>
                  <a:cubicBezTo>
                    <a:pt x="265" y="53"/>
                    <a:pt x="187" y="99"/>
                    <a:pt x="188" y="101"/>
                  </a:cubicBezTo>
                  <a:cubicBezTo>
                    <a:pt x="189" y="103"/>
                    <a:pt x="267" y="53"/>
                    <a:pt x="268" y="55"/>
                  </a:cubicBezTo>
                  <a:cubicBezTo>
                    <a:pt x="269" y="56"/>
                    <a:pt x="194" y="102"/>
                    <a:pt x="195" y="104"/>
                  </a:cubicBezTo>
                  <a:cubicBezTo>
                    <a:pt x="196" y="107"/>
                    <a:pt x="273" y="57"/>
                    <a:pt x="274" y="59"/>
                  </a:cubicBezTo>
                  <a:cubicBezTo>
                    <a:pt x="275" y="61"/>
                    <a:pt x="211" y="113"/>
                    <a:pt x="212" y="115"/>
                  </a:cubicBezTo>
                  <a:cubicBezTo>
                    <a:pt x="213" y="117"/>
                    <a:pt x="287" y="69"/>
                    <a:pt x="289" y="71"/>
                  </a:cubicBezTo>
                  <a:cubicBezTo>
                    <a:pt x="290" y="73"/>
                    <a:pt x="219" y="119"/>
                    <a:pt x="220" y="121"/>
                  </a:cubicBezTo>
                  <a:cubicBezTo>
                    <a:pt x="222" y="123"/>
                    <a:pt x="295" y="75"/>
                    <a:pt x="296" y="77"/>
                  </a:cubicBezTo>
                  <a:cubicBezTo>
                    <a:pt x="297" y="79"/>
                    <a:pt x="221" y="120"/>
                    <a:pt x="222" y="122"/>
                  </a:cubicBezTo>
                  <a:cubicBezTo>
                    <a:pt x="223" y="124"/>
                    <a:pt x="296" y="77"/>
                    <a:pt x="297" y="79"/>
                  </a:cubicBezTo>
                  <a:cubicBezTo>
                    <a:pt x="298" y="80"/>
                    <a:pt x="225" y="124"/>
                    <a:pt x="226" y="126"/>
                  </a:cubicBezTo>
                  <a:cubicBezTo>
                    <a:pt x="227" y="127"/>
                    <a:pt x="300" y="80"/>
                    <a:pt x="301" y="82"/>
                  </a:cubicBezTo>
                  <a:cubicBezTo>
                    <a:pt x="302" y="84"/>
                    <a:pt x="239" y="136"/>
                    <a:pt x="240" y="138"/>
                  </a:cubicBezTo>
                  <a:cubicBezTo>
                    <a:pt x="241" y="139"/>
                    <a:pt x="313" y="94"/>
                    <a:pt x="314" y="95"/>
                  </a:cubicBezTo>
                  <a:cubicBezTo>
                    <a:pt x="315" y="97"/>
                    <a:pt x="240" y="137"/>
                    <a:pt x="241" y="139"/>
                  </a:cubicBezTo>
                  <a:cubicBezTo>
                    <a:pt x="242" y="141"/>
                    <a:pt x="313" y="94"/>
                    <a:pt x="314" y="96"/>
                  </a:cubicBezTo>
                  <a:cubicBezTo>
                    <a:pt x="315" y="98"/>
                    <a:pt x="241" y="138"/>
                    <a:pt x="242" y="140"/>
                  </a:cubicBezTo>
                  <a:cubicBezTo>
                    <a:pt x="243" y="142"/>
                    <a:pt x="315" y="96"/>
                    <a:pt x="316" y="98"/>
                  </a:cubicBezTo>
                  <a:cubicBezTo>
                    <a:pt x="317" y="99"/>
                    <a:pt x="253" y="150"/>
                    <a:pt x="253" y="152"/>
                  </a:cubicBezTo>
                  <a:cubicBezTo>
                    <a:pt x="254" y="154"/>
                    <a:pt x="325" y="108"/>
                    <a:pt x="326" y="110"/>
                  </a:cubicBezTo>
                  <a:cubicBezTo>
                    <a:pt x="327" y="112"/>
                    <a:pt x="255" y="153"/>
                    <a:pt x="256" y="154"/>
                  </a:cubicBezTo>
                  <a:cubicBezTo>
                    <a:pt x="257" y="156"/>
                    <a:pt x="327" y="111"/>
                    <a:pt x="328" y="113"/>
                  </a:cubicBezTo>
                  <a:cubicBezTo>
                    <a:pt x="329" y="114"/>
                    <a:pt x="264" y="164"/>
                    <a:pt x="265" y="166"/>
                  </a:cubicBezTo>
                  <a:cubicBezTo>
                    <a:pt x="266" y="167"/>
                    <a:pt x="335" y="122"/>
                    <a:pt x="337" y="124"/>
                  </a:cubicBezTo>
                  <a:cubicBezTo>
                    <a:pt x="338" y="126"/>
                    <a:pt x="267" y="169"/>
                    <a:pt x="268" y="170"/>
                  </a:cubicBezTo>
                  <a:cubicBezTo>
                    <a:pt x="269" y="172"/>
                    <a:pt x="339" y="127"/>
                    <a:pt x="340" y="129"/>
                  </a:cubicBezTo>
                  <a:cubicBezTo>
                    <a:pt x="341" y="131"/>
                    <a:pt x="268" y="171"/>
                    <a:pt x="269" y="172"/>
                  </a:cubicBezTo>
                  <a:cubicBezTo>
                    <a:pt x="270" y="174"/>
                    <a:pt x="340" y="129"/>
                    <a:pt x="341" y="131"/>
                  </a:cubicBezTo>
                  <a:cubicBezTo>
                    <a:pt x="342" y="133"/>
                    <a:pt x="278" y="185"/>
                    <a:pt x="279" y="187"/>
                  </a:cubicBezTo>
                  <a:cubicBezTo>
                    <a:pt x="279" y="188"/>
                    <a:pt x="349" y="143"/>
                    <a:pt x="350" y="145"/>
                  </a:cubicBezTo>
                  <a:cubicBezTo>
                    <a:pt x="351" y="147"/>
                    <a:pt x="283" y="195"/>
                    <a:pt x="284" y="197"/>
                  </a:cubicBezTo>
                  <a:cubicBezTo>
                    <a:pt x="285" y="198"/>
                    <a:pt x="354" y="153"/>
                    <a:pt x="356" y="155"/>
                  </a:cubicBezTo>
                  <a:cubicBezTo>
                    <a:pt x="357" y="157"/>
                    <a:pt x="291" y="212"/>
                    <a:pt x="292" y="213"/>
                  </a:cubicBezTo>
                  <a:cubicBezTo>
                    <a:pt x="293" y="216"/>
                    <a:pt x="363" y="170"/>
                    <a:pt x="364" y="172"/>
                  </a:cubicBezTo>
                  <a:cubicBezTo>
                    <a:pt x="365" y="174"/>
                    <a:pt x="296" y="225"/>
                    <a:pt x="297" y="227"/>
                  </a:cubicBezTo>
                  <a:cubicBezTo>
                    <a:pt x="298" y="228"/>
                    <a:pt x="368" y="183"/>
                    <a:pt x="370" y="185"/>
                  </a:cubicBezTo>
                  <a:cubicBezTo>
                    <a:pt x="370" y="186"/>
                    <a:pt x="299" y="235"/>
                    <a:pt x="300" y="237"/>
                  </a:cubicBezTo>
                  <a:cubicBezTo>
                    <a:pt x="301" y="238"/>
                    <a:pt x="372" y="192"/>
                    <a:pt x="373" y="194"/>
                  </a:cubicBezTo>
                  <a:cubicBezTo>
                    <a:pt x="374" y="196"/>
                    <a:pt x="303" y="250"/>
                    <a:pt x="304" y="252"/>
                  </a:cubicBezTo>
                  <a:cubicBezTo>
                    <a:pt x="305" y="254"/>
                    <a:pt x="377" y="208"/>
                    <a:pt x="378" y="209"/>
                  </a:cubicBezTo>
                  <a:cubicBezTo>
                    <a:pt x="379" y="211"/>
                    <a:pt x="307" y="273"/>
                    <a:pt x="308" y="275"/>
                  </a:cubicBezTo>
                  <a:cubicBezTo>
                    <a:pt x="309" y="277"/>
                    <a:pt x="383" y="229"/>
                    <a:pt x="384" y="231"/>
                  </a:cubicBezTo>
                  <a:cubicBezTo>
                    <a:pt x="385" y="233"/>
                    <a:pt x="308" y="286"/>
                    <a:pt x="309" y="287"/>
                  </a:cubicBezTo>
                  <a:cubicBezTo>
                    <a:pt x="309" y="289"/>
                    <a:pt x="386" y="241"/>
                    <a:pt x="386" y="242"/>
                  </a:cubicBezTo>
                  <a:cubicBezTo>
                    <a:pt x="388" y="244"/>
                    <a:pt x="308" y="295"/>
                    <a:pt x="309" y="297"/>
                  </a:cubicBezTo>
                  <a:cubicBezTo>
                    <a:pt x="310" y="299"/>
                    <a:pt x="387" y="249"/>
                    <a:pt x="388" y="252"/>
                  </a:cubicBezTo>
                  <a:cubicBezTo>
                    <a:pt x="389" y="254"/>
                    <a:pt x="307" y="310"/>
                    <a:pt x="309" y="312"/>
                  </a:cubicBezTo>
                  <a:cubicBezTo>
                    <a:pt x="310" y="313"/>
                    <a:pt x="388" y="262"/>
                    <a:pt x="390" y="265"/>
                  </a:cubicBezTo>
                  <a:cubicBezTo>
                    <a:pt x="391" y="267"/>
                    <a:pt x="304" y="336"/>
                    <a:pt x="305" y="339"/>
                  </a:cubicBezTo>
                  <a:cubicBezTo>
                    <a:pt x="306" y="341"/>
                    <a:pt x="390" y="286"/>
                    <a:pt x="391" y="289"/>
                  </a:cubicBezTo>
                  <a:cubicBezTo>
                    <a:pt x="393" y="292"/>
                    <a:pt x="298" y="358"/>
                    <a:pt x="300" y="360"/>
                  </a:cubicBezTo>
                  <a:cubicBezTo>
                    <a:pt x="301" y="362"/>
                    <a:pt x="390" y="305"/>
                    <a:pt x="391" y="307"/>
                  </a:cubicBezTo>
                  <a:cubicBezTo>
                    <a:pt x="393" y="310"/>
                    <a:pt x="287" y="384"/>
                    <a:pt x="289" y="388"/>
                  </a:cubicBezTo>
                  <a:cubicBezTo>
                    <a:pt x="290" y="390"/>
                    <a:pt x="388" y="327"/>
                    <a:pt x="389" y="330"/>
                  </a:cubicBezTo>
                  <a:cubicBezTo>
                    <a:pt x="391" y="333"/>
                    <a:pt x="265" y="421"/>
                    <a:pt x="267" y="425"/>
                  </a:cubicBezTo>
                  <a:cubicBezTo>
                    <a:pt x="269" y="428"/>
                    <a:pt x="383" y="353"/>
                    <a:pt x="385" y="356"/>
                  </a:cubicBezTo>
                  <a:cubicBezTo>
                    <a:pt x="388" y="361"/>
                    <a:pt x="214" y="471"/>
                    <a:pt x="216" y="475"/>
                  </a:cubicBezTo>
                  <a:cubicBezTo>
                    <a:pt x="219" y="479"/>
                    <a:pt x="376" y="376"/>
                    <a:pt x="379" y="381"/>
                  </a:cubicBezTo>
                </a:path>
              </a:pathLst>
            </a:custGeom>
            <a:noFill/>
            <a:ln w="12700" cap="rnd">
              <a:solidFill>
                <a:srgbClr val="136A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xmlns="" id="{4AEB09CD-9DDF-45AB-8B69-2812BD5A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1" y="3478213"/>
              <a:ext cx="935038" cy="690563"/>
            </a:xfrm>
            <a:custGeom>
              <a:avLst/>
              <a:gdLst>
                <a:gd name="T0" fmla="*/ 128 w 369"/>
                <a:gd name="T1" fmla="*/ 62 h 272"/>
                <a:gd name="T2" fmla="*/ 170 w 369"/>
                <a:gd name="T3" fmla="*/ 38 h 272"/>
                <a:gd name="T4" fmla="*/ 73 w 369"/>
                <a:gd name="T5" fmla="*/ 112 h 272"/>
                <a:gd name="T6" fmla="*/ 244 w 369"/>
                <a:gd name="T7" fmla="*/ 14 h 272"/>
                <a:gd name="T8" fmla="*/ 71 w 369"/>
                <a:gd name="T9" fmla="*/ 114 h 272"/>
                <a:gd name="T10" fmla="*/ 246 w 369"/>
                <a:gd name="T11" fmla="*/ 13 h 272"/>
                <a:gd name="T12" fmla="*/ 52 w 369"/>
                <a:gd name="T13" fmla="*/ 138 h 272"/>
                <a:gd name="T14" fmla="*/ 276 w 369"/>
                <a:gd name="T15" fmla="*/ 9 h 272"/>
                <a:gd name="T16" fmla="*/ 36 w 369"/>
                <a:gd name="T17" fmla="*/ 163 h 272"/>
                <a:gd name="T18" fmla="*/ 305 w 369"/>
                <a:gd name="T19" fmla="*/ 8 h 272"/>
                <a:gd name="T20" fmla="*/ 28 w 369"/>
                <a:gd name="T21" fmla="*/ 182 h 272"/>
                <a:gd name="T22" fmla="*/ 328 w 369"/>
                <a:gd name="T23" fmla="*/ 9 h 272"/>
                <a:gd name="T24" fmla="*/ 18 w 369"/>
                <a:gd name="T25" fmla="*/ 214 h 272"/>
                <a:gd name="T26" fmla="*/ 363 w 369"/>
                <a:gd name="T27" fmla="*/ 14 h 272"/>
                <a:gd name="T28" fmla="*/ 10 w 369"/>
                <a:gd name="T29" fmla="*/ 237 h 272"/>
                <a:gd name="T30" fmla="*/ 137 w 369"/>
                <a:gd name="T31" fmla="*/ 165 h 272"/>
                <a:gd name="T32" fmla="*/ 5 w 369"/>
                <a:gd name="T33" fmla="*/ 258 h 272"/>
                <a:gd name="T34" fmla="*/ 116 w 369"/>
                <a:gd name="T35" fmla="*/ 194 h 272"/>
                <a:gd name="T36" fmla="*/ 1 w 369"/>
                <a:gd name="T37" fmla="*/ 269 h 272"/>
                <a:gd name="T38" fmla="*/ 108 w 369"/>
                <a:gd name="T39" fmla="*/ 20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9" h="272">
                  <a:moveTo>
                    <a:pt x="128" y="62"/>
                  </a:moveTo>
                  <a:cubicBezTo>
                    <a:pt x="129" y="63"/>
                    <a:pt x="169" y="37"/>
                    <a:pt x="170" y="38"/>
                  </a:cubicBezTo>
                  <a:cubicBezTo>
                    <a:pt x="171" y="41"/>
                    <a:pt x="71" y="109"/>
                    <a:pt x="73" y="112"/>
                  </a:cubicBezTo>
                  <a:cubicBezTo>
                    <a:pt x="75" y="116"/>
                    <a:pt x="241" y="10"/>
                    <a:pt x="244" y="14"/>
                  </a:cubicBezTo>
                  <a:cubicBezTo>
                    <a:pt x="246" y="18"/>
                    <a:pt x="68" y="109"/>
                    <a:pt x="71" y="114"/>
                  </a:cubicBezTo>
                  <a:cubicBezTo>
                    <a:pt x="74" y="119"/>
                    <a:pt x="244" y="9"/>
                    <a:pt x="246" y="13"/>
                  </a:cubicBezTo>
                  <a:cubicBezTo>
                    <a:pt x="248" y="17"/>
                    <a:pt x="50" y="134"/>
                    <a:pt x="52" y="138"/>
                  </a:cubicBezTo>
                  <a:cubicBezTo>
                    <a:pt x="55" y="143"/>
                    <a:pt x="272" y="2"/>
                    <a:pt x="276" y="9"/>
                  </a:cubicBezTo>
                  <a:cubicBezTo>
                    <a:pt x="280" y="15"/>
                    <a:pt x="33" y="158"/>
                    <a:pt x="36" y="163"/>
                  </a:cubicBezTo>
                  <a:cubicBezTo>
                    <a:pt x="40" y="171"/>
                    <a:pt x="301" y="0"/>
                    <a:pt x="305" y="8"/>
                  </a:cubicBezTo>
                  <a:cubicBezTo>
                    <a:pt x="310" y="16"/>
                    <a:pt x="24" y="175"/>
                    <a:pt x="28" y="182"/>
                  </a:cubicBezTo>
                  <a:cubicBezTo>
                    <a:pt x="32" y="189"/>
                    <a:pt x="324" y="2"/>
                    <a:pt x="328" y="9"/>
                  </a:cubicBezTo>
                  <a:cubicBezTo>
                    <a:pt x="331" y="15"/>
                    <a:pt x="14" y="206"/>
                    <a:pt x="18" y="214"/>
                  </a:cubicBezTo>
                  <a:cubicBezTo>
                    <a:pt x="23" y="222"/>
                    <a:pt x="358" y="5"/>
                    <a:pt x="363" y="14"/>
                  </a:cubicBezTo>
                  <a:cubicBezTo>
                    <a:pt x="369" y="23"/>
                    <a:pt x="5" y="228"/>
                    <a:pt x="10" y="237"/>
                  </a:cubicBezTo>
                  <a:cubicBezTo>
                    <a:pt x="12" y="241"/>
                    <a:pt x="135" y="162"/>
                    <a:pt x="137" y="165"/>
                  </a:cubicBezTo>
                  <a:cubicBezTo>
                    <a:pt x="139" y="169"/>
                    <a:pt x="3" y="255"/>
                    <a:pt x="5" y="258"/>
                  </a:cubicBezTo>
                  <a:cubicBezTo>
                    <a:pt x="6" y="261"/>
                    <a:pt x="114" y="192"/>
                    <a:pt x="116" y="194"/>
                  </a:cubicBezTo>
                  <a:cubicBezTo>
                    <a:pt x="117" y="198"/>
                    <a:pt x="0" y="266"/>
                    <a:pt x="1" y="269"/>
                  </a:cubicBezTo>
                  <a:cubicBezTo>
                    <a:pt x="3" y="272"/>
                    <a:pt x="107" y="205"/>
                    <a:pt x="108" y="208"/>
                  </a:cubicBezTo>
                </a:path>
              </a:pathLst>
            </a:custGeom>
            <a:noFill/>
            <a:ln w="12700" cap="rnd">
              <a:solidFill>
                <a:srgbClr val="136A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xmlns="" id="{948AA1B0-6ECB-45A9-A00C-CE966D2D6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876" y="4006851"/>
              <a:ext cx="5640388" cy="1036638"/>
            </a:xfrm>
            <a:custGeom>
              <a:avLst/>
              <a:gdLst>
                <a:gd name="T0" fmla="*/ 166 w 2224"/>
                <a:gd name="T1" fmla="*/ 66 h 408"/>
                <a:gd name="T2" fmla="*/ 222 w 2224"/>
                <a:gd name="T3" fmla="*/ 66 h 408"/>
                <a:gd name="T4" fmla="*/ 265 w 2224"/>
                <a:gd name="T5" fmla="*/ 66 h 408"/>
                <a:gd name="T6" fmla="*/ 326 w 2224"/>
                <a:gd name="T7" fmla="*/ 66 h 408"/>
                <a:gd name="T8" fmla="*/ 359 w 2224"/>
                <a:gd name="T9" fmla="*/ 66 h 408"/>
                <a:gd name="T10" fmla="*/ 416 w 2224"/>
                <a:gd name="T11" fmla="*/ 66 h 408"/>
                <a:gd name="T12" fmla="*/ 476 w 2224"/>
                <a:gd name="T13" fmla="*/ 66 h 408"/>
                <a:gd name="T14" fmla="*/ 526 w 2224"/>
                <a:gd name="T15" fmla="*/ 66 h 408"/>
                <a:gd name="T16" fmla="*/ 552 w 2224"/>
                <a:gd name="T17" fmla="*/ 66 h 408"/>
                <a:gd name="T18" fmla="*/ 567 w 2224"/>
                <a:gd name="T19" fmla="*/ 66 h 408"/>
                <a:gd name="T20" fmla="*/ 593 w 2224"/>
                <a:gd name="T21" fmla="*/ 66 h 408"/>
                <a:gd name="T22" fmla="*/ 621 w 2224"/>
                <a:gd name="T23" fmla="*/ 66 h 408"/>
                <a:gd name="T24" fmla="*/ 661 w 2224"/>
                <a:gd name="T25" fmla="*/ 66 h 408"/>
                <a:gd name="T26" fmla="*/ 697 w 2224"/>
                <a:gd name="T27" fmla="*/ 66 h 408"/>
                <a:gd name="T28" fmla="*/ 737 w 2224"/>
                <a:gd name="T29" fmla="*/ 66 h 408"/>
                <a:gd name="T30" fmla="*/ 759 w 2224"/>
                <a:gd name="T31" fmla="*/ 66 h 408"/>
                <a:gd name="T32" fmla="*/ 834 w 2224"/>
                <a:gd name="T33" fmla="*/ 66 h 408"/>
                <a:gd name="T34" fmla="*/ 862 w 2224"/>
                <a:gd name="T35" fmla="*/ 66 h 408"/>
                <a:gd name="T36" fmla="*/ 929 w 2224"/>
                <a:gd name="T37" fmla="*/ 66 h 408"/>
                <a:gd name="T38" fmla="*/ 974 w 2224"/>
                <a:gd name="T39" fmla="*/ 66 h 408"/>
                <a:gd name="T40" fmla="*/ 1015 w 2224"/>
                <a:gd name="T41" fmla="*/ 66 h 408"/>
                <a:gd name="T42" fmla="*/ 1104 w 2224"/>
                <a:gd name="T43" fmla="*/ 65 h 408"/>
                <a:gd name="T44" fmla="*/ 1187 w 2224"/>
                <a:gd name="T45" fmla="*/ 64 h 408"/>
                <a:gd name="T46" fmla="*/ 1242 w 2224"/>
                <a:gd name="T47" fmla="*/ 64 h 408"/>
                <a:gd name="T48" fmla="*/ 1287 w 2224"/>
                <a:gd name="T49" fmla="*/ 65 h 408"/>
                <a:gd name="T50" fmla="*/ 1333 w 2224"/>
                <a:gd name="T51" fmla="*/ 65 h 408"/>
                <a:gd name="T52" fmla="*/ 1396 w 2224"/>
                <a:gd name="T53" fmla="*/ 65 h 408"/>
                <a:gd name="T54" fmla="*/ 1475 w 2224"/>
                <a:gd name="T55" fmla="*/ 65 h 408"/>
                <a:gd name="T56" fmla="*/ 1542 w 2224"/>
                <a:gd name="T57" fmla="*/ 66 h 408"/>
                <a:gd name="T58" fmla="*/ 1599 w 2224"/>
                <a:gd name="T59" fmla="*/ 66 h 408"/>
                <a:gd name="T60" fmla="*/ 1736 w 2224"/>
                <a:gd name="T61" fmla="*/ 8 h 408"/>
                <a:gd name="T62" fmla="*/ 1723 w 2224"/>
                <a:gd name="T63" fmla="*/ 44 h 408"/>
                <a:gd name="T64" fmla="*/ 1717 w 2224"/>
                <a:gd name="T65" fmla="*/ 79 h 408"/>
                <a:gd name="T66" fmla="*/ 1715 w 2224"/>
                <a:gd name="T67" fmla="*/ 98 h 408"/>
                <a:gd name="T68" fmla="*/ 1717 w 2224"/>
                <a:gd name="T69" fmla="*/ 140 h 408"/>
                <a:gd name="T70" fmla="*/ 1723 w 2224"/>
                <a:gd name="T71" fmla="*/ 165 h 408"/>
                <a:gd name="T72" fmla="*/ 1736 w 2224"/>
                <a:gd name="T73" fmla="*/ 199 h 408"/>
                <a:gd name="T74" fmla="*/ 1741 w 2224"/>
                <a:gd name="T75" fmla="*/ 209 h 408"/>
                <a:gd name="T76" fmla="*/ 1755 w 2224"/>
                <a:gd name="T77" fmla="*/ 230 h 408"/>
                <a:gd name="T78" fmla="*/ 1764 w 2224"/>
                <a:gd name="T79" fmla="*/ 241 h 408"/>
                <a:gd name="T80" fmla="*/ 1766 w 2224"/>
                <a:gd name="T81" fmla="*/ 243 h 408"/>
                <a:gd name="T82" fmla="*/ 1801 w 2224"/>
                <a:gd name="T83" fmla="*/ 275 h 408"/>
                <a:gd name="T84" fmla="*/ 1814 w 2224"/>
                <a:gd name="T85" fmla="*/ 284 h 408"/>
                <a:gd name="T86" fmla="*/ 1855 w 2224"/>
                <a:gd name="T87" fmla="*/ 304 h 408"/>
                <a:gd name="T88" fmla="*/ 1866 w 2224"/>
                <a:gd name="T89" fmla="*/ 308 h 408"/>
                <a:gd name="T90" fmla="*/ 1882 w 2224"/>
                <a:gd name="T91" fmla="*/ 312 h 408"/>
                <a:gd name="T92" fmla="*/ 1959 w 2224"/>
                <a:gd name="T93" fmla="*/ 318 h 408"/>
                <a:gd name="T94" fmla="*/ 2211 w 2224"/>
                <a:gd name="T95" fmla="*/ 214 h 408"/>
                <a:gd name="T96" fmla="*/ 2197 w 2224"/>
                <a:gd name="T97" fmla="*/ 242 h 408"/>
                <a:gd name="T98" fmla="*/ 2166 w 2224"/>
                <a:gd name="T99" fmla="*/ 289 h 408"/>
                <a:gd name="T100" fmla="*/ 2104 w 2224"/>
                <a:gd name="T101" fmla="*/ 34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24" h="408">
                  <a:moveTo>
                    <a:pt x="0" y="149"/>
                  </a:moveTo>
                  <a:cubicBezTo>
                    <a:pt x="2" y="152"/>
                    <a:pt x="142" y="63"/>
                    <a:pt x="144" y="66"/>
                  </a:cubicBezTo>
                  <a:cubicBezTo>
                    <a:pt x="146" y="69"/>
                    <a:pt x="24" y="143"/>
                    <a:pt x="26" y="146"/>
                  </a:cubicBezTo>
                  <a:cubicBezTo>
                    <a:pt x="28" y="150"/>
                    <a:pt x="163" y="62"/>
                    <a:pt x="166" y="66"/>
                  </a:cubicBezTo>
                  <a:cubicBezTo>
                    <a:pt x="167" y="68"/>
                    <a:pt x="69" y="144"/>
                    <a:pt x="71" y="146"/>
                  </a:cubicBezTo>
                  <a:cubicBezTo>
                    <a:pt x="72" y="149"/>
                    <a:pt x="207" y="62"/>
                    <a:pt x="209" y="66"/>
                  </a:cubicBezTo>
                  <a:cubicBezTo>
                    <a:pt x="211" y="69"/>
                    <a:pt x="82" y="143"/>
                    <a:pt x="84" y="146"/>
                  </a:cubicBezTo>
                  <a:cubicBezTo>
                    <a:pt x="86" y="150"/>
                    <a:pt x="221" y="63"/>
                    <a:pt x="222" y="66"/>
                  </a:cubicBezTo>
                  <a:cubicBezTo>
                    <a:pt x="224" y="69"/>
                    <a:pt x="124" y="143"/>
                    <a:pt x="125" y="146"/>
                  </a:cubicBezTo>
                  <a:cubicBezTo>
                    <a:pt x="128" y="149"/>
                    <a:pt x="262" y="63"/>
                    <a:pt x="264" y="66"/>
                  </a:cubicBezTo>
                  <a:cubicBezTo>
                    <a:pt x="266" y="70"/>
                    <a:pt x="125" y="142"/>
                    <a:pt x="127" y="146"/>
                  </a:cubicBezTo>
                  <a:cubicBezTo>
                    <a:pt x="128" y="149"/>
                    <a:pt x="264" y="63"/>
                    <a:pt x="265" y="66"/>
                  </a:cubicBezTo>
                  <a:cubicBezTo>
                    <a:pt x="267" y="68"/>
                    <a:pt x="163" y="143"/>
                    <a:pt x="165" y="146"/>
                  </a:cubicBezTo>
                  <a:cubicBezTo>
                    <a:pt x="166" y="149"/>
                    <a:pt x="301" y="63"/>
                    <a:pt x="303" y="66"/>
                  </a:cubicBezTo>
                  <a:cubicBezTo>
                    <a:pt x="305" y="69"/>
                    <a:pt x="186" y="142"/>
                    <a:pt x="188" y="146"/>
                  </a:cubicBezTo>
                  <a:cubicBezTo>
                    <a:pt x="189" y="149"/>
                    <a:pt x="324" y="62"/>
                    <a:pt x="326" y="66"/>
                  </a:cubicBezTo>
                  <a:cubicBezTo>
                    <a:pt x="328" y="69"/>
                    <a:pt x="207" y="143"/>
                    <a:pt x="209" y="146"/>
                  </a:cubicBezTo>
                  <a:cubicBezTo>
                    <a:pt x="211" y="149"/>
                    <a:pt x="345" y="62"/>
                    <a:pt x="347" y="66"/>
                  </a:cubicBezTo>
                  <a:cubicBezTo>
                    <a:pt x="349" y="70"/>
                    <a:pt x="218" y="142"/>
                    <a:pt x="220" y="146"/>
                  </a:cubicBezTo>
                  <a:cubicBezTo>
                    <a:pt x="222" y="149"/>
                    <a:pt x="357" y="62"/>
                    <a:pt x="359" y="66"/>
                  </a:cubicBezTo>
                  <a:cubicBezTo>
                    <a:pt x="361" y="69"/>
                    <a:pt x="236" y="143"/>
                    <a:pt x="238" y="146"/>
                  </a:cubicBezTo>
                  <a:cubicBezTo>
                    <a:pt x="240" y="150"/>
                    <a:pt x="374" y="62"/>
                    <a:pt x="376" y="66"/>
                  </a:cubicBezTo>
                  <a:cubicBezTo>
                    <a:pt x="378" y="69"/>
                    <a:pt x="275" y="142"/>
                    <a:pt x="277" y="146"/>
                  </a:cubicBezTo>
                  <a:cubicBezTo>
                    <a:pt x="279" y="149"/>
                    <a:pt x="413" y="62"/>
                    <a:pt x="416" y="66"/>
                  </a:cubicBezTo>
                  <a:cubicBezTo>
                    <a:pt x="417" y="69"/>
                    <a:pt x="303" y="143"/>
                    <a:pt x="305" y="146"/>
                  </a:cubicBezTo>
                  <a:cubicBezTo>
                    <a:pt x="307" y="150"/>
                    <a:pt x="441" y="62"/>
                    <a:pt x="443" y="66"/>
                  </a:cubicBezTo>
                  <a:cubicBezTo>
                    <a:pt x="445" y="69"/>
                    <a:pt x="335" y="142"/>
                    <a:pt x="337" y="146"/>
                  </a:cubicBezTo>
                  <a:cubicBezTo>
                    <a:pt x="339" y="149"/>
                    <a:pt x="474" y="63"/>
                    <a:pt x="476" y="66"/>
                  </a:cubicBezTo>
                  <a:cubicBezTo>
                    <a:pt x="478" y="69"/>
                    <a:pt x="347" y="143"/>
                    <a:pt x="348" y="146"/>
                  </a:cubicBezTo>
                  <a:cubicBezTo>
                    <a:pt x="350" y="149"/>
                    <a:pt x="485" y="62"/>
                    <a:pt x="487" y="66"/>
                  </a:cubicBezTo>
                  <a:cubicBezTo>
                    <a:pt x="489" y="69"/>
                    <a:pt x="386" y="143"/>
                    <a:pt x="387" y="146"/>
                  </a:cubicBezTo>
                  <a:cubicBezTo>
                    <a:pt x="389" y="149"/>
                    <a:pt x="524" y="63"/>
                    <a:pt x="526" y="66"/>
                  </a:cubicBezTo>
                  <a:cubicBezTo>
                    <a:pt x="528" y="69"/>
                    <a:pt x="393" y="142"/>
                    <a:pt x="395" y="146"/>
                  </a:cubicBezTo>
                  <a:cubicBezTo>
                    <a:pt x="397" y="149"/>
                    <a:pt x="532" y="62"/>
                    <a:pt x="534" y="66"/>
                  </a:cubicBezTo>
                  <a:cubicBezTo>
                    <a:pt x="535" y="69"/>
                    <a:pt x="412" y="143"/>
                    <a:pt x="414" y="146"/>
                  </a:cubicBezTo>
                  <a:cubicBezTo>
                    <a:pt x="416" y="149"/>
                    <a:pt x="550" y="62"/>
                    <a:pt x="552" y="66"/>
                  </a:cubicBezTo>
                  <a:cubicBezTo>
                    <a:pt x="554" y="68"/>
                    <a:pt x="420" y="143"/>
                    <a:pt x="422" y="146"/>
                  </a:cubicBezTo>
                  <a:cubicBezTo>
                    <a:pt x="424" y="150"/>
                    <a:pt x="559" y="63"/>
                    <a:pt x="560" y="66"/>
                  </a:cubicBezTo>
                  <a:cubicBezTo>
                    <a:pt x="562" y="69"/>
                    <a:pt x="426" y="142"/>
                    <a:pt x="428" y="146"/>
                  </a:cubicBezTo>
                  <a:cubicBezTo>
                    <a:pt x="430" y="149"/>
                    <a:pt x="564" y="62"/>
                    <a:pt x="567" y="66"/>
                  </a:cubicBezTo>
                  <a:cubicBezTo>
                    <a:pt x="568" y="69"/>
                    <a:pt x="432" y="142"/>
                    <a:pt x="434" y="146"/>
                  </a:cubicBezTo>
                  <a:cubicBezTo>
                    <a:pt x="436" y="149"/>
                    <a:pt x="571" y="62"/>
                    <a:pt x="573" y="66"/>
                  </a:cubicBezTo>
                  <a:cubicBezTo>
                    <a:pt x="574" y="69"/>
                    <a:pt x="453" y="143"/>
                    <a:pt x="454" y="146"/>
                  </a:cubicBezTo>
                  <a:cubicBezTo>
                    <a:pt x="456" y="149"/>
                    <a:pt x="591" y="63"/>
                    <a:pt x="593" y="66"/>
                  </a:cubicBezTo>
                  <a:cubicBezTo>
                    <a:pt x="595" y="69"/>
                    <a:pt x="466" y="143"/>
                    <a:pt x="468" y="146"/>
                  </a:cubicBezTo>
                  <a:cubicBezTo>
                    <a:pt x="470" y="149"/>
                    <a:pt x="604" y="62"/>
                    <a:pt x="606" y="66"/>
                  </a:cubicBezTo>
                  <a:cubicBezTo>
                    <a:pt x="608" y="69"/>
                    <a:pt x="481" y="143"/>
                    <a:pt x="483" y="146"/>
                  </a:cubicBezTo>
                  <a:cubicBezTo>
                    <a:pt x="485" y="149"/>
                    <a:pt x="619" y="63"/>
                    <a:pt x="621" y="66"/>
                  </a:cubicBezTo>
                  <a:cubicBezTo>
                    <a:pt x="623" y="68"/>
                    <a:pt x="501" y="143"/>
                    <a:pt x="503" y="146"/>
                  </a:cubicBezTo>
                  <a:cubicBezTo>
                    <a:pt x="505" y="149"/>
                    <a:pt x="639" y="62"/>
                    <a:pt x="642" y="66"/>
                  </a:cubicBezTo>
                  <a:cubicBezTo>
                    <a:pt x="643" y="69"/>
                    <a:pt x="520" y="143"/>
                    <a:pt x="522" y="146"/>
                  </a:cubicBezTo>
                  <a:cubicBezTo>
                    <a:pt x="524" y="149"/>
                    <a:pt x="659" y="62"/>
                    <a:pt x="661" y="66"/>
                  </a:cubicBezTo>
                  <a:cubicBezTo>
                    <a:pt x="663" y="70"/>
                    <a:pt x="525" y="142"/>
                    <a:pt x="527" y="146"/>
                  </a:cubicBezTo>
                  <a:cubicBezTo>
                    <a:pt x="530" y="149"/>
                    <a:pt x="664" y="62"/>
                    <a:pt x="666" y="66"/>
                  </a:cubicBezTo>
                  <a:cubicBezTo>
                    <a:pt x="668" y="69"/>
                    <a:pt x="556" y="143"/>
                    <a:pt x="558" y="146"/>
                  </a:cubicBezTo>
                  <a:cubicBezTo>
                    <a:pt x="560" y="149"/>
                    <a:pt x="695" y="62"/>
                    <a:pt x="697" y="66"/>
                  </a:cubicBezTo>
                  <a:cubicBezTo>
                    <a:pt x="699" y="69"/>
                    <a:pt x="570" y="143"/>
                    <a:pt x="572" y="146"/>
                  </a:cubicBezTo>
                  <a:cubicBezTo>
                    <a:pt x="574" y="149"/>
                    <a:pt x="708" y="62"/>
                    <a:pt x="711" y="66"/>
                  </a:cubicBezTo>
                  <a:cubicBezTo>
                    <a:pt x="712" y="69"/>
                    <a:pt x="597" y="143"/>
                    <a:pt x="599" y="146"/>
                  </a:cubicBezTo>
                  <a:cubicBezTo>
                    <a:pt x="601" y="149"/>
                    <a:pt x="736" y="62"/>
                    <a:pt x="737" y="66"/>
                  </a:cubicBezTo>
                  <a:cubicBezTo>
                    <a:pt x="739" y="69"/>
                    <a:pt x="617" y="143"/>
                    <a:pt x="618" y="146"/>
                  </a:cubicBezTo>
                  <a:cubicBezTo>
                    <a:pt x="620" y="150"/>
                    <a:pt x="755" y="63"/>
                    <a:pt x="757" y="66"/>
                  </a:cubicBezTo>
                  <a:cubicBezTo>
                    <a:pt x="759" y="69"/>
                    <a:pt x="618" y="143"/>
                    <a:pt x="620" y="146"/>
                  </a:cubicBezTo>
                  <a:cubicBezTo>
                    <a:pt x="622" y="149"/>
                    <a:pt x="757" y="63"/>
                    <a:pt x="759" y="66"/>
                  </a:cubicBezTo>
                  <a:cubicBezTo>
                    <a:pt x="760" y="69"/>
                    <a:pt x="655" y="143"/>
                    <a:pt x="656" y="146"/>
                  </a:cubicBezTo>
                  <a:cubicBezTo>
                    <a:pt x="658" y="150"/>
                    <a:pt x="793" y="63"/>
                    <a:pt x="795" y="66"/>
                  </a:cubicBezTo>
                  <a:cubicBezTo>
                    <a:pt x="796" y="68"/>
                    <a:pt x="694" y="143"/>
                    <a:pt x="695" y="146"/>
                  </a:cubicBezTo>
                  <a:cubicBezTo>
                    <a:pt x="698" y="150"/>
                    <a:pt x="832" y="62"/>
                    <a:pt x="834" y="66"/>
                  </a:cubicBezTo>
                  <a:cubicBezTo>
                    <a:pt x="836" y="69"/>
                    <a:pt x="708" y="143"/>
                    <a:pt x="710" y="146"/>
                  </a:cubicBezTo>
                  <a:cubicBezTo>
                    <a:pt x="711" y="149"/>
                    <a:pt x="846" y="62"/>
                    <a:pt x="848" y="66"/>
                  </a:cubicBezTo>
                  <a:cubicBezTo>
                    <a:pt x="850" y="69"/>
                    <a:pt x="722" y="143"/>
                    <a:pt x="724" y="146"/>
                  </a:cubicBezTo>
                  <a:cubicBezTo>
                    <a:pt x="725" y="149"/>
                    <a:pt x="860" y="62"/>
                    <a:pt x="862" y="66"/>
                  </a:cubicBezTo>
                  <a:cubicBezTo>
                    <a:pt x="864" y="69"/>
                    <a:pt x="763" y="143"/>
                    <a:pt x="765" y="146"/>
                  </a:cubicBezTo>
                  <a:cubicBezTo>
                    <a:pt x="767" y="150"/>
                    <a:pt x="901" y="62"/>
                    <a:pt x="903" y="66"/>
                  </a:cubicBezTo>
                  <a:cubicBezTo>
                    <a:pt x="905" y="69"/>
                    <a:pt x="789" y="143"/>
                    <a:pt x="790" y="146"/>
                  </a:cubicBezTo>
                  <a:cubicBezTo>
                    <a:pt x="793" y="150"/>
                    <a:pt x="927" y="63"/>
                    <a:pt x="929" y="66"/>
                  </a:cubicBezTo>
                  <a:cubicBezTo>
                    <a:pt x="931" y="69"/>
                    <a:pt x="803" y="143"/>
                    <a:pt x="804" y="146"/>
                  </a:cubicBezTo>
                  <a:cubicBezTo>
                    <a:pt x="806" y="149"/>
                    <a:pt x="941" y="62"/>
                    <a:pt x="943" y="66"/>
                  </a:cubicBezTo>
                  <a:cubicBezTo>
                    <a:pt x="944" y="69"/>
                    <a:pt x="834" y="143"/>
                    <a:pt x="835" y="146"/>
                  </a:cubicBezTo>
                  <a:cubicBezTo>
                    <a:pt x="837" y="149"/>
                    <a:pt x="972" y="62"/>
                    <a:pt x="974" y="66"/>
                  </a:cubicBezTo>
                  <a:cubicBezTo>
                    <a:pt x="976" y="69"/>
                    <a:pt x="867" y="143"/>
                    <a:pt x="869" y="146"/>
                  </a:cubicBezTo>
                  <a:cubicBezTo>
                    <a:pt x="871" y="149"/>
                    <a:pt x="1005" y="62"/>
                    <a:pt x="1008" y="66"/>
                  </a:cubicBezTo>
                  <a:cubicBezTo>
                    <a:pt x="1009" y="69"/>
                    <a:pt x="875" y="143"/>
                    <a:pt x="877" y="146"/>
                  </a:cubicBezTo>
                  <a:cubicBezTo>
                    <a:pt x="879" y="149"/>
                    <a:pt x="1014" y="63"/>
                    <a:pt x="1015" y="66"/>
                  </a:cubicBezTo>
                  <a:cubicBezTo>
                    <a:pt x="1017" y="68"/>
                    <a:pt x="919" y="143"/>
                    <a:pt x="921" y="146"/>
                  </a:cubicBezTo>
                  <a:cubicBezTo>
                    <a:pt x="923" y="149"/>
                    <a:pt x="1058" y="62"/>
                    <a:pt x="1060" y="66"/>
                  </a:cubicBezTo>
                  <a:cubicBezTo>
                    <a:pt x="1061" y="68"/>
                    <a:pt x="963" y="143"/>
                    <a:pt x="965" y="146"/>
                  </a:cubicBezTo>
                  <a:cubicBezTo>
                    <a:pt x="967" y="149"/>
                    <a:pt x="1103" y="63"/>
                    <a:pt x="1104" y="65"/>
                  </a:cubicBezTo>
                  <a:cubicBezTo>
                    <a:pt x="1106" y="68"/>
                    <a:pt x="1004" y="143"/>
                    <a:pt x="1005" y="146"/>
                  </a:cubicBezTo>
                  <a:cubicBezTo>
                    <a:pt x="1007" y="149"/>
                    <a:pt x="1143" y="61"/>
                    <a:pt x="1146" y="65"/>
                  </a:cubicBezTo>
                  <a:cubicBezTo>
                    <a:pt x="1147" y="68"/>
                    <a:pt x="1044" y="143"/>
                    <a:pt x="1046" y="146"/>
                  </a:cubicBezTo>
                  <a:cubicBezTo>
                    <a:pt x="1048" y="149"/>
                    <a:pt x="1185" y="61"/>
                    <a:pt x="1187" y="64"/>
                  </a:cubicBezTo>
                  <a:cubicBezTo>
                    <a:pt x="1189" y="67"/>
                    <a:pt x="1087" y="143"/>
                    <a:pt x="1088" y="146"/>
                  </a:cubicBezTo>
                  <a:cubicBezTo>
                    <a:pt x="1090" y="149"/>
                    <a:pt x="1227" y="61"/>
                    <a:pt x="1229" y="64"/>
                  </a:cubicBezTo>
                  <a:cubicBezTo>
                    <a:pt x="1231" y="68"/>
                    <a:pt x="1100" y="143"/>
                    <a:pt x="1102" y="146"/>
                  </a:cubicBezTo>
                  <a:cubicBezTo>
                    <a:pt x="1104" y="149"/>
                    <a:pt x="1240" y="60"/>
                    <a:pt x="1242" y="64"/>
                  </a:cubicBezTo>
                  <a:cubicBezTo>
                    <a:pt x="1244" y="67"/>
                    <a:pt x="1134" y="142"/>
                    <a:pt x="1136" y="146"/>
                  </a:cubicBezTo>
                  <a:cubicBezTo>
                    <a:pt x="1138" y="149"/>
                    <a:pt x="1275" y="62"/>
                    <a:pt x="1277" y="65"/>
                  </a:cubicBezTo>
                  <a:cubicBezTo>
                    <a:pt x="1279" y="68"/>
                    <a:pt x="1145" y="143"/>
                    <a:pt x="1147" y="146"/>
                  </a:cubicBezTo>
                  <a:cubicBezTo>
                    <a:pt x="1149" y="149"/>
                    <a:pt x="1286" y="62"/>
                    <a:pt x="1287" y="65"/>
                  </a:cubicBezTo>
                  <a:cubicBezTo>
                    <a:pt x="1289" y="68"/>
                    <a:pt x="1173" y="143"/>
                    <a:pt x="1174" y="146"/>
                  </a:cubicBezTo>
                  <a:cubicBezTo>
                    <a:pt x="1177" y="150"/>
                    <a:pt x="1312" y="61"/>
                    <a:pt x="1315" y="65"/>
                  </a:cubicBezTo>
                  <a:cubicBezTo>
                    <a:pt x="1316" y="68"/>
                    <a:pt x="1191" y="143"/>
                    <a:pt x="1193" y="146"/>
                  </a:cubicBezTo>
                  <a:cubicBezTo>
                    <a:pt x="1194" y="149"/>
                    <a:pt x="1331" y="62"/>
                    <a:pt x="1333" y="65"/>
                  </a:cubicBezTo>
                  <a:cubicBezTo>
                    <a:pt x="1334" y="67"/>
                    <a:pt x="1236" y="143"/>
                    <a:pt x="1238" y="146"/>
                  </a:cubicBezTo>
                  <a:cubicBezTo>
                    <a:pt x="1240" y="149"/>
                    <a:pt x="1375" y="61"/>
                    <a:pt x="1378" y="65"/>
                  </a:cubicBezTo>
                  <a:cubicBezTo>
                    <a:pt x="1380" y="69"/>
                    <a:pt x="1254" y="142"/>
                    <a:pt x="1256" y="146"/>
                  </a:cubicBezTo>
                  <a:cubicBezTo>
                    <a:pt x="1258" y="149"/>
                    <a:pt x="1394" y="62"/>
                    <a:pt x="1396" y="65"/>
                  </a:cubicBezTo>
                  <a:cubicBezTo>
                    <a:pt x="1397" y="68"/>
                    <a:pt x="1292" y="143"/>
                    <a:pt x="1294" y="146"/>
                  </a:cubicBezTo>
                  <a:cubicBezTo>
                    <a:pt x="1296" y="149"/>
                    <a:pt x="1432" y="62"/>
                    <a:pt x="1433" y="65"/>
                  </a:cubicBezTo>
                  <a:cubicBezTo>
                    <a:pt x="1435" y="68"/>
                    <a:pt x="1335" y="143"/>
                    <a:pt x="1336" y="146"/>
                  </a:cubicBezTo>
                  <a:cubicBezTo>
                    <a:pt x="1338" y="149"/>
                    <a:pt x="1473" y="62"/>
                    <a:pt x="1475" y="65"/>
                  </a:cubicBezTo>
                  <a:cubicBezTo>
                    <a:pt x="1477" y="69"/>
                    <a:pt x="1360" y="143"/>
                    <a:pt x="1362" y="146"/>
                  </a:cubicBezTo>
                  <a:cubicBezTo>
                    <a:pt x="1364" y="149"/>
                    <a:pt x="1499" y="62"/>
                    <a:pt x="1501" y="66"/>
                  </a:cubicBezTo>
                  <a:cubicBezTo>
                    <a:pt x="1503" y="69"/>
                    <a:pt x="1402" y="143"/>
                    <a:pt x="1404" y="146"/>
                  </a:cubicBezTo>
                  <a:cubicBezTo>
                    <a:pt x="1405" y="149"/>
                    <a:pt x="1540" y="63"/>
                    <a:pt x="1542" y="66"/>
                  </a:cubicBezTo>
                  <a:cubicBezTo>
                    <a:pt x="1544" y="69"/>
                    <a:pt x="1422" y="142"/>
                    <a:pt x="1424" y="146"/>
                  </a:cubicBezTo>
                  <a:cubicBezTo>
                    <a:pt x="1426" y="149"/>
                    <a:pt x="1561" y="62"/>
                    <a:pt x="1562" y="66"/>
                  </a:cubicBezTo>
                  <a:cubicBezTo>
                    <a:pt x="1564" y="69"/>
                    <a:pt x="1458" y="143"/>
                    <a:pt x="1460" y="146"/>
                  </a:cubicBezTo>
                  <a:cubicBezTo>
                    <a:pt x="1462" y="150"/>
                    <a:pt x="1596" y="62"/>
                    <a:pt x="1599" y="66"/>
                  </a:cubicBezTo>
                  <a:cubicBezTo>
                    <a:pt x="1600" y="69"/>
                    <a:pt x="1493" y="143"/>
                    <a:pt x="1495" y="146"/>
                  </a:cubicBezTo>
                  <a:cubicBezTo>
                    <a:pt x="1497" y="151"/>
                    <a:pt x="1733" y="0"/>
                    <a:pt x="1736" y="6"/>
                  </a:cubicBezTo>
                  <a:cubicBezTo>
                    <a:pt x="1739" y="11"/>
                    <a:pt x="1494" y="141"/>
                    <a:pt x="1497" y="146"/>
                  </a:cubicBezTo>
                  <a:cubicBezTo>
                    <a:pt x="1500" y="152"/>
                    <a:pt x="1733" y="3"/>
                    <a:pt x="1736" y="8"/>
                  </a:cubicBezTo>
                  <a:cubicBezTo>
                    <a:pt x="1738" y="12"/>
                    <a:pt x="1535" y="140"/>
                    <a:pt x="1538" y="146"/>
                  </a:cubicBezTo>
                  <a:cubicBezTo>
                    <a:pt x="1541" y="151"/>
                    <a:pt x="1721" y="32"/>
                    <a:pt x="1725" y="38"/>
                  </a:cubicBezTo>
                  <a:cubicBezTo>
                    <a:pt x="1727" y="43"/>
                    <a:pt x="1544" y="141"/>
                    <a:pt x="1547" y="146"/>
                  </a:cubicBezTo>
                  <a:cubicBezTo>
                    <a:pt x="1550" y="151"/>
                    <a:pt x="1720" y="40"/>
                    <a:pt x="1723" y="44"/>
                  </a:cubicBezTo>
                  <a:cubicBezTo>
                    <a:pt x="1725" y="48"/>
                    <a:pt x="1580" y="142"/>
                    <a:pt x="1582" y="146"/>
                  </a:cubicBezTo>
                  <a:cubicBezTo>
                    <a:pt x="1584" y="150"/>
                    <a:pt x="1716" y="64"/>
                    <a:pt x="1718" y="67"/>
                  </a:cubicBezTo>
                  <a:cubicBezTo>
                    <a:pt x="1720" y="70"/>
                    <a:pt x="1600" y="142"/>
                    <a:pt x="1602" y="146"/>
                  </a:cubicBezTo>
                  <a:cubicBezTo>
                    <a:pt x="1604" y="149"/>
                    <a:pt x="1715" y="76"/>
                    <a:pt x="1717" y="79"/>
                  </a:cubicBezTo>
                  <a:cubicBezTo>
                    <a:pt x="1718" y="82"/>
                    <a:pt x="1620" y="143"/>
                    <a:pt x="1622" y="146"/>
                  </a:cubicBezTo>
                  <a:cubicBezTo>
                    <a:pt x="1623" y="149"/>
                    <a:pt x="1714" y="90"/>
                    <a:pt x="1716" y="92"/>
                  </a:cubicBezTo>
                  <a:cubicBezTo>
                    <a:pt x="1717" y="94"/>
                    <a:pt x="1628" y="146"/>
                    <a:pt x="1629" y="148"/>
                  </a:cubicBezTo>
                  <a:cubicBezTo>
                    <a:pt x="1630" y="150"/>
                    <a:pt x="1714" y="96"/>
                    <a:pt x="1715" y="98"/>
                  </a:cubicBezTo>
                  <a:cubicBezTo>
                    <a:pt x="1717" y="100"/>
                    <a:pt x="1637" y="162"/>
                    <a:pt x="1638" y="165"/>
                  </a:cubicBezTo>
                  <a:cubicBezTo>
                    <a:pt x="1639" y="166"/>
                    <a:pt x="1714" y="118"/>
                    <a:pt x="1715" y="120"/>
                  </a:cubicBezTo>
                  <a:cubicBezTo>
                    <a:pt x="1717" y="122"/>
                    <a:pt x="1642" y="180"/>
                    <a:pt x="1643" y="183"/>
                  </a:cubicBezTo>
                  <a:cubicBezTo>
                    <a:pt x="1644" y="184"/>
                    <a:pt x="1717" y="138"/>
                    <a:pt x="1717" y="140"/>
                  </a:cubicBezTo>
                  <a:cubicBezTo>
                    <a:pt x="1719" y="142"/>
                    <a:pt x="1645" y="190"/>
                    <a:pt x="1646" y="192"/>
                  </a:cubicBezTo>
                  <a:cubicBezTo>
                    <a:pt x="1646" y="193"/>
                    <a:pt x="1718" y="147"/>
                    <a:pt x="1719" y="149"/>
                  </a:cubicBezTo>
                  <a:cubicBezTo>
                    <a:pt x="1720" y="151"/>
                    <a:pt x="1649" y="204"/>
                    <a:pt x="1651" y="207"/>
                  </a:cubicBezTo>
                  <a:cubicBezTo>
                    <a:pt x="1652" y="208"/>
                    <a:pt x="1722" y="163"/>
                    <a:pt x="1723" y="165"/>
                  </a:cubicBezTo>
                  <a:cubicBezTo>
                    <a:pt x="1724" y="167"/>
                    <a:pt x="1658" y="225"/>
                    <a:pt x="1659" y="227"/>
                  </a:cubicBezTo>
                  <a:cubicBezTo>
                    <a:pt x="1660" y="229"/>
                    <a:pt x="1729" y="184"/>
                    <a:pt x="1730" y="186"/>
                  </a:cubicBezTo>
                  <a:cubicBezTo>
                    <a:pt x="1731" y="187"/>
                    <a:pt x="1664" y="238"/>
                    <a:pt x="1665" y="240"/>
                  </a:cubicBezTo>
                  <a:cubicBezTo>
                    <a:pt x="1666" y="241"/>
                    <a:pt x="1735" y="197"/>
                    <a:pt x="1736" y="199"/>
                  </a:cubicBezTo>
                  <a:cubicBezTo>
                    <a:pt x="1737" y="201"/>
                    <a:pt x="1670" y="247"/>
                    <a:pt x="1671" y="249"/>
                  </a:cubicBezTo>
                  <a:cubicBezTo>
                    <a:pt x="1672" y="251"/>
                    <a:pt x="1740" y="206"/>
                    <a:pt x="1741" y="208"/>
                  </a:cubicBezTo>
                  <a:cubicBezTo>
                    <a:pt x="1742" y="210"/>
                    <a:pt x="1670" y="248"/>
                    <a:pt x="1671" y="250"/>
                  </a:cubicBezTo>
                  <a:cubicBezTo>
                    <a:pt x="1672" y="251"/>
                    <a:pt x="1741" y="207"/>
                    <a:pt x="1741" y="209"/>
                  </a:cubicBezTo>
                  <a:cubicBezTo>
                    <a:pt x="1743" y="211"/>
                    <a:pt x="1679" y="263"/>
                    <a:pt x="1680" y="265"/>
                  </a:cubicBezTo>
                  <a:cubicBezTo>
                    <a:pt x="1681" y="267"/>
                    <a:pt x="1750" y="222"/>
                    <a:pt x="1751" y="224"/>
                  </a:cubicBezTo>
                  <a:cubicBezTo>
                    <a:pt x="1752" y="226"/>
                    <a:pt x="1683" y="269"/>
                    <a:pt x="1684" y="271"/>
                  </a:cubicBezTo>
                  <a:cubicBezTo>
                    <a:pt x="1685" y="272"/>
                    <a:pt x="1754" y="228"/>
                    <a:pt x="1755" y="230"/>
                  </a:cubicBezTo>
                  <a:cubicBezTo>
                    <a:pt x="1756" y="232"/>
                    <a:pt x="1689" y="277"/>
                    <a:pt x="1690" y="278"/>
                  </a:cubicBezTo>
                  <a:cubicBezTo>
                    <a:pt x="1691" y="281"/>
                    <a:pt x="1760" y="236"/>
                    <a:pt x="1761" y="237"/>
                  </a:cubicBezTo>
                  <a:cubicBezTo>
                    <a:pt x="1762" y="239"/>
                    <a:pt x="1691" y="280"/>
                    <a:pt x="1692" y="282"/>
                  </a:cubicBezTo>
                  <a:cubicBezTo>
                    <a:pt x="1693" y="284"/>
                    <a:pt x="1763" y="239"/>
                    <a:pt x="1764" y="241"/>
                  </a:cubicBezTo>
                  <a:cubicBezTo>
                    <a:pt x="1764" y="242"/>
                    <a:pt x="1692" y="282"/>
                    <a:pt x="1693" y="284"/>
                  </a:cubicBezTo>
                  <a:cubicBezTo>
                    <a:pt x="1695" y="285"/>
                    <a:pt x="1764" y="240"/>
                    <a:pt x="1765" y="242"/>
                  </a:cubicBezTo>
                  <a:cubicBezTo>
                    <a:pt x="1766" y="244"/>
                    <a:pt x="1694" y="283"/>
                    <a:pt x="1694" y="285"/>
                  </a:cubicBezTo>
                  <a:cubicBezTo>
                    <a:pt x="1695" y="287"/>
                    <a:pt x="1765" y="241"/>
                    <a:pt x="1766" y="243"/>
                  </a:cubicBezTo>
                  <a:cubicBezTo>
                    <a:pt x="1767" y="245"/>
                    <a:pt x="1708" y="301"/>
                    <a:pt x="1709" y="302"/>
                  </a:cubicBezTo>
                  <a:cubicBezTo>
                    <a:pt x="1710" y="304"/>
                    <a:pt x="1782" y="258"/>
                    <a:pt x="1783" y="260"/>
                  </a:cubicBezTo>
                  <a:cubicBezTo>
                    <a:pt x="1784" y="262"/>
                    <a:pt x="1725" y="317"/>
                    <a:pt x="1726" y="318"/>
                  </a:cubicBezTo>
                  <a:cubicBezTo>
                    <a:pt x="1727" y="320"/>
                    <a:pt x="1800" y="273"/>
                    <a:pt x="1801" y="275"/>
                  </a:cubicBezTo>
                  <a:cubicBezTo>
                    <a:pt x="1802" y="277"/>
                    <a:pt x="1727" y="319"/>
                    <a:pt x="1728" y="321"/>
                  </a:cubicBezTo>
                  <a:cubicBezTo>
                    <a:pt x="1729" y="323"/>
                    <a:pt x="1803" y="275"/>
                    <a:pt x="1804" y="277"/>
                  </a:cubicBezTo>
                  <a:cubicBezTo>
                    <a:pt x="1805" y="279"/>
                    <a:pt x="1736" y="327"/>
                    <a:pt x="1737" y="328"/>
                  </a:cubicBezTo>
                  <a:cubicBezTo>
                    <a:pt x="1739" y="330"/>
                    <a:pt x="1813" y="282"/>
                    <a:pt x="1814" y="284"/>
                  </a:cubicBezTo>
                  <a:cubicBezTo>
                    <a:pt x="1815" y="286"/>
                    <a:pt x="1750" y="337"/>
                    <a:pt x="1751" y="339"/>
                  </a:cubicBezTo>
                  <a:cubicBezTo>
                    <a:pt x="1752" y="341"/>
                    <a:pt x="1830" y="292"/>
                    <a:pt x="1831" y="293"/>
                  </a:cubicBezTo>
                  <a:cubicBezTo>
                    <a:pt x="1832" y="295"/>
                    <a:pt x="1769" y="351"/>
                    <a:pt x="1770" y="353"/>
                  </a:cubicBezTo>
                  <a:cubicBezTo>
                    <a:pt x="1771" y="355"/>
                    <a:pt x="1853" y="302"/>
                    <a:pt x="1855" y="304"/>
                  </a:cubicBezTo>
                  <a:cubicBezTo>
                    <a:pt x="1856" y="306"/>
                    <a:pt x="1777" y="356"/>
                    <a:pt x="1778" y="358"/>
                  </a:cubicBezTo>
                  <a:cubicBezTo>
                    <a:pt x="1779" y="360"/>
                    <a:pt x="1864" y="305"/>
                    <a:pt x="1865" y="308"/>
                  </a:cubicBezTo>
                  <a:cubicBezTo>
                    <a:pt x="1867" y="310"/>
                    <a:pt x="1778" y="356"/>
                    <a:pt x="1779" y="358"/>
                  </a:cubicBezTo>
                  <a:cubicBezTo>
                    <a:pt x="1780" y="361"/>
                    <a:pt x="1865" y="306"/>
                    <a:pt x="1866" y="308"/>
                  </a:cubicBezTo>
                  <a:cubicBezTo>
                    <a:pt x="1867" y="310"/>
                    <a:pt x="1780" y="357"/>
                    <a:pt x="1781" y="360"/>
                  </a:cubicBezTo>
                  <a:cubicBezTo>
                    <a:pt x="1782" y="362"/>
                    <a:pt x="1868" y="307"/>
                    <a:pt x="1869" y="309"/>
                  </a:cubicBezTo>
                  <a:cubicBezTo>
                    <a:pt x="1870" y="311"/>
                    <a:pt x="1790" y="363"/>
                    <a:pt x="1791" y="365"/>
                  </a:cubicBezTo>
                  <a:cubicBezTo>
                    <a:pt x="1792" y="367"/>
                    <a:pt x="1881" y="310"/>
                    <a:pt x="1882" y="312"/>
                  </a:cubicBezTo>
                  <a:cubicBezTo>
                    <a:pt x="1883" y="314"/>
                    <a:pt x="1813" y="375"/>
                    <a:pt x="1814" y="377"/>
                  </a:cubicBezTo>
                  <a:cubicBezTo>
                    <a:pt x="1816" y="379"/>
                    <a:pt x="1914" y="316"/>
                    <a:pt x="1915" y="318"/>
                  </a:cubicBezTo>
                  <a:cubicBezTo>
                    <a:pt x="1917" y="321"/>
                    <a:pt x="1839" y="384"/>
                    <a:pt x="1840" y="387"/>
                  </a:cubicBezTo>
                  <a:cubicBezTo>
                    <a:pt x="1842" y="390"/>
                    <a:pt x="1957" y="315"/>
                    <a:pt x="1959" y="318"/>
                  </a:cubicBezTo>
                  <a:cubicBezTo>
                    <a:pt x="1960" y="321"/>
                    <a:pt x="1869" y="392"/>
                    <a:pt x="1870" y="395"/>
                  </a:cubicBezTo>
                  <a:cubicBezTo>
                    <a:pt x="1874" y="402"/>
                    <a:pt x="2214" y="186"/>
                    <a:pt x="2218" y="194"/>
                  </a:cubicBezTo>
                  <a:cubicBezTo>
                    <a:pt x="2224" y="203"/>
                    <a:pt x="1887" y="389"/>
                    <a:pt x="1892" y="398"/>
                  </a:cubicBezTo>
                  <a:cubicBezTo>
                    <a:pt x="1897" y="407"/>
                    <a:pt x="2206" y="205"/>
                    <a:pt x="2211" y="214"/>
                  </a:cubicBezTo>
                  <a:cubicBezTo>
                    <a:pt x="2215" y="221"/>
                    <a:pt x="1899" y="391"/>
                    <a:pt x="1904" y="399"/>
                  </a:cubicBezTo>
                  <a:cubicBezTo>
                    <a:pt x="1909" y="408"/>
                    <a:pt x="2201" y="216"/>
                    <a:pt x="2206" y="225"/>
                  </a:cubicBezTo>
                  <a:cubicBezTo>
                    <a:pt x="2211" y="233"/>
                    <a:pt x="1920" y="393"/>
                    <a:pt x="1924" y="400"/>
                  </a:cubicBezTo>
                  <a:cubicBezTo>
                    <a:pt x="1928" y="407"/>
                    <a:pt x="2193" y="235"/>
                    <a:pt x="2197" y="242"/>
                  </a:cubicBezTo>
                  <a:cubicBezTo>
                    <a:pt x="2202" y="249"/>
                    <a:pt x="1961" y="393"/>
                    <a:pt x="1964" y="398"/>
                  </a:cubicBezTo>
                  <a:cubicBezTo>
                    <a:pt x="1967" y="404"/>
                    <a:pt x="2173" y="269"/>
                    <a:pt x="2177" y="276"/>
                  </a:cubicBezTo>
                  <a:cubicBezTo>
                    <a:pt x="2180" y="282"/>
                    <a:pt x="1979" y="391"/>
                    <a:pt x="1981" y="396"/>
                  </a:cubicBezTo>
                  <a:cubicBezTo>
                    <a:pt x="1984" y="401"/>
                    <a:pt x="2164" y="284"/>
                    <a:pt x="2166" y="289"/>
                  </a:cubicBezTo>
                  <a:cubicBezTo>
                    <a:pt x="2169" y="293"/>
                    <a:pt x="2022" y="381"/>
                    <a:pt x="2025" y="385"/>
                  </a:cubicBezTo>
                  <a:cubicBezTo>
                    <a:pt x="2027" y="389"/>
                    <a:pt x="2134" y="318"/>
                    <a:pt x="2136" y="321"/>
                  </a:cubicBezTo>
                  <a:cubicBezTo>
                    <a:pt x="2137" y="323"/>
                    <a:pt x="2061" y="369"/>
                    <a:pt x="2062" y="371"/>
                  </a:cubicBezTo>
                  <a:cubicBezTo>
                    <a:pt x="2062" y="372"/>
                    <a:pt x="2103" y="345"/>
                    <a:pt x="2104" y="347"/>
                  </a:cubicBezTo>
                </a:path>
              </a:pathLst>
            </a:custGeom>
            <a:noFill/>
            <a:ln w="12700" cap="rnd">
              <a:solidFill>
                <a:srgbClr val="136A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D17CB7C7-5342-42E6-8633-7D790E38B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4146551"/>
              <a:ext cx="1085850" cy="906463"/>
            </a:xfrm>
            <a:custGeom>
              <a:avLst/>
              <a:gdLst>
                <a:gd name="T0" fmla="*/ 11 w 428"/>
                <a:gd name="T1" fmla="*/ 12 h 357"/>
                <a:gd name="T2" fmla="*/ 25 w 428"/>
                <a:gd name="T3" fmla="*/ 11 h 357"/>
                <a:gd name="T4" fmla="*/ 65 w 428"/>
                <a:gd name="T5" fmla="*/ 11 h 357"/>
                <a:gd name="T6" fmla="*/ 69 w 428"/>
                <a:gd name="T7" fmla="*/ 11 h 357"/>
                <a:gd name="T8" fmla="*/ 80 w 428"/>
                <a:gd name="T9" fmla="*/ 11 h 357"/>
                <a:gd name="T10" fmla="*/ 103 w 428"/>
                <a:gd name="T11" fmla="*/ 11 h 357"/>
                <a:gd name="T12" fmla="*/ 134 w 428"/>
                <a:gd name="T13" fmla="*/ 11 h 357"/>
                <a:gd name="T14" fmla="*/ 146 w 428"/>
                <a:gd name="T15" fmla="*/ 11 h 357"/>
                <a:gd name="T16" fmla="*/ 157 w 428"/>
                <a:gd name="T17" fmla="*/ 11 h 357"/>
                <a:gd name="T18" fmla="*/ 193 w 428"/>
                <a:gd name="T19" fmla="*/ 11 h 357"/>
                <a:gd name="T20" fmla="*/ 212 w 428"/>
                <a:gd name="T21" fmla="*/ 11 h 357"/>
                <a:gd name="T22" fmla="*/ 253 w 428"/>
                <a:gd name="T23" fmla="*/ 11 h 357"/>
                <a:gd name="T24" fmla="*/ 263 w 428"/>
                <a:gd name="T25" fmla="*/ 11 h 357"/>
                <a:gd name="T26" fmla="*/ 265 w 428"/>
                <a:gd name="T27" fmla="*/ 11 h 357"/>
                <a:gd name="T28" fmla="*/ 276 w 428"/>
                <a:gd name="T29" fmla="*/ 11 h 357"/>
                <a:gd name="T30" fmla="*/ 294 w 428"/>
                <a:gd name="T31" fmla="*/ 11 h 357"/>
                <a:gd name="T32" fmla="*/ 327 w 428"/>
                <a:gd name="T33" fmla="*/ 11 h 357"/>
                <a:gd name="T34" fmla="*/ 331 w 428"/>
                <a:gd name="T35" fmla="*/ 11 h 357"/>
                <a:gd name="T36" fmla="*/ 350 w 428"/>
                <a:gd name="T37" fmla="*/ 11 h 357"/>
                <a:gd name="T38" fmla="*/ 356 w 428"/>
                <a:gd name="T39" fmla="*/ 11 h 357"/>
                <a:gd name="T40" fmla="*/ 373 w 428"/>
                <a:gd name="T41" fmla="*/ 11 h 357"/>
                <a:gd name="T42" fmla="*/ 375 w 428"/>
                <a:gd name="T43" fmla="*/ 11 h 357"/>
                <a:gd name="T44" fmla="*/ 393 w 428"/>
                <a:gd name="T45" fmla="*/ 11 h 357"/>
                <a:gd name="T46" fmla="*/ 421 w 428"/>
                <a:gd name="T47" fmla="*/ 11 h 357"/>
                <a:gd name="T48" fmla="*/ 274 w 428"/>
                <a:gd name="T49" fmla="*/ 120 h 357"/>
                <a:gd name="T50" fmla="*/ 97 w 428"/>
                <a:gd name="T51" fmla="*/ 241 h 357"/>
                <a:gd name="T52" fmla="*/ 97 w 428"/>
                <a:gd name="T53" fmla="*/ 264 h 357"/>
                <a:gd name="T54" fmla="*/ 97 w 428"/>
                <a:gd name="T55" fmla="*/ 271 h 357"/>
                <a:gd name="T56" fmla="*/ 97 w 428"/>
                <a:gd name="T57" fmla="*/ 287 h 357"/>
                <a:gd name="T58" fmla="*/ 97 w 428"/>
                <a:gd name="T59" fmla="*/ 311 h 357"/>
                <a:gd name="T60" fmla="*/ 97 w 428"/>
                <a:gd name="T61" fmla="*/ 334 h 357"/>
                <a:gd name="T62" fmla="*/ 97 w 428"/>
                <a:gd name="T63" fmla="*/ 344 h 357"/>
                <a:gd name="T64" fmla="*/ 97 w 428"/>
                <a:gd name="T65" fmla="*/ 35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357">
                  <a:moveTo>
                    <a:pt x="8" y="14"/>
                  </a:moveTo>
                  <a:cubicBezTo>
                    <a:pt x="8" y="14"/>
                    <a:pt x="11" y="12"/>
                    <a:pt x="11" y="12"/>
                  </a:cubicBezTo>
                  <a:cubicBezTo>
                    <a:pt x="11" y="12"/>
                    <a:pt x="8" y="20"/>
                    <a:pt x="8" y="21"/>
                  </a:cubicBezTo>
                  <a:cubicBezTo>
                    <a:pt x="8" y="21"/>
                    <a:pt x="24" y="10"/>
                    <a:pt x="25" y="11"/>
                  </a:cubicBezTo>
                  <a:cubicBezTo>
                    <a:pt x="25" y="12"/>
                    <a:pt x="7" y="43"/>
                    <a:pt x="8" y="44"/>
                  </a:cubicBezTo>
                  <a:cubicBezTo>
                    <a:pt x="8" y="45"/>
                    <a:pt x="64" y="9"/>
                    <a:pt x="65" y="11"/>
                  </a:cubicBezTo>
                  <a:cubicBezTo>
                    <a:pt x="66" y="12"/>
                    <a:pt x="7" y="45"/>
                    <a:pt x="8" y="46"/>
                  </a:cubicBezTo>
                  <a:cubicBezTo>
                    <a:pt x="9" y="48"/>
                    <a:pt x="68" y="9"/>
                    <a:pt x="69" y="11"/>
                  </a:cubicBezTo>
                  <a:cubicBezTo>
                    <a:pt x="70" y="12"/>
                    <a:pt x="7" y="51"/>
                    <a:pt x="8" y="52"/>
                  </a:cubicBezTo>
                  <a:cubicBezTo>
                    <a:pt x="9" y="54"/>
                    <a:pt x="79" y="9"/>
                    <a:pt x="80" y="11"/>
                  </a:cubicBezTo>
                  <a:cubicBezTo>
                    <a:pt x="81" y="13"/>
                    <a:pt x="7" y="64"/>
                    <a:pt x="8" y="66"/>
                  </a:cubicBezTo>
                  <a:cubicBezTo>
                    <a:pt x="9" y="68"/>
                    <a:pt x="101" y="8"/>
                    <a:pt x="103" y="11"/>
                  </a:cubicBezTo>
                  <a:cubicBezTo>
                    <a:pt x="104" y="13"/>
                    <a:pt x="6" y="81"/>
                    <a:pt x="8" y="83"/>
                  </a:cubicBezTo>
                  <a:cubicBezTo>
                    <a:pt x="10" y="87"/>
                    <a:pt x="132" y="7"/>
                    <a:pt x="134" y="11"/>
                  </a:cubicBezTo>
                  <a:cubicBezTo>
                    <a:pt x="136" y="14"/>
                    <a:pt x="6" y="88"/>
                    <a:pt x="8" y="91"/>
                  </a:cubicBezTo>
                  <a:cubicBezTo>
                    <a:pt x="10" y="94"/>
                    <a:pt x="144" y="7"/>
                    <a:pt x="146" y="11"/>
                  </a:cubicBezTo>
                  <a:cubicBezTo>
                    <a:pt x="148" y="14"/>
                    <a:pt x="5" y="93"/>
                    <a:pt x="8" y="97"/>
                  </a:cubicBezTo>
                  <a:cubicBezTo>
                    <a:pt x="10" y="101"/>
                    <a:pt x="156" y="8"/>
                    <a:pt x="157" y="11"/>
                  </a:cubicBezTo>
                  <a:cubicBezTo>
                    <a:pt x="159" y="14"/>
                    <a:pt x="6" y="114"/>
                    <a:pt x="8" y="117"/>
                  </a:cubicBezTo>
                  <a:cubicBezTo>
                    <a:pt x="10" y="121"/>
                    <a:pt x="189" y="5"/>
                    <a:pt x="193" y="11"/>
                  </a:cubicBezTo>
                  <a:cubicBezTo>
                    <a:pt x="195" y="15"/>
                    <a:pt x="5" y="124"/>
                    <a:pt x="8" y="129"/>
                  </a:cubicBezTo>
                  <a:cubicBezTo>
                    <a:pt x="11" y="134"/>
                    <a:pt x="209" y="6"/>
                    <a:pt x="212" y="11"/>
                  </a:cubicBezTo>
                  <a:cubicBezTo>
                    <a:pt x="214" y="15"/>
                    <a:pt x="4" y="147"/>
                    <a:pt x="8" y="152"/>
                  </a:cubicBezTo>
                  <a:cubicBezTo>
                    <a:pt x="11" y="159"/>
                    <a:pt x="250" y="5"/>
                    <a:pt x="253" y="11"/>
                  </a:cubicBezTo>
                  <a:cubicBezTo>
                    <a:pt x="257" y="18"/>
                    <a:pt x="4" y="151"/>
                    <a:pt x="8" y="158"/>
                  </a:cubicBezTo>
                  <a:cubicBezTo>
                    <a:pt x="12" y="165"/>
                    <a:pt x="259" y="3"/>
                    <a:pt x="263" y="11"/>
                  </a:cubicBezTo>
                  <a:cubicBezTo>
                    <a:pt x="267" y="17"/>
                    <a:pt x="3" y="152"/>
                    <a:pt x="8" y="159"/>
                  </a:cubicBezTo>
                  <a:cubicBezTo>
                    <a:pt x="11" y="165"/>
                    <a:pt x="261" y="4"/>
                    <a:pt x="265" y="11"/>
                  </a:cubicBezTo>
                  <a:cubicBezTo>
                    <a:pt x="269" y="18"/>
                    <a:pt x="4" y="160"/>
                    <a:pt x="8" y="166"/>
                  </a:cubicBezTo>
                  <a:cubicBezTo>
                    <a:pt x="12" y="172"/>
                    <a:pt x="272" y="5"/>
                    <a:pt x="276" y="11"/>
                  </a:cubicBezTo>
                  <a:cubicBezTo>
                    <a:pt x="280" y="19"/>
                    <a:pt x="4" y="170"/>
                    <a:pt x="8" y="176"/>
                  </a:cubicBezTo>
                  <a:cubicBezTo>
                    <a:pt x="12" y="183"/>
                    <a:pt x="289" y="3"/>
                    <a:pt x="294" y="11"/>
                  </a:cubicBezTo>
                  <a:cubicBezTo>
                    <a:pt x="298" y="19"/>
                    <a:pt x="4" y="188"/>
                    <a:pt x="8" y="195"/>
                  </a:cubicBezTo>
                  <a:cubicBezTo>
                    <a:pt x="12" y="202"/>
                    <a:pt x="322" y="1"/>
                    <a:pt x="327" y="11"/>
                  </a:cubicBezTo>
                  <a:cubicBezTo>
                    <a:pt x="332" y="19"/>
                    <a:pt x="3" y="190"/>
                    <a:pt x="8" y="197"/>
                  </a:cubicBezTo>
                  <a:cubicBezTo>
                    <a:pt x="12" y="205"/>
                    <a:pt x="326" y="2"/>
                    <a:pt x="331" y="11"/>
                  </a:cubicBezTo>
                  <a:cubicBezTo>
                    <a:pt x="336" y="19"/>
                    <a:pt x="3" y="200"/>
                    <a:pt x="8" y="208"/>
                  </a:cubicBezTo>
                  <a:cubicBezTo>
                    <a:pt x="12" y="216"/>
                    <a:pt x="345" y="3"/>
                    <a:pt x="350" y="11"/>
                  </a:cubicBezTo>
                  <a:cubicBezTo>
                    <a:pt x="354" y="18"/>
                    <a:pt x="3" y="203"/>
                    <a:pt x="8" y="212"/>
                  </a:cubicBezTo>
                  <a:cubicBezTo>
                    <a:pt x="13" y="221"/>
                    <a:pt x="352" y="4"/>
                    <a:pt x="356" y="11"/>
                  </a:cubicBezTo>
                  <a:cubicBezTo>
                    <a:pt x="360" y="18"/>
                    <a:pt x="2" y="213"/>
                    <a:pt x="8" y="222"/>
                  </a:cubicBezTo>
                  <a:cubicBezTo>
                    <a:pt x="13" y="232"/>
                    <a:pt x="369" y="3"/>
                    <a:pt x="373" y="11"/>
                  </a:cubicBezTo>
                  <a:cubicBezTo>
                    <a:pt x="379" y="20"/>
                    <a:pt x="3" y="216"/>
                    <a:pt x="8" y="223"/>
                  </a:cubicBezTo>
                  <a:cubicBezTo>
                    <a:pt x="13" y="232"/>
                    <a:pt x="369" y="0"/>
                    <a:pt x="375" y="11"/>
                  </a:cubicBezTo>
                  <a:cubicBezTo>
                    <a:pt x="381" y="20"/>
                    <a:pt x="3" y="225"/>
                    <a:pt x="8" y="233"/>
                  </a:cubicBezTo>
                  <a:cubicBezTo>
                    <a:pt x="13" y="243"/>
                    <a:pt x="387" y="0"/>
                    <a:pt x="393" y="11"/>
                  </a:cubicBezTo>
                  <a:cubicBezTo>
                    <a:pt x="398" y="19"/>
                    <a:pt x="1" y="238"/>
                    <a:pt x="8" y="249"/>
                  </a:cubicBezTo>
                  <a:cubicBezTo>
                    <a:pt x="13" y="259"/>
                    <a:pt x="416" y="2"/>
                    <a:pt x="421" y="11"/>
                  </a:cubicBezTo>
                  <a:cubicBezTo>
                    <a:pt x="428" y="22"/>
                    <a:pt x="0" y="261"/>
                    <a:pt x="8" y="274"/>
                  </a:cubicBezTo>
                  <a:cubicBezTo>
                    <a:pt x="11" y="280"/>
                    <a:pt x="270" y="114"/>
                    <a:pt x="274" y="120"/>
                  </a:cubicBezTo>
                  <a:cubicBezTo>
                    <a:pt x="279" y="128"/>
                    <a:pt x="4" y="287"/>
                    <a:pt x="8" y="292"/>
                  </a:cubicBezTo>
                  <a:cubicBezTo>
                    <a:pt x="9" y="295"/>
                    <a:pt x="96" y="238"/>
                    <a:pt x="97" y="241"/>
                  </a:cubicBezTo>
                  <a:cubicBezTo>
                    <a:pt x="98" y="243"/>
                    <a:pt x="6" y="312"/>
                    <a:pt x="8" y="315"/>
                  </a:cubicBezTo>
                  <a:cubicBezTo>
                    <a:pt x="9" y="318"/>
                    <a:pt x="96" y="262"/>
                    <a:pt x="97" y="264"/>
                  </a:cubicBezTo>
                  <a:cubicBezTo>
                    <a:pt x="99" y="266"/>
                    <a:pt x="6" y="320"/>
                    <a:pt x="8" y="323"/>
                  </a:cubicBezTo>
                  <a:cubicBezTo>
                    <a:pt x="9" y="325"/>
                    <a:pt x="96" y="269"/>
                    <a:pt x="97" y="271"/>
                  </a:cubicBezTo>
                  <a:cubicBezTo>
                    <a:pt x="98" y="273"/>
                    <a:pt x="7" y="336"/>
                    <a:pt x="9" y="339"/>
                  </a:cubicBezTo>
                  <a:cubicBezTo>
                    <a:pt x="10" y="340"/>
                    <a:pt x="96" y="285"/>
                    <a:pt x="97" y="287"/>
                  </a:cubicBezTo>
                  <a:cubicBezTo>
                    <a:pt x="98" y="290"/>
                    <a:pt x="20" y="353"/>
                    <a:pt x="21" y="355"/>
                  </a:cubicBezTo>
                  <a:cubicBezTo>
                    <a:pt x="22" y="357"/>
                    <a:pt x="96" y="309"/>
                    <a:pt x="97" y="311"/>
                  </a:cubicBezTo>
                  <a:cubicBezTo>
                    <a:pt x="98" y="312"/>
                    <a:pt x="61" y="354"/>
                    <a:pt x="62" y="355"/>
                  </a:cubicBezTo>
                  <a:cubicBezTo>
                    <a:pt x="62" y="356"/>
                    <a:pt x="97" y="334"/>
                    <a:pt x="97" y="334"/>
                  </a:cubicBezTo>
                  <a:cubicBezTo>
                    <a:pt x="98" y="335"/>
                    <a:pt x="78" y="354"/>
                    <a:pt x="79" y="355"/>
                  </a:cubicBezTo>
                  <a:cubicBezTo>
                    <a:pt x="79" y="356"/>
                    <a:pt x="97" y="344"/>
                    <a:pt x="97" y="344"/>
                  </a:cubicBezTo>
                  <a:cubicBezTo>
                    <a:pt x="97" y="345"/>
                    <a:pt x="95" y="355"/>
                    <a:pt x="95" y="355"/>
                  </a:cubicBezTo>
                  <a:cubicBezTo>
                    <a:pt x="95" y="355"/>
                    <a:pt x="97" y="354"/>
                    <a:pt x="97" y="354"/>
                  </a:cubicBezTo>
                </a:path>
              </a:pathLst>
            </a:custGeom>
            <a:noFill/>
            <a:ln w="12700" cap="rnd">
              <a:solidFill>
                <a:srgbClr val="136A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6E644E5-F261-4DF8-974E-42B7F65CFC42}"/>
              </a:ext>
            </a:extLst>
          </p:cNvPr>
          <p:cNvSpPr/>
          <p:nvPr/>
        </p:nvSpPr>
        <p:spPr>
          <a:xfrm>
            <a:off x="3382065" y="1043563"/>
            <a:ext cx="3134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93D0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為什麼要用 </a:t>
            </a:r>
            <a:r>
              <a:rPr lang="en-US" altLang="zh-CN" sz="2800" b="1" dirty="0" smtClean="0">
                <a:solidFill>
                  <a:srgbClr val="93D0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RWD</a:t>
            </a:r>
            <a:r>
              <a:rPr lang="en-US" altLang="zh-TW" sz="2800" b="1" dirty="0" smtClean="0">
                <a:solidFill>
                  <a:srgbClr val="93D0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?</a:t>
            </a:r>
            <a:endParaRPr lang="zh-CN" altLang="en-US" sz="2800" b="1" dirty="0">
              <a:solidFill>
                <a:srgbClr val="93D0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F444E7FC-F9C5-42B0-A201-CE4962BFC216}"/>
              </a:ext>
            </a:extLst>
          </p:cNvPr>
          <p:cNvGrpSpPr/>
          <p:nvPr/>
        </p:nvGrpSpPr>
        <p:grpSpPr>
          <a:xfrm>
            <a:off x="1688852" y="2484912"/>
            <a:ext cx="1859213" cy="2403913"/>
            <a:chOff x="1451205" y="2011281"/>
            <a:chExt cx="2234082" cy="28886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xmlns="" id="{A53D86F6-757D-4DC4-B751-0693B88C0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671" y="3187994"/>
              <a:ext cx="662117" cy="1361970"/>
            </a:xfrm>
            <a:custGeom>
              <a:avLst/>
              <a:gdLst>
                <a:gd name="T0" fmla="*/ 143 w 143"/>
                <a:gd name="T1" fmla="*/ 280 h 293"/>
                <a:gd name="T2" fmla="*/ 40 w 143"/>
                <a:gd name="T3" fmla="*/ 293 h 293"/>
                <a:gd name="T4" fmla="*/ 43 w 143"/>
                <a:gd name="T5" fmla="*/ 248 h 293"/>
                <a:gd name="T6" fmla="*/ 48 w 143"/>
                <a:gd name="T7" fmla="*/ 187 h 293"/>
                <a:gd name="T8" fmla="*/ 53 w 143"/>
                <a:gd name="T9" fmla="*/ 127 h 293"/>
                <a:gd name="T10" fmla="*/ 42 w 143"/>
                <a:gd name="T11" fmla="*/ 111 h 293"/>
                <a:gd name="T12" fmla="*/ 19 w 143"/>
                <a:gd name="T13" fmla="*/ 95 h 293"/>
                <a:gd name="T14" fmla="*/ 6 w 143"/>
                <a:gd name="T15" fmla="*/ 75 h 293"/>
                <a:gd name="T16" fmla="*/ 26 w 143"/>
                <a:gd name="T17" fmla="*/ 16 h 293"/>
                <a:gd name="T18" fmla="*/ 76 w 143"/>
                <a:gd name="T19" fmla="*/ 4 h 293"/>
                <a:gd name="T20" fmla="*/ 89 w 143"/>
                <a:gd name="T21" fmla="*/ 10 h 293"/>
                <a:gd name="T22" fmla="*/ 116 w 143"/>
                <a:gd name="T23" fmla="*/ 57 h 293"/>
                <a:gd name="T24" fmla="*/ 105 w 143"/>
                <a:gd name="T25" fmla="*/ 94 h 293"/>
                <a:gd name="T26" fmla="*/ 92 w 143"/>
                <a:gd name="T27" fmla="*/ 105 h 293"/>
                <a:gd name="T28" fmla="*/ 85 w 143"/>
                <a:gd name="T29" fmla="*/ 126 h 293"/>
                <a:gd name="T30" fmla="*/ 92 w 143"/>
                <a:gd name="T31" fmla="*/ 144 h 293"/>
                <a:gd name="T32" fmla="*/ 107 w 143"/>
                <a:gd name="T33" fmla="*/ 182 h 293"/>
                <a:gd name="T34" fmla="*/ 119 w 143"/>
                <a:gd name="T35" fmla="*/ 219 h 293"/>
                <a:gd name="T36" fmla="*/ 135 w 143"/>
                <a:gd name="T37" fmla="*/ 259 h 293"/>
                <a:gd name="T38" fmla="*/ 143 w 143"/>
                <a:gd name="T39" fmla="*/ 28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3">
                  <a:moveTo>
                    <a:pt x="143" y="280"/>
                  </a:moveTo>
                  <a:cubicBezTo>
                    <a:pt x="108" y="284"/>
                    <a:pt x="75" y="289"/>
                    <a:pt x="40" y="293"/>
                  </a:cubicBezTo>
                  <a:cubicBezTo>
                    <a:pt x="41" y="277"/>
                    <a:pt x="42" y="263"/>
                    <a:pt x="43" y="248"/>
                  </a:cubicBezTo>
                  <a:cubicBezTo>
                    <a:pt x="44" y="228"/>
                    <a:pt x="46" y="207"/>
                    <a:pt x="48" y="187"/>
                  </a:cubicBezTo>
                  <a:cubicBezTo>
                    <a:pt x="49" y="167"/>
                    <a:pt x="51" y="147"/>
                    <a:pt x="53" y="127"/>
                  </a:cubicBezTo>
                  <a:cubicBezTo>
                    <a:pt x="54" y="117"/>
                    <a:pt x="51" y="115"/>
                    <a:pt x="42" y="111"/>
                  </a:cubicBezTo>
                  <a:cubicBezTo>
                    <a:pt x="33" y="109"/>
                    <a:pt x="24" y="104"/>
                    <a:pt x="19" y="95"/>
                  </a:cubicBezTo>
                  <a:cubicBezTo>
                    <a:pt x="15" y="88"/>
                    <a:pt x="9" y="82"/>
                    <a:pt x="6" y="75"/>
                  </a:cubicBezTo>
                  <a:cubicBezTo>
                    <a:pt x="0" y="52"/>
                    <a:pt x="7" y="31"/>
                    <a:pt x="26" y="16"/>
                  </a:cubicBezTo>
                  <a:cubicBezTo>
                    <a:pt x="40" y="4"/>
                    <a:pt x="57" y="0"/>
                    <a:pt x="76" y="4"/>
                  </a:cubicBezTo>
                  <a:cubicBezTo>
                    <a:pt x="80" y="5"/>
                    <a:pt x="85" y="7"/>
                    <a:pt x="89" y="10"/>
                  </a:cubicBezTo>
                  <a:cubicBezTo>
                    <a:pt x="104" y="22"/>
                    <a:pt x="117" y="35"/>
                    <a:pt x="116" y="57"/>
                  </a:cubicBezTo>
                  <a:cubicBezTo>
                    <a:pt x="116" y="71"/>
                    <a:pt x="112" y="83"/>
                    <a:pt x="105" y="94"/>
                  </a:cubicBezTo>
                  <a:cubicBezTo>
                    <a:pt x="102" y="98"/>
                    <a:pt x="97" y="102"/>
                    <a:pt x="92" y="105"/>
                  </a:cubicBezTo>
                  <a:cubicBezTo>
                    <a:pt x="84" y="110"/>
                    <a:pt x="81" y="117"/>
                    <a:pt x="85" y="126"/>
                  </a:cubicBezTo>
                  <a:cubicBezTo>
                    <a:pt x="87" y="132"/>
                    <a:pt x="90" y="138"/>
                    <a:pt x="92" y="144"/>
                  </a:cubicBezTo>
                  <a:cubicBezTo>
                    <a:pt x="97" y="157"/>
                    <a:pt x="102" y="169"/>
                    <a:pt x="107" y="182"/>
                  </a:cubicBezTo>
                  <a:cubicBezTo>
                    <a:pt x="111" y="194"/>
                    <a:pt x="115" y="207"/>
                    <a:pt x="119" y="219"/>
                  </a:cubicBezTo>
                  <a:cubicBezTo>
                    <a:pt x="124" y="233"/>
                    <a:pt x="130" y="246"/>
                    <a:pt x="135" y="259"/>
                  </a:cubicBezTo>
                  <a:cubicBezTo>
                    <a:pt x="138" y="266"/>
                    <a:pt x="140" y="273"/>
                    <a:pt x="143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xmlns="" id="{C0F39B92-0442-467B-81CA-BBB7928D1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752" y="2011281"/>
              <a:ext cx="1046350" cy="439124"/>
            </a:xfrm>
            <a:custGeom>
              <a:avLst/>
              <a:gdLst>
                <a:gd name="T0" fmla="*/ 134 w 225"/>
                <a:gd name="T1" fmla="*/ 41 h 95"/>
                <a:gd name="T2" fmla="*/ 111 w 225"/>
                <a:gd name="T3" fmla="*/ 29 h 95"/>
                <a:gd name="T4" fmla="*/ 72 w 225"/>
                <a:gd name="T5" fmla="*/ 4 h 95"/>
                <a:gd name="T6" fmla="*/ 65 w 225"/>
                <a:gd name="T7" fmla="*/ 3 h 95"/>
                <a:gd name="T8" fmla="*/ 107 w 225"/>
                <a:gd name="T9" fmla="*/ 32 h 95"/>
                <a:gd name="T10" fmla="*/ 106 w 225"/>
                <a:gd name="T11" fmla="*/ 34 h 95"/>
                <a:gd name="T12" fmla="*/ 84 w 225"/>
                <a:gd name="T13" fmla="*/ 31 h 95"/>
                <a:gd name="T14" fmla="*/ 43 w 225"/>
                <a:gd name="T15" fmla="*/ 30 h 95"/>
                <a:gd name="T16" fmla="*/ 24 w 225"/>
                <a:gd name="T17" fmla="*/ 25 h 95"/>
                <a:gd name="T18" fmla="*/ 5 w 225"/>
                <a:gd name="T19" fmla="*/ 13 h 95"/>
                <a:gd name="T20" fmla="*/ 4 w 225"/>
                <a:gd name="T21" fmla="*/ 14 h 95"/>
                <a:gd name="T22" fmla="*/ 19 w 225"/>
                <a:gd name="T23" fmla="*/ 25 h 95"/>
                <a:gd name="T24" fmla="*/ 17 w 225"/>
                <a:gd name="T25" fmla="*/ 27 h 95"/>
                <a:gd name="T26" fmla="*/ 9 w 225"/>
                <a:gd name="T27" fmla="*/ 22 h 95"/>
                <a:gd name="T28" fmla="*/ 0 w 225"/>
                <a:gd name="T29" fmla="*/ 16 h 95"/>
                <a:gd name="T30" fmla="*/ 0 w 225"/>
                <a:gd name="T31" fmla="*/ 16 h 95"/>
                <a:gd name="T32" fmla="*/ 5 w 225"/>
                <a:gd name="T33" fmla="*/ 11 h 95"/>
                <a:gd name="T34" fmla="*/ 23 w 225"/>
                <a:gd name="T35" fmla="*/ 7 h 95"/>
                <a:gd name="T36" fmla="*/ 30 w 225"/>
                <a:gd name="T37" fmla="*/ 8 h 95"/>
                <a:gd name="T38" fmla="*/ 37 w 225"/>
                <a:gd name="T39" fmla="*/ 10 h 95"/>
                <a:gd name="T40" fmla="*/ 32 w 225"/>
                <a:gd name="T41" fmla="*/ 5 h 95"/>
                <a:gd name="T42" fmla="*/ 75 w 225"/>
                <a:gd name="T43" fmla="*/ 1 h 95"/>
                <a:gd name="T44" fmla="*/ 88 w 225"/>
                <a:gd name="T45" fmla="*/ 3 h 95"/>
                <a:gd name="T46" fmla="*/ 97 w 225"/>
                <a:gd name="T47" fmla="*/ 7 h 95"/>
                <a:gd name="T48" fmla="*/ 137 w 225"/>
                <a:gd name="T49" fmla="*/ 28 h 95"/>
                <a:gd name="T50" fmla="*/ 148 w 225"/>
                <a:gd name="T51" fmla="*/ 34 h 95"/>
                <a:gd name="T52" fmla="*/ 151 w 225"/>
                <a:gd name="T53" fmla="*/ 33 h 95"/>
                <a:gd name="T54" fmla="*/ 156 w 225"/>
                <a:gd name="T55" fmla="*/ 36 h 95"/>
                <a:gd name="T56" fmla="*/ 155 w 225"/>
                <a:gd name="T57" fmla="*/ 36 h 95"/>
                <a:gd name="T58" fmla="*/ 157 w 225"/>
                <a:gd name="T59" fmla="*/ 38 h 95"/>
                <a:gd name="T60" fmla="*/ 165 w 225"/>
                <a:gd name="T61" fmla="*/ 42 h 95"/>
                <a:gd name="T62" fmla="*/ 191 w 225"/>
                <a:gd name="T63" fmla="*/ 58 h 95"/>
                <a:gd name="T64" fmla="*/ 194 w 225"/>
                <a:gd name="T65" fmla="*/ 56 h 95"/>
                <a:gd name="T66" fmla="*/ 221 w 225"/>
                <a:gd name="T67" fmla="*/ 87 h 95"/>
                <a:gd name="T68" fmla="*/ 225 w 225"/>
                <a:gd name="T69" fmla="*/ 95 h 95"/>
                <a:gd name="T70" fmla="*/ 184 w 225"/>
                <a:gd name="T71" fmla="*/ 70 h 95"/>
                <a:gd name="T72" fmla="*/ 147 w 225"/>
                <a:gd name="T73" fmla="*/ 49 h 95"/>
                <a:gd name="T74" fmla="*/ 134 w 225"/>
                <a:gd name="T75" fmla="*/ 41 h 95"/>
                <a:gd name="T76" fmla="*/ 173 w 225"/>
                <a:gd name="T77" fmla="*/ 60 h 95"/>
                <a:gd name="T78" fmla="*/ 174 w 225"/>
                <a:gd name="T79" fmla="*/ 58 h 95"/>
                <a:gd name="T80" fmla="*/ 88 w 225"/>
                <a:gd name="T81" fmla="*/ 6 h 95"/>
                <a:gd name="T82" fmla="*/ 86 w 225"/>
                <a:gd name="T83" fmla="*/ 8 h 95"/>
                <a:gd name="T84" fmla="*/ 173 w 225"/>
                <a:gd name="T85" fmla="*/ 60 h 95"/>
                <a:gd name="T86" fmla="*/ 58 w 225"/>
                <a:gd name="T87" fmla="*/ 18 h 95"/>
                <a:gd name="T88" fmla="*/ 59 w 225"/>
                <a:gd name="T89" fmla="*/ 16 h 95"/>
                <a:gd name="T90" fmla="*/ 37 w 225"/>
                <a:gd name="T91" fmla="*/ 4 h 95"/>
                <a:gd name="T92" fmla="*/ 36 w 225"/>
                <a:gd name="T93" fmla="*/ 6 h 95"/>
                <a:gd name="T94" fmla="*/ 58 w 225"/>
                <a:gd name="T95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5" h="95">
                  <a:moveTo>
                    <a:pt x="134" y="41"/>
                  </a:moveTo>
                  <a:cubicBezTo>
                    <a:pt x="126" y="37"/>
                    <a:pt x="118" y="33"/>
                    <a:pt x="111" y="29"/>
                  </a:cubicBezTo>
                  <a:cubicBezTo>
                    <a:pt x="98" y="21"/>
                    <a:pt x="85" y="12"/>
                    <a:pt x="72" y="4"/>
                  </a:cubicBezTo>
                  <a:cubicBezTo>
                    <a:pt x="70" y="3"/>
                    <a:pt x="68" y="3"/>
                    <a:pt x="65" y="3"/>
                  </a:cubicBezTo>
                  <a:cubicBezTo>
                    <a:pt x="78" y="15"/>
                    <a:pt x="94" y="21"/>
                    <a:pt x="107" y="32"/>
                  </a:cubicBezTo>
                  <a:cubicBezTo>
                    <a:pt x="106" y="33"/>
                    <a:pt x="106" y="33"/>
                    <a:pt x="106" y="34"/>
                  </a:cubicBezTo>
                  <a:cubicBezTo>
                    <a:pt x="99" y="33"/>
                    <a:pt x="91" y="31"/>
                    <a:pt x="84" y="31"/>
                  </a:cubicBezTo>
                  <a:cubicBezTo>
                    <a:pt x="71" y="30"/>
                    <a:pt x="57" y="29"/>
                    <a:pt x="43" y="30"/>
                  </a:cubicBezTo>
                  <a:cubicBezTo>
                    <a:pt x="36" y="31"/>
                    <a:pt x="30" y="30"/>
                    <a:pt x="24" y="25"/>
                  </a:cubicBezTo>
                  <a:cubicBezTo>
                    <a:pt x="18" y="21"/>
                    <a:pt x="12" y="17"/>
                    <a:pt x="5" y="13"/>
                  </a:cubicBezTo>
                  <a:cubicBezTo>
                    <a:pt x="5" y="13"/>
                    <a:pt x="4" y="14"/>
                    <a:pt x="4" y="14"/>
                  </a:cubicBezTo>
                  <a:cubicBezTo>
                    <a:pt x="9" y="18"/>
                    <a:pt x="14" y="21"/>
                    <a:pt x="19" y="25"/>
                  </a:cubicBezTo>
                  <a:cubicBezTo>
                    <a:pt x="18" y="26"/>
                    <a:pt x="18" y="26"/>
                    <a:pt x="17" y="27"/>
                  </a:cubicBezTo>
                  <a:cubicBezTo>
                    <a:pt x="15" y="25"/>
                    <a:pt x="12" y="23"/>
                    <a:pt x="9" y="22"/>
                  </a:cubicBezTo>
                  <a:cubicBezTo>
                    <a:pt x="6" y="20"/>
                    <a:pt x="3" y="18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4"/>
                    <a:pt x="3" y="12"/>
                    <a:pt x="5" y="11"/>
                  </a:cubicBezTo>
                  <a:cubicBezTo>
                    <a:pt x="11" y="10"/>
                    <a:pt x="17" y="8"/>
                    <a:pt x="23" y="7"/>
                  </a:cubicBezTo>
                  <a:cubicBezTo>
                    <a:pt x="25" y="6"/>
                    <a:pt x="28" y="7"/>
                    <a:pt x="30" y="8"/>
                  </a:cubicBezTo>
                  <a:cubicBezTo>
                    <a:pt x="32" y="9"/>
                    <a:pt x="35" y="10"/>
                    <a:pt x="37" y="10"/>
                  </a:cubicBezTo>
                  <a:cubicBezTo>
                    <a:pt x="36" y="8"/>
                    <a:pt x="34" y="7"/>
                    <a:pt x="32" y="5"/>
                  </a:cubicBezTo>
                  <a:cubicBezTo>
                    <a:pt x="46" y="0"/>
                    <a:pt x="61" y="1"/>
                    <a:pt x="75" y="1"/>
                  </a:cubicBezTo>
                  <a:cubicBezTo>
                    <a:pt x="79" y="2"/>
                    <a:pt x="84" y="2"/>
                    <a:pt x="88" y="3"/>
                  </a:cubicBezTo>
                  <a:cubicBezTo>
                    <a:pt x="91" y="3"/>
                    <a:pt x="94" y="6"/>
                    <a:pt x="97" y="7"/>
                  </a:cubicBezTo>
                  <a:cubicBezTo>
                    <a:pt x="110" y="14"/>
                    <a:pt x="124" y="21"/>
                    <a:pt x="137" y="28"/>
                  </a:cubicBezTo>
                  <a:cubicBezTo>
                    <a:pt x="141" y="30"/>
                    <a:pt x="144" y="32"/>
                    <a:pt x="148" y="34"/>
                  </a:cubicBezTo>
                  <a:cubicBezTo>
                    <a:pt x="149" y="33"/>
                    <a:pt x="150" y="33"/>
                    <a:pt x="151" y="33"/>
                  </a:cubicBezTo>
                  <a:cubicBezTo>
                    <a:pt x="153" y="34"/>
                    <a:pt x="154" y="35"/>
                    <a:pt x="156" y="36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6" y="36"/>
                    <a:pt x="156" y="37"/>
                    <a:pt x="157" y="38"/>
                  </a:cubicBezTo>
                  <a:cubicBezTo>
                    <a:pt x="160" y="39"/>
                    <a:pt x="162" y="40"/>
                    <a:pt x="165" y="42"/>
                  </a:cubicBezTo>
                  <a:cubicBezTo>
                    <a:pt x="174" y="47"/>
                    <a:pt x="182" y="53"/>
                    <a:pt x="191" y="58"/>
                  </a:cubicBezTo>
                  <a:cubicBezTo>
                    <a:pt x="191" y="59"/>
                    <a:pt x="193" y="57"/>
                    <a:pt x="194" y="56"/>
                  </a:cubicBezTo>
                  <a:cubicBezTo>
                    <a:pt x="203" y="67"/>
                    <a:pt x="212" y="77"/>
                    <a:pt x="221" y="87"/>
                  </a:cubicBezTo>
                  <a:cubicBezTo>
                    <a:pt x="222" y="89"/>
                    <a:pt x="223" y="92"/>
                    <a:pt x="225" y="95"/>
                  </a:cubicBezTo>
                  <a:cubicBezTo>
                    <a:pt x="211" y="86"/>
                    <a:pt x="198" y="78"/>
                    <a:pt x="184" y="70"/>
                  </a:cubicBezTo>
                  <a:cubicBezTo>
                    <a:pt x="172" y="62"/>
                    <a:pt x="160" y="56"/>
                    <a:pt x="147" y="49"/>
                  </a:cubicBezTo>
                  <a:cubicBezTo>
                    <a:pt x="143" y="46"/>
                    <a:pt x="138" y="43"/>
                    <a:pt x="134" y="41"/>
                  </a:cubicBezTo>
                  <a:close/>
                  <a:moveTo>
                    <a:pt x="173" y="60"/>
                  </a:moveTo>
                  <a:cubicBezTo>
                    <a:pt x="174" y="59"/>
                    <a:pt x="174" y="58"/>
                    <a:pt x="174" y="58"/>
                  </a:cubicBezTo>
                  <a:cubicBezTo>
                    <a:pt x="146" y="40"/>
                    <a:pt x="117" y="22"/>
                    <a:pt x="88" y="6"/>
                  </a:cubicBezTo>
                  <a:cubicBezTo>
                    <a:pt x="87" y="7"/>
                    <a:pt x="87" y="8"/>
                    <a:pt x="86" y="8"/>
                  </a:cubicBezTo>
                  <a:cubicBezTo>
                    <a:pt x="115" y="26"/>
                    <a:pt x="144" y="43"/>
                    <a:pt x="173" y="60"/>
                  </a:cubicBezTo>
                  <a:close/>
                  <a:moveTo>
                    <a:pt x="58" y="18"/>
                  </a:moveTo>
                  <a:cubicBezTo>
                    <a:pt x="58" y="17"/>
                    <a:pt x="58" y="17"/>
                    <a:pt x="59" y="16"/>
                  </a:cubicBezTo>
                  <a:cubicBezTo>
                    <a:pt x="52" y="12"/>
                    <a:pt x="45" y="6"/>
                    <a:pt x="37" y="4"/>
                  </a:cubicBezTo>
                  <a:cubicBezTo>
                    <a:pt x="37" y="5"/>
                    <a:pt x="36" y="6"/>
                    <a:pt x="36" y="6"/>
                  </a:cubicBezTo>
                  <a:cubicBezTo>
                    <a:pt x="43" y="10"/>
                    <a:pt x="51" y="14"/>
                    <a:pt x="5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自由: 形状 59">
              <a:extLst>
                <a:ext uri="{FF2B5EF4-FFF2-40B4-BE49-F238E27FC236}">
                  <a16:creationId xmlns:a16="http://schemas.microsoft.com/office/drawing/2014/main" xmlns="" id="{048B43ED-2BC9-4567-82F9-4D007C9E8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957" y="2543740"/>
              <a:ext cx="569488" cy="661356"/>
            </a:xfrm>
            <a:custGeom>
              <a:avLst/>
              <a:gdLst>
                <a:gd name="connsiteX0" fmla="*/ 15700 w 263525"/>
                <a:gd name="connsiteY0" fmla="*/ 221127 h 306036"/>
                <a:gd name="connsiteX1" fmla="*/ 13495 w 263525"/>
                <a:gd name="connsiteY1" fmla="*/ 223376 h 306036"/>
                <a:gd name="connsiteX2" fmla="*/ 48773 w 263525"/>
                <a:gd name="connsiteY2" fmla="*/ 248115 h 306036"/>
                <a:gd name="connsiteX3" fmla="*/ 53183 w 263525"/>
                <a:gd name="connsiteY3" fmla="*/ 243617 h 306036"/>
                <a:gd name="connsiteX4" fmla="*/ 15700 w 263525"/>
                <a:gd name="connsiteY4" fmla="*/ 221127 h 306036"/>
                <a:gd name="connsiteX5" fmla="*/ 23813 w 263525"/>
                <a:gd name="connsiteY5" fmla="*/ 133689 h 306036"/>
                <a:gd name="connsiteX6" fmla="*/ 28198 w 263525"/>
                <a:gd name="connsiteY6" fmla="*/ 144462 h 306036"/>
                <a:gd name="connsiteX7" fmla="*/ 67659 w 263525"/>
                <a:gd name="connsiteY7" fmla="*/ 163852 h 306036"/>
                <a:gd name="connsiteX8" fmla="*/ 69851 w 263525"/>
                <a:gd name="connsiteY8" fmla="*/ 159543 h 306036"/>
                <a:gd name="connsiteX9" fmla="*/ 23813 w 263525"/>
                <a:gd name="connsiteY9" fmla="*/ 133689 h 306036"/>
                <a:gd name="connsiteX10" fmla="*/ 23327 w 263525"/>
                <a:gd name="connsiteY10" fmla="*/ 100981 h 306036"/>
                <a:gd name="connsiteX11" fmla="*/ 24359 w 263525"/>
                <a:gd name="connsiteY11" fmla="*/ 103060 h 306036"/>
                <a:gd name="connsiteX12" fmla="*/ 76616 w 263525"/>
                <a:gd name="connsiteY12" fmla="*/ 132523 h 306036"/>
                <a:gd name="connsiteX13" fmla="*/ 75954 w 263525"/>
                <a:gd name="connsiteY13" fmla="*/ 137578 h 306036"/>
                <a:gd name="connsiteX14" fmla="*/ 57786 w 263525"/>
                <a:gd name="connsiteY14" fmla="*/ 128927 h 306036"/>
                <a:gd name="connsiteX15" fmla="*/ 55563 w 263525"/>
                <a:gd name="connsiteY15" fmla="*/ 131044 h 306036"/>
                <a:gd name="connsiteX16" fmla="*/ 75223 w 263525"/>
                <a:gd name="connsiteY16" fmla="*/ 143159 h 306036"/>
                <a:gd name="connsiteX17" fmla="*/ 68559 w 263525"/>
                <a:gd name="connsiteY17" fmla="*/ 194069 h 306036"/>
                <a:gd name="connsiteX18" fmla="*/ 68559 w 263525"/>
                <a:gd name="connsiteY18" fmla="*/ 197870 h 306036"/>
                <a:gd name="connsiteX19" fmla="*/ 48345 w 263525"/>
                <a:gd name="connsiteY19" fmla="*/ 187790 h 306036"/>
                <a:gd name="connsiteX20" fmla="*/ 24607 w 263525"/>
                <a:gd name="connsiteY20" fmla="*/ 202077 h 306036"/>
                <a:gd name="connsiteX21" fmla="*/ 59532 w 263525"/>
                <a:gd name="connsiteY21" fmla="*/ 221127 h 306036"/>
                <a:gd name="connsiteX22" fmla="*/ 63898 w 263525"/>
                <a:gd name="connsiteY22" fmla="*/ 216894 h 306036"/>
                <a:gd name="connsiteX23" fmla="*/ 50801 w 263525"/>
                <a:gd name="connsiteY23" fmla="*/ 206310 h 306036"/>
                <a:gd name="connsiteX24" fmla="*/ 63898 w 263525"/>
                <a:gd name="connsiteY24" fmla="*/ 208427 h 306036"/>
                <a:gd name="connsiteX25" fmla="*/ 66081 w 263525"/>
                <a:gd name="connsiteY25" fmla="*/ 204194 h 306036"/>
                <a:gd name="connsiteX26" fmla="*/ 57349 w 263525"/>
                <a:gd name="connsiteY26" fmla="*/ 197844 h 306036"/>
                <a:gd name="connsiteX27" fmla="*/ 68559 w 263525"/>
                <a:gd name="connsiteY27" fmla="*/ 200259 h 306036"/>
                <a:gd name="connsiteX28" fmla="*/ 68559 w 263525"/>
                <a:gd name="connsiteY28" fmla="*/ 239296 h 306036"/>
                <a:gd name="connsiteX29" fmla="*/ 261383 w 263525"/>
                <a:gd name="connsiteY29" fmla="*/ 213452 h 306036"/>
                <a:gd name="connsiteX30" fmla="*/ 263525 w 263525"/>
                <a:gd name="connsiteY30" fmla="*/ 219913 h 306036"/>
                <a:gd name="connsiteX31" fmla="*/ 231388 w 263525"/>
                <a:gd name="connsiteY31" fmla="*/ 226374 h 306036"/>
                <a:gd name="connsiteX32" fmla="*/ 164971 w 263525"/>
                <a:gd name="connsiteY32" fmla="*/ 232835 h 306036"/>
                <a:gd name="connsiteX33" fmla="*/ 104982 w 263525"/>
                <a:gd name="connsiteY33" fmla="*/ 239296 h 306036"/>
                <a:gd name="connsiteX34" fmla="*/ 17140 w 263525"/>
                <a:gd name="connsiteY34" fmla="*/ 290984 h 306036"/>
                <a:gd name="connsiteX35" fmla="*/ 4306 w 263525"/>
                <a:gd name="connsiteY35" fmla="*/ 306036 h 306036"/>
                <a:gd name="connsiteX36" fmla="*/ 3912 w 263525"/>
                <a:gd name="connsiteY36" fmla="*/ 305872 h 306036"/>
                <a:gd name="connsiteX37" fmla="*/ 0 w 263525"/>
                <a:gd name="connsiteY37" fmla="*/ 303906 h 306036"/>
                <a:gd name="connsiteX38" fmla="*/ 11439 w 263525"/>
                <a:gd name="connsiteY38" fmla="*/ 274377 h 306036"/>
                <a:gd name="connsiteX39" fmla="*/ 24078 w 263525"/>
                <a:gd name="connsiteY39" fmla="*/ 281452 h 306036"/>
                <a:gd name="connsiteX40" fmla="*/ 14554 w 263525"/>
                <a:gd name="connsiteY40" fmla="*/ 265832 h 306036"/>
                <a:gd name="connsiteX41" fmla="*/ 11484 w 263525"/>
                <a:gd name="connsiteY41" fmla="*/ 264501 h 306036"/>
                <a:gd name="connsiteX42" fmla="*/ 10713 w 263525"/>
                <a:gd name="connsiteY42" fmla="*/ 241450 h 306036"/>
                <a:gd name="connsiteX43" fmla="*/ 12052 w 263525"/>
                <a:gd name="connsiteY43" fmla="*/ 158803 h 306036"/>
                <a:gd name="connsiteX44" fmla="*/ 22896 w 263525"/>
                <a:gd name="connsiteY44" fmla="*/ 103191 h 306036"/>
                <a:gd name="connsiteX45" fmla="*/ 23813 w 263525"/>
                <a:gd name="connsiteY45" fmla="*/ 103527 h 306036"/>
                <a:gd name="connsiteX46" fmla="*/ 23105 w 263525"/>
                <a:gd name="connsiteY46" fmla="*/ 102118 h 306036"/>
                <a:gd name="connsiteX47" fmla="*/ 64275 w 263525"/>
                <a:gd name="connsiteY47" fmla="*/ 239 h 306036"/>
                <a:gd name="connsiteX48" fmla="*/ 100697 w 263525"/>
                <a:gd name="connsiteY48" fmla="*/ 19622 h 306036"/>
                <a:gd name="connsiteX49" fmla="*/ 100697 w 263525"/>
                <a:gd name="connsiteY49" fmla="*/ 23929 h 306036"/>
                <a:gd name="connsiteX50" fmla="*/ 85699 w 263525"/>
                <a:gd name="connsiteY50" fmla="*/ 17468 h 306036"/>
                <a:gd name="connsiteX51" fmla="*/ 68559 w 263525"/>
                <a:gd name="connsiteY51" fmla="*/ 8853 h 306036"/>
                <a:gd name="connsiteX52" fmla="*/ 68559 w 263525"/>
                <a:gd name="connsiteY52" fmla="*/ 13161 h 306036"/>
                <a:gd name="connsiteX53" fmla="*/ 72844 w 263525"/>
                <a:gd name="connsiteY53" fmla="*/ 19622 h 306036"/>
                <a:gd name="connsiteX54" fmla="*/ 55705 w 263525"/>
                <a:gd name="connsiteY54" fmla="*/ 11007 h 306036"/>
                <a:gd name="connsiteX55" fmla="*/ 53562 w 263525"/>
                <a:gd name="connsiteY55" fmla="*/ 15314 h 306036"/>
                <a:gd name="connsiteX56" fmla="*/ 87842 w 263525"/>
                <a:gd name="connsiteY56" fmla="*/ 41159 h 306036"/>
                <a:gd name="connsiteX57" fmla="*/ 89984 w 263525"/>
                <a:gd name="connsiteY57" fmla="*/ 36851 h 306036"/>
                <a:gd name="connsiteX58" fmla="*/ 83557 w 263525"/>
                <a:gd name="connsiteY58" fmla="*/ 26083 h 306036"/>
                <a:gd name="connsiteX59" fmla="*/ 104982 w 263525"/>
                <a:gd name="connsiteY59" fmla="*/ 34698 h 306036"/>
                <a:gd name="connsiteX60" fmla="*/ 94269 w 263525"/>
                <a:gd name="connsiteY60" fmla="*/ 60542 h 306036"/>
                <a:gd name="connsiteX61" fmla="*/ 51420 w 263525"/>
                <a:gd name="connsiteY61" fmla="*/ 30390 h 306036"/>
                <a:gd name="connsiteX62" fmla="*/ 70702 w 263525"/>
                <a:gd name="connsiteY62" fmla="*/ 56234 h 306036"/>
                <a:gd name="connsiteX63" fmla="*/ 92127 w 263525"/>
                <a:gd name="connsiteY63" fmla="*/ 64849 h 306036"/>
                <a:gd name="connsiteX64" fmla="*/ 79272 w 263525"/>
                <a:gd name="connsiteY64" fmla="*/ 112230 h 306036"/>
                <a:gd name="connsiteX65" fmla="*/ 78382 w 263525"/>
                <a:gd name="connsiteY65" fmla="*/ 119025 h 306036"/>
                <a:gd name="connsiteX66" fmla="*/ 77690 w 263525"/>
                <a:gd name="connsiteY66" fmla="*/ 118095 h 306036"/>
                <a:gd name="connsiteX67" fmla="*/ 52091 w 263525"/>
                <a:gd name="connsiteY67" fmla="*/ 109503 h 306036"/>
                <a:gd name="connsiteX68" fmla="*/ 23658 w 263525"/>
                <a:gd name="connsiteY68" fmla="*/ 99279 h 306036"/>
                <a:gd name="connsiteX69" fmla="*/ 25486 w 263525"/>
                <a:gd name="connsiteY69" fmla="*/ 89907 h 306036"/>
                <a:gd name="connsiteX70" fmla="*/ 36936 w 263525"/>
                <a:gd name="connsiteY70" fmla="*/ 96318 h 306036"/>
                <a:gd name="connsiteX71" fmla="*/ 77789 w 263525"/>
                <a:gd name="connsiteY71" fmla="*/ 117815 h 306036"/>
                <a:gd name="connsiteX72" fmla="*/ 75639 w 263525"/>
                <a:gd name="connsiteY72" fmla="*/ 113516 h 306036"/>
                <a:gd name="connsiteX73" fmla="*/ 26700 w 263525"/>
                <a:gd name="connsiteY73" fmla="*/ 83681 h 306036"/>
                <a:gd name="connsiteX74" fmla="*/ 27852 w 263525"/>
                <a:gd name="connsiteY74" fmla="*/ 77771 h 306036"/>
                <a:gd name="connsiteX75" fmla="*/ 34280 w 263525"/>
                <a:gd name="connsiteY75" fmla="*/ 47620 h 306036"/>
                <a:gd name="connsiteX76" fmla="*/ 47135 w 263525"/>
                <a:gd name="connsiteY76" fmla="*/ 51927 h 306036"/>
                <a:gd name="connsiteX77" fmla="*/ 64275 w 263525"/>
                <a:gd name="connsiteY77" fmla="*/ 239 h 30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3525" h="306036">
                  <a:moveTo>
                    <a:pt x="15700" y="221127"/>
                  </a:moveTo>
                  <a:cubicBezTo>
                    <a:pt x="13495" y="221127"/>
                    <a:pt x="13495" y="223376"/>
                    <a:pt x="13495" y="223376"/>
                  </a:cubicBezTo>
                  <a:cubicBezTo>
                    <a:pt x="24519" y="232372"/>
                    <a:pt x="37749" y="239119"/>
                    <a:pt x="48773" y="248115"/>
                  </a:cubicBezTo>
                  <a:cubicBezTo>
                    <a:pt x="50978" y="245866"/>
                    <a:pt x="50978" y="243617"/>
                    <a:pt x="53183" y="243617"/>
                  </a:cubicBezTo>
                  <a:cubicBezTo>
                    <a:pt x="44363" y="230123"/>
                    <a:pt x="28929" y="223376"/>
                    <a:pt x="15700" y="221127"/>
                  </a:cubicBezTo>
                  <a:close/>
                  <a:moveTo>
                    <a:pt x="23813" y="133689"/>
                  </a:moveTo>
                  <a:cubicBezTo>
                    <a:pt x="26005" y="140153"/>
                    <a:pt x="26005" y="142307"/>
                    <a:pt x="28198" y="144462"/>
                  </a:cubicBezTo>
                  <a:cubicBezTo>
                    <a:pt x="41351" y="150925"/>
                    <a:pt x="54505" y="157389"/>
                    <a:pt x="67659" y="163852"/>
                  </a:cubicBezTo>
                  <a:cubicBezTo>
                    <a:pt x="69851" y="161698"/>
                    <a:pt x="69851" y="161698"/>
                    <a:pt x="69851" y="159543"/>
                  </a:cubicBezTo>
                  <a:cubicBezTo>
                    <a:pt x="56697" y="150925"/>
                    <a:pt x="41351" y="144462"/>
                    <a:pt x="23813" y="133689"/>
                  </a:cubicBezTo>
                  <a:close/>
                  <a:moveTo>
                    <a:pt x="23327" y="100981"/>
                  </a:moveTo>
                  <a:lnTo>
                    <a:pt x="24359" y="103060"/>
                  </a:lnTo>
                  <a:lnTo>
                    <a:pt x="76616" y="132523"/>
                  </a:lnTo>
                  <a:lnTo>
                    <a:pt x="75954" y="137578"/>
                  </a:lnTo>
                  <a:lnTo>
                    <a:pt x="57786" y="128927"/>
                  </a:lnTo>
                  <a:cubicBezTo>
                    <a:pt x="57786" y="128927"/>
                    <a:pt x="55563" y="131044"/>
                    <a:pt x="55563" y="131044"/>
                  </a:cubicBezTo>
                  <a:lnTo>
                    <a:pt x="75223" y="143159"/>
                  </a:lnTo>
                  <a:lnTo>
                    <a:pt x="68559" y="194069"/>
                  </a:lnTo>
                  <a:lnTo>
                    <a:pt x="68559" y="197870"/>
                  </a:lnTo>
                  <a:lnTo>
                    <a:pt x="48345" y="187790"/>
                  </a:lnTo>
                  <a:cubicBezTo>
                    <a:pt x="39887" y="187790"/>
                    <a:pt x="32247" y="192552"/>
                    <a:pt x="24607" y="202077"/>
                  </a:cubicBezTo>
                  <a:cubicBezTo>
                    <a:pt x="37704" y="208427"/>
                    <a:pt x="48618" y="214777"/>
                    <a:pt x="59532" y="221127"/>
                  </a:cubicBezTo>
                  <a:cubicBezTo>
                    <a:pt x="61715" y="219010"/>
                    <a:pt x="61715" y="219010"/>
                    <a:pt x="63898" y="216894"/>
                  </a:cubicBezTo>
                  <a:cubicBezTo>
                    <a:pt x="59532" y="214777"/>
                    <a:pt x="55167" y="210544"/>
                    <a:pt x="50801" y="206310"/>
                  </a:cubicBezTo>
                  <a:cubicBezTo>
                    <a:pt x="55167" y="208427"/>
                    <a:pt x="59532" y="208427"/>
                    <a:pt x="63898" y="208427"/>
                  </a:cubicBezTo>
                  <a:cubicBezTo>
                    <a:pt x="63898" y="206310"/>
                    <a:pt x="66081" y="204194"/>
                    <a:pt x="66081" y="204194"/>
                  </a:cubicBezTo>
                  <a:cubicBezTo>
                    <a:pt x="63898" y="202077"/>
                    <a:pt x="59532" y="199960"/>
                    <a:pt x="57349" y="197844"/>
                  </a:cubicBezTo>
                  <a:lnTo>
                    <a:pt x="68559" y="200259"/>
                  </a:lnTo>
                  <a:lnTo>
                    <a:pt x="68559" y="239296"/>
                  </a:lnTo>
                  <a:cubicBezTo>
                    <a:pt x="134976" y="230682"/>
                    <a:pt x="197108" y="222067"/>
                    <a:pt x="261383" y="213452"/>
                  </a:cubicBezTo>
                  <a:cubicBezTo>
                    <a:pt x="261383" y="215606"/>
                    <a:pt x="263525" y="217760"/>
                    <a:pt x="263525" y="219913"/>
                  </a:cubicBezTo>
                  <a:cubicBezTo>
                    <a:pt x="252813" y="222067"/>
                    <a:pt x="242100" y="224221"/>
                    <a:pt x="231388" y="226374"/>
                  </a:cubicBezTo>
                  <a:cubicBezTo>
                    <a:pt x="209963" y="228528"/>
                    <a:pt x="186396" y="230682"/>
                    <a:pt x="164971" y="232835"/>
                  </a:cubicBezTo>
                  <a:cubicBezTo>
                    <a:pt x="143546" y="234989"/>
                    <a:pt x="124264" y="237143"/>
                    <a:pt x="104982" y="239296"/>
                  </a:cubicBezTo>
                  <a:cubicBezTo>
                    <a:pt x="68559" y="245757"/>
                    <a:pt x="42850" y="269448"/>
                    <a:pt x="17140" y="290984"/>
                  </a:cubicBezTo>
                  <a:lnTo>
                    <a:pt x="4306" y="306036"/>
                  </a:lnTo>
                  <a:lnTo>
                    <a:pt x="3912" y="305872"/>
                  </a:lnTo>
                  <a:lnTo>
                    <a:pt x="0" y="303906"/>
                  </a:lnTo>
                  <a:lnTo>
                    <a:pt x="11439" y="274377"/>
                  </a:lnTo>
                  <a:lnTo>
                    <a:pt x="24078" y="281452"/>
                  </a:lnTo>
                  <a:cubicBezTo>
                    <a:pt x="25137" y="277143"/>
                    <a:pt x="21433" y="271218"/>
                    <a:pt x="14554" y="265832"/>
                  </a:cubicBezTo>
                  <a:lnTo>
                    <a:pt x="11484" y="264501"/>
                  </a:lnTo>
                  <a:lnTo>
                    <a:pt x="10713" y="241450"/>
                  </a:lnTo>
                  <a:cubicBezTo>
                    <a:pt x="9641" y="213452"/>
                    <a:pt x="9641" y="185993"/>
                    <a:pt x="12052" y="158803"/>
                  </a:cubicBezTo>
                  <a:lnTo>
                    <a:pt x="22896" y="103191"/>
                  </a:lnTo>
                  <a:lnTo>
                    <a:pt x="23813" y="103527"/>
                  </a:lnTo>
                  <a:lnTo>
                    <a:pt x="23105" y="102118"/>
                  </a:lnTo>
                  <a:close/>
                  <a:moveTo>
                    <a:pt x="64275" y="239"/>
                  </a:moveTo>
                  <a:cubicBezTo>
                    <a:pt x="74987" y="-1915"/>
                    <a:pt x="87842" y="11007"/>
                    <a:pt x="100697" y="19622"/>
                  </a:cubicBezTo>
                  <a:cubicBezTo>
                    <a:pt x="100697" y="19622"/>
                    <a:pt x="100697" y="21776"/>
                    <a:pt x="100697" y="23929"/>
                  </a:cubicBezTo>
                  <a:cubicBezTo>
                    <a:pt x="96412" y="21776"/>
                    <a:pt x="92127" y="19622"/>
                    <a:pt x="85699" y="17468"/>
                  </a:cubicBezTo>
                  <a:cubicBezTo>
                    <a:pt x="81414" y="15314"/>
                    <a:pt x="74987" y="13161"/>
                    <a:pt x="68559" y="8853"/>
                  </a:cubicBezTo>
                  <a:cubicBezTo>
                    <a:pt x="68559" y="11007"/>
                    <a:pt x="68559" y="11007"/>
                    <a:pt x="68559" y="13161"/>
                  </a:cubicBezTo>
                  <a:cubicBezTo>
                    <a:pt x="68559" y="15314"/>
                    <a:pt x="70702" y="17468"/>
                    <a:pt x="72844" y="19622"/>
                  </a:cubicBezTo>
                  <a:cubicBezTo>
                    <a:pt x="66417" y="17468"/>
                    <a:pt x="59990" y="13161"/>
                    <a:pt x="55705" y="11007"/>
                  </a:cubicBezTo>
                  <a:cubicBezTo>
                    <a:pt x="55705" y="13161"/>
                    <a:pt x="53562" y="13161"/>
                    <a:pt x="53562" y="15314"/>
                  </a:cubicBezTo>
                  <a:cubicBezTo>
                    <a:pt x="64275" y="23929"/>
                    <a:pt x="74987" y="32544"/>
                    <a:pt x="87842" y="41159"/>
                  </a:cubicBezTo>
                  <a:cubicBezTo>
                    <a:pt x="87842" y="41159"/>
                    <a:pt x="89984" y="39005"/>
                    <a:pt x="89984" y="36851"/>
                  </a:cubicBezTo>
                  <a:cubicBezTo>
                    <a:pt x="87842" y="34698"/>
                    <a:pt x="85699" y="30390"/>
                    <a:pt x="83557" y="26083"/>
                  </a:cubicBezTo>
                  <a:cubicBezTo>
                    <a:pt x="92127" y="30390"/>
                    <a:pt x="98554" y="32544"/>
                    <a:pt x="104982" y="34698"/>
                  </a:cubicBezTo>
                  <a:cubicBezTo>
                    <a:pt x="100697" y="43312"/>
                    <a:pt x="96412" y="51927"/>
                    <a:pt x="94269" y="60542"/>
                  </a:cubicBezTo>
                  <a:cubicBezTo>
                    <a:pt x="92127" y="47620"/>
                    <a:pt x="68559" y="30390"/>
                    <a:pt x="51420" y="30390"/>
                  </a:cubicBezTo>
                  <a:cubicBezTo>
                    <a:pt x="53562" y="45466"/>
                    <a:pt x="55705" y="51927"/>
                    <a:pt x="70702" y="56234"/>
                  </a:cubicBezTo>
                  <a:cubicBezTo>
                    <a:pt x="77129" y="60542"/>
                    <a:pt x="83557" y="62695"/>
                    <a:pt x="92127" y="64849"/>
                  </a:cubicBezTo>
                  <a:cubicBezTo>
                    <a:pt x="87842" y="79925"/>
                    <a:pt x="83557" y="97154"/>
                    <a:pt x="79272" y="112230"/>
                  </a:cubicBezTo>
                  <a:lnTo>
                    <a:pt x="78382" y="119025"/>
                  </a:lnTo>
                  <a:lnTo>
                    <a:pt x="77690" y="118095"/>
                  </a:lnTo>
                  <a:cubicBezTo>
                    <a:pt x="69157" y="115947"/>
                    <a:pt x="60624" y="111651"/>
                    <a:pt x="52091" y="109503"/>
                  </a:cubicBezTo>
                  <a:lnTo>
                    <a:pt x="23658" y="99279"/>
                  </a:lnTo>
                  <a:lnTo>
                    <a:pt x="25486" y="89907"/>
                  </a:lnTo>
                  <a:lnTo>
                    <a:pt x="36936" y="96318"/>
                  </a:lnTo>
                  <a:cubicBezTo>
                    <a:pt x="49837" y="102767"/>
                    <a:pt x="62738" y="111366"/>
                    <a:pt x="77789" y="117815"/>
                  </a:cubicBezTo>
                  <a:cubicBezTo>
                    <a:pt x="75639" y="115665"/>
                    <a:pt x="75639" y="115665"/>
                    <a:pt x="75639" y="113516"/>
                  </a:cubicBezTo>
                  <a:lnTo>
                    <a:pt x="26700" y="83681"/>
                  </a:lnTo>
                  <a:lnTo>
                    <a:pt x="27852" y="77771"/>
                  </a:lnTo>
                  <a:cubicBezTo>
                    <a:pt x="32137" y="67003"/>
                    <a:pt x="32137" y="58388"/>
                    <a:pt x="34280" y="47620"/>
                  </a:cubicBezTo>
                  <a:cubicBezTo>
                    <a:pt x="38565" y="49773"/>
                    <a:pt x="42850" y="49773"/>
                    <a:pt x="47135" y="51927"/>
                  </a:cubicBezTo>
                  <a:cubicBezTo>
                    <a:pt x="47135" y="30390"/>
                    <a:pt x="40707" y="6700"/>
                    <a:pt x="6427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自由: 形状 60">
              <a:extLst>
                <a:ext uri="{FF2B5EF4-FFF2-40B4-BE49-F238E27FC236}">
                  <a16:creationId xmlns:a16="http://schemas.microsoft.com/office/drawing/2014/main" xmlns="" id="{1F88040E-1338-48E5-9B03-DCD46155E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692" y="2395514"/>
              <a:ext cx="377372" cy="538614"/>
            </a:xfrm>
            <a:custGeom>
              <a:avLst/>
              <a:gdLst>
                <a:gd name="connsiteX0" fmla="*/ 0 w 174625"/>
                <a:gd name="connsiteY0" fmla="*/ 0 h 249238"/>
                <a:gd name="connsiteX1" fmla="*/ 40962 w 174625"/>
                <a:gd name="connsiteY1" fmla="*/ 15040 h 249238"/>
                <a:gd name="connsiteX2" fmla="*/ 94858 w 174625"/>
                <a:gd name="connsiteY2" fmla="*/ 45121 h 249238"/>
                <a:gd name="connsiteX3" fmla="*/ 107793 w 174625"/>
                <a:gd name="connsiteY3" fmla="*/ 47269 h 249238"/>
                <a:gd name="connsiteX4" fmla="*/ 114261 w 174625"/>
                <a:gd name="connsiteY4" fmla="*/ 60161 h 249238"/>
                <a:gd name="connsiteX5" fmla="*/ 75455 w 174625"/>
                <a:gd name="connsiteY5" fmla="*/ 40824 h 249238"/>
                <a:gd name="connsiteX6" fmla="*/ 73300 w 174625"/>
                <a:gd name="connsiteY6" fmla="*/ 42972 h 249238"/>
                <a:gd name="connsiteX7" fmla="*/ 109949 w 174625"/>
                <a:gd name="connsiteY7" fmla="*/ 66607 h 249238"/>
                <a:gd name="connsiteX8" fmla="*/ 116417 w 174625"/>
                <a:gd name="connsiteY8" fmla="*/ 64458 h 249238"/>
                <a:gd name="connsiteX9" fmla="*/ 154131 w 174625"/>
                <a:gd name="connsiteY9" fmla="*/ 150335 h 249238"/>
                <a:gd name="connsiteX10" fmla="*/ 131215 w 174625"/>
                <a:gd name="connsiteY10" fmla="*/ 138907 h 249238"/>
                <a:gd name="connsiteX11" fmla="*/ 107477 w 174625"/>
                <a:gd name="connsiteY11" fmla="*/ 153194 h 249238"/>
                <a:gd name="connsiteX12" fmla="*/ 142402 w 174625"/>
                <a:gd name="connsiteY12" fmla="*/ 172244 h 249238"/>
                <a:gd name="connsiteX13" fmla="*/ 146768 w 174625"/>
                <a:gd name="connsiteY13" fmla="*/ 168011 h 249238"/>
                <a:gd name="connsiteX14" fmla="*/ 133671 w 174625"/>
                <a:gd name="connsiteY14" fmla="*/ 157427 h 249238"/>
                <a:gd name="connsiteX15" fmla="*/ 146768 w 174625"/>
                <a:gd name="connsiteY15" fmla="*/ 159544 h 249238"/>
                <a:gd name="connsiteX16" fmla="*/ 148951 w 174625"/>
                <a:gd name="connsiteY16" fmla="*/ 155311 h 249238"/>
                <a:gd name="connsiteX17" fmla="*/ 140219 w 174625"/>
                <a:gd name="connsiteY17" fmla="*/ 148961 h 249238"/>
                <a:gd name="connsiteX18" fmla="*/ 154919 w 174625"/>
                <a:gd name="connsiteY18" fmla="*/ 152128 h 249238"/>
                <a:gd name="connsiteX19" fmla="*/ 155222 w 174625"/>
                <a:gd name="connsiteY19" fmla="*/ 152820 h 249238"/>
                <a:gd name="connsiteX20" fmla="*/ 174625 w 174625"/>
                <a:gd name="connsiteY20" fmla="*/ 249238 h 249238"/>
                <a:gd name="connsiteX21" fmla="*/ 112105 w 174625"/>
                <a:gd name="connsiteY21" fmla="*/ 214860 h 249238"/>
                <a:gd name="connsiteX22" fmla="*/ 109949 w 174625"/>
                <a:gd name="connsiteY22" fmla="*/ 212712 h 249238"/>
                <a:gd name="connsiteX23" fmla="*/ 137975 w 174625"/>
                <a:gd name="connsiteY23" fmla="*/ 219158 h 249238"/>
                <a:gd name="connsiteX24" fmla="*/ 140131 w 174625"/>
                <a:gd name="connsiteY24" fmla="*/ 217009 h 249238"/>
                <a:gd name="connsiteX25" fmla="*/ 133664 w 174625"/>
                <a:gd name="connsiteY25" fmla="*/ 201969 h 249238"/>
                <a:gd name="connsiteX26" fmla="*/ 107793 w 174625"/>
                <a:gd name="connsiteY26" fmla="*/ 186929 h 249238"/>
                <a:gd name="connsiteX27" fmla="*/ 99170 w 174625"/>
                <a:gd name="connsiteY27" fmla="*/ 180483 h 249238"/>
                <a:gd name="connsiteX28" fmla="*/ 97244 w 174625"/>
                <a:gd name="connsiteY28" fmla="*/ 175110 h 249238"/>
                <a:gd name="connsiteX29" fmla="*/ 131643 w 174625"/>
                <a:gd name="connsiteY29" fmla="*/ 199232 h 249238"/>
                <a:gd name="connsiteX30" fmla="*/ 136053 w 174625"/>
                <a:gd name="connsiteY30" fmla="*/ 194734 h 249238"/>
                <a:gd name="connsiteX31" fmla="*/ 98570 w 174625"/>
                <a:gd name="connsiteY31" fmla="*/ 172244 h 249238"/>
                <a:gd name="connsiteX32" fmla="*/ 96847 w 174625"/>
                <a:gd name="connsiteY32" fmla="*/ 174001 h 249238"/>
                <a:gd name="connsiteX33" fmla="*/ 66832 w 174625"/>
                <a:gd name="connsiteY33" fmla="*/ 90241 h 249238"/>
                <a:gd name="connsiteX34" fmla="*/ 105637 w 174625"/>
                <a:gd name="connsiteY34" fmla="*/ 109579 h 249238"/>
                <a:gd name="connsiteX35" fmla="*/ 107793 w 174625"/>
                <a:gd name="connsiteY35" fmla="*/ 105282 h 249238"/>
                <a:gd name="connsiteX36" fmla="*/ 73300 w 174625"/>
                <a:gd name="connsiteY36" fmla="*/ 85944 h 249238"/>
                <a:gd name="connsiteX37" fmla="*/ 45273 w 174625"/>
                <a:gd name="connsiteY37" fmla="*/ 55864 h 249238"/>
                <a:gd name="connsiteX38" fmla="*/ 84079 w 174625"/>
                <a:gd name="connsiteY38" fmla="*/ 75201 h 249238"/>
                <a:gd name="connsiteX39" fmla="*/ 86235 w 174625"/>
                <a:gd name="connsiteY39" fmla="*/ 70904 h 249238"/>
                <a:gd name="connsiteX40" fmla="*/ 40962 w 174625"/>
                <a:gd name="connsiteY40" fmla="*/ 45121 h 249238"/>
                <a:gd name="connsiteX41" fmla="*/ 45273 w 174625"/>
                <a:gd name="connsiteY41" fmla="*/ 55864 h 249238"/>
                <a:gd name="connsiteX42" fmla="*/ 0 w 174625"/>
                <a:gd name="connsiteY42" fmla="*/ 0 h 24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74625" h="249238">
                  <a:moveTo>
                    <a:pt x="0" y="0"/>
                  </a:moveTo>
                  <a:cubicBezTo>
                    <a:pt x="12935" y="4297"/>
                    <a:pt x="28026" y="10743"/>
                    <a:pt x="40962" y="15040"/>
                  </a:cubicBezTo>
                  <a:cubicBezTo>
                    <a:pt x="60364" y="25783"/>
                    <a:pt x="77611" y="36526"/>
                    <a:pt x="94858" y="45121"/>
                  </a:cubicBezTo>
                  <a:cubicBezTo>
                    <a:pt x="99170" y="47269"/>
                    <a:pt x="103482" y="47269"/>
                    <a:pt x="107793" y="47269"/>
                  </a:cubicBezTo>
                  <a:cubicBezTo>
                    <a:pt x="109949" y="51567"/>
                    <a:pt x="112105" y="55864"/>
                    <a:pt x="114261" y="60161"/>
                  </a:cubicBezTo>
                  <a:cubicBezTo>
                    <a:pt x="101326" y="53715"/>
                    <a:pt x="88391" y="47269"/>
                    <a:pt x="75455" y="40824"/>
                  </a:cubicBezTo>
                  <a:cubicBezTo>
                    <a:pt x="75455" y="40824"/>
                    <a:pt x="73300" y="42972"/>
                    <a:pt x="73300" y="42972"/>
                  </a:cubicBezTo>
                  <a:cubicBezTo>
                    <a:pt x="86235" y="51567"/>
                    <a:pt x="97014" y="58012"/>
                    <a:pt x="109949" y="66607"/>
                  </a:cubicBezTo>
                  <a:cubicBezTo>
                    <a:pt x="109949" y="66607"/>
                    <a:pt x="114261" y="64458"/>
                    <a:pt x="116417" y="64458"/>
                  </a:cubicBezTo>
                  <a:lnTo>
                    <a:pt x="154131" y="150335"/>
                  </a:lnTo>
                  <a:lnTo>
                    <a:pt x="131215" y="138907"/>
                  </a:lnTo>
                  <a:cubicBezTo>
                    <a:pt x="122757" y="138907"/>
                    <a:pt x="115117" y="143669"/>
                    <a:pt x="107477" y="153194"/>
                  </a:cubicBezTo>
                  <a:cubicBezTo>
                    <a:pt x="120574" y="159544"/>
                    <a:pt x="131488" y="165894"/>
                    <a:pt x="142402" y="172244"/>
                  </a:cubicBezTo>
                  <a:cubicBezTo>
                    <a:pt x="144585" y="170127"/>
                    <a:pt x="144585" y="170127"/>
                    <a:pt x="146768" y="168011"/>
                  </a:cubicBezTo>
                  <a:cubicBezTo>
                    <a:pt x="142402" y="165894"/>
                    <a:pt x="138037" y="161661"/>
                    <a:pt x="133671" y="157427"/>
                  </a:cubicBezTo>
                  <a:cubicBezTo>
                    <a:pt x="138037" y="159544"/>
                    <a:pt x="142402" y="159544"/>
                    <a:pt x="146768" y="159544"/>
                  </a:cubicBezTo>
                  <a:cubicBezTo>
                    <a:pt x="146768" y="157427"/>
                    <a:pt x="148951" y="155311"/>
                    <a:pt x="148951" y="155311"/>
                  </a:cubicBezTo>
                  <a:cubicBezTo>
                    <a:pt x="146768" y="153194"/>
                    <a:pt x="142402" y="151077"/>
                    <a:pt x="140219" y="148961"/>
                  </a:cubicBezTo>
                  <a:lnTo>
                    <a:pt x="154919" y="152128"/>
                  </a:lnTo>
                  <a:lnTo>
                    <a:pt x="155222" y="152820"/>
                  </a:lnTo>
                  <a:cubicBezTo>
                    <a:pt x="164924" y="183706"/>
                    <a:pt x="171391" y="215935"/>
                    <a:pt x="174625" y="249238"/>
                  </a:cubicBezTo>
                  <a:cubicBezTo>
                    <a:pt x="153066" y="236347"/>
                    <a:pt x="131508" y="225603"/>
                    <a:pt x="112105" y="214860"/>
                  </a:cubicBezTo>
                  <a:cubicBezTo>
                    <a:pt x="112105" y="214860"/>
                    <a:pt x="109949" y="212712"/>
                    <a:pt x="109949" y="212712"/>
                  </a:cubicBezTo>
                  <a:cubicBezTo>
                    <a:pt x="118573" y="214860"/>
                    <a:pt x="129352" y="217009"/>
                    <a:pt x="137975" y="219158"/>
                  </a:cubicBezTo>
                  <a:cubicBezTo>
                    <a:pt x="137975" y="219158"/>
                    <a:pt x="140131" y="217009"/>
                    <a:pt x="140131" y="217009"/>
                  </a:cubicBezTo>
                  <a:cubicBezTo>
                    <a:pt x="137975" y="210563"/>
                    <a:pt x="137975" y="204117"/>
                    <a:pt x="133664" y="201969"/>
                  </a:cubicBezTo>
                  <a:cubicBezTo>
                    <a:pt x="125040" y="195523"/>
                    <a:pt x="116417" y="193374"/>
                    <a:pt x="107793" y="186929"/>
                  </a:cubicBezTo>
                  <a:cubicBezTo>
                    <a:pt x="105637" y="186929"/>
                    <a:pt x="101326" y="182631"/>
                    <a:pt x="99170" y="180483"/>
                  </a:cubicBezTo>
                  <a:lnTo>
                    <a:pt x="97244" y="175110"/>
                  </a:lnTo>
                  <a:lnTo>
                    <a:pt x="131643" y="199232"/>
                  </a:lnTo>
                  <a:cubicBezTo>
                    <a:pt x="133848" y="196983"/>
                    <a:pt x="133848" y="194734"/>
                    <a:pt x="136053" y="194734"/>
                  </a:cubicBezTo>
                  <a:cubicBezTo>
                    <a:pt x="127233" y="181240"/>
                    <a:pt x="111799" y="174493"/>
                    <a:pt x="98570" y="172244"/>
                  </a:cubicBezTo>
                  <a:lnTo>
                    <a:pt x="96847" y="174001"/>
                  </a:lnTo>
                  <a:lnTo>
                    <a:pt x="66832" y="90241"/>
                  </a:lnTo>
                  <a:cubicBezTo>
                    <a:pt x="79767" y="96687"/>
                    <a:pt x="92702" y="103133"/>
                    <a:pt x="105637" y="109579"/>
                  </a:cubicBezTo>
                  <a:cubicBezTo>
                    <a:pt x="105637" y="107430"/>
                    <a:pt x="107793" y="107430"/>
                    <a:pt x="107793" y="105282"/>
                  </a:cubicBezTo>
                  <a:cubicBezTo>
                    <a:pt x="97014" y="98836"/>
                    <a:pt x="86235" y="88093"/>
                    <a:pt x="73300" y="85944"/>
                  </a:cubicBezTo>
                  <a:cubicBezTo>
                    <a:pt x="56053" y="81647"/>
                    <a:pt x="51741" y="68755"/>
                    <a:pt x="45273" y="55864"/>
                  </a:cubicBezTo>
                  <a:cubicBezTo>
                    <a:pt x="58208" y="62310"/>
                    <a:pt x="71144" y="68755"/>
                    <a:pt x="84079" y="75201"/>
                  </a:cubicBezTo>
                  <a:cubicBezTo>
                    <a:pt x="86235" y="73053"/>
                    <a:pt x="86235" y="73053"/>
                    <a:pt x="86235" y="70904"/>
                  </a:cubicBezTo>
                  <a:cubicBezTo>
                    <a:pt x="73300" y="62310"/>
                    <a:pt x="58208" y="55864"/>
                    <a:pt x="40962" y="45121"/>
                  </a:cubicBezTo>
                  <a:cubicBezTo>
                    <a:pt x="43117" y="51567"/>
                    <a:pt x="43117" y="53715"/>
                    <a:pt x="45273" y="55864"/>
                  </a:cubicBezTo>
                  <a:cubicBezTo>
                    <a:pt x="30182" y="36526"/>
                    <a:pt x="15091" y="1933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Freeform 58">
              <a:extLst>
                <a:ext uri="{FF2B5EF4-FFF2-40B4-BE49-F238E27FC236}">
                  <a16:creationId xmlns:a16="http://schemas.microsoft.com/office/drawing/2014/main" xmlns="" id="{15F50F49-64C9-4255-98E0-0FD349979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8212" y="2083324"/>
              <a:ext cx="487153" cy="411678"/>
            </a:xfrm>
            <a:custGeom>
              <a:avLst/>
              <a:gdLst>
                <a:gd name="T0" fmla="*/ 95 w 105"/>
                <a:gd name="T1" fmla="*/ 9 h 88"/>
                <a:gd name="T2" fmla="*/ 84 w 105"/>
                <a:gd name="T3" fmla="*/ 6 h 88"/>
                <a:gd name="T4" fmla="*/ 79 w 105"/>
                <a:gd name="T5" fmla="*/ 10 h 88"/>
                <a:gd name="T6" fmla="*/ 100 w 105"/>
                <a:gd name="T7" fmla="*/ 20 h 88"/>
                <a:gd name="T8" fmla="*/ 90 w 105"/>
                <a:gd name="T9" fmla="*/ 22 h 88"/>
                <a:gd name="T10" fmla="*/ 84 w 105"/>
                <a:gd name="T11" fmla="*/ 29 h 88"/>
                <a:gd name="T12" fmla="*/ 79 w 105"/>
                <a:gd name="T13" fmla="*/ 25 h 88"/>
                <a:gd name="T14" fmla="*/ 65 w 105"/>
                <a:gd name="T15" fmla="*/ 16 h 88"/>
                <a:gd name="T16" fmla="*/ 76 w 105"/>
                <a:gd name="T17" fmla="*/ 30 h 88"/>
                <a:gd name="T18" fmla="*/ 58 w 105"/>
                <a:gd name="T19" fmla="*/ 21 h 88"/>
                <a:gd name="T20" fmla="*/ 68 w 105"/>
                <a:gd name="T21" fmla="*/ 30 h 88"/>
                <a:gd name="T22" fmla="*/ 52 w 105"/>
                <a:gd name="T23" fmla="*/ 25 h 88"/>
                <a:gd name="T24" fmla="*/ 68 w 105"/>
                <a:gd name="T25" fmla="*/ 30 h 88"/>
                <a:gd name="T26" fmla="*/ 61 w 105"/>
                <a:gd name="T27" fmla="*/ 42 h 88"/>
                <a:gd name="T28" fmla="*/ 42 w 105"/>
                <a:gd name="T29" fmla="*/ 61 h 88"/>
                <a:gd name="T30" fmla="*/ 28 w 105"/>
                <a:gd name="T31" fmla="*/ 80 h 88"/>
                <a:gd name="T32" fmla="*/ 10 w 105"/>
                <a:gd name="T33" fmla="*/ 71 h 88"/>
                <a:gd name="T34" fmla="*/ 20 w 105"/>
                <a:gd name="T35" fmla="*/ 81 h 88"/>
                <a:gd name="T36" fmla="*/ 4 w 105"/>
                <a:gd name="T37" fmla="*/ 73 h 88"/>
                <a:gd name="T38" fmla="*/ 18 w 105"/>
                <a:gd name="T39" fmla="*/ 88 h 88"/>
                <a:gd name="T40" fmla="*/ 0 w 105"/>
                <a:gd name="T41" fmla="*/ 78 h 88"/>
                <a:gd name="T42" fmla="*/ 4 w 105"/>
                <a:gd name="T43" fmla="*/ 66 h 88"/>
                <a:gd name="T44" fmla="*/ 59 w 105"/>
                <a:gd name="T45" fmla="*/ 15 h 88"/>
                <a:gd name="T46" fmla="*/ 78 w 105"/>
                <a:gd name="T47" fmla="*/ 5 h 88"/>
                <a:gd name="T48" fmla="*/ 90 w 105"/>
                <a:gd name="T49" fmla="*/ 0 h 88"/>
                <a:gd name="T50" fmla="*/ 31 w 105"/>
                <a:gd name="T51" fmla="*/ 70 h 88"/>
                <a:gd name="T52" fmla="*/ 27 w 105"/>
                <a:gd name="T53" fmla="*/ 63 h 88"/>
                <a:gd name="T54" fmla="*/ 34 w 105"/>
                <a:gd name="T55" fmla="*/ 62 h 88"/>
                <a:gd name="T56" fmla="*/ 39 w 105"/>
                <a:gd name="T57" fmla="*/ 61 h 88"/>
                <a:gd name="T58" fmla="*/ 59 w 105"/>
                <a:gd name="T59" fmla="*/ 40 h 88"/>
                <a:gd name="T60" fmla="*/ 47 w 105"/>
                <a:gd name="T61" fmla="*/ 27 h 88"/>
                <a:gd name="T62" fmla="*/ 59 w 105"/>
                <a:gd name="T63" fmla="*/ 40 h 88"/>
                <a:gd name="T64" fmla="*/ 53 w 105"/>
                <a:gd name="T65" fmla="*/ 41 h 88"/>
                <a:gd name="T66" fmla="*/ 39 w 105"/>
                <a:gd name="T67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88">
                  <a:moveTo>
                    <a:pt x="90" y="0"/>
                  </a:moveTo>
                  <a:cubicBezTo>
                    <a:pt x="91" y="2"/>
                    <a:pt x="93" y="5"/>
                    <a:pt x="95" y="9"/>
                  </a:cubicBezTo>
                  <a:cubicBezTo>
                    <a:pt x="91" y="7"/>
                    <a:pt x="88" y="6"/>
                    <a:pt x="86" y="5"/>
                  </a:cubicBezTo>
                  <a:cubicBezTo>
                    <a:pt x="85" y="5"/>
                    <a:pt x="85" y="6"/>
                    <a:pt x="84" y="6"/>
                  </a:cubicBezTo>
                  <a:cubicBezTo>
                    <a:pt x="87" y="8"/>
                    <a:pt x="89" y="10"/>
                    <a:pt x="91" y="12"/>
                  </a:cubicBezTo>
                  <a:cubicBezTo>
                    <a:pt x="87" y="11"/>
                    <a:pt x="83" y="11"/>
                    <a:pt x="79" y="10"/>
                  </a:cubicBezTo>
                  <a:cubicBezTo>
                    <a:pt x="84" y="15"/>
                    <a:pt x="88" y="18"/>
                    <a:pt x="93" y="21"/>
                  </a:cubicBezTo>
                  <a:cubicBezTo>
                    <a:pt x="95" y="21"/>
                    <a:pt x="98" y="20"/>
                    <a:pt x="100" y="20"/>
                  </a:cubicBezTo>
                  <a:cubicBezTo>
                    <a:pt x="102" y="20"/>
                    <a:pt x="103" y="20"/>
                    <a:pt x="105" y="20"/>
                  </a:cubicBezTo>
                  <a:cubicBezTo>
                    <a:pt x="100" y="21"/>
                    <a:pt x="97" y="27"/>
                    <a:pt x="90" y="22"/>
                  </a:cubicBezTo>
                  <a:cubicBezTo>
                    <a:pt x="86" y="19"/>
                    <a:pt x="81" y="18"/>
                    <a:pt x="75" y="17"/>
                  </a:cubicBezTo>
                  <a:cubicBezTo>
                    <a:pt x="78" y="21"/>
                    <a:pt x="81" y="25"/>
                    <a:pt x="84" y="29"/>
                  </a:cubicBezTo>
                  <a:cubicBezTo>
                    <a:pt x="84" y="30"/>
                    <a:pt x="83" y="30"/>
                    <a:pt x="83" y="30"/>
                  </a:cubicBezTo>
                  <a:cubicBezTo>
                    <a:pt x="82" y="29"/>
                    <a:pt x="81" y="26"/>
                    <a:pt x="79" y="25"/>
                  </a:cubicBezTo>
                  <a:cubicBezTo>
                    <a:pt x="78" y="23"/>
                    <a:pt x="75" y="21"/>
                    <a:pt x="73" y="20"/>
                  </a:cubicBezTo>
                  <a:cubicBezTo>
                    <a:pt x="71" y="19"/>
                    <a:pt x="68" y="17"/>
                    <a:pt x="65" y="16"/>
                  </a:cubicBezTo>
                  <a:cubicBezTo>
                    <a:pt x="70" y="20"/>
                    <a:pt x="74" y="24"/>
                    <a:pt x="79" y="28"/>
                  </a:cubicBezTo>
                  <a:cubicBezTo>
                    <a:pt x="78" y="29"/>
                    <a:pt x="77" y="30"/>
                    <a:pt x="76" y="30"/>
                  </a:cubicBezTo>
                  <a:cubicBezTo>
                    <a:pt x="71" y="26"/>
                    <a:pt x="65" y="23"/>
                    <a:pt x="60" y="19"/>
                  </a:cubicBezTo>
                  <a:cubicBezTo>
                    <a:pt x="59" y="20"/>
                    <a:pt x="59" y="20"/>
                    <a:pt x="58" y="21"/>
                  </a:cubicBezTo>
                  <a:cubicBezTo>
                    <a:pt x="63" y="24"/>
                    <a:pt x="67" y="28"/>
                    <a:pt x="73" y="33"/>
                  </a:cubicBezTo>
                  <a:cubicBezTo>
                    <a:pt x="70" y="31"/>
                    <a:pt x="69" y="31"/>
                    <a:pt x="68" y="30"/>
                  </a:cubicBezTo>
                  <a:cubicBezTo>
                    <a:pt x="63" y="28"/>
                    <a:pt x="58" y="26"/>
                    <a:pt x="54" y="23"/>
                  </a:cubicBezTo>
                  <a:cubicBezTo>
                    <a:pt x="53" y="24"/>
                    <a:pt x="53" y="25"/>
                    <a:pt x="52" y="25"/>
                  </a:cubicBezTo>
                  <a:cubicBezTo>
                    <a:pt x="59" y="29"/>
                    <a:pt x="61" y="38"/>
                    <a:pt x="69" y="38"/>
                  </a:cubicBezTo>
                  <a:cubicBezTo>
                    <a:pt x="69" y="35"/>
                    <a:pt x="68" y="33"/>
                    <a:pt x="68" y="30"/>
                  </a:cubicBezTo>
                  <a:cubicBezTo>
                    <a:pt x="69" y="32"/>
                    <a:pt x="70" y="35"/>
                    <a:pt x="72" y="37"/>
                  </a:cubicBezTo>
                  <a:cubicBezTo>
                    <a:pt x="69" y="40"/>
                    <a:pt x="67" y="44"/>
                    <a:pt x="61" y="42"/>
                  </a:cubicBezTo>
                  <a:cubicBezTo>
                    <a:pt x="56" y="41"/>
                    <a:pt x="52" y="47"/>
                    <a:pt x="52" y="53"/>
                  </a:cubicBezTo>
                  <a:cubicBezTo>
                    <a:pt x="47" y="53"/>
                    <a:pt x="42" y="54"/>
                    <a:pt x="42" y="61"/>
                  </a:cubicBezTo>
                  <a:cubicBezTo>
                    <a:pt x="42" y="63"/>
                    <a:pt x="37" y="65"/>
                    <a:pt x="35" y="67"/>
                  </a:cubicBezTo>
                  <a:cubicBezTo>
                    <a:pt x="37" y="72"/>
                    <a:pt x="32" y="76"/>
                    <a:pt x="28" y="80"/>
                  </a:cubicBezTo>
                  <a:cubicBezTo>
                    <a:pt x="24" y="74"/>
                    <a:pt x="17" y="71"/>
                    <a:pt x="11" y="70"/>
                  </a:cubicBezTo>
                  <a:cubicBezTo>
                    <a:pt x="10" y="70"/>
                    <a:pt x="10" y="71"/>
                    <a:pt x="10" y="71"/>
                  </a:cubicBezTo>
                  <a:cubicBezTo>
                    <a:pt x="15" y="75"/>
                    <a:pt x="21" y="78"/>
                    <a:pt x="26" y="82"/>
                  </a:cubicBezTo>
                  <a:cubicBezTo>
                    <a:pt x="24" y="81"/>
                    <a:pt x="22" y="82"/>
                    <a:pt x="20" y="81"/>
                  </a:cubicBezTo>
                  <a:cubicBezTo>
                    <a:pt x="15" y="78"/>
                    <a:pt x="10" y="75"/>
                    <a:pt x="5" y="71"/>
                  </a:cubicBezTo>
                  <a:cubicBezTo>
                    <a:pt x="5" y="72"/>
                    <a:pt x="4" y="73"/>
                    <a:pt x="4" y="73"/>
                  </a:cubicBezTo>
                  <a:cubicBezTo>
                    <a:pt x="9" y="78"/>
                    <a:pt x="14" y="82"/>
                    <a:pt x="20" y="86"/>
                  </a:cubicBezTo>
                  <a:cubicBezTo>
                    <a:pt x="19" y="87"/>
                    <a:pt x="19" y="88"/>
                    <a:pt x="18" y="88"/>
                  </a:cubicBezTo>
                  <a:cubicBezTo>
                    <a:pt x="15" y="86"/>
                    <a:pt x="13" y="84"/>
                    <a:pt x="10" y="82"/>
                  </a:cubicBezTo>
                  <a:cubicBezTo>
                    <a:pt x="7" y="81"/>
                    <a:pt x="3" y="7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74"/>
                    <a:pt x="2" y="69"/>
                    <a:pt x="4" y="66"/>
                  </a:cubicBezTo>
                  <a:cubicBezTo>
                    <a:pt x="15" y="54"/>
                    <a:pt x="25" y="41"/>
                    <a:pt x="37" y="30"/>
                  </a:cubicBezTo>
                  <a:cubicBezTo>
                    <a:pt x="43" y="24"/>
                    <a:pt x="53" y="21"/>
                    <a:pt x="59" y="15"/>
                  </a:cubicBezTo>
                  <a:cubicBezTo>
                    <a:pt x="65" y="9"/>
                    <a:pt x="71" y="7"/>
                    <a:pt x="78" y="7"/>
                  </a:cubicBezTo>
                  <a:cubicBezTo>
                    <a:pt x="78" y="6"/>
                    <a:pt x="77" y="4"/>
                    <a:pt x="78" y="5"/>
                  </a:cubicBezTo>
                  <a:cubicBezTo>
                    <a:pt x="82" y="3"/>
                    <a:pt x="86" y="1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lose/>
                  <a:moveTo>
                    <a:pt x="15" y="61"/>
                  </a:moveTo>
                  <a:cubicBezTo>
                    <a:pt x="21" y="64"/>
                    <a:pt x="26" y="67"/>
                    <a:pt x="31" y="70"/>
                  </a:cubicBezTo>
                  <a:cubicBezTo>
                    <a:pt x="32" y="69"/>
                    <a:pt x="32" y="69"/>
                    <a:pt x="33" y="68"/>
                  </a:cubicBezTo>
                  <a:cubicBezTo>
                    <a:pt x="31" y="67"/>
                    <a:pt x="29" y="65"/>
                    <a:pt x="27" y="63"/>
                  </a:cubicBezTo>
                  <a:cubicBezTo>
                    <a:pt x="29" y="64"/>
                    <a:pt x="31" y="64"/>
                    <a:pt x="33" y="64"/>
                  </a:cubicBezTo>
                  <a:cubicBezTo>
                    <a:pt x="33" y="63"/>
                    <a:pt x="34" y="62"/>
                    <a:pt x="34" y="62"/>
                  </a:cubicBezTo>
                  <a:cubicBezTo>
                    <a:pt x="33" y="61"/>
                    <a:pt x="31" y="60"/>
                    <a:pt x="30" y="59"/>
                  </a:cubicBezTo>
                  <a:cubicBezTo>
                    <a:pt x="33" y="60"/>
                    <a:pt x="36" y="61"/>
                    <a:pt x="39" y="61"/>
                  </a:cubicBezTo>
                  <a:cubicBezTo>
                    <a:pt x="29" y="52"/>
                    <a:pt x="22" y="52"/>
                    <a:pt x="15" y="61"/>
                  </a:cubicBezTo>
                  <a:close/>
                  <a:moveTo>
                    <a:pt x="59" y="40"/>
                  </a:moveTo>
                  <a:cubicBezTo>
                    <a:pt x="60" y="39"/>
                    <a:pt x="60" y="38"/>
                    <a:pt x="61" y="37"/>
                  </a:cubicBezTo>
                  <a:cubicBezTo>
                    <a:pt x="56" y="34"/>
                    <a:pt x="51" y="31"/>
                    <a:pt x="47" y="27"/>
                  </a:cubicBezTo>
                  <a:cubicBezTo>
                    <a:pt x="46" y="28"/>
                    <a:pt x="45" y="29"/>
                    <a:pt x="45" y="30"/>
                  </a:cubicBezTo>
                  <a:cubicBezTo>
                    <a:pt x="50" y="33"/>
                    <a:pt x="54" y="36"/>
                    <a:pt x="59" y="40"/>
                  </a:cubicBezTo>
                  <a:close/>
                  <a:moveTo>
                    <a:pt x="51" y="44"/>
                  </a:moveTo>
                  <a:cubicBezTo>
                    <a:pt x="52" y="43"/>
                    <a:pt x="53" y="42"/>
                    <a:pt x="53" y="41"/>
                  </a:cubicBezTo>
                  <a:cubicBezTo>
                    <a:pt x="49" y="38"/>
                    <a:pt x="45" y="35"/>
                    <a:pt x="40" y="32"/>
                  </a:cubicBezTo>
                  <a:cubicBezTo>
                    <a:pt x="40" y="33"/>
                    <a:pt x="39" y="34"/>
                    <a:pt x="39" y="34"/>
                  </a:cubicBezTo>
                  <a:cubicBezTo>
                    <a:pt x="43" y="38"/>
                    <a:pt x="47" y="41"/>
                    <a:pt x="5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9">
              <a:extLst>
                <a:ext uri="{FF2B5EF4-FFF2-40B4-BE49-F238E27FC236}">
                  <a16:creationId xmlns:a16="http://schemas.microsoft.com/office/drawing/2014/main" xmlns="" id="{D0781C75-C0E1-4040-ADB2-783F75C22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634" y="4381861"/>
              <a:ext cx="775327" cy="387665"/>
            </a:xfrm>
            <a:custGeom>
              <a:avLst/>
              <a:gdLst>
                <a:gd name="T0" fmla="*/ 0 w 167"/>
                <a:gd name="T1" fmla="*/ 81 h 83"/>
                <a:gd name="T2" fmla="*/ 26 w 167"/>
                <a:gd name="T3" fmla="*/ 75 h 83"/>
                <a:gd name="T4" fmla="*/ 47 w 167"/>
                <a:gd name="T5" fmla="*/ 68 h 83"/>
                <a:gd name="T6" fmla="*/ 109 w 167"/>
                <a:gd name="T7" fmla="*/ 59 h 83"/>
                <a:gd name="T8" fmla="*/ 122 w 167"/>
                <a:gd name="T9" fmla="*/ 55 h 83"/>
                <a:gd name="T10" fmla="*/ 152 w 167"/>
                <a:gd name="T11" fmla="*/ 31 h 83"/>
                <a:gd name="T12" fmla="*/ 162 w 167"/>
                <a:gd name="T13" fmla="*/ 18 h 83"/>
                <a:gd name="T14" fmla="*/ 167 w 167"/>
                <a:gd name="T15" fmla="*/ 0 h 83"/>
                <a:gd name="T16" fmla="*/ 166 w 167"/>
                <a:gd name="T17" fmla="*/ 14 h 83"/>
                <a:gd name="T18" fmla="*/ 103 w 167"/>
                <a:gd name="T19" fmla="*/ 68 h 83"/>
                <a:gd name="T20" fmla="*/ 1 w 167"/>
                <a:gd name="T21" fmla="*/ 83 h 83"/>
                <a:gd name="T22" fmla="*/ 0 w 167"/>
                <a:gd name="T23" fmla="*/ 8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7" h="83">
                  <a:moveTo>
                    <a:pt x="0" y="81"/>
                  </a:moveTo>
                  <a:cubicBezTo>
                    <a:pt x="9" y="79"/>
                    <a:pt x="18" y="77"/>
                    <a:pt x="26" y="75"/>
                  </a:cubicBezTo>
                  <a:cubicBezTo>
                    <a:pt x="33" y="73"/>
                    <a:pt x="40" y="69"/>
                    <a:pt x="47" y="68"/>
                  </a:cubicBezTo>
                  <a:cubicBezTo>
                    <a:pt x="67" y="64"/>
                    <a:pt x="88" y="62"/>
                    <a:pt x="109" y="59"/>
                  </a:cubicBezTo>
                  <a:cubicBezTo>
                    <a:pt x="113" y="58"/>
                    <a:pt x="117" y="55"/>
                    <a:pt x="122" y="55"/>
                  </a:cubicBezTo>
                  <a:cubicBezTo>
                    <a:pt x="138" y="54"/>
                    <a:pt x="143" y="40"/>
                    <a:pt x="152" y="31"/>
                  </a:cubicBezTo>
                  <a:cubicBezTo>
                    <a:pt x="156" y="27"/>
                    <a:pt x="161" y="25"/>
                    <a:pt x="162" y="18"/>
                  </a:cubicBezTo>
                  <a:cubicBezTo>
                    <a:pt x="163" y="12"/>
                    <a:pt x="165" y="6"/>
                    <a:pt x="167" y="0"/>
                  </a:cubicBezTo>
                  <a:cubicBezTo>
                    <a:pt x="167" y="5"/>
                    <a:pt x="167" y="9"/>
                    <a:pt x="166" y="14"/>
                  </a:cubicBezTo>
                  <a:cubicBezTo>
                    <a:pt x="158" y="43"/>
                    <a:pt x="133" y="64"/>
                    <a:pt x="103" y="68"/>
                  </a:cubicBezTo>
                  <a:cubicBezTo>
                    <a:pt x="69" y="73"/>
                    <a:pt x="35" y="78"/>
                    <a:pt x="1" y="83"/>
                  </a:cubicBezTo>
                  <a:cubicBezTo>
                    <a:pt x="1" y="82"/>
                    <a:pt x="1" y="82"/>
                    <a:pt x="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0">
              <a:extLst>
                <a:ext uri="{FF2B5EF4-FFF2-40B4-BE49-F238E27FC236}">
                  <a16:creationId xmlns:a16="http://schemas.microsoft.com/office/drawing/2014/main" xmlns="" id="{2EE86AF2-F1AC-40B3-B822-85BE23D2F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810" y="4748942"/>
              <a:ext cx="538614" cy="106351"/>
            </a:xfrm>
            <a:custGeom>
              <a:avLst/>
              <a:gdLst>
                <a:gd name="T0" fmla="*/ 28 w 116"/>
                <a:gd name="T1" fmla="*/ 14 h 23"/>
                <a:gd name="T2" fmla="*/ 46 w 116"/>
                <a:gd name="T3" fmla="*/ 12 h 23"/>
                <a:gd name="T4" fmla="*/ 64 w 116"/>
                <a:gd name="T5" fmla="*/ 5 h 23"/>
                <a:gd name="T6" fmla="*/ 76 w 116"/>
                <a:gd name="T7" fmla="*/ 4 h 23"/>
                <a:gd name="T8" fmla="*/ 95 w 116"/>
                <a:gd name="T9" fmla="*/ 3 h 23"/>
                <a:gd name="T10" fmla="*/ 116 w 116"/>
                <a:gd name="T11" fmla="*/ 0 h 23"/>
                <a:gd name="T12" fmla="*/ 110 w 116"/>
                <a:gd name="T13" fmla="*/ 4 h 23"/>
                <a:gd name="T14" fmla="*/ 74 w 116"/>
                <a:gd name="T15" fmla="*/ 13 h 23"/>
                <a:gd name="T16" fmla="*/ 5 w 116"/>
                <a:gd name="T17" fmla="*/ 23 h 23"/>
                <a:gd name="T18" fmla="*/ 0 w 116"/>
                <a:gd name="T19" fmla="*/ 23 h 23"/>
                <a:gd name="T20" fmla="*/ 28 w 116"/>
                <a:gd name="T21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23">
                  <a:moveTo>
                    <a:pt x="28" y="14"/>
                  </a:moveTo>
                  <a:cubicBezTo>
                    <a:pt x="34" y="13"/>
                    <a:pt x="40" y="12"/>
                    <a:pt x="46" y="12"/>
                  </a:cubicBezTo>
                  <a:cubicBezTo>
                    <a:pt x="53" y="11"/>
                    <a:pt x="59" y="11"/>
                    <a:pt x="64" y="5"/>
                  </a:cubicBezTo>
                  <a:cubicBezTo>
                    <a:pt x="66" y="3"/>
                    <a:pt x="72" y="4"/>
                    <a:pt x="76" y="4"/>
                  </a:cubicBezTo>
                  <a:cubicBezTo>
                    <a:pt x="82" y="3"/>
                    <a:pt x="89" y="3"/>
                    <a:pt x="95" y="3"/>
                  </a:cubicBezTo>
                  <a:cubicBezTo>
                    <a:pt x="101" y="2"/>
                    <a:pt x="108" y="1"/>
                    <a:pt x="116" y="0"/>
                  </a:cubicBezTo>
                  <a:cubicBezTo>
                    <a:pt x="113" y="2"/>
                    <a:pt x="112" y="3"/>
                    <a:pt x="110" y="4"/>
                  </a:cubicBezTo>
                  <a:cubicBezTo>
                    <a:pt x="99" y="9"/>
                    <a:pt x="87" y="11"/>
                    <a:pt x="74" y="13"/>
                  </a:cubicBezTo>
                  <a:cubicBezTo>
                    <a:pt x="51" y="16"/>
                    <a:pt x="28" y="19"/>
                    <a:pt x="5" y="23"/>
                  </a:cubicBezTo>
                  <a:cubicBezTo>
                    <a:pt x="3" y="23"/>
                    <a:pt x="1" y="23"/>
                    <a:pt x="0" y="23"/>
                  </a:cubicBezTo>
                  <a:cubicBezTo>
                    <a:pt x="9" y="20"/>
                    <a:pt x="19" y="17"/>
                    <a:pt x="2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2">
              <a:extLst>
                <a:ext uri="{FF2B5EF4-FFF2-40B4-BE49-F238E27FC236}">
                  <a16:creationId xmlns:a16="http://schemas.microsoft.com/office/drawing/2014/main" xmlns="" id="{C3C66173-9D32-49E1-A174-83C3857FD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905" y="4707774"/>
              <a:ext cx="336204" cy="192117"/>
            </a:xfrm>
            <a:custGeom>
              <a:avLst/>
              <a:gdLst>
                <a:gd name="T0" fmla="*/ 1 w 72"/>
                <a:gd name="T1" fmla="*/ 0 h 41"/>
                <a:gd name="T2" fmla="*/ 13 w 72"/>
                <a:gd name="T3" fmla="*/ 10 h 41"/>
                <a:gd name="T4" fmla="*/ 16 w 72"/>
                <a:gd name="T5" fmla="*/ 14 h 41"/>
                <a:gd name="T6" fmla="*/ 27 w 72"/>
                <a:gd name="T7" fmla="*/ 25 h 41"/>
                <a:gd name="T8" fmla="*/ 59 w 72"/>
                <a:gd name="T9" fmla="*/ 30 h 41"/>
                <a:gd name="T10" fmla="*/ 72 w 72"/>
                <a:gd name="T11" fmla="*/ 32 h 41"/>
                <a:gd name="T12" fmla="*/ 2 w 72"/>
                <a:gd name="T13" fmla="*/ 10 h 41"/>
                <a:gd name="T14" fmla="*/ 6 w 72"/>
                <a:gd name="T15" fmla="*/ 10 h 41"/>
                <a:gd name="T16" fmla="*/ 0 w 72"/>
                <a:gd name="T17" fmla="*/ 1 h 41"/>
                <a:gd name="T18" fmla="*/ 1 w 72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41">
                  <a:moveTo>
                    <a:pt x="1" y="0"/>
                  </a:moveTo>
                  <a:cubicBezTo>
                    <a:pt x="5" y="3"/>
                    <a:pt x="9" y="6"/>
                    <a:pt x="13" y="10"/>
                  </a:cubicBezTo>
                  <a:cubicBezTo>
                    <a:pt x="15" y="11"/>
                    <a:pt x="16" y="13"/>
                    <a:pt x="16" y="14"/>
                  </a:cubicBezTo>
                  <a:cubicBezTo>
                    <a:pt x="15" y="22"/>
                    <a:pt x="22" y="23"/>
                    <a:pt x="27" y="25"/>
                  </a:cubicBezTo>
                  <a:cubicBezTo>
                    <a:pt x="37" y="29"/>
                    <a:pt x="48" y="31"/>
                    <a:pt x="59" y="30"/>
                  </a:cubicBezTo>
                  <a:cubicBezTo>
                    <a:pt x="63" y="30"/>
                    <a:pt x="67" y="31"/>
                    <a:pt x="72" y="32"/>
                  </a:cubicBezTo>
                  <a:cubicBezTo>
                    <a:pt x="52" y="41"/>
                    <a:pt x="26" y="39"/>
                    <a:pt x="2" y="10"/>
                  </a:cubicBezTo>
                  <a:cubicBezTo>
                    <a:pt x="3" y="10"/>
                    <a:pt x="4" y="10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4">
              <a:extLst>
                <a:ext uri="{FF2B5EF4-FFF2-40B4-BE49-F238E27FC236}">
                  <a16:creationId xmlns:a16="http://schemas.microsoft.com/office/drawing/2014/main" xmlns="" id="{FDF86019-7671-4138-AC5C-699002826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394" y="2079894"/>
              <a:ext cx="305329" cy="185255"/>
            </a:xfrm>
            <a:custGeom>
              <a:avLst/>
              <a:gdLst>
                <a:gd name="T0" fmla="*/ 39 w 66"/>
                <a:gd name="T1" fmla="*/ 27 h 40"/>
                <a:gd name="T2" fmla="*/ 31 w 66"/>
                <a:gd name="T3" fmla="*/ 23 h 40"/>
                <a:gd name="T4" fmla="*/ 29 w 66"/>
                <a:gd name="T5" fmla="*/ 21 h 40"/>
                <a:gd name="T6" fmla="*/ 30 w 66"/>
                <a:gd name="T7" fmla="*/ 21 h 40"/>
                <a:gd name="T8" fmla="*/ 30 w 66"/>
                <a:gd name="T9" fmla="*/ 18 h 40"/>
                <a:gd name="T10" fmla="*/ 30 w 66"/>
                <a:gd name="T11" fmla="*/ 18 h 40"/>
                <a:gd name="T12" fmla="*/ 25 w 66"/>
                <a:gd name="T13" fmla="*/ 16 h 40"/>
                <a:gd name="T14" fmla="*/ 22 w 66"/>
                <a:gd name="T15" fmla="*/ 16 h 40"/>
                <a:gd name="T16" fmla="*/ 0 w 66"/>
                <a:gd name="T17" fmla="*/ 0 h 40"/>
                <a:gd name="T18" fmla="*/ 9 w 66"/>
                <a:gd name="T19" fmla="*/ 1 h 40"/>
                <a:gd name="T20" fmla="*/ 66 w 66"/>
                <a:gd name="T21" fmla="*/ 40 h 40"/>
                <a:gd name="T22" fmla="*/ 57 w 66"/>
                <a:gd name="T23" fmla="*/ 35 h 40"/>
                <a:gd name="T24" fmla="*/ 39 w 66"/>
                <a:gd name="T25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40">
                  <a:moveTo>
                    <a:pt x="39" y="27"/>
                  </a:moveTo>
                  <a:cubicBezTo>
                    <a:pt x="36" y="25"/>
                    <a:pt x="34" y="24"/>
                    <a:pt x="31" y="23"/>
                  </a:cubicBezTo>
                  <a:cubicBezTo>
                    <a:pt x="30" y="22"/>
                    <a:pt x="30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19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8"/>
                    <a:pt x="27" y="17"/>
                    <a:pt x="25" y="16"/>
                  </a:cubicBezTo>
                  <a:cubicBezTo>
                    <a:pt x="24" y="16"/>
                    <a:pt x="23" y="16"/>
                    <a:pt x="22" y="16"/>
                  </a:cubicBezTo>
                  <a:cubicBezTo>
                    <a:pt x="15" y="10"/>
                    <a:pt x="7" y="5"/>
                    <a:pt x="0" y="0"/>
                  </a:cubicBezTo>
                  <a:cubicBezTo>
                    <a:pt x="3" y="0"/>
                    <a:pt x="6" y="0"/>
                    <a:pt x="9" y="1"/>
                  </a:cubicBezTo>
                  <a:cubicBezTo>
                    <a:pt x="31" y="11"/>
                    <a:pt x="50" y="24"/>
                    <a:pt x="66" y="40"/>
                  </a:cubicBezTo>
                  <a:cubicBezTo>
                    <a:pt x="63" y="38"/>
                    <a:pt x="60" y="36"/>
                    <a:pt x="57" y="35"/>
                  </a:cubicBezTo>
                  <a:cubicBezTo>
                    <a:pt x="51" y="32"/>
                    <a:pt x="45" y="29"/>
                    <a:pt x="3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5">
              <a:extLst>
                <a:ext uri="{FF2B5EF4-FFF2-40B4-BE49-F238E27FC236}">
                  <a16:creationId xmlns:a16="http://schemas.microsoft.com/office/drawing/2014/main" xmlns="" id="{BF2E839D-EBF3-4805-8EC1-E60006E9E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168" y="2031865"/>
              <a:ext cx="236716" cy="137226"/>
            </a:xfrm>
            <a:custGeom>
              <a:avLst/>
              <a:gdLst>
                <a:gd name="T0" fmla="*/ 29 w 51"/>
                <a:gd name="T1" fmla="*/ 10 h 29"/>
                <a:gd name="T2" fmla="*/ 51 w 51"/>
                <a:gd name="T3" fmla="*/ 26 h 29"/>
                <a:gd name="T4" fmla="*/ 51 w 51"/>
                <a:gd name="T5" fmla="*/ 29 h 29"/>
                <a:gd name="T6" fmla="*/ 40 w 51"/>
                <a:gd name="T7" fmla="*/ 23 h 29"/>
                <a:gd name="T8" fmla="*/ 0 w 51"/>
                <a:gd name="T9" fmla="*/ 2 h 29"/>
                <a:gd name="T10" fmla="*/ 4 w 51"/>
                <a:gd name="T11" fmla="*/ 1 h 29"/>
                <a:gd name="T12" fmla="*/ 29 w 51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29">
                  <a:moveTo>
                    <a:pt x="29" y="10"/>
                  </a:moveTo>
                  <a:cubicBezTo>
                    <a:pt x="36" y="15"/>
                    <a:pt x="44" y="20"/>
                    <a:pt x="51" y="26"/>
                  </a:cubicBezTo>
                  <a:cubicBezTo>
                    <a:pt x="51" y="27"/>
                    <a:pt x="51" y="28"/>
                    <a:pt x="51" y="29"/>
                  </a:cubicBezTo>
                  <a:cubicBezTo>
                    <a:pt x="47" y="27"/>
                    <a:pt x="44" y="25"/>
                    <a:pt x="40" y="23"/>
                  </a:cubicBezTo>
                  <a:cubicBezTo>
                    <a:pt x="27" y="16"/>
                    <a:pt x="13" y="9"/>
                    <a:pt x="0" y="2"/>
                  </a:cubicBezTo>
                  <a:cubicBezTo>
                    <a:pt x="2" y="2"/>
                    <a:pt x="3" y="0"/>
                    <a:pt x="4" y="1"/>
                  </a:cubicBezTo>
                  <a:cubicBezTo>
                    <a:pt x="12" y="4"/>
                    <a:pt x="21" y="7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6">
              <a:extLst>
                <a:ext uri="{FF2B5EF4-FFF2-40B4-BE49-F238E27FC236}">
                  <a16:creationId xmlns:a16="http://schemas.microsoft.com/office/drawing/2014/main" xmlns="" id="{9978BD04-19E8-4255-86EF-D535DD952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476" y="2446973"/>
              <a:ext cx="126935" cy="171533"/>
            </a:xfrm>
            <a:custGeom>
              <a:avLst/>
              <a:gdLst>
                <a:gd name="T0" fmla="*/ 15 w 27"/>
                <a:gd name="T1" fmla="*/ 32 h 37"/>
                <a:gd name="T2" fmla="*/ 15 w 27"/>
                <a:gd name="T3" fmla="*/ 30 h 37"/>
                <a:gd name="T4" fmla="*/ 19 w 27"/>
                <a:gd name="T5" fmla="*/ 27 h 37"/>
                <a:gd name="T6" fmla="*/ 7 w 27"/>
                <a:gd name="T7" fmla="*/ 18 h 37"/>
                <a:gd name="T8" fmla="*/ 8 w 27"/>
                <a:gd name="T9" fmla="*/ 17 h 37"/>
                <a:gd name="T10" fmla="*/ 14 w 27"/>
                <a:gd name="T11" fmla="*/ 21 h 37"/>
                <a:gd name="T12" fmla="*/ 20 w 27"/>
                <a:gd name="T13" fmla="*/ 25 h 37"/>
                <a:gd name="T14" fmla="*/ 22 w 27"/>
                <a:gd name="T15" fmla="*/ 22 h 37"/>
                <a:gd name="T16" fmla="*/ 0 w 27"/>
                <a:gd name="T17" fmla="*/ 8 h 37"/>
                <a:gd name="T18" fmla="*/ 5 w 27"/>
                <a:gd name="T19" fmla="*/ 6 h 37"/>
                <a:gd name="T20" fmla="*/ 3 w 27"/>
                <a:gd name="T21" fmla="*/ 9 h 37"/>
                <a:gd name="T22" fmla="*/ 23 w 27"/>
                <a:gd name="T23" fmla="*/ 20 h 37"/>
                <a:gd name="T24" fmla="*/ 5 w 27"/>
                <a:gd name="T25" fmla="*/ 7 h 37"/>
                <a:gd name="T26" fmla="*/ 8 w 27"/>
                <a:gd name="T27" fmla="*/ 0 h 37"/>
                <a:gd name="T28" fmla="*/ 8 w 27"/>
                <a:gd name="T29" fmla="*/ 0 h 37"/>
                <a:gd name="T30" fmla="*/ 27 w 27"/>
                <a:gd name="T31" fmla="*/ 16 h 37"/>
                <a:gd name="T32" fmla="*/ 17 w 27"/>
                <a:gd name="T33" fmla="*/ 37 h 37"/>
                <a:gd name="T34" fmla="*/ 17 w 27"/>
                <a:gd name="T35" fmla="*/ 37 h 37"/>
                <a:gd name="T36" fmla="*/ 15 w 27"/>
                <a:gd name="T3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7">
                  <a:moveTo>
                    <a:pt x="15" y="32"/>
                  </a:moveTo>
                  <a:cubicBezTo>
                    <a:pt x="15" y="31"/>
                    <a:pt x="15" y="30"/>
                    <a:pt x="15" y="30"/>
                  </a:cubicBezTo>
                  <a:cubicBezTo>
                    <a:pt x="16" y="29"/>
                    <a:pt x="17" y="28"/>
                    <a:pt x="19" y="27"/>
                  </a:cubicBezTo>
                  <a:cubicBezTo>
                    <a:pt x="15" y="24"/>
                    <a:pt x="11" y="21"/>
                    <a:pt x="7" y="18"/>
                  </a:cubicBezTo>
                  <a:cubicBezTo>
                    <a:pt x="8" y="18"/>
                    <a:pt x="8" y="18"/>
                    <a:pt x="8" y="17"/>
                  </a:cubicBezTo>
                  <a:cubicBezTo>
                    <a:pt x="10" y="19"/>
                    <a:pt x="12" y="20"/>
                    <a:pt x="14" y="21"/>
                  </a:cubicBezTo>
                  <a:cubicBezTo>
                    <a:pt x="16" y="22"/>
                    <a:pt x="18" y="24"/>
                    <a:pt x="20" y="25"/>
                  </a:cubicBezTo>
                  <a:cubicBezTo>
                    <a:pt x="21" y="24"/>
                    <a:pt x="21" y="23"/>
                    <a:pt x="22" y="22"/>
                  </a:cubicBezTo>
                  <a:cubicBezTo>
                    <a:pt x="15" y="18"/>
                    <a:pt x="8" y="14"/>
                    <a:pt x="0" y="8"/>
                  </a:cubicBezTo>
                  <a:cubicBezTo>
                    <a:pt x="2" y="8"/>
                    <a:pt x="4" y="7"/>
                    <a:pt x="5" y="6"/>
                  </a:cubicBezTo>
                  <a:cubicBezTo>
                    <a:pt x="5" y="7"/>
                    <a:pt x="4" y="8"/>
                    <a:pt x="3" y="9"/>
                  </a:cubicBezTo>
                  <a:cubicBezTo>
                    <a:pt x="10" y="13"/>
                    <a:pt x="17" y="16"/>
                    <a:pt x="23" y="20"/>
                  </a:cubicBezTo>
                  <a:cubicBezTo>
                    <a:pt x="24" y="16"/>
                    <a:pt x="16" y="9"/>
                    <a:pt x="5" y="7"/>
                  </a:cubicBezTo>
                  <a:cubicBezTo>
                    <a:pt x="6" y="4"/>
                    <a:pt x="7" y="2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4" y="5"/>
                    <a:pt x="20" y="10"/>
                    <a:pt x="27" y="16"/>
                  </a:cubicBezTo>
                  <a:cubicBezTo>
                    <a:pt x="24" y="23"/>
                    <a:pt x="20" y="30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6"/>
                    <a:pt x="16" y="34"/>
                    <a:pt x="1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7">
              <a:extLst>
                <a:ext uri="{FF2B5EF4-FFF2-40B4-BE49-F238E27FC236}">
                  <a16:creationId xmlns:a16="http://schemas.microsoft.com/office/drawing/2014/main" xmlns="" id="{4BB8F507-60CA-400D-9C0A-6727C2406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927" y="2313178"/>
              <a:ext cx="291607" cy="147519"/>
            </a:xfrm>
            <a:custGeom>
              <a:avLst/>
              <a:gdLst>
                <a:gd name="T0" fmla="*/ 17 w 63"/>
                <a:gd name="T1" fmla="*/ 16 h 32"/>
                <a:gd name="T2" fmla="*/ 0 w 63"/>
                <a:gd name="T3" fmla="*/ 0 h 32"/>
                <a:gd name="T4" fmla="*/ 19 w 63"/>
                <a:gd name="T5" fmla="*/ 8 h 32"/>
                <a:gd name="T6" fmla="*/ 44 w 63"/>
                <a:gd name="T7" fmla="*/ 22 h 32"/>
                <a:gd name="T8" fmla="*/ 63 w 63"/>
                <a:gd name="T9" fmla="*/ 32 h 32"/>
                <a:gd name="T10" fmla="*/ 51 w 63"/>
                <a:gd name="T11" fmla="*/ 28 h 32"/>
                <a:gd name="T12" fmla="*/ 37 w 63"/>
                <a:gd name="T13" fmla="*/ 23 h 32"/>
                <a:gd name="T14" fmla="*/ 16 w 63"/>
                <a:gd name="T15" fmla="*/ 11 h 32"/>
                <a:gd name="T16" fmla="*/ 17 w 63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">
                  <a:moveTo>
                    <a:pt x="17" y="16"/>
                  </a:moveTo>
                  <a:cubicBezTo>
                    <a:pt x="12" y="11"/>
                    <a:pt x="6" y="6"/>
                    <a:pt x="0" y="0"/>
                  </a:cubicBezTo>
                  <a:cubicBezTo>
                    <a:pt x="6" y="3"/>
                    <a:pt x="13" y="6"/>
                    <a:pt x="19" y="8"/>
                  </a:cubicBezTo>
                  <a:cubicBezTo>
                    <a:pt x="27" y="13"/>
                    <a:pt x="36" y="17"/>
                    <a:pt x="44" y="22"/>
                  </a:cubicBezTo>
                  <a:cubicBezTo>
                    <a:pt x="50" y="25"/>
                    <a:pt x="56" y="29"/>
                    <a:pt x="63" y="32"/>
                  </a:cubicBezTo>
                  <a:cubicBezTo>
                    <a:pt x="59" y="31"/>
                    <a:pt x="55" y="29"/>
                    <a:pt x="51" y="28"/>
                  </a:cubicBezTo>
                  <a:cubicBezTo>
                    <a:pt x="46" y="26"/>
                    <a:pt x="41" y="24"/>
                    <a:pt x="37" y="23"/>
                  </a:cubicBezTo>
                  <a:cubicBezTo>
                    <a:pt x="30" y="19"/>
                    <a:pt x="23" y="15"/>
                    <a:pt x="16" y="11"/>
                  </a:cubicBezTo>
                  <a:cubicBezTo>
                    <a:pt x="17" y="14"/>
                    <a:pt x="17" y="15"/>
                    <a:pt x="1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xmlns="" id="{84964D88-816B-429D-AEAB-DB61079B4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935" y="2968432"/>
              <a:ext cx="216132" cy="37738"/>
            </a:xfrm>
            <a:custGeom>
              <a:avLst/>
              <a:gdLst>
                <a:gd name="T0" fmla="*/ 0 w 47"/>
                <a:gd name="T1" fmla="*/ 8 h 8"/>
                <a:gd name="T2" fmla="*/ 47 w 47"/>
                <a:gd name="T3" fmla="*/ 1 h 8"/>
                <a:gd name="T4" fmla="*/ 0 w 47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8">
                  <a:moveTo>
                    <a:pt x="0" y="8"/>
                  </a:moveTo>
                  <a:cubicBezTo>
                    <a:pt x="16" y="2"/>
                    <a:pt x="32" y="0"/>
                    <a:pt x="47" y="1"/>
                  </a:cubicBezTo>
                  <a:cubicBezTo>
                    <a:pt x="33" y="3"/>
                    <a:pt x="16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1">
              <a:extLst>
                <a:ext uri="{FF2B5EF4-FFF2-40B4-BE49-F238E27FC236}">
                  <a16:creationId xmlns:a16="http://schemas.microsoft.com/office/drawing/2014/main" xmlns="" id="{08AECA57-27A7-40F7-ACED-A2B085B97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738" y="4807262"/>
              <a:ext cx="250439" cy="34307"/>
            </a:xfrm>
            <a:custGeom>
              <a:avLst/>
              <a:gdLst>
                <a:gd name="T0" fmla="*/ 54 w 54"/>
                <a:gd name="T1" fmla="*/ 2 h 8"/>
                <a:gd name="T2" fmla="*/ 0 w 54"/>
                <a:gd name="T3" fmla="*/ 8 h 8"/>
                <a:gd name="T4" fmla="*/ 54 w 54"/>
                <a:gd name="T5" fmla="*/ 2 h 8"/>
                <a:gd name="T6" fmla="*/ 54 w 54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8">
                  <a:moveTo>
                    <a:pt x="54" y="2"/>
                  </a:moveTo>
                  <a:cubicBezTo>
                    <a:pt x="36" y="4"/>
                    <a:pt x="18" y="6"/>
                    <a:pt x="0" y="8"/>
                  </a:cubicBezTo>
                  <a:cubicBezTo>
                    <a:pt x="18" y="3"/>
                    <a:pt x="36" y="0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2">
              <a:extLst>
                <a:ext uri="{FF2B5EF4-FFF2-40B4-BE49-F238E27FC236}">
                  <a16:creationId xmlns:a16="http://schemas.microsoft.com/office/drawing/2014/main" xmlns="" id="{226D6828-7793-4714-9F68-7A6A608AE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7701" y="2199966"/>
              <a:ext cx="123503" cy="99490"/>
            </a:xfrm>
            <a:custGeom>
              <a:avLst/>
              <a:gdLst>
                <a:gd name="T0" fmla="*/ 13 w 26"/>
                <a:gd name="T1" fmla="*/ 8 h 21"/>
                <a:gd name="T2" fmla="*/ 25 w 26"/>
                <a:gd name="T3" fmla="*/ 17 h 21"/>
                <a:gd name="T4" fmla="*/ 26 w 26"/>
                <a:gd name="T5" fmla="*/ 21 h 21"/>
                <a:gd name="T6" fmla="*/ 4 w 26"/>
                <a:gd name="T7" fmla="*/ 7 h 21"/>
                <a:gd name="T8" fmla="*/ 0 w 26"/>
                <a:gd name="T9" fmla="*/ 0 h 21"/>
                <a:gd name="T10" fmla="*/ 13 w 26"/>
                <a:gd name="T1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1">
                  <a:moveTo>
                    <a:pt x="13" y="8"/>
                  </a:moveTo>
                  <a:cubicBezTo>
                    <a:pt x="17" y="11"/>
                    <a:pt x="21" y="14"/>
                    <a:pt x="25" y="17"/>
                  </a:cubicBezTo>
                  <a:cubicBezTo>
                    <a:pt x="25" y="18"/>
                    <a:pt x="25" y="20"/>
                    <a:pt x="26" y="21"/>
                  </a:cubicBezTo>
                  <a:cubicBezTo>
                    <a:pt x="18" y="16"/>
                    <a:pt x="11" y="12"/>
                    <a:pt x="4" y="7"/>
                  </a:cubicBezTo>
                  <a:cubicBezTo>
                    <a:pt x="2" y="6"/>
                    <a:pt x="1" y="2"/>
                    <a:pt x="0" y="0"/>
                  </a:cubicBezTo>
                  <a:cubicBezTo>
                    <a:pt x="4" y="2"/>
                    <a:pt x="9" y="5"/>
                    <a:pt x="1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xmlns="" id="{3BB0ABD7-CDFF-4951-B754-5851E601B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498" y="3465878"/>
              <a:ext cx="99490" cy="624379"/>
            </a:xfrm>
            <a:custGeom>
              <a:avLst/>
              <a:gdLst>
                <a:gd name="T0" fmla="*/ 1 w 22"/>
                <a:gd name="T1" fmla="*/ 0 h 134"/>
                <a:gd name="T2" fmla="*/ 11 w 22"/>
                <a:gd name="T3" fmla="*/ 40 h 134"/>
                <a:gd name="T4" fmla="*/ 7 w 22"/>
                <a:gd name="T5" fmla="*/ 39 h 134"/>
                <a:gd name="T6" fmla="*/ 22 w 22"/>
                <a:gd name="T7" fmla="*/ 133 h 134"/>
                <a:gd name="T8" fmla="*/ 20 w 22"/>
                <a:gd name="T9" fmla="*/ 134 h 134"/>
                <a:gd name="T10" fmla="*/ 16 w 22"/>
                <a:gd name="T11" fmla="*/ 117 h 134"/>
                <a:gd name="T12" fmla="*/ 10 w 22"/>
                <a:gd name="T13" fmla="*/ 78 h 134"/>
                <a:gd name="T14" fmla="*/ 7 w 22"/>
                <a:gd name="T15" fmla="*/ 57 h 134"/>
                <a:gd name="T16" fmla="*/ 0 w 22"/>
                <a:gd name="T17" fmla="*/ 12 h 134"/>
                <a:gd name="T18" fmla="*/ 0 w 22"/>
                <a:gd name="T19" fmla="*/ 0 h 134"/>
                <a:gd name="T20" fmla="*/ 1 w 22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34">
                  <a:moveTo>
                    <a:pt x="1" y="0"/>
                  </a:moveTo>
                  <a:cubicBezTo>
                    <a:pt x="5" y="13"/>
                    <a:pt x="8" y="26"/>
                    <a:pt x="11" y="40"/>
                  </a:cubicBezTo>
                  <a:cubicBezTo>
                    <a:pt x="10" y="40"/>
                    <a:pt x="9" y="40"/>
                    <a:pt x="7" y="39"/>
                  </a:cubicBezTo>
                  <a:cubicBezTo>
                    <a:pt x="12" y="71"/>
                    <a:pt x="17" y="102"/>
                    <a:pt x="22" y="133"/>
                  </a:cubicBezTo>
                  <a:cubicBezTo>
                    <a:pt x="21" y="133"/>
                    <a:pt x="21" y="133"/>
                    <a:pt x="20" y="134"/>
                  </a:cubicBezTo>
                  <a:cubicBezTo>
                    <a:pt x="19" y="128"/>
                    <a:pt x="17" y="122"/>
                    <a:pt x="16" y="117"/>
                  </a:cubicBezTo>
                  <a:cubicBezTo>
                    <a:pt x="14" y="104"/>
                    <a:pt x="12" y="91"/>
                    <a:pt x="10" y="78"/>
                  </a:cubicBezTo>
                  <a:cubicBezTo>
                    <a:pt x="9" y="71"/>
                    <a:pt x="8" y="64"/>
                    <a:pt x="7" y="57"/>
                  </a:cubicBezTo>
                  <a:cubicBezTo>
                    <a:pt x="5" y="42"/>
                    <a:pt x="3" y="27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3">
              <a:extLst>
                <a:ext uri="{FF2B5EF4-FFF2-40B4-BE49-F238E27FC236}">
                  <a16:creationId xmlns:a16="http://schemas.microsoft.com/office/drawing/2014/main" xmlns="" id="{2405E75A-2B22-46EA-8261-8671FD6FD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570" y="4186315"/>
              <a:ext cx="44600" cy="415110"/>
            </a:xfrm>
            <a:custGeom>
              <a:avLst/>
              <a:gdLst>
                <a:gd name="T0" fmla="*/ 1 w 10"/>
                <a:gd name="T1" fmla="*/ 42 h 89"/>
                <a:gd name="T2" fmla="*/ 4 w 10"/>
                <a:gd name="T3" fmla="*/ 46 h 89"/>
                <a:gd name="T4" fmla="*/ 6 w 10"/>
                <a:gd name="T5" fmla="*/ 46 h 89"/>
                <a:gd name="T6" fmla="*/ 0 w 10"/>
                <a:gd name="T7" fmla="*/ 0 h 89"/>
                <a:gd name="T8" fmla="*/ 4 w 10"/>
                <a:gd name="T9" fmla="*/ 0 h 89"/>
                <a:gd name="T10" fmla="*/ 10 w 10"/>
                <a:gd name="T11" fmla="*/ 88 h 89"/>
                <a:gd name="T12" fmla="*/ 4 w 10"/>
                <a:gd name="T13" fmla="*/ 89 h 89"/>
                <a:gd name="T14" fmla="*/ 1 w 10"/>
                <a:gd name="T15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9">
                  <a:moveTo>
                    <a:pt x="1" y="42"/>
                  </a:moveTo>
                  <a:cubicBezTo>
                    <a:pt x="2" y="44"/>
                    <a:pt x="3" y="45"/>
                    <a:pt x="4" y="46"/>
                  </a:cubicBezTo>
                  <a:cubicBezTo>
                    <a:pt x="4" y="46"/>
                    <a:pt x="5" y="46"/>
                    <a:pt x="6" y="46"/>
                  </a:cubicBezTo>
                  <a:cubicBezTo>
                    <a:pt x="4" y="31"/>
                    <a:pt x="2" y="16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6" y="29"/>
                    <a:pt x="8" y="58"/>
                    <a:pt x="10" y="88"/>
                  </a:cubicBezTo>
                  <a:cubicBezTo>
                    <a:pt x="9" y="88"/>
                    <a:pt x="7" y="89"/>
                    <a:pt x="4" y="89"/>
                  </a:cubicBezTo>
                  <a:cubicBezTo>
                    <a:pt x="3" y="73"/>
                    <a:pt x="2" y="58"/>
                    <a:pt x="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3">
              <a:extLst>
                <a:ext uri="{FF2B5EF4-FFF2-40B4-BE49-F238E27FC236}">
                  <a16:creationId xmlns:a16="http://schemas.microsoft.com/office/drawing/2014/main" xmlns="" id="{8BBBBA74-93AB-44AC-8333-0B709A8DC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834" y="4158870"/>
              <a:ext cx="41168" cy="222994"/>
            </a:xfrm>
            <a:custGeom>
              <a:avLst/>
              <a:gdLst>
                <a:gd name="T0" fmla="*/ 9 w 9"/>
                <a:gd name="T1" fmla="*/ 48 h 48"/>
                <a:gd name="T2" fmla="*/ 0 w 9"/>
                <a:gd name="T3" fmla="*/ 0 h 48"/>
                <a:gd name="T4" fmla="*/ 3 w 9"/>
                <a:gd name="T5" fmla="*/ 0 h 48"/>
                <a:gd name="T6" fmla="*/ 7 w 9"/>
                <a:gd name="T7" fmla="*/ 34 h 48"/>
                <a:gd name="T8" fmla="*/ 9 w 9"/>
                <a:gd name="T9" fmla="*/ 48 h 48"/>
                <a:gd name="T10" fmla="*/ 9 w 9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8">
                  <a:moveTo>
                    <a:pt x="9" y="48"/>
                  </a:moveTo>
                  <a:cubicBezTo>
                    <a:pt x="6" y="32"/>
                    <a:pt x="3" y="16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11"/>
                    <a:pt x="6" y="23"/>
                    <a:pt x="7" y="34"/>
                  </a:cubicBezTo>
                  <a:cubicBezTo>
                    <a:pt x="8" y="39"/>
                    <a:pt x="8" y="44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xmlns="" id="{202F3C64-C8C6-4026-84DB-98772B70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05" y="3246316"/>
              <a:ext cx="30877" cy="171533"/>
            </a:xfrm>
            <a:custGeom>
              <a:avLst/>
              <a:gdLst>
                <a:gd name="T0" fmla="*/ 0 w 7"/>
                <a:gd name="T1" fmla="*/ 37 h 37"/>
                <a:gd name="T2" fmla="*/ 5 w 7"/>
                <a:gd name="T3" fmla="*/ 0 h 37"/>
                <a:gd name="T4" fmla="*/ 7 w 7"/>
                <a:gd name="T5" fmla="*/ 1 h 37"/>
                <a:gd name="T6" fmla="*/ 1 w 7"/>
                <a:gd name="T7" fmla="*/ 37 h 37"/>
                <a:gd name="T8" fmla="*/ 0 w 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7">
                  <a:moveTo>
                    <a:pt x="0" y="37"/>
                  </a:moveTo>
                  <a:cubicBezTo>
                    <a:pt x="2" y="25"/>
                    <a:pt x="3" y="13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5" y="13"/>
                    <a:pt x="3" y="25"/>
                    <a:pt x="1" y="37"/>
                  </a:cubicBezTo>
                  <a:cubicBezTo>
                    <a:pt x="1" y="37"/>
                    <a:pt x="1" y="37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xmlns="" id="{8CCEDDA1-E256-44B1-8797-A90FE33B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088" y="2916973"/>
              <a:ext cx="120074" cy="24016"/>
            </a:xfrm>
            <a:custGeom>
              <a:avLst/>
              <a:gdLst>
                <a:gd name="T0" fmla="*/ 26 w 26"/>
                <a:gd name="T1" fmla="*/ 1 h 5"/>
                <a:gd name="T2" fmla="*/ 0 w 26"/>
                <a:gd name="T3" fmla="*/ 5 h 5"/>
                <a:gd name="T4" fmla="*/ 0 w 26"/>
                <a:gd name="T5" fmla="*/ 3 h 5"/>
                <a:gd name="T6" fmla="*/ 26 w 26"/>
                <a:gd name="T7" fmla="*/ 0 h 5"/>
                <a:gd name="T8" fmla="*/ 26 w 26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">
                  <a:moveTo>
                    <a:pt x="26" y="1"/>
                  </a:moveTo>
                  <a:cubicBezTo>
                    <a:pt x="17" y="2"/>
                    <a:pt x="8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8" y="2"/>
                    <a:pt x="17" y="1"/>
                    <a:pt x="26" y="0"/>
                  </a:cubicBezTo>
                  <a:cubicBezTo>
                    <a:pt x="26" y="0"/>
                    <a:pt x="26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xmlns="" id="{C0BF7B50-95FE-4F3A-836A-2B965FFE3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057" y="2862083"/>
              <a:ext cx="116642" cy="24016"/>
            </a:xfrm>
            <a:custGeom>
              <a:avLst/>
              <a:gdLst>
                <a:gd name="T0" fmla="*/ 24 w 25"/>
                <a:gd name="T1" fmla="*/ 0 h 5"/>
                <a:gd name="T2" fmla="*/ 24 w 25"/>
                <a:gd name="T3" fmla="*/ 0 h 5"/>
                <a:gd name="T4" fmla="*/ 25 w 25"/>
                <a:gd name="T5" fmla="*/ 4 h 5"/>
                <a:gd name="T6" fmla="*/ 0 w 25"/>
                <a:gd name="T7" fmla="*/ 5 h 5"/>
                <a:gd name="T8" fmla="*/ 0 w 25"/>
                <a:gd name="T9" fmla="*/ 4 h 5"/>
                <a:gd name="T10" fmla="*/ 13 w 25"/>
                <a:gd name="T11" fmla="*/ 3 h 5"/>
                <a:gd name="T12" fmla="*/ 24 w 2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5" y="3"/>
                    <a:pt x="25" y="4"/>
                  </a:cubicBezTo>
                  <a:cubicBezTo>
                    <a:pt x="17" y="4"/>
                    <a:pt x="8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4"/>
                    <a:pt x="8" y="4"/>
                    <a:pt x="13" y="3"/>
                  </a:cubicBezTo>
                  <a:cubicBezTo>
                    <a:pt x="17" y="3"/>
                    <a:pt x="20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95">
              <a:extLst>
                <a:ext uri="{FF2B5EF4-FFF2-40B4-BE49-F238E27FC236}">
                  <a16:creationId xmlns:a16="http://schemas.microsoft.com/office/drawing/2014/main" xmlns="" id="{BACA99DC-78DF-4C7E-975F-3E9B4E5CB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620" y="2162230"/>
              <a:ext cx="0" cy="6861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xmlns="" id="{1DAF30D3-600A-4139-B929-64A2F630C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605" y="2155368"/>
              <a:ext cx="6861" cy="6861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1">
              <a:extLst>
                <a:ext uri="{FF2B5EF4-FFF2-40B4-BE49-F238E27FC236}">
                  <a16:creationId xmlns:a16="http://schemas.microsoft.com/office/drawing/2014/main" xmlns="" id="{AA946318-1D91-4080-95A1-9240784F81DF}"/>
                </a:ext>
              </a:extLst>
            </p:cNvPr>
            <p:cNvSpPr>
              <a:spLocks/>
            </p:cNvSpPr>
            <p:nvPr/>
          </p:nvSpPr>
          <p:spPr bwMode="auto">
            <a:xfrm rot="20697610" flipV="1">
              <a:off x="3582145" y="3519422"/>
              <a:ext cx="99490" cy="624379"/>
            </a:xfrm>
            <a:custGeom>
              <a:avLst/>
              <a:gdLst>
                <a:gd name="T0" fmla="*/ 1 w 22"/>
                <a:gd name="T1" fmla="*/ 0 h 134"/>
                <a:gd name="T2" fmla="*/ 11 w 22"/>
                <a:gd name="T3" fmla="*/ 40 h 134"/>
                <a:gd name="T4" fmla="*/ 7 w 22"/>
                <a:gd name="T5" fmla="*/ 39 h 134"/>
                <a:gd name="T6" fmla="*/ 22 w 22"/>
                <a:gd name="T7" fmla="*/ 133 h 134"/>
                <a:gd name="T8" fmla="*/ 20 w 22"/>
                <a:gd name="T9" fmla="*/ 134 h 134"/>
                <a:gd name="T10" fmla="*/ 16 w 22"/>
                <a:gd name="T11" fmla="*/ 117 h 134"/>
                <a:gd name="T12" fmla="*/ 10 w 22"/>
                <a:gd name="T13" fmla="*/ 78 h 134"/>
                <a:gd name="T14" fmla="*/ 7 w 22"/>
                <a:gd name="T15" fmla="*/ 57 h 134"/>
                <a:gd name="T16" fmla="*/ 0 w 22"/>
                <a:gd name="T17" fmla="*/ 12 h 134"/>
                <a:gd name="T18" fmla="*/ 0 w 22"/>
                <a:gd name="T19" fmla="*/ 0 h 134"/>
                <a:gd name="T20" fmla="*/ 1 w 22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34">
                  <a:moveTo>
                    <a:pt x="1" y="0"/>
                  </a:moveTo>
                  <a:cubicBezTo>
                    <a:pt x="5" y="13"/>
                    <a:pt x="8" y="26"/>
                    <a:pt x="11" y="40"/>
                  </a:cubicBezTo>
                  <a:cubicBezTo>
                    <a:pt x="10" y="40"/>
                    <a:pt x="9" y="40"/>
                    <a:pt x="7" y="39"/>
                  </a:cubicBezTo>
                  <a:cubicBezTo>
                    <a:pt x="12" y="71"/>
                    <a:pt x="17" y="102"/>
                    <a:pt x="22" y="133"/>
                  </a:cubicBezTo>
                  <a:cubicBezTo>
                    <a:pt x="21" y="133"/>
                    <a:pt x="21" y="133"/>
                    <a:pt x="20" y="134"/>
                  </a:cubicBezTo>
                  <a:cubicBezTo>
                    <a:pt x="19" y="128"/>
                    <a:pt x="17" y="122"/>
                    <a:pt x="16" y="117"/>
                  </a:cubicBezTo>
                  <a:cubicBezTo>
                    <a:pt x="14" y="104"/>
                    <a:pt x="12" y="91"/>
                    <a:pt x="10" y="78"/>
                  </a:cubicBezTo>
                  <a:cubicBezTo>
                    <a:pt x="9" y="71"/>
                    <a:pt x="8" y="64"/>
                    <a:pt x="7" y="57"/>
                  </a:cubicBezTo>
                  <a:cubicBezTo>
                    <a:pt x="5" y="42"/>
                    <a:pt x="3" y="27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xmlns="" id="{3A467F4D-2FB3-4EDA-B227-3DDC4F2E0546}"/>
                </a:ext>
              </a:extLst>
            </p:cNvPr>
            <p:cNvSpPr>
              <a:spLocks/>
            </p:cNvSpPr>
            <p:nvPr/>
          </p:nvSpPr>
          <p:spPr bwMode="auto">
            <a:xfrm rot="20791475" flipV="1">
              <a:off x="3533569" y="3071769"/>
              <a:ext cx="44600" cy="415110"/>
            </a:xfrm>
            <a:custGeom>
              <a:avLst/>
              <a:gdLst>
                <a:gd name="T0" fmla="*/ 1 w 10"/>
                <a:gd name="T1" fmla="*/ 42 h 89"/>
                <a:gd name="T2" fmla="*/ 4 w 10"/>
                <a:gd name="T3" fmla="*/ 46 h 89"/>
                <a:gd name="T4" fmla="*/ 6 w 10"/>
                <a:gd name="T5" fmla="*/ 46 h 89"/>
                <a:gd name="T6" fmla="*/ 0 w 10"/>
                <a:gd name="T7" fmla="*/ 0 h 89"/>
                <a:gd name="T8" fmla="*/ 4 w 10"/>
                <a:gd name="T9" fmla="*/ 0 h 89"/>
                <a:gd name="T10" fmla="*/ 10 w 10"/>
                <a:gd name="T11" fmla="*/ 88 h 89"/>
                <a:gd name="T12" fmla="*/ 4 w 10"/>
                <a:gd name="T13" fmla="*/ 89 h 89"/>
                <a:gd name="T14" fmla="*/ 1 w 10"/>
                <a:gd name="T15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9">
                  <a:moveTo>
                    <a:pt x="1" y="42"/>
                  </a:moveTo>
                  <a:cubicBezTo>
                    <a:pt x="2" y="44"/>
                    <a:pt x="3" y="45"/>
                    <a:pt x="4" y="46"/>
                  </a:cubicBezTo>
                  <a:cubicBezTo>
                    <a:pt x="4" y="46"/>
                    <a:pt x="5" y="46"/>
                    <a:pt x="6" y="46"/>
                  </a:cubicBezTo>
                  <a:cubicBezTo>
                    <a:pt x="4" y="31"/>
                    <a:pt x="2" y="16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6" y="29"/>
                    <a:pt x="8" y="58"/>
                    <a:pt x="10" y="88"/>
                  </a:cubicBezTo>
                  <a:cubicBezTo>
                    <a:pt x="9" y="88"/>
                    <a:pt x="7" y="89"/>
                    <a:pt x="4" y="89"/>
                  </a:cubicBezTo>
                  <a:cubicBezTo>
                    <a:pt x="3" y="73"/>
                    <a:pt x="2" y="58"/>
                    <a:pt x="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3">
              <a:extLst>
                <a:ext uri="{FF2B5EF4-FFF2-40B4-BE49-F238E27FC236}">
                  <a16:creationId xmlns:a16="http://schemas.microsoft.com/office/drawing/2014/main" xmlns="" id="{271F4A7B-0EA1-44CF-9E1C-0765F43FF316}"/>
                </a:ext>
              </a:extLst>
            </p:cNvPr>
            <p:cNvSpPr>
              <a:spLocks/>
            </p:cNvSpPr>
            <p:nvPr/>
          </p:nvSpPr>
          <p:spPr bwMode="auto">
            <a:xfrm rot="20791475" flipV="1">
              <a:off x="3525698" y="3297127"/>
              <a:ext cx="41168" cy="222994"/>
            </a:xfrm>
            <a:custGeom>
              <a:avLst/>
              <a:gdLst>
                <a:gd name="T0" fmla="*/ 9 w 9"/>
                <a:gd name="T1" fmla="*/ 48 h 48"/>
                <a:gd name="T2" fmla="*/ 0 w 9"/>
                <a:gd name="T3" fmla="*/ 0 h 48"/>
                <a:gd name="T4" fmla="*/ 3 w 9"/>
                <a:gd name="T5" fmla="*/ 0 h 48"/>
                <a:gd name="T6" fmla="*/ 7 w 9"/>
                <a:gd name="T7" fmla="*/ 34 h 48"/>
                <a:gd name="T8" fmla="*/ 9 w 9"/>
                <a:gd name="T9" fmla="*/ 48 h 48"/>
                <a:gd name="T10" fmla="*/ 9 w 9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8">
                  <a:moveTo>
                    <a:pt x="9" y="48"/>
                  </a:moveTo>
                  <a:cubicBezTo>
                    <a:pt x="6" y="32"/>
                    <a:pt x="3" y="16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11"/>
                    <a:pt x="6" y="23"/>
                    <a:pt x="7" y="34"/>
                  </a:cubicBezTo>
                  <a:cubicBezTo>
                    <a:pt x="8" y="39"/>
                    <a:pt x="8" y="44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5">
              <a:extLst>
                <a:ext uri="{FF2B5EF4-FFF2-40B4-BE49-F238E27FC236}">
                  <a16:creationId xmlns:a16="http://schemas.microsoft.com/office/drawing/2014/main" xmlns="" id="{DCF38689-7204-4DC3-8212-F01715F81BB9}"/>
                </a:ext>
              </a:extLst>
            </p:cNvPr>
            <p:cNvSpPr>
              <a:spLocks/>
            </p:cNvSpPr>
            <p:nvPr/>
          </p:nvSpPr>
          <p:spPr bwMode="auto">
            <a:xfrm rot="20941134">
              <a:off x="3654410" y="4258094"/>
              <a:ext cx="30877" cy="171533"/>
            </a:xfrm>
            <a:custGeom>
              <a:avLst/>
              <a:gdLst>
                <a:gd name="T0" fmla="*/ 0 w 7"/>
                <a:gd name="T1" fmla="*/ 37 h 37"/>
                <a:gd name="T2" fmla="*/ 5 w 7"/>
                <a:gd name="T3" fmla="*/ 0 h 37"/>
                <a:gd name="T4" fmla="*/ 7 w 7"/>
                <a:gd name="T5" fmla="*/ 1 h 37"/>
                <a:gd name="T6" fmla="*/ 1 w 7"/>
                <a:gd name="T7" fmla="*/ 37 h 37"/>
                <a:gd name="T8" fmla="*/ 0 w 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7">
                  <a:moveTo>
                    <a:pt x="0" y="37"/>
                  </a:moveTo>
                  <a:cubicBezTo>
                    <a:pt x="2" y="25"/>
                    <a:pt x="3" y="13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5" y="13"/>
                    <a:pt x="3" y="25"/>
                    <a:pt x="1" y="37"/>
                  </a:cubicBezTo>
                  <a:cubicBezTo>
                    <a:pt x="1" y="37"/>
                    <a:pt x="1" y="37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75">
              <a:extLst>
                <a:ext uri="{FF2B5EF4-FFF2-40B4-BE49-F238E27FC236}">
                  <a16:creationId xmlns:a16="http://schemas.microsoft.com/office/drawing/2014/main" xmlns="" id="{95560F49-890A-4BFF-9D67-A0F382E1D7B7}"/>
                </a:ext>
              </a:extLst>
            </p:cNvPr>
            <p:cNvSpPr>
              <a:spLocks/>
            </p:cNvSpPr>
            <p:nvPr/>
          </p:nvSpPr>
          <p:spPr bwMode="auto">
            <a:xfrm rot="19127124" flipH="1" flipV="1">
              <a:off x="3422068" y="2882669"/>
              <a:ext cx="30877" cy="171533"/>
            </a:xfrm>
            <a:custGeom>
              <a:avLst/>
              <a:gdLst>
                <a:gd name="T0" fmla="*/ 0 w 7"/>
                <a:gd name="T1" fmla="*/ 37 h 37"/>
                <a:gd name="T2" fmla="*/ 5 w 7"/>
                <a:gd name="T3" fmla="*/ 0 h 37"/>
                <a:gd name="T4" fmla="*/ 7 w 7"/>
                <a:gd name="T5" fmla="*/ 1 h 37"/>
                <a:gd name="T6" fmla="*/ 1 w 7"/>
                <a:gd name="T7" fmla="*/ 37 h 37"/>
                <a:gd name="T8" fmla="*/ 0 w 7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7">
                  <a:moveTo>
                    <a:pt x="0" y="37"/>
                  </a:moveTo>
                  <a:cubicBezTo>
                    <a:pt x="2" y="25"/>
                    <a:pt x="3" y="13"/>
                    <a:pt x="5" y="0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5" y="13"/>
                    <a:pt x="3" y="25"/>
                    <a:pt x="1" y="37"/>
                  </a:cubicBezTo>
                  <a:cubicBezTo>
                    <a:pt x="1" y="37"/>
                    <a:pt x="1" y="37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FF89A046-27B3-48C1-9FDA-D227CD568462}"/>
              </a:ext>
            </a:extLst>
          </p:cNvPr>
          <p:cNvSpPr/>
          <p:nvPr/>
        </p:nvSpPr>
        <p:spPr>
          <a:xfrm>
            <a:off x="3507491" y="1801943"/>
            <a:ext cx="7559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RWD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這樣單純使用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CSS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童体毛笔字体" panose="02010600010101010101" pitchFamily="2" charset="-122"/>
                <a:ea typeface="方正字迹-童体毛笔字体" panose="02010600010101010101" pitchFamily="2" charset="-122"/>
              </a:rPr>
              <a:t>媒體查詢控制版面的設計方式，不管什麼裝置都在同一個網站上開發，在維護及成本的考量上就具有相對大的優勢，且在分享、搜尋排名上也都比一般行動版網站來得好。</a:t>
            </a:r>
            <a:endParaRPr lang="zh-CN" altLang="en-US" sz="2000" dirty="0">
              <a:latin typeface="方正字迹-童体毛笔字体" panose="02010600010101010101" pitchFamily="2" charset="-122"/>
              <a:ea typeface="方正字迹-童体毛笔字体" panose="02010600010101010101" pitchFamily="2" charset="-122"/>
            </a:endParaRPr>
          </a:p>
        </p:txBody>
      </p:sp>
      <p:sp>
        <p:nvSpPr>
          <p:cNvPr id="47" name="自由: 形状 92">
            <a:extLst>
              <a:ext uri="{FF2B5EF4-FFF2-40B4-BE49-F238E27FC236}">
                <a16:creationId xmlns:a16="http://schemas.microsoft.com/office/drawing/2014/main" xmlns="" id="{C3AB8C48-22A2-4067-9C0A-9BFEBF64CDA5}"/>
              </a:ext>
            </a:extLst>
          </p:cNvPr>
          <p:cNvSpPr>
            <a:spLocks/>
          </p:cNvSpPr>
          <p:nvPr/>
        </p:nvSpPr>
        <p:spPr bwMode="auto">
          <a:xfrm>
            <a:off x="3958039" y="3125321"/>
            <a:ext cx="6367991" cy="1557249"/>
          </a:xfrm>
          <a:custGeom>
            <a:avLst/>
            <a:gdLst>
              <a:gd name="connsiteX0" fmla="*/ 3116874 w 3540866"/>
              <a:gd name="connsiteY0" fmla="*/ 117320 h 865895"/>
              <a:gd name="connsiteX1" fmla="*/ 2809510 w 3540866"/>
              <a:gd name="connsiteY1" fmla="*/ 418284 h 865895"/>
              <a:gd name="connsiteX2" fmla="*/ 3121173 w 3540866"/>
              <a:gd name="connsiteY2" fmla="*/ 736445 h 865895"/>
              <a:gd name="connsiteX3" fmla="*/ 3424238 w 3540866"/>
              <a:gd name="connsiteY3" fmla="*/ 433332 h 865895"/>
              <a:gd name="connsiteX4" fmla="*/ 3116874 w 3540866"/>
              <a:gd name="connsiteY4" fmla="*/ 117320 h 865895"/>
              <a:gd name="connsiteX5" fmla="*/ 3107721 w 3540866"/>
              <a:gd name="connsiteY5" fmla="*/ 86 h 865895"/>
              <a:gd name="connsiteX6" fmla="*/ 3534180 w 3540866"/>
              <a:gd name="connsiteY6" fmla="*/ 351277 h 865895"/>
              <a:gd name="connsiteX7" fmla="*/ 3194314 w 3540866"/>
              <a:gd name="connsiteY7" fmla="*/ 843977 h 865895"/>
              <a:gd name="connsiteX8" fmla="*/ 2826484 w 3540866"/>
              <a:gd name="connsiteY8" fmla="*/ 738552 h 865895"/>
              <a:gd name="connsiteX9" fmla="*/ 2699572 w 3540866"/>
              <a:gd name="connsiteY9" fmla="*/ 516944 h 865895"/>
              <a:gd name="connsiteX10" fmla="*/ 2669457 w 3540866"/>
              <a:gd name="connsiteY10" fmla="*/ 491126 h 865895"/>
              <a:gd name="connsiteX11" fmla="*/ 940010 w 3540866"/>
              <a:gd name="connsiteY11" fmla="*/ 491126 h 865895"/>
              <a:gd name="connsiteX12" fmla="*/ 443117 w 3540866"/>
              <a:gd name="connsiteY12" fmla="*/ 491126 h 865895"/>
              <a:gd name="connsiteX13" fmla="*/ 385039 w 3540866"/>
              <a:gd name="connsiteY13" fmla="*/ 495429 h 865895"/>
              <a:gd name="connsiteX14" fmla="*/ 376434 w 3540866"/>
              <a:gd name="connsiteY14" fmla="*/ 504035 h 865895"/>
              <a:gd name="connsiteX15" fmla="*/ 376434 w 3540866"/>
              <a:gd name="connsiteY15" fmla="*/ 519096 h 865895"/>
              <a:gd name="connsiteX16" fmla="*/ 376434 w 3540866"/>
              <a:gd name="connsiteY16" fmla="*/ 846128 h 865895"/>
              <a:gd name="connsiteX17" fmla="*/ 357075 w 3540866"/>
              <a:gd name="connsiteY17" fmla="*/ 865492 h 865895"/>
              <a:gd name="connsiteX18" fmla="*/ 258126 w 3540866"/>
              <a:gd name="connsiteY18" fmla="*/ 865492 h 865895"/>
              <a:gd name="connsiteX19" fmla="*/ 258126 w 3540866"/>
              <a:gd name="connsiteY19" fmla="*/ 693370 h 865895"/>
              <a:gd name="connsiteX20" fmla="*/ 126912 w 3540866"/>
              <a:gd name="connsiteY20" fmla="*/ 693370 h 865895"/>
              <a:gd name="connsiteX21" fmla="*/ 126912 w 3540866"/>
              <a:gd name="connsiteY21" fmla="*/ 865492 h 865895"/>
              <a:gd name="connsiteX22" fmla="*/ 8604 w 3540866"/>
              <a:gd name="connsiteY22" fmla="*/ 865492 h 865895"/>
              <a:gd name="connsiteX23" fmla="*/ 2151 w 3540866"/>
              <a:gd name="connsiteY23" fmla="*/ 852583 h 865895"/>
              <a:gd name="connsiteX24" fmla="*/ 0 w 3540866"/>
              <a:gd name="connsiteY24" fmla="*/ 798795 h 865895"/>
              <a:gd name="connsiteX25" fmla="*/ 0 w 3540866"/>
              <a:gd name="connsiteY25" fmla="*/ 400762 h 865895"/>
              <a:gd name="connsiteX26" fmla="*/ 0 w 3540866"/>
              <a:gd name="connsiteY26" fmla="*/ 379246 h 865895"/>
              <a:gd name="connsiteX27" fmla="*/ 25813 w 3540866"/>
              <a:gd name="connsiteY27" fmla="*/ 377095 h 865895"/>
              <a:gd name="connsiteX28" fmla="*/ 845364 w 3540866"/>
              <a:gd name="connsiteY28" fmla="*/ 377095 h 865895"/>
              <a:gd name="connsiteX29" fmla="*/ 1284179 w 3540866"/>
              <a:gd name="connsiteY29" fmla="*/ 377095 h 865895"/>
              <a:gd name="connsiteX30" fmla="*/ 1918739 w 3540866"/>
              <a:gd name="connsiteY30" fmla="*/ 377095 h 865895"/>
              <a:gd name="connsiteX31" fmla="*/ 2047803 w 3540866"/>
              <a:gd name="connsiteY31" fmla="*/ 374943 h 865895"/>
              <a:gd name="connsiteX32" fmla="*/ 2557602 w 3540866"/>
              <a:gd name="connsiteY32" fmla="*/ 377095 h 865895"/>
              <a:gd name="connsiteX33" fmla="*/ 2675910 w 3540866"/>
              <a:gd name="connsiteY33" fmla="*/ 377095 h 865895"/>
              <a:gd name="connsiteX34" fmla="*/ 2695269 w 3540866"/>
              <a:gd name="connsiteY34" fmla="*/ 359883 h 865895"/>
              <a:gd name="connsiteX35" fmla="*/ 2721082 w 3540866"/>
              <a:gd name="connsiteY35" fmla="*/ 273821 h 865895"/>
              <a:gd name="connsiteX36" fmla="*/ 2740442 w 3540866"/>
              <a:gd name="connsiteY36" fmla="*/ 220033 h 865895"/>
              <a:gd name="connsiteX37" fmla="*/ 2766254 w 3540866"/>
              <a:gd name="connsiteY37" fmla="*/ 181306 h 865895"/>
              <a:gd name="connsiteX38" fmla="*/ 3020078 w 3540866"/>
              <a:gd name="connsiteY38" fmla="*/ 11335 h 865895"/>
              <a:gd name="connsiteX39" fmla="*/ 3107721 w 3540866"/>
              <a:gd name="connsiteY39" fmla="*/ 86 h 86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540866" h="865895">
                <a:moveTo>
                  <a:pt x="3116874" y="117320"/>
                </a:moveTo>
                <a:cubicBezTo>
                  <a:pt x="2934175" y="119470"/>
                  <a:pt x="2815958" y="254903"/>
                  <a:pt x="2809510" y="418284"/>
                </a:cubicBezTo>
                <a:cubicBezTo>
                  <a:pt x="2798763" y="601012"/>
                  <a:pt x="2947072" y="734295"/>
                  <a:pt x="3121173" y="736445"/>
                </a:cubicBezTo>
                <a:cubicBezTo>
                  <a:pt x="3282378" y="736445"/>
                  <a:pt x="3422089" y="596712"/>
                  <a:pt x="3424238" y="433332"/>
                </a:cubicBezTo>
                <a:cubicBezTo>
                  <a:pt x="3424238" y="259203"/>
                  <a:pt x="3288826" y="117320"/>
                  <a:pt x="3116874" y="117320"/>
                </a:cubicBezTo>
                <a:close/>
                <a:moveTo>
                  <a:pt x="3107721" y="86"/>
                </a:moveTo>
                <a:cubicBezTo>
                  <a:pt x="3310672" y="-4062"/>
                  <a:pt x="3496537" y="142309"/>
                  <a:pt x="3534180" y="351277"/>
                </a:cubicBezTo>
                <a:cubicBezTo>
                  <a:pt x="3575050" y="581490"/>
                  <a:pt x="3424476" y="800946"/>
                  <a:pt x="3194314" y="843977"/>
                </a:cubicBezTo>
                <a:cubicBezTo>
                  <a:pt x="3054495" y="869795"/>
                  <a:pt x="2931885" y="833219"/>
                  <a:pt x="2826484" y="738552"/>
                </a:cubicBezTo>
                <a:cubicBezTo>
                  <a:pt x="2759801" y="678309"/>
                  <a:pt x="2718931" y="603006"/>
                  <a:pt x="2699572" y="516944"/>
                </a:cubicBezTo>
                <a:cubicBezTo>
                  <a:pt x="2695269" y="495429"/>
                  <a:pt x="2688816" y="491126"/>
                  <a:pt x="2669457" y="491126"/>
                </a:cubicBezTo>
                <a:cubicBezTo>
                  <a:pt x="2092975" y="491126"/>
                  <a:pt x="1516493" y="491126"/>
                  <a:pt x="940010" y="491126"/>
                </a:cubicBezTo>
                <a:cubicBezTo>
                  <a:pt x="774379" y="491126"/>
                  <a:pt x="608748" y="491126"/>
                  <a:pt x="443117" y="491126"/>
                </a:cubicBezTo>
                <a:cubicBezTo>
                  <a:pt x="423758" y="491126"/>
                  <a:pt x="404398" y="493278"/>
                  <a:pt x="385039" y="495429"/>
                </a:cubicBezTo>
                <a:cubicBezTo>
                  <a:pt x="382888" y="495429"/>
                  <a:pt x="378585" y="499732"/>
                  <a:pt x="376434" y="504035"/>
                </a:cubicBezTo>
                <a:cubicBezTo>
                  <a:pt x="374283" y="508338"/>
                  <a:pt x="376434" y="514793"/>
                  <a:pt x="376434" y="519096"/>
                </a:cubicBezTo>
                <a:cubicBezTo>
                  <a:pt x="376434" y="628824"/>
                  <a:pt x="376434" y="736400"/>
                  <a:pt x="376434" y="846128"/>
                </a:cubicBezTo>
                <a:cubicBezTo>
                  <a:pt x="376434" y="861189"/>
                  <a:pt x="372132" y="867644"/>
                  <a:pt x="357075" y="865492"/>
                </a:cubicBezTo>
                <a:cubicBezTo>
                  <a:pt x="324809" y="865492"/>
                  <a:pt x="292543" y="865492"/>
                  <a:pt x="258126" y="865492"/>
                </a:cubicBezTo>
                <a:cubicBezTo>
                  <a:pt x="258126" y="807401"/>
                  <a:pt x="258126" y="751461"/>
                  <a:pt x="258126" y="693370"/>
                </a:cubicBezTo>
                <a:cubicBezTo>
                  <a:pt x="215105" y="693370"/>
                  <a:pt x="172084" y="693370"/>
                  <a:pt x="126912" y="693370"/>
                </a:cubicBezTo>
                <a:cubicBezTo>
                  <a:pt x="126912" y="749310"/>
                  <a:pt x="126912" y="807401"/>
                  <a:pt x="126912" y="865492"/>
                </a:cubicBezTo>
                <a:cubicBezTo>
                  <a:pt x="86042" y="865492"/>
                  <a:pt x="47323" y="865492"/>
                  <a:pt x="8604" y="865492"/>
                </a:cubicBezTo>
                <a:cubicBezTo>
                  <a:pt x="6453" y="865492"/>
                  <a:pt x="2151" y="856886"/>
                  <a:pt x="2151" y="852583"/>
                </a:cubicBezTo>
                <a:cubicBezTo>
                  <a:pt x="0" y="835371"/>
                  <a:pt x="0" y="816007"/>
                  <a:pt x="0" y="798795"/>
                </a:cubicBezTo>
                <a:cubicBezTo>
                  <a:pt x="0" y="665400"/>
                  <a:pt x="0" y="532005"/>
                  <a:pt x="0" y="400762"/>
                </a:cubicBezTo>
                <a:cubicBezTo>
                  <a:pt x="0" y="394307"/>
                  <a:pt x="0" y="387853"/>
                  <a:pt x="0" y="379246"/>
                </a:cubicBezTo>
                <a:cubicBezTo>
                  <a:pt x="10755" y="377095"/>
                  <a:pt x="17209" y="377095"/>
                  <a:pt x="25813" y="377095"/>
                </a:cubicBezTo>
                <a:cubicBezTo>
                  <a:pt x="298997" y="377095"/>
                  <a:pt x="572180" y="377095"/>
                  <a:pt x="845364" y="377095"/>
                </a:cubicBezTo>
                <a:cubicBezTo>
                  <a:pt x="991636" y="377095"/>
                  <a:pt x="1137907" y="377095"/>
                  <a:pt x="1284179" y="377095"/>
                </a:cubicBezTo>
                <a:cubicBezTo>
                  <a:pt x="1494982" y="377095"/>
                  <a:pt x="1707936" y="377095"/>
                  <a:pt x="1918739" y="377095"/>
                </a:cubicBezTo>
                <a:cubicBezTo>
                  <a:pt x="1961760" y="377095"/>
                  <a:pt x="2004782" y="374943"/>
                  <a:pt x="2047803" y="374943"/>
                </a:cubicBezTo>
                <a:cubicBezTo>
                  <a:pt x="2217736" y="374943"/>
                  <a:pt x="2387669" y="377095"/>
                  <a:pt x="2557602" y="377095"/>
                </a:cubicBezTo>
                <a:cubicBezTo>
                  <a:pt x="2598472" y="377095"/>
                  <a:pt x="2637191" y="377095"/>
                  <a:pt x="2675910" y="377095"/>
                </a:cubicBezTo>
                <a:cubicBezTo>
                  <a:pt x="2688816" y="377095"/>
                  <a:pt x="2693118" y="374943"/>
                  <a:pt x="2695269" y="359883"/>
                </a:cubicBezTo>
                <a:cubicBezTo>
                  <a:pt x="2701723" y="331913"/>
                  <a:pt x="2712478" y="301791"/>
                  <a:pt x="2721082" y="273821"/>
                </a:cubicBezTo>
                <a:cubicBezTo>
                  <a:pt x="2727535" y="254458"/>
                  <a:pt x="2731837" y="237245"/>
                  <a:pt x="2740442" y="220033"/>
                </a:cubicBezTo>
                <a:cubicBezTo>
                  <a:pt x="2746895" y="204973"/>
                  <a:pt x="2757650" y="194215"/>
                  <a:pt x="2766254" y="181306"/>
                </a:cubicBezTo>
                <a:cubicBezTo>
                  <a:pt x="2830786" y="93093"/>
                  <a:pt x="2912526" y="37153"/>
                  <a:pt x="3020078" y="11335"/>
                </a:cubicBezTo>
                <a:cubicBezTo>
                  <a:pt x="3049386" y="4342"/>
                  <a:pt x="3078728" y="678"/>
                  <a:pt x="3107721" y="86"/>
                </a:cubicBezTo>
                <a:close/>
              </a:path>
            </a:pathLst>
          </a:custGeom>
          <a:solidFill>
            <a:srgbClr val="93D0C9"/>
          </a:solidFill>
          <a:ln w="19050">
            <a:solidFill>
              <a:srgbClr val="93D0C9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79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DDD42EF-4470-475D-A7C0-519CE09ABA4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手绘卡通水彩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1556</Words>
  <Application>Microsoft Office PowerPoint</Application>
  <PresentationFormat>Custom</PresentationFormat>
  <Paragraphs>176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we</cp:lastModifiedBy>
  <cp:revision>82</cp:revision>
  <dcterms:created xsi:type="dcterms:W3CDTF">2018-04-21T02:35:27Z</dcterms:created>
  <dcterms:modified xsi:type="dcterms:W3CDTF">2020-05-14T12:58:24Z</dcterms:modified>
</cp:coreProperties>
</file>