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f18a90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f18a90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82eddb2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82eddb2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f18a90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7f18a90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82eddb2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82eddb2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82eddb2b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82eddb2b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82eddb2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82eddb2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32ce01db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32ce01db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718c8ea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718c8ea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18c8ea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18c8ea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82eddb2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82eddb2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2ce01db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32ce01d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82eddb2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82eddb2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718c8ea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718c8ea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82eddb2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82eddb2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32ce01db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32ce01db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32ce01db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32ce01db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32ce01db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32ce01db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2ce01db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2ce01db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2ce01db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2ce01db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2ce01db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2ce01db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2ce01db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2ce01db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2ce01db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2ce01db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2eddb2b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2eddb2b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7f18a90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7f18a90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RWD </a:t>
            </a:r>
            <a:r>
              <a:rPr lang="zh-TW"/>
              <a:t>響應式網頁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資4A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B10356047 劉俊廷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例+ 元素放置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399"/>
            <a:ext cx="9144001" cy="41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清除float浮動-CSS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.row::after  {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content: "";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clear: both;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display: table;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為甚麼要清除?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850" y="1019900"/>
            <a:ext cx="23622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738" y="3647675"/>
            <a:ext cx="6232424" cy="14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0"/>
            <a:ext cx="6000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275" y="1725875"/>
            <a:ext cx="6845200" cy="18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177" y="0"/>
            <a:ext cx="51916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RWD</a:t>
            </a:r>
            <a:r>
              <a:rPr lang="zh-TW"/>
              <a:t>的靈魂                   媒體查詢 MediaQuery  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</a:t>
            </a:r>
            <a:r>
              <a:rPr lang="zh-TW" sz="115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max-width: 768px</a:t>
            </a:r>
            <a:r>
              <a:rPr lang="zh-TW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/* 寬度小於等於768px移動裝置上: */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[class*="col-"] {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width: 100%;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5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3" name="Google Shape;243;p28"/>
          <p:cNvCxnSpPr/>
          <p:nvPr/>
        </p:nvCxnSpPr>
        <p:spPr>
          <a:xfrm>
            <a:off x="3195725" y="724300"/>
            <a:ext cx="1338600" cy="9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單一條件下</a:t>
            </a:r>
            <a:endParaRPr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1246575" y="1628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</a:rPr>
              <a:t>@media only screen and (orientation: landscape)  /*橫屏*/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或是@media only screen and (max-width: 600px)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div.example 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  display: none; 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 -- 部分區塊隱藏--&gt;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TW">
                <a:solidFill>
                  <a:srgbClr val="FFFFFF"/>
                </a:solidFill>
              </a:rPr>
              <a:t>font-size: 30px;</a:t>
            </a:r>
            <a:r>
              <a:rPr lang="zh-TW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 -- 改變字體大小--&gt;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複合(multi)條件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@media screen and (max-width: 900px) and (min-width: 600px), (min-width: 1100px)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2600"/>
              <a:t>and就是字面上的以及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2600"/>
              <a:t>" , "代表OR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垂直轉換 導覽列Navi Bar</a:t>
            </a:r>
            <a:endParaRPr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&lt;div class="topnav"&gt;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&lt;a href="#"&gt;Link&lt;/a&gt;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&lt;a href="#"&gt;Link&lt;/a&gt;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  &lt;a href="#"&gt;Link&lt;/a&gt;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&lt;/div&gt;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425" y="0"/>
            <a:ext cx="4059576" cy="274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9153" y="1567550"/>
            <a:ext cx="3092200" cy="35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什麼是響應式網頁設計？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1.</a:t>
            </a: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響應式網頁設計使您的網頁在完美適應所有設備(Responsive)。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2.RWD設計僅使用HTML和CSS。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3.RWD網頁設計不是程序或JavaScript。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488" y="123775"/>
            <a:ext cx="5513025" cy="4895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1853275" y="3784150"/>
            <a:ext cx="5288400" cy="115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399" y="0"/>
            <a:ext cx="46092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4259250" y="2246275"/>
            <a:ext cx="11919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600PX以下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150" y="393754"/>
            <a:ext cx="5540851" cy="22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7750" y="2793796"/>
            <a:ext cx="4948499" cy="234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/>
          <p:nvPr/>
        </p:nvSpPr>
        <p:spPr>
          <a:xfrm>
            <a:off x="0" y="4648400"/>
            <a:ext cx="3887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****記得清除FLOAT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2898325" y="1818600"/>
            <a:ext cx="1993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寬度1100PX以上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4"/>
          <p:cNvSpPr txBox="1"/>
          <p:nvPr/>
        </p:nvSpPr>
        <p:spPr>
          <a:xfrm>
            <a:off x="3537525" y="4524375"/>
            <a:ext cx="19932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寬度1100PX~600PX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響應式 圖片-CSS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img {</a:t>
            </a:r>
            <a:endParaRPr sz="11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max-width: 100%;</a:t>
            </a:r>
            <a:r>
              <a:rPr lang="zh-TW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&lt;! -- 縮放過程中不超過原來大小--&gt;</a:t>
            </a: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height: auto;</a:t>
            </a:r>
            <a:endParaRPr sz="11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響應式 影片-CSS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video {</a:t>
            </a:r>
            <a:endParaRPr sz="11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max-width: 100%;</a:t>
            </a:r>
            <a:endParaRPr sz="11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height: auto;</a:t>
            </a:r>
            <a:endParaRPr sz="11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1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7" y="393749"/>
            <a:ext cx="3551799" cy="317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75" y="393750"/>
            <a:ext cx="2323751" cy="44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5">
            <a:alphaModFix/>
          </a:blip>
          <a:srcRect b="600" l="-410" r="409" t="-600"/>
          <a:stretch/>
        </p:blipFill>
        <p:spPr>
          <a:xfrm>
            <a:off x="5743025" y="347912"/>
            <a:ext cx="2437525" cy="491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完美適應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WEB頁</a:t>
            </a:r>
            <a:r>
              <a:rPr lang="zh-TW"/>
              <a:t>面不應該為了</a:t>
            </a:r>
            <a:r>
              <a:rPr lang="zh-TW" u="sng"/>
              <a:t>視窗大小</a:t>
            </a:r>
            <a:r>
              <a:rPr lang="zh-TW"/>
              <a:t>或</a:t>
            </a:r>
            <a:r>
              <a:rPr lang="zh-TW" u="sng"/>
              <a:t>解析度</a:t>
            </a:r>
            <a:r>
              <a:rPr lang="zh-TW"/>
              <a:t>的不同而自我刪減信息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4838"/>
            <a:ext cx="9143999" cy="246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視區 view port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螢幕上瀏覽器的可視區域 ，在手持裝置上，瀏覽器寬度不能調整，以視覺上來說手機瀏覽器在 portrait mode 的 viewport width就是螢幕寬度 ，在 developer console 中可用 </a:t>
            </a:r>
            <a:r>
              <a:rPr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window.visualViewport</a:t>
            </a:r>
            <a:r>
              <a:rPr lang="zh-TW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查詢相關資訊。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Viewport常見的設定大概是：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38" y="1594400"/>
            <a:ext cx="82200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有/無 tag的區別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150" y="979525"/>
            <a:ext cx="3320550" cy="408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550" y="979525"/>
            <a:ext cx="3320550" cy="4087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2108100" y="3582050"/>
            <a:ext cx="1782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latin typeface="Lato"/>
                <a:ea typeface="Lato"/>
                <a:cs typeface="Lato"/>
                <a:sym typeface="Lato"/>
              </a:rPr>
              <a:t>無</a:t>
            </a:r>
            <a:endParaRPr b="1" sz="4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118125" y="2421000"/>
            <a:ext cx="1782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有</a:t>
            </a:r>
            <a:endParaRPr b="1"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網格的跨度-SPAN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建立響應式GridView -12格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我們希望使用具有12列的響應式網格，以更好地控制網頁。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首先，我們必須計算一列的百分比：100％/ 12列= 8.33％。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然後，我們為12列中的每一列創建一個類，</a:t>
            </a:r>
            <a:r>
              <a:rPr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class="col-"</a:t>
            </a: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+一個數字定義該部分​​應跨越的列數：</a:t>
            </a:r>
            <a:endParaRPr sz="11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eg.需要 25% :</a:t>
            </a:r>
            <a:r>
              <a:rPr lang="zh-TW" sz="1150" u="sng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zh-TW" sz="115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class="col-3"&gt;...&lt;/div&gt;</a:t>
            </a:r>
            <a:endParaRPr b="1" sz="115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150"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zh-TW" sz="1150">
                <a:latin typeface="Verdana"/>
                <a:ea typeface="Verdana"/>
                <a:cs typeface="Verdana"/>
                <a:sym typeface="Verdana"/>
              </a:rPr>
              <a:t>需要 75% :</a:t>
            </a:r>
            <a:r>
              <a:rPr lang="zh-TW" sz="1150" u="sng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zh-TW" sz="1150" u="sng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class="col-9"&gt;...&lt;/div&gt;</a:t>
            </a:r>
            <a:endParaRPr b="1" sz="1150" u="sng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4575"/>
            <a:ext cx="4702400" cy="47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99" y="2169525"/>
            <a:ext cx="42059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750" y="1954466"/>
            <a:ext cx="9143998" cy="230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1575700" y="2828925"/>
            <a:ext cx="1019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col-3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8194200" y="2911600"/>
            <a:ext cx="10194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Lato"/>
                <a:ea typeface="Lato"/>
                <a:cs typeface="Lato"/>
                <a:sym typeface="Lato"/>
              </a:rPr>
              <a:t>col-9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