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87" r:id="rId2"/>
    <p:sldId id="258" r:id="rId3"/>
    <p:sldId id="259" r:id="rId4"/>
    <p:sldId id="304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6" r:id="rId18"/>
    <p:sldId id="319" r:id="rId19"/>
    <p:sldId id="30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69" d="100"/>
          <a:sy n="69" d="100"/>
        </p:scale>
        <p:origin x="786" y="7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6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0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67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26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0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1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9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5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2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9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1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8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0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04354" y="3016143"/>
            <a:ext cx="412266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TW" sz="4400" dirty="0" smtClean="0">
                <a:solidFill>
                  <a:srgbClr val="191919"/>
                </a:solidFill>
              </a:rPr>
              <a:t>RWD</a:t>
            </a:r>
            <a:r>
              <a:rPr lang="zh-TW" altLang="en-US" sz="4400" dirty="0" smtClean="0">
                <a:solidFill>
                  <a:srgbClr val="191919"/>
                </a:solidFill>
              </a:rPr>
              <a:t> 教學</a:t>
            </a:r>
            <a:r>
              <a:rPr lang="en-US" altLang="zh-TW" sz="4400" dirty="0" smtClean="0">
                <a:solidFill>
                  <a:srgbClr val="191919"/>
                </a:solidFill>
              </a:rPr>
              <a:t>-</a:t>
            </a:r>
            <a:r>
              <a:rPr lang="zh-TW" altLang="en-US" sz="4400" dirty="0" smtClean="0">
                <a:solidFill>
                  <a:srgbClr val="191919"/>
                </a:solidFill>
              </a:rPr>
              <a:t>表格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90456" y="3858438"/>
            <a:ext cx="465063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報告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B10556003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葉庭佑、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B10556047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羅義棋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9051" y="4380431"/>
            <a:ext cx="402989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88" y="4152990"/>
            <a:ext cx="3870952" cy="264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777005"/>
            <a:ext cx="6505575" cy="6934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22141" r="11351"/>
          <a:stretch/>
        </p:blipFill>
        <p:spPr>
          <a:xfrm>
            <a:off x="107622" y="777005"/>
            <a:ext cx="5555673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9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2193" y="879763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150" y="10078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150" y="119841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1467" y="10078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6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r="11667"/>
          <a:stretch/>
        </p:blipFill>
        <p:spPr>
          <a:xfrm>
            <a:off x="425589" y="1007837"/>
            <a:ext cx="11493211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4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8" y="777005"/>
            <a:ext cx="8286750" cy="6934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9236" y="4696690"/>
            <a:ext cx="2770909" cy="484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8681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作業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-47" t="-50" r="-153" b="47302"/>
          <a:stretch/>
        </p:blipFill>
        <p:spPr>
          <a:xfrm>
            <a:off x="0" y="2739655"/>
            <a:ext cx="7370618" cy="2067846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作業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701" y="777005"/>
            <a:ext cx="4781550" cy="6867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1385" y="3122887"/>
            <a:ext cx="1482436" cy="2058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371083" y="2776051"/>
            <a:ext cx="1385451" cy="997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2990" y="4299374"/>
            <a:ext cx="1385451" cy="997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9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047181" y="2035293"/>
            <a:ext cx="2577507" cy="830997"/>
            <a:chOff x="6253522" y="1196311"/>
            <a:chExt cx="257750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395783"/>
              <a:ext cx="1946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8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RWD</a:t>
              </a:r>
              <a:r>
                <a:rPr lang="zh-TW" altLang="en-US" sz="28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簡介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53522" y="1196311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47181" y="2849605"/>
            <a:ext cx="2406050" cy="830997"/>
            <a:chOff x="6253522" y="1196311"/>
            <a:chExt cx="2406050" cy="830997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395783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表格教學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53522" y="1196311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47181" y="3663917"/>
            <a:ext cx="1610960" cy="830997"/>
            <a:chOff x="6253522" y="1196311"/>
            <a:chExt cx="1610960" cy="830997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395783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作業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53522" y="1196311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TW" sz="4000" b="1" spc="600" dirty="0" smtClean="0">
                <a:solidFill>
                  <a:srgbClr val="191919"/>
                </a:solidFill>
              </a:rPr>
              <a:t>RWD</a:t>
            </a:r>
            <a:r>
              <a:rPr lang="zh-TW" altLang="en-US" sz="4000" b="1" spc="600" dirty="0" smtClean="0">
                <a:solidFill>
                  <a:srgbClr val="191919"/>
                </a:solidFill>
              </a:rPr>
              <a:t>簡介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27072" y="1635527"/>
            <a:ext cx="2855362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是為現今大多數人們習慣使用手機、平板等行動裝置上網而生的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zh-TW" altLang="en-US" sz="2400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  <a:r>
              <a:rPr lang="zh-TW" altLang="en-US" sz="2400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無論在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桌機螢幕上、或是尺寸較小的行動裝置上，都能清楚的呈現，讓使用者能更舒服的瀏覽網頁。</a:t>
            </a:r>
            <a:endParaRPr lang="zh-TW" altLang="en-US" sz="2400" dirty="0"/>
          </a:p>
        </p:txBody>
      </p:sp>
      <p:pic>
        <p:nvPicPr>
          <p:cNvPr id="32" name="图片占位符 3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34" y="1635527"/>
            <a:ext cx="5185711" cy="3894242"/>
          </a:xfrm>
        </p:spPr>
      </p:pic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TW" sz="2400" b="1" spc="300" dirty="0" smtClean="0">
                <a:latin typeface="+mn-ea"/>
              </a:rPr>
              <a:t>RWD</a:t>
            </a:r>
            <a:r>
              <a:rPr lang="zh-TW" altLang="en-US" sz="2400" b="1" spc="300" dirty="0" smtClean="0">
                <a:latin typeface="+mn-ea"/>
              </a:rPr>
              <a:t>簡介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492837" y="1635527"/>
            <a:ext cx="357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的差異，</a:t>
            </a:r>
            <a:r>
              <a:rPr lang="zh-TW" altLang="en-US" sz="2400" dirty="0" smtClean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的來說，前者是無論行動裝置或是桌機，都使用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一樣的一套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；而後者是針對各種裝置撰寫對應的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，可以有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多套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，例如桌機有桌機的一套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，手機有自己的一套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前者只有一套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檔案、後者卻有多套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檔案。</a:t>
            </a:r>
          </a:p>
        </p:txBody>
      </p:sp>
    </p:spTree>
    <p:extLst>
      <p:ext uri="{BB962C8B-B14F-4D97-AF65-F5344CB8AC3E}">
        <p14:creationId xmlns:p14="http://schemas.microsoft.com/office/powerpoint/2010/main" val="352581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 smtClean="0">
                <a:solidFill>
                  <a:srgbClr val="191919"/>
                </a:solidFill>
              </a:rPr>
              <a:t>表格</a:t>
            </a:r>
            <a:r>
              <a:rPr lang="zh-TW" altLang="en-US" sz="4000" b="1" dirty="0">
                <a:solidFill>
                  <a:srgbClr val="191919"/>
                </a:solidFill>
              </a:rPr>
              <a:t>教學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-61" t="14218" r="-1088" b="60238"/>
          <a:stretch/>
        </p:blipFill>
        <p:spPr>
          <a:xfrm>
            <a:off x="-20787" y="1187487"/>
            <a:ext cx="12352696" cy="16625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1229" t="16814" r="585" b="50706"/>
          <a:stretch/>
        </p:blipFill>
        <p:spPr>
          <a:xfrm>
            <a:off x="3006431" y="3491346"/>
            <a:ext cx="6331527" cy="22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4860" t="6177" r="25204" b="14866"/>
          <a:stretch/>
        </p:blipFill>
        <p:spPr>
          <a:xfrm>
            <a:off x="1823738" y="777005"/>
            <a:ext cx="8696913" cy="610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-4763"/>
            <a:ext cx="644842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1443" b="21540"/>
          <a:stretch/>
        </p:blipFill>
        <p:spPr>
          <a:xfrm>
            <a:off x="2994525" y="1007837"/>
            <a:ext cx="6355340" cy="53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93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 smtClean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4543" t="6144" r="56802" b="37762"/>
          <a:stretch/>
        </p:blipFill>
        <p:spPr>
          <a:xfrm>
            <a:off x="189923" y="1139537"/>
            <a:ext cx="4350327" cy="57184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-259" t="-450" r="13263" b="58492"/>
          <a:stretch/>
        </p:blipFill>
        <p:spPr>
          <a:xfrm>
            <a:off x="4586510" y="1139536"/>
            <a:ext cx="7532629" cy="26150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510" y="3874077"/>
            <a:ext cx="47815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6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寬螢幕</PresentationFormat>
  <Paragraphs>58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2020-05-21T17:00:52Z</dcterms:modified>
</cp:coreProperties>
</file>