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87" r:id="rId2"/>
    <p:sldId id="258" r:id="rId3"/>
    <p:sldId id="259" r:id="rId4"/>
    <p:sldId id="304" r:id="rId5"/>
    <p:sldId id="305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06" r:id="rId18"/>
    <p:sldId id="319" r:id="rId19"/>
    <p:sldId id="307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91919"/>
    <a:srgbClr val="E5E8ED"/>
    <a:srgbClr val="1C2530"/>
    <a:srgbClr val="EEEEEE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1" autoAdjust="0"/>
    <p:restoredTop sz="96429" autoAdjust="0"/>
  </p:normalViewPr>
  <p:slideViewPr>
    <p:cSldViewPr snapToGrid="0" showGuides="1">
      <p:cViewPr varScale="1">
        <p:scale>
          <a:sx n="87" d="100"/>
          <a:sy n="87" d="100"/>
        </p:scale>
        <p:origin x="374" y="-528"/>
      </p:cViewPr>
      <p:guideLst>
        <p:guide orient="horz" pos="12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8034-7DAB-4BA7-9402-30FF9D9F5726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6975-1D4D-491B-8EC5-CCC6AF49DF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7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3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530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04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60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105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67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26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60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110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896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5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1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527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6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999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310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685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0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62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5314" y="2226156"/>
            <a:ext cx="4441372" cy="3367314"/>
          </a:xfrm>
          <a:custGeom>
            <a:avLst/>
            <a:gdLst>
              <a:gd name="connsiteX0" fmla="*/ 0 w 4441372"/>
              <a:gd name="connsiteY0" fmla="*/ 0 h 3367314"/>
              <a:gd name="connsiteX1" fmla="*/ 4441372 w 4441372"/>
              <a:gd name="connsiteY1" fmla="*/ 0 h 3367314"/>
              <a:gd name="connsiteX2" fmla="*/ 4441372 w 4441372"/>
              <a:gd name="connsiteY2" fmla="*/ 3367314 h 3367314"/>
              <a:gd name="connsiteX3" fmla="*/ 0 w 4441372"/>
              <a:gd name="connsiteY3" fmla="*/ 3367314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372" h="3367314">
                <a:moveTo>
                  <a:pt x="0" y="0"/>
                </a:moveTo>
                <a:lnTo>
                  <a:pt x="4441372" y="0"/>
                </a:lnTo>
                <a:lnTo>
                  <a:pt x="4441372" y="3367314"/>
                </a:lnTo>
                <a:lnTo>
                  <a:pt x="0" y="3367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1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393372" y="2293258"/>
            <a:ext cx="2504777" cy="2583543"/>
          </a:xfrm>
          <a:custGeom>
            <a:avLst/>
            <a:gdLst>
              <a:gd name="connsiteX0" fmla="*/ 0 w 2504777"/>
              <a:gd name="connsiteY0" fmla="*/ 0 h 2583543"/>
              <a:gd name="connsiteX1" fmla="*/ 2504777 w 2504777"/>
              <a:gd name="connsiteY1" fmla="*/ 0 h 2583543"/>
              <a:gd name="connsiteX2" fmla="*/ 2504777 w 2504777"/>
              <a:gd name="connsiteY2" fmla="*/ 2583543 h 2583543"/>
              <a:gd name="connsiteX3" fmla="*/ 0 w 250477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4777" h="2583543">
                <a:moveTo>
                  <a:pt x="0" y="0"/>
                </a:moveTo>
                <a:lnTo>
                  <a:pt x="2504777" y="0"/>
                </a:lnTo>
                <a:lnTo>
                  <a:pt x="250477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771041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890127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009212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8606" y="2151403"/>
            <a:ext cx="4434789" cy="3634695"/>
          </a:xfrm>
          <a:custGeom>
            <a:avLst/>
            <a:gdLst>
              <a:gd name="connsiteX0" fmla="*/ 3625868 w 4434789"/>
              <a:gd name="connsiteY0" fmla="*/ 2781942 h 3634695"/>
              <a:gd name="connsiteX1" fmla="*/ 4434789 w 4434789"/>
              <a:gd name="connsiteY1" fmla="*/ 2781942 h 3634695"/>
              <a:gd name="connsiteX2" fmla="*/ 4434789 w 4434789"/>
              <a:gd name="connsiteY2" fmla="*/ 3634695 h 3634695"/>
              <a:gd name="connsiteX3" fmla="*/ 3625868 w 4434789"/>
              <a:gd name="connsiteY3" fmla="*/ 3634695 h 3634695"/>
              <a:gd name="connsiteX4" fmla="*/ 2719403 w 4434789"/>
              <a:gd name="connsiteY4" fmla="*/ 2781942 h 3634695"/>
              <a:gd name="connsiteX5" fmla="*/ 3528324 w 4434789"/>
              <a:gd name="connsiteY5" fmla="*/ 2781942 h 3634695"/>
              <a:gd name="connsiteX6" fmla="*/ 3528324 w 4434789"/>
              <a:gd name="connsiteY6" fmla="*/ 3634695 h 3634695"/>
              <a:gd name="connsiteX7" fmla="*/ 2719403 w 4434789"/>
              <a:gd name="connsiteY7" fmla="*/ 3634695 h 3634695"/>
              <a:gd name="connsiteX8" fmla="*/ 1812935 w 4434789"/>
              <a:gd name="connsiteY8" fmla="*/ 2781942 h 3634695"/>
              <a:gd name="connsiteX9" fmla="*/ 2621856 w 4434789"/>
              <a:gd name="connsiteY9" fmla="*/ 2781942 h 3634695"/>
              <a:gd name="connsiteX10" fmla="*/ 2621856 w 4434789"/>
              <a:gd name="connsiteY10" fmla="*/ 3634695 h 3634695"/>
              <a:gd name="connsiteX11" fmla="*/ 1812935 w 4434789"/>
              <a:gd name="connsiteY11" fmla="*/ 3634695 h 3634695"/>
              <a:gd name="connsiteX12" fmla="*/ 2719403 w 4434789"/>
              <a:gd name="connsiteY12" fmla="*/ 1854628 h 3634695"/>
              <a:gd name="connsiteX13" fmla="*/ 3528323 w 4434789"/>
              <a:gd name="connsiteY13" fmla="*/ 1854628 h 3634695"/>
              <a:gd name="connsiteX14" fmla="*/ 3528323 w 4434789"/>
              <a:gd name="connsiteY14" fmla="*/ 2707381 h 3634695"/>
              <a:gd name="connsiteX15" fmla="*/ 2719403 w 4434789"/>
              <a:gd name="connsiteY15" fmla="*/ 2707381 h 3634695"/>
              <a:gd name="connsiteX16" fmla="*/ 1812935 w 4434789"/>
              <a:gd name="connsiteY16" fmla="*/ 1854628 h 3634695"/>
              <a:gd name="connsiteX17" fmla="*/ 2621855 w 4434789"/>
              <a:gd name="connsiteY17" fmla="*/ 1854628 h 3634695"/>
              <a:gd name="connsiteX18" fmla="*/ 2621855 w 4434789"/>
              <a:gd name="connsiteY18" fmla="*/ 2707381 h 3634695"/>
              <a:gd name="connsiteX19" fmla="*/ 1812935 w 4434789"/>
              <a:gd name="connsiteY19" fmla="*/ 2707381 h 3634695"/>
              <a:gd name="connsiteX20" fmla="*/ 906468 w 4434789"/>
              <a:gd name="connsiteY20" fmla="*/ 1854628 h 3634695"/>
              <a:gd name="connsiteX21" fmla="*/ 1715388 w 4434789"/>
              <a:gd name="connsiteY21" fmla="*/ 1854628 h 3634695"/>
              <a:gd name="connsiteX22" fmla="*/ 1715388 w 4434789"/>
              <a:gd name="connsiteY22" fmla="*/ 2707381 h 3634695"/>
              <a:gd name="connsiteX23" fmla="*/ 906468 w 4434789"/>
              <a:gd name="connsiteY23" fmla="*/ 2707381 h 3634695"/>
              <a:gd name="connsiteX24" fmla="*/ 0 w 4434789"/>
              <a:gd name="connsiteY24" fmla="*/ 1854628 h 3634695"/>
              <a:gd name="connsiteX25" fmla="*/ 808920 w 4434789"/>
              <a:gd name="connsiteY25" fmla="*/ 1854628 h 3634695"/>
              <a:gd name="connsiteX26" fmla="*/ 808920 w 4434789"/>
              <a:gd name="connsiteY26" fmla="*/ 2707381 h 3634695"/>
              <a:gd name="connsiteX27" fmla="*/ 0 w 4434789"/>
              <a:gd name="connsiteY27" fmla="*/ 2707381 h 3634695"/>
              <a:gd name="connsiteX28" fmla="*/ 3625868 w 4434789"/>
              <a:gd name="connsiteY28" fmla="*/ 927314 h 3634695"/>
              <a:gd name="connsiteX29" fmla="*/ 4434788 w 4434789"/>
              <a:gd name="connsiteY29" fmla="*/ 927314 h 3634695"/>
              <a:gd name="connsiteX30" fmla="*/ 4434788 w 4434789"/>
              <a:gd name="connsiteY30" fmla="*/ 1780067 h 3634695"/>
              <a:gd name="connsiteX31" fmla="*/ 3625868 w 4434789"/>
              <a:gd name="connsiteY31" fmla="*/ 1780067 h 3634695"/>
              <a:gd name="connsiteX32" fmla="*/ 2719402 w 4434789"/>
              <a:gd name="connsiteY32" fmla="*/ 927314 h 3634695"/>
              <a:gd name="connsiteX33" fmla="*/ 3528322 w 4434789"/>
              <a:gd name="connsiteY33" fmla="*/ 927314 h 3634695"/>
              <a:gd name="connsiteX34" fmla="*/ 3528322 w 4434789"/>
              <a:gd name="connsiteY34" fmla="*/ 1780067 h 3634695"/>
              <a:gd name="connsiteX35" fmla="*/ 2719402 w 4434789"/>
              <a:gd name="connsiteY35" fmla="*/ 1780067 h 3634695"/>
              <a:gd name="connsiteX36" fmla="*/ 1812934 w 4434789"/>
              <a:gd name="connsiteY36" fmla="*/ 927314 h 3634695"/>
              <a:gd name="connsiteX37" fmla="*/ 2621854 w 4434789"/>
              <a:gd name="connsiteY37" fmla="*/ 927314 h 3634695"/>
              <a:gd name="connsiteX38" fmla="*/ 2621854 w 4434789"/>
              <a:gd name="connsiteY38" fmla="*/ 1780067 h 3634695"/>
              <a:gd name="connsiteX39" fmla="*/ 1812934 w 4434789"/>
              <a:gd name="connsiteY39" fmla="*/ 1780067 h 3634695"/>
              <a:gd name="connsiteX40" fmla="*/ 906467 w 4434789"/>
              <a:gd name="connsiteY40" fmla="*/ 927314 h 3634695"/>
              <a:gd name="connsiteX41" fmla="*/ 1715387 w 4434789"/>
              <a:gd name="connsiteY41" fmla="*/ 927314 h 3634695"/>
              <a:gd name="connsiteX42" fmla="*/ 1715387 w 4434789"/>
              <a:gd name="connsiteY42" fmla="*/ 1780067 h 3634695"/>
              <a:gd name="connsiteX43" fmla="*/ 906467 w 4434789"/>
              <a:gd name="connsiteY43" fmla="*/ 1780067 h 3634695"/>
              <a:gd name="connsiteX44" fmla="*/ 1812935 w 4434789"/>
              <a:gd name="connsiteY44" fmla="*/ 0 h 3634695"/>
              <a:gd name="connsiteX45" fmla="*/ 2621855 w 4434789"/>
              <a:gd name="connsiteY45" fmla="*/ 0 h 3634695"/>
              <a:gd name="connsiteX46" fmla="*/ 2621855 w 4434789"/>
              <a:gd name="connsiteY46" fmla="*/ 852753 h 3634695"/>
              <a:gd name="connsiteX47" fmla="*/ 1812935 w 4434789"/>
              <a:gd name="connsiteY47" fmla="*/ 852753 h 3634695"/>
              <a:gd name="connsiteX48" fmla="*/ 906467 w 4434789"/>
              <a:gd name="connsiteY48" fmla="*/ 0 h 3634695"/>
              <a:gd name="connsiteX49" fmla="*/ 1715387 w 4434789"/>
              <a:gd name="connsiteY49" fmla="*/ 0 h 3634695"/>
              <a:gd name="connsiteX50" fmla="*/ 1715387 w 4434789"/>
              <a:gd name="connsiteY50" fmla="*/ 852753 h 3634695"/>
              <a:gd name="connsiteX51" fmla="*/ 906467 w 4434789"/>
              <a:gd name="connsiteY51" fmla="*/ 852753 h 3634695"/>
              <a:gd name="connsiteX52" fmla="*/ 0 w 4434789"/>
              <a:gd name="connsiteY52" fmla="*/ 0 h 3634695"/>
              <a:gd name="connsiteX53" fmla="*/ 808920 w 4434789"/>
              <a:gd name="connsiteY53" fmla="*/ 0 h 3634695"/>
              <a:gd name="connsiteX54" fmla="*/ 808920 w 4434789"/>
              <a:gd name="connsiteY54" fmla="*/ 852753 h 3634695"/>
              <a:gd name="connsiteX55" fmla="*/ 0 w 4434789"/>
              <a:gd name="connsiteY55" fmla="*/ 852753 h 36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4789" h="3634695">
                <a:moveTo>
                  <a:pt x="3625868" y="2781942"/>
                </a:moveTo>
                <a:lnTo>
                  <a:pt x="4434789" y="2781942"/>
                </a:lnTo>
                <a:lnTo>
                  <a:pt x="4434789" y="3634695"/>
                </a:lnTo>
                <a:lnTo>
                  <a:pt x="3625868" y="3634695"/>
                </a:lnTo>
                <a:close/>
                <a:moveTo>
                  <a:pt x="2719403" y="2781942"/>
                </a:moveTo>
                <a:lnTo>
                  <a:pt x="3528324" y="2781942"/>
                </a:lnTo>
                <a:lnTo>
                  <a:pt x="3528324" y="3634695"/>
                </a:lnTo>
                <a:lnTo>
                  <a:pt x="2719403" y="3634695"/>
                </a:lnTo>
                <a:close/>
                <a:moveTo>
                  <a:pt x="1812935" y="2781942"/>
                </a:moveTo>
                <a:lnTo>
                  <a:pt x="2621856" y="2781942"/>
                </a:lnTo>
                <a:lnTo>
                  <a:pt x="2621856" y="3634695"/>
                </a:lnTo>
                <a:lnTo>
                  <a:pt x="1812935" y="3634695"/>
                </a:lnTo>
                <a:close/>
                <a:moveTo>
                  <a:pt x="2719403" y="1854628"/>
                </a:moveTo>
                <a:lnTo>
                  <a:pt x="3528323" y="1854628"/>
                </a:lnTo>
                <a:lnTo>
                  <a:pt x="3528323" y="2707381"/>
                </a:lnTo>
                <a:lnTo>
                  <a:pt x="2719403" y="2707381"/>
                </a:lnTo>
                <a:close/>
                <a:moveTo>
                  <a:pt x="1812935" y="1854628"/>
                </a:moveTo>
                <a:lnTo>
                  <a:pt x="2621855" y="1854628"/>
                </a:lnTo>
                <a:lnTo>
                  <a:pt x="2621855" y="2707381"/>
                </a:lnTo>
                <a:lnTo>
                  <a:pt x="1812935" y="2707381"/>
                </a:lnTo>
                <a:close/>
                <a:moveTo>
                  <a:pt x="906468" y="1854628"/>
                </a:moveTo>
                <a:lnTo>
                  <a:pt x="1715388" y="1854628"/>
                </a:lnTo>
                <a:lnTo>
                  <a:pt x="1715388" y="2707381"/>
                </a:lnTo>
                <a:lnTo>
                  <a:pt x="906468" y="2707381"/>
                </a:lnTo>
                <a:close/>
                <a:moveTo>
                  <a:pt x="0" y="1854628"/>
                </a:moveTo>
                <a:lnTo>
                  <a:pt x="808920" y="1854628"/>
                </a:lnTo>
                <a:lnTo>
                  <a:pt x="808920" y="2707381"/>
                </a:lnTo>
                <a:lnTo>
                  <a:pt x="0" y="2707381"/>
                </a:lnTo>
                <a:close/>
                <a:moveTo>
                  <a:pt x="3625868" y="927314"/>
                </a:moveTo>
                <a:lnTo>
                  <a:pt x="4434788" y="927314"/>
                </a:lnTo>
                <a:lnTo>
                  <a:pt x="4434788" y="1780067"/>
                </a:lnTo>
                <a:lnTo>
                  <a:pt x="3625868" y="1780067"/>
                </a:lnTo>
                <a:close/>
                <a:moveTo>
                  <a:pt x="2719402" y="927314"/>
                </a:moveTo>
                <a:lnTo>
                  <a:pt x="3528322" y="927314"/>
                </a:lnTo>
                <a:lnTo>
                  <a:pt x="3528322" y="1780067"/>
                </a:lnTo>
                <a:lnTo>
                  <a:pt x="2719402" y="1780067"/>
                </a:lnTo>
                <a:close/>
                <a:moveTo>
                  <a:pt x="1812934" y="927314"/>
                </a:moveTo>
                <a:lnTo>
                  <a:pt x="2621854" y="927314"/>
                </a:lnTo>
                <a:lnTo>
                  <a:pt x="2621854" y="1780067"/>
                </a:lnTo>
                <a:lnTo>
                  <a:pt x="1812934" y="1780067"/>
                </a:lnTo>
                <a:close/>
                <a:moveTo>
                  <a:pt x="906467" y="927314"/>
                </a:moveTo>
                <a:lnTo>
                  <a:pt x="1715387" y="927314"/>
                </a:lnTo>
                <a:lnTo>
                  <a:pt x="1715387" y="1780067"/>
                </a:lnTo>
                <a:lnTo>
                  <a:pt x="906467" y="1780067"/>
                </a:lnTo>
                <a:close/>
                <a:moveTo>
                  <a:pt x="1812935" y="0"/>
                </a:moveTo>
                <a:lnTo>
                  <a:pt x="2621855" y="0"/>
                </a:lnTo>
                <a:lnTo>
                  <a:pt x="2621855" y="852753"/>
                </a:lnTo>
                <a:lnTo>
                  <a:pt x="1812935" y="852753"/>
                </a:lnTo>
                <a:close/>
                <a:moveTo>
                  <a:pt x="906467" y="0"/>
                </a:moveTo>
                <a:lnTo>
                  <a:pt x="1715387" y="0"/>
                </a:lnTo>
                <a:lnTo>
                  <a:pt x="1715387" y="852753"/>
                </a:lnTo>
                <a:lnTo>
                  <a:pt x="906467" y="852753"/>
                </a:lnTo>
                <a:close/>
                <a:moveTo>
                  <a:pt x="0" y="0"/>
                </a:moveTo>
                <a:lnTo>
                  <a:pt x="808920" y="0"/>
                </a:lnTo>
                <a:lnTo>
                  <a:pt x="808920" y="852753"/>
                </a:lnTo>
                <a:lnTo>
                  <a:pt x="0" y="8527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17172" y="2275389"/>
            <a:ext cx="4383315" cy="2634343"/>
          </a:xfrm>
          <a:custGeom>
            <a:avLst/>
            <a:gdLst>
              <a:gd name="connsiteX0" fmla="*/ 0 w 4383315"/>
              <a:gd name="connsiteY0" fmla="*/ 0 h 2634343"/>
              <a:gd name="connsiteX1" fmla="*/ 4383315 w 4383315"/>
              <a:gd name="connsiteY1" fmla="*/ 0 h 2634343"/>
              <a:gd name="connsiteX2" fmla="*/ 4383315 w 4383315"/>
              <a:gd name="connsiteY2" fmla="*/ 2634343 h 2634343"/>
              <a:gd name="connsiteX3" fmla="*/ 0 w 4383315"/>
              <a:gd name="connsiteY3" fmla="*/ 2634343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3315" h="2634343">
                <a:moveTo>
                  <a:pt x="0" y="0"/>
                </a:moveTo>
                <a:lnTo>
                  <a:pt x="4383315" y="0"/>
                </a:lnTo>
                <a:lnTo>
                  <a:pt x="4383315" y="2634343"/>
                </a:lnTo>
                <a:lnTo>
                  <a:pt x="0" y="26343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33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5448297" y="3663155"/>
            <a:ext cx="5353054" cy="1753394"/>
          </a:xfrm>
          <a:custGeom>
            <a:avLst/>
            <a:gdLst>
              <a:gd name="connsiteX0" fmla="*/ 0 w 5353054"/>
              <a:gd name="connsiteY0" fmla="*/ 0 h 1753394"/>
              <a:gd name="connsiteX1" fmla="*/ 5353054 w 5353054"/>
              <a:gd name="connsiteY1" fmla="*/ 0 h 1753394"/>
              <a:gd name="connsiteX2" fmla="*/ 5353054 w 5353054"/>
              <a:gd name="connsiteY2" fmla="*/ 1753394 h 1753394"/>
              <a:gd name="connsiteX3" fmla="*/ 0 w 5353054"/>
              <a:gd name="connsiteY3" fmla="*/ 1753394 h 17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3054" h="1753394">
                <a:moveTo>
                  <a:pt x="0" y="0"/>
                </a:moveTo>
                <a:lnTo>
                  <a:pt x="5353054" y="0"/>
                </a:lnTo>
                <a:lnTo>
                  <a:pt x="5353054" y="1753394"/>
                </a:lnTo>
                <a:lnTo>
                  <a:pt x="0" y="17533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7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61975" y="561975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61975" y="2564342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61975" y="4566708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7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11277600" cy="6096000"/>
          </a:xfrm>
          <a:custGeom>
            <a:avLst/>
            <a:gdLst>
              <a:gd name="connsiteX0" fmla="*/ 0 w 11277600"/>
              <a:gd name="connsiteY0" fmla="*/ 0 h 6096000"/>
              <a:gd name="connsiteX1" fmla="*/ 11277600 w 11277600"/>
              <a:gd name="connsiteY1" fmla="*/ 0 h 6096000"/>
              <a:gd name="connsiteX2" fmla="*/ 11277600 w 11277600"/>
              <a:gd name="connsiteY2" fmla="*/ 6096000 h 6096000"/>
              <a:gd name="connsiteX3" fmla="*/ 0 w 112776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0" h="6096000">
                <a:moveTo>
                  <a:pt x="0" y="0"/>
                </a:moveTo>
                <a:lnTo>
                  <a:pt x="11277600" y="0"/>
                </a:lnTo>
                <a:lnTo>
                  <a:pt x="11277600" y="6096000"/>
                </a:lnTo>
                <a:lnTo>
                  <a:pt x="0" y="609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1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52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89828" y="1956366"/>
            <a:ext cx="4209145" cy="4024768"/>
          </a:xfrm>
          <a:custGeom>
            <a:avLst/>
            <a:gdLst>
              <a:gd name="connsiteX0" fmla="*/ 2191659 w 4209145"/>
              <a:gd name="connsiteY0" fmla="*/ 0 h 4024768"/>
              <a:gd name="connsiteX1" fmla="*/ 4209145 w 4209145"/>
              <a:gd name="connsiteY1" fmla="*/ 0 h 4024768"/>
              <a:gd name="connsiteX2" fmla="*/ 4209145 w 4209145"/>
              <a:gd name="connsiteY2" fmla="*/ 4024768 h 4024768"/>
              <a:gd name="connsiteX3" fmla="*/ 2191659 w 4209145"/>
              <a:gd name="connsiteY3" fmla="*/ 4024768 h 4024768"/>
              <a:gd name="connsiteX4" fmla="*/ 0 w 4209145"/>
              <a:gd name="connsiteY4" fmla="*/ 0 h 4024768"/>
              <a:gd name="connsiteX5" fmla="*/ 2017486 w 4209145"/>
              <a:gd name="connsiteY5" fmla="*/ 0 h 4024768"/>
              <a:gd name="connsiteX6" fmla="*/ 2017486 w 4209145"/>
              <a:gd name="connsiteY6" fmla="*/ 4024768 h 4024768"/>
              <a:gd name="connsiteX7" fmla="*/ 0 w 4209145"/>
              <a:gd name="connsiteY7" fmla="*/ 4024768 h 402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9145" h="4024768">
                <a:moveTo>
                  <a:pt x="2191659" y="0"/>
                </a:moveTo>
                <a:lnTo>
                  <a:pt x="4209145" y="0"/>
                </a:lnTo>
                <a:lnTo>
                  <a:pt x="4209145" y="4024768"/>
                </a:lnTo>
                <a:lnTo>
                  <a:pt x="2191659" y="4024768"/>
                </a:lnTo>
                <a:close/>
                <a:moveTo>
                  <a:pt x="0" y="0"/>
                </a:moveTo>
                <a:lnTo>
                  <a:pt x="2017486" y="0"/>
                </a:lnTo>
                <a:lnTo>
                  <a:pt x="2017486" y="4024768"/>
                </a:lnTo>
                <a:lnTo>
                  <a:pt x="0" y="4024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3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93040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246356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6231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878265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171804" y="1945532"/>
            <a:ext cx="4401683" cy="4183806"/>
          </a:xfrm>
          <a:custGeom>
            <a:avLst/>
            <a:gdLst>
              <a:gd name="connsiteX0" fmla="*/ 0 w 4401683"/>
              <a:gd name="connsiteY0" fmla="*/ 3634077 h 4183806"/>
              <a:gd name="connsiteX1" fmla="*/ 4401683 w 4401683"/>
              <a:gd name="connsiteY1" fmla="*/ 3634077 h 4183806"/>
              <a:gd name="connsiteX2" fmla="*/ 4401683 w 4401683"/>
              <a:gd name="connsiteY2" fmla="*/ 4183806 h 4183806"/>
              <a:gd name="connsiteX3" fmla="*/ 0 w 4401683"/>
              <a:gd name="connsiteY3" fmla="*/ 4183806 h 4183806"/>
              <a:gd name="connsiteX4" fmla="*/ 0 w 4401683"/>
              <a:gd name="connsiteY4" fmla="*/ 0 h 4183806"/>
              <a:gd name="connsiteX5" fmla="*/ 4401683 w 4401683"/>
              <a:gd name="connsiteY5" fmla="*/ 0 h 4183806"/>
              <a:gd name="connsiteX6" fmla="*/ 4401683 w 4401683"/>
              <a:gd name="connsiteY6" fmla="*/ 2515899 h 4183806"/>
              <a:gd name="connsiteX7" fmla="*/ 0 w 4401683"/>
              <a:gd name="connsiteY7" fmla="*/ 2515899 h 418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1683" h="4183806">
                <a:moveTo>
                  <a:pt x="0" y="3634077"/>
                </a:moveTo>
                <a:lnTo>
                  <a:pt x="4401683" y="3634077"/>
                </a:lnTo>
                <a:lnTo>
                  <a:pt x="4401683" y="4183806"/>
                </a:lnTo>
                <a:lnTo>
                  <a:pt x="0" y="4183806"/>
                </a:lnTo>
                <a:close/>
                <a:moveTo>
                  <a:pt x="0" y="0"/>
                </a:moveTo>
                <a:lnTo>
                  <a:pt x="4401683" y="0"/>
                </a:lnTo>
                <a:lnTo>
                  <a:pt x="4401683" y="2515899"/>
                </a:lnTo>
                <a:lnTo>
                  <a:pt x="0" y="25158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64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262742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62742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70173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6270173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0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7039430" y="2459266"/>
            <a:ext cx="3628571" cy="2132895"/>
          </a:xfrm>
          <a:custGeom>
            <a:avLst/>
            <a:gdLst>
              <a:gd name="connsiteX0" fmla="*/ 0 w 3628571"/>
              <a:gd name="connsiteY0" fmla="*/ 0 h 2132895"/>
              <a:gd name="connsiteX1" fmla="*/ 3628571 w 3628571"/>
              <a:gd name="connsiteY1" fmla="*/ 0 h 2132895"/>
              <a:gd name="connsiteX2" fmla="*/ 3628571 w 3628571"/>
              <a:gd name="connsiteY2" fmla="*/ 2132895 h 2132895"/>
              <a:gd name="connsiteX3" fmla="*/ 0 w 3628571"/>
              <a:gd name="connsiteY3" fmla="*/ 2132895 h 213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571" h="2132895">
                <a:moveTo>
                  <a:pt x="0" y="0"/>
                </a:moveTo>
                <a:lnTo>
                  <a:pt x="3628571" y="0"/>
                </a:lnTo>
                <a:lnTo>
                  <a:pt x="3628571" y="2132895"/>
                </a:lnTo>
                <a:lnTo>
                  <a:pt x="0" y="21328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4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27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6" r:id="rId3"/>
    <p:sldLayoutId id="2147483655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60" r:id="rId12"/>
    <p:sldLayoutId id="2147483659" r:id="rId13"/>
    <p:sldLayoutId id="214748365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04354" y="3016143"/>
            <a:ext cx="4122667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TW" sz="4400" dirty="0">
                <a:solidFill>
                  <a:srgbClr val="191919"/>
                </a:solidFill>
              </a:rPr>
              <a:t>RWD</a:t>
            </a:r>
            <a:r>
              <a:rPr lang="zh-TW" altLang="en-US" sz="4400" dirty="0">
                <a:solidFill>
                  <a:srgbClr val="191919"/>
                </a:solidFill>
              </a:rPr>
              <a:t> 教學</a:t>
            </a:r>
            <a:r>
              <a:rPr lang="en-US" altLang="zh-TW" sz="4400" dirty="0">
                <a:solidFill>
                  <a:srgbClr val="191919"/>
                </a:solidFill>
              </a:rPr>
              <a:t>-</a:t>
            </a:r>
            <a:r>
              <a:rPr lang="zh-TW" altLang="en-US" sz="4400" dirty="0">
                <a:solidFill>
                  <a:srgbClr val="191919"/>
                </a:solidFill>
              </a:rPr>
              <a:t>表格</a:t>
            </a:r>
            <a:endParaRPr lang="zh-CN" altLang="en-US" sz="4400" dirty="0">
              <a:solidFill>
                <a:srgbClr val="191919"/>
              </a:solidFill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6970640" y="4213375"/>
            <a:ext cx="404396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490456" y="3858438"/>
            <a:ext cx="465063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報告人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B10556003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葉庭佑、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B10556047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羅義棋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9051" y="4380431"/>
            <a:ext cx="402989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can demonstrate on a projector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orThe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can demonstrate on a projector or computer, or print the presentation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88" y="4152990"/>
            <a:ext cx="3870952" cy="2645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98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35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表格教學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295" y="1005605"/>
            <a:ext cx="6505575" cy="6934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l="22141" r="11351"/>
          <a:stretch/>
        </p:blipFill>
        <p:spPr>
          <a:xfrm>
            <a:off x="107622" y="777005"/>
            <a:ext cx="5555673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4905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表格教學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2193" y="879763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5873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表格教學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9150" y="10078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70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表格教學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9004" y="846726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7884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表格教學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1467" y="1007837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3652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表格教學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r="11667"/>
          <a:stretch/>
        </p:blipFill>
        <p:spPr>
          <a:xfrm>
            <a:off x="425589" y="1007837"/>
            <a:ext cx="11493211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3473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表格教學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98" y="777005"/>
            <a:ext cx="8286750" cy="6934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49236" y="4696690"/>
            <a:ext cx="2770909" cy="484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8681"/>
            <a:ext cx="1301115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19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TW" altLang="en-US" sz="4000" b="1" dirty="0">
                <a:solidFill>
                  <a:srgbClr val="191919"/>
                </a:solidFill>
              </a:rPr>
              <a:t>作業</a:t>
            </a:r>
            <a:endParaRPr lang="zh-CN" altLang="en-US" sz="4000" b="1" dirty="0">
              <a:solidFill>
                <a:srgbClr val="191919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08246" y="3612592"/>
            <a:ext cx="4671068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can demonstrate on a projector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orThe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can demonstrate on a projector or computer, or print the presentation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03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76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-47" t="-50" r="-153" b="47302"/>
          <a:stretch/>
        </p:blipFill>
        <p:spPr>
          <a:xfrm>
            <a:off x="0" y="2739655"/>
            <a:ext cx="7370618" cy="2067846"/>
          </a:xfrm>
          <a:prstGeom prst="rect">
            <a:avLst/>
          </a:prstGeom>
        </p:spPr>
      </p:pic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作業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701" y="777005"/>
            <a:ext cx="4781550" cy="68675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21385" y="3122887"/>
            <a:ext cx="1482436" cy="2058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371083" y="2776051"/>
            <a:ext cx="1385451" cy="997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422990" y="4299374"/>
            <a:ext cx="1385451" cy="997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929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302153" y="2937213"/>
            <a:ext cx="5656677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191919"/>
                </a:solidFill>
                <a:uLnTx/>
                <a:uFillTx/>
                <a:latin typeface="Arial"/>
                <a:ea typeface="微软雅黑"/>
                <a:cs typeface="+mn-cs"/>
              </a:rPr>
              <a:t>THANK YOU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191919"/>
              </a:solidFill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>
            <a:cxnSpLocks/>
          </p:cNvCxnSpPr>
          <p:nvPr/>
        </p:nvCxnSpPr>
        <p:spPr>
          <a:xfrm>
            <a:off x="9084177" y="4272421"/>
            <a:ext cx="159657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460" y="5853452"/>
            <a:ext cx="2279853" cy="1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047181" y="2035293"/>
            <a:ext cx="2577507" cy="830997"/>
            <a:chOff x="6253522" y="1196311"/>
            <a:chExt cx="257750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6884727" y="1395783"/>
              <a:ext cx="1946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TW" sz="28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RWD</a:t>
              </a:r>
              <a:r>
                <a:rPr lang="zh-TW" altLang="en-US" sz="28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簡介</a:t>
              </a:r>
              <a:endPara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253522" y="1196311"/>
              <a:ext cx="6992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047181" y="2849605"/>
            <a:ext cx="2406050" cy="830997"/>
            <a:chOff x="6253522" y="1196311"/>
            <a:chExt cx="2406050" cy="830997"/>
          </a:xfrm>
        </p:grpSpPr>
        <p:sp>
          <p:nvSpPr>
            <p:cNvPr id="28" name="文本框 27"/>
            <p:cNvSpPr txBox="1"/>
            <p:nvPr/>
          </p:nvSpPr>
          <p:spPr>
            <a:xfrm>
              <a:off x="6884727" y="1395783"/>
              <a:ext cx="1774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8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表格教學</a:t>
              </a:r>
              <a:endPara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253522" y="1196311"/>
              <a:ext cx="6992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047181" y="3663917"/>
            <a:ext cx="1610960" cy="830997"/>
            <a:chOff x="6253522" y="1196311"/>
            <a:chExt cx="1610960" cy="830997"/>
          </a:xfrm>
        </p:grpSpPr>
        <p:sp>
          <p:nvSpPr>
            <p:cNvPr id="33" name="文本框 32"/>
            <p:cNvSpPr txBox="1"/>
            <p:nvPr/>
          </p:nvSpPr>
          <p:spPr>
            <a:xfrm>
              <a:off x="6884727" y="1395783"/>
              <a:ext cx="9797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800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作業</a:t>
              </a:r>
              <a:endParaRPr lang="zh-CN" altLang="en-US" sz="2800" b="1" spc="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253522" y="1196311"/>
              <a:ext cx="6992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</a:t>
              </a:r>
              <a:endPara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256517" y="1276037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79979" y="1063284"/>
            <a:ext cx="1587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C2530"/>
                </a:solidFill>
              </a:rPr>
              <a:t>目 </a:t>
            </a:r>
            <a:r>
              <a:rPr lang="zh-TW" altLang="en-US" sz="4800" b="1" dirty="0">
                <a:solidFill>
                  <a:srgbClr val="1C2530"/>
                </a:solidFill>
              </a:rPr>
              <a:t>錄</a:t>
            </a:r>
            <a:endParaRPr lang="zh-CN" altLang="en-US" sz="4800" b="1" dirty="0">
              <a:solidFill>
                <a:srgbClr val="1C2530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144763" y="1255362"/>
            <a:ext cx="0" cy="48223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423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TW" sz="4000" b="1" spc="600" dirty="0">
                <a:solidFill>
                  <a:srgbClr val="191919"/>
                </a:solidFill>
              </a:rPr>
              <a:t>RWD</a:t>
            </a:r>
            <a:r>
              <a:rPr lang="zh-TW" altLang="en-US" sz="4000" b="1" spc="600" dirty="0">
                <a:solidFill>
                  <a:srgbClr val="191919"/>
                </a:solidFill>
              </a:rPr>
              <a:t>簡介</a:t>
            </a:r>
            <a:endParaRPr lang="zh-CN" altLang="en-US" sz="4000" b="1" spc="600" dirty="0">
              <a:solidFill>
                <a:srgbClr val="191919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08246" y="3612592"/>
            <a:ext cx="4671068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can demonstrate on a projector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orThe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can demonstrate on a projector or computer, or print the presentation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01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17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327072" y="1635527"/>
            <a:ext cx="2855362" cy="41549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RWD 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AWD 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是為現今大多數人們習慣使用手機、平板等行動裝置上網而生的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en-US" altLang="zh-TW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寫法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，讓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網頁設計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無論在桌機螢幕上、或是尺寸較小的行動裝置上，都能清楚的呈現，讓使用者能更舒服的瀏覽網頁。</a:t>
            </a:r>
            <a:endParaRPr lang="zh-TW" altLang="en-US" sz="2400" dirty="0"/>
          </a:p>
        </p:txBody>
      </p:sp>
      <p:pic>
        <p:nvPicPr>
          <p:cNvPr id="32" name="图片占位符 31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34" y="1635527"/>
            <a:ext cx="5185711" cy="3894242"/>
          </a:xfrm>
        </p:spPr>
      </p:pic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en-US" altLang="zh-TW" sz="2400" b="1" spc="300" dirty="0">
                <a:latin typeface="+mn-ea"/>
              </a:rPr>
              <a:t>RWD</a:t>
            </a:r>
            <a:r>
              <a:rPr lang="zh-TW" altLang="en-US" sz="2400" b="1" spc="300" dirty="0">
                <a:latin typeface="+mn-ea"/>
              </a:rPr>
              <a:t>簡介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492837" y="1635527"/>
            <a:ext cx="35744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RWD 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AWD 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的差異，簡單的來說，前者是無論行動裝置或是桌機，都使用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一樣的一套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；而後者是針對各種裝置撰寫對應的 </a:t>
            </a:r>
            <a:r>
              <a:rPr lang="en-US" altLang="zh-TW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，可以有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多套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，例如桌機有桌機的一套 </a:t>
            </a:r>
            <a:r>
              <a:rPr lang="en-US" altLang="zh-TW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，手機有自己的一套 </a:t>
            </a:r>
            <a:r>
              <a:rPr lang="en-US" altLang="zh-TW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。前者只有一套 </a:t>
            </a:r>
            <a:r>
              <a:rPr lang="en-US" altLang="zh-TW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 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檔案、後者卻有多套 </a:t>
            </a:r>
            <a:r>
              <a:rPr lang="en-US" altLang="zh-TW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CSS </a:t>
            </a:r>
            <a:r>
              <a:rPr lang="zh-TW" altLang="en-US" sz="2400" dirty="0">
                <a:solidFill>
                  <a:srgbClr val="23232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檔案。</a:t>
            </a:r>
          </a:p>
        </p:txBody>
      </p:sp>
    </p:spTree>
    <p:extLst>
      <p:ext uri="{BB962C8B-B14F-4D97-AF65-F5344CB8AC3E}">
        <p14:creationId xmlns:p14="http://schemas.microsoft.com/office/powerpoint/2010/main" val="3525811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808246" y="2424859"/>
            <a:ext cx="311070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TW" altLang="en-US" sz="4000" b="1" dirty="0">
                <a:solidFill>
                  <a:srgbClr val="191919"/>
                </a:solidFill>
              </a:rPr>
              <a:t>表格教學</a:t>
            </a:r>
            <a:endParaRPr lang="zh-CN" altLang="en-US" sz="4000" b="1" dirty="0">
              <a:solidFill>
                <a:srgbClr val="191919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08246" y="3612592"/>
            <a:ext cx="4671068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user can demonstrate on a projector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orThe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user can demonstrate on a projector or computer, or print the presentation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920353" y="3313263"/>
            <a:ext cx="299859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006820" y="1229537"/>
            <a:ext cx="3800348" cy="4408404"/>
            <a:chOff x="1006820" y="1229537"/>
            <a:chExt cx="3800348" cy="4408404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88" t="20893" r="62629" b="13562"/>
            <a:stretch/>
          </p:blipFill>
          <p:spPr>
            <a:xfrm>
              <a:off x="1006820" y="1229537"/>
              <a:ext cx="3800348" cy="4408404"/>
            </a:xfrm>
            <a:prstGeom prst="rect">
              <a:avLst/>
            </a:prstGeom>
            <a:effectLst>
              <a:outerShdw blurRad="190500" dist="1270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989575" y="2139630"/>
              <a:ext cx="2270454" cy="2650211"/>
            </a:xfrm>
            <a:prstGeom prst="rect">
              <a:avLst/>
            </a:prstGeom>
            <a:solidFill>
              <a:srgbClr val="E5E8ED"/>
            </a:solidFill>
            <a:ln>
              <a:noFill/>
            </a:ln>
            <a:effectLst>
              <a:innerShdw blurRad="304800" dist="76200" dir="13500000">
                <a:prstClr val="black">
                  <a:alpha val="6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00216" y="2532580"/>
              <a:ext cx="1210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7200" b="1" dirty="0">
                  <a:solidFill>
                    <a:srgbClr val="191919"/>
                  </a:solidFill>
                </a:rPr>
                <a:t>02</a:t>
              </a:r>
              <a:endParaRPr lang="zh-CN" altLang="en-US" sz="7200" b="1" dirty="0">
                <a:solidFill>
                  <a:srgbClr val="191919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141" y="3732319"/>
              <a:ext cx="12907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spc="600" dirty="0">
                  <a:solidFill>
                    <a:srgbClr val="191919"/>
                  </a:solidFill>
                </a:rPr>
                <a:t>Part</a:t>
              </a:r>
              <a:endParaRPr lang="zh-CN" altLang="en-US" sz="3200" b="1" spc="600" dirty="0">
                <a:solidFill>
                  <a:srgbClr val="19191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96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500" tmFilter="0,0; .5, 1; 1, 1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1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4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表格教學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-61" t="14218" r="-1088" b="60238"/>
          <a:stretch/>
        </p:blipFill>
        <p:spPr>
          <a:xfrm>
            <a:off x="-20787" y="1187487"/>
            <a:ext cx="12352696" cy="166254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l="1229" t="16814" r="585" b="50706"/>
          <a:stretch/>
        </p:blipFill>
        <p:spPr>
          <a:xfrm>
            <a:off x="3006431" y="3491346"/>
            <a:ext cx="6331527" cy="223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6943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表格教學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14860" t="6177" r="25204" b="14866"/>
          <a:stretch/>
        </p:blipFill>
        <p:spPr>
          <a:xfrm>
            <a:off x="1823738" y="777005"/>
            <a:ext cx="8696913" cy="610596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0651" y="198799"/>
            <a:ext cx="6448425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72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表格教學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1443" b="21540"/>
          <a:stretch/>
        </p:blipFill>
        <p:spPr>
          <a:xfrm>
            <a:off x="2994525" y="1007837"/>
            <a:ext cx="6355340" cy="53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9393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1754753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4586510" y="315340"/>
            <a:ext cx="317137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ctr"/>
            <a:r>
              <a:rPr lang="zh-TW" altLang="en-US" sz="2400" b="1" spc="300" dirty="0">
                <a:latin typeface="+mn-ea"/>
              </a:rPr>
              <a:t>表格教學</a:t>
            </a:r>
            <a:endParaRPr lang="en-US" sz="2400" b="1" spc="300" dirty="0">
              <a:latin typeface="+mn-ea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676581" y="546172"/>
            <a:ext cx="278549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4543" t="6144" r="56802" b="37762"/>
          <a:stretch/>
        </p:blipFill>
        <p:spPr>
          <a:xfrm>
            <a:off x="189923" y="1139537"/>
            <a:ext cx="4350327" cy="571846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-259" t="-450" r="13263" b="58492"/>
          <a:stretch/>
        </p:blipFill>
        <p:spPr>
          <a:xfrm>
            <a:off x="4586510" y="1139536"/>
            <a:ext cx="7532629" cy="261504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510" y="3874077"/>
            <a:ext cx="478155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6345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36328FF-9F7C-4BFF-AD0B-FB33F256EFB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总结模板.pptx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寬螢幕</PresentationFormat>
  <Paragraphs>58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等线</vt:lpstr>
      <vt:lpstr>微软雅黑</vt:lpstr>
      <vt:lpstr>微軟正黑體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http://www.ypppt.com/</dc:description>
  <cp:lastModifiedBy/>
  <cp:revision>1</cp:revision>
  <dcterms:created xsi:type="dcterms:W3CDTF">2018-09-30T02:58:39Z</dcterms:created>
  <dcterms:modified xsi:type="dcterms:W3CDTF">2020-05-29T03:21:36Z</dcterms:modified>
</cp:coreProperties>
</file>