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5AE1F-A236-4879-8952-B1B6B6764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長恨歌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08BFF7-ED18-4D13-B1B9-F5B8208D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3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8D134-5B8C-4F4C-9C65-21037C4D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遂令天下父母心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3A2F4-A95E-4DCA-B96F-716994F4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遂</a:t>
            </a:r>
            <a:r>
              <a:rPr lang="en-US" altLang="zh-TW" dirty="0"/>
              <a:t>:</a:t>
            </a:r>
            <a:r>
              <a:rPr lang="zh-TW" altLang="en-US" dirty="0"/>
              <a:t>於是。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:</a:t>
            </a:r>
            <a:r>
              <a:rPr lang="zh-TW" altLang="en-US" dirty="0"/>
              <a:t>使、讓。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天下</a:t>
            </a:r>
            <a:r>
              <a:rPr lang="en-US" altLang="zh-TW" dirty="0"/>
              <a:t>:</a:t>
            </a:r>
            <a:r>
              <a:rPr lang="zh-TW" altLang="en-US" dirty="0"/>
              <a:t>全部的。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父母</a:t>
            </a:r>
            <a:r>
              <a:rPr lang="en-US" altLang="zh-TW" dirty="0"/>
              <a:t>:</a:t>
            </a:r>
            <a:r>
              <a:rPr lang="zh-TW" altLang="en-US" dirty="0"/>
              <a:t>爸爸、媽媽</a:t>
            </a:r>
            <a:r>
              <a:rPr lang="en-US" altLang="zh-TW" dirty="0"/>
              <a:t>;</a:t>
            </a:r>
            <a:r>
              <a:rPr lang="zh-TW" altLang="en-US" dirty="0"/>
              <a:t>父親、母親。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心</a:t>
            </a:r>
            <a:r>
              <a:rPr lang="en-US" altLang="zh-TW" dirty="0"/>
              <a:t>:</a:t>
            </a:r>
            <a:r>
              <a:rPr lang="zh-TW" altLang="en-US" dirty="0"/>
              <a:t>心願、欲求。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959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7A04F-8317-4D78-9769-F65AD48B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不重生男重生女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2E69C-180B-4235-96CC-EF01F84E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不重</a:t>
            </a:r>
            <a:r>
              <a:rPr lang="en-US" altLang="zh-TW" dirty="0"/>
              <a:t>:</a:t>
            </a:r>
            <a:r>
              <a:rPr lang="zh-TW" altLang="en-US" dirty="0"/>
              <a:t>不注重、不重視。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生</a:t>
            </a:r>
            <a:r>
              <a:rPr lang="en-US" altLang="zh-TW" dirty="0"/>
              <a:t>:</a:t>
            </a:r>
            <a:r>
              <a:rPr lang="zh-TW" altLang="en-US" dirty="0"/>
              <a:t>生育、傳宗接代。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男</a:t>
            </a:r>
            <a:r>
              <a:rPr lang="en-US" altLang="zh-TW" dirty="0"/>
              <a:t>:</a:t>
            </a:r>
            <a:r>
              <a:rPr lang="zh-TW" altLang="en-US" dirty="0"/>
              <a:t>男孩、男嬰、男生。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</a:t>
            </a:r>
            <a:r>
              <a:rPr lang="en-US" altLang="zh-TW" dirty="0"/>
              <a:t>:</a:t>
            </a:r>
            <a:r>
              <a:rPr lang="zh-TW" altLang="en-US" dirty="0"/>
              <a:t>注重、重視。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女</a:t>
            </a:r>
            <a:r>
              <a:rPr lang="en-US" altLang="zh-TW" dirty="0"/>
              <a:t>:</a:t>
            </a:r>
            <a:r>
              <a:rPr lang="zh-TW" altLang="en-US" dirty="0"/>
              <a:t>女孩、女嬰、女生。</a:t>
            </a:r>
          </a:p>
        </p:txBody>
      </p:sp>
    </p:spTree>
    <p:extLst>
      <p:ext uri="{BB962C8B-B14F-4D97-AF65-F5344CB8AC3E}">
        <p14:creationId xmlns:p14="http://schemas.microsoft.com/office/powerpoint/2010/main" val="24817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D7623-FAB1-4CA6-AA79-D7266CF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古代重男輕女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1F26D-3669-45AC-847C-009339E8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歷史探索家：帶你看看古代的農業到底有多發達，都是先人的智慧- 每日頭條">
            <a:extLst>
              <a:ext uri="{FF2B5EF4-FFF2-40B4-BE49-F238E27FC236}">
                <a16:creationId xmlns:a16="http://schemas.microsoft.com/office/drawing/2014/main" id="{D5089256-3C73-45DB-8C42-3A0D78E3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6578996" cy="4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性别符号怎么输入？男女符号怎么打？-系统之家">
            <a:extLst>
              <a:ext uri="{FF2B5EF4-FFF2-40B4-BE49-F238E27FC236}">
                <a16:creationId xmlns:a16="http://schemas.microsoft.com/office/drawing/2014/main" id="{EBA8BE12-A496-4029-9541-5535C8A3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92" y="2133600"/>
            <a:ext cx="5616836" cy="4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唐代的戰爭奇蹟，竟然沒有被記載在史書中，為什麼？ - 每日頭條">
            <a:extLst>
              <a:ext uri="{FF2B5EF4-FFF2-40B4-BE49-F238E27FC236}">
                <a16:creationId xmlns:a16="http://schemas.microsoft.com/office/drawing/2014/main" id="{27929282-AF27-4600-9710-9CB93C3B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2143124"/>
            <a:ext cx="7272471" cy="40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7DE53-F0E1-4BB0-A346-3DE8D3FA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TW" altLang="en-US" dirty="0"/>
              <a:t>唐玄宗</a:t>
            </a:r>
            <a:r>
              <a:rPr lang="en-US" altLang="zh-TW" dirty="0"/>
              <a:t>(</a:t>
            </a:r>
            <a:r>
              <a:rPr lang="zh-TW" altLang="en-US" dirty="0"/>
              <a:t>唐明皇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F1BCA-EC44-48DE-99EE-E973CCDF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唐玄宗那么信任安禄山，安禄山为什么要造反？">
            <a:extLst>
              <a:ext uri="{FF2B5EF4-FFF2-40B4-BE49-F238E27FC236}">
                <a16:creationId xmlns:a16="http://schemas.microsoft.com/office/drawing/2014/main" id="{042B957C-C5D8-464B-9A6E-30873609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1777372"/>
            <a:ext cx="58388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765D1-506A-4F3B-AE56-0C4AFCC7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dirty="0"/>
              <a:t>李瑁</a:t>
            </a:r>
            <a:r>
              <a:rPr lang="en-US" altLang="zh-TW" dirty="0"/>
              <a:t>(</a:t>
            </a:r>
            <a:r>
              <a:rPr lang="zh-TW" altLang="en-US" dirty="0"/>
              <a:t>ㄇㄟˋ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33769-A5AA-4606-82C1-B0DBF3AC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100" name="Picture 4" descr="李瑁到底愛不愛楊玉環，為何媳婦被父親搶走了，他始終無動於衷- iFuun">
            <a:extLst>
              <a:ext uri="{FF2B5EF4-FFF2-40B4-BE49-F238E27FC236}">
                <a16:creationId xmlns:a16="http://schemas.microsoft.com/office/drawing/2014/main" id="{E767A37D-51AE-42D9-9845-996012EC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35" y="1555788"/>
            <a:ext cx="4573529" cy="49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16B26-A3B7-491B-B406-72D3512E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TW" altLang="en-US" dirty="0"/>
              <a:t>楊貴妃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5B4565-07E8-48C9-B6C4-9FA17034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802F3F-CE01-4AB8-81E8-5E95DBF0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01" y="1585140"/>
            <a:ext cx="4467398" cy="507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1F16D-726A-4CC2-A64A-6E02BFF5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zh-TW" altLang="en-US" dirty="0"/>
              <a:t>楊釗</a:t>
            </a:r>
            <a:r>
              <a:rPr lang="en-US" altLang="zh-TW" dirty="0"/>
              <a:t>(</a:t>
            </a:r>
            <a:r>
              <a:rPr lang="zh-TW" altLang="en-US" dirty="0"/>
              <a:t>ㄓㄠ</a:t>
            </a:r>
            <a:r>
              <a:rPr lang="en-US" altLang="zh-TW" dirty="0"/>
              <a:t>)(</a:t>
            </a:r>
            <a:r>
              <a:rPr lang="zh-TW" altLang="en-US" dirty="0"/>
              <a:t>楊國忠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E6E8C-4B90-45B5-A48E-83E56922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杨国忠从市井街头的小混混到官升宰相的逆袭之路- 懂车帝">
            <a:extLst>
              <a:ext uri="{FF2B5EF4-FFF2-40B4-BE49-F238E27FC236}">
                <a16:creationId xmlns:a16="http://schemas.microsoft.com/office/drawing/2014/main" id="{4840093D-38FA-4F00-B124-3FEFFD041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72" y="1520973"/>
            <a:ext cx="6097255" cy="500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9FF3A-23CE-41F1-90D0-DEC12B19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F356F6A-0291-4248-90BB-D940C4EA4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父</a:t>
            </a:r>
            <a:r>
              <a:rPr lang="en-US" altLang="zh-TW" sz="5000" dirty="0"/>
              <a:t>:</a:t>
            </a:r>
            <a:r>
              <a:rPr lang="zh-TW" altLang="en-US" sz="5000" dirty="0"/>
              <a:t>唐玄宗</a:t>
            </a:r>
            <a:endParaRPr lang="en-US" altLang="zh-TW" sz="5000" dirty="0"/>
          </a:p>
          <a:p>
            <a:r>
              <a:rPr lang="zh-TW" altLang="en-US" sz="5000" dirty="0"/>
              <a:t>子</a:t>
            </a:r>
            <a:r>
              <a:rPr lang="en-US" altLang="zh-TW" sz="5000" dirty="0"/>
              <a:t>:</a:t>
            </a:r>
            <a:r>
              <a:rPr lang="zh-TW" altLang="en-US" sz="5000" dirty="0"/>
              <a:t>李瑁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CAE27F-CED3-4334-9441-70F300026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/>
              <a:t>兄</a:t>
            </a:r>
            <a:r>
              <a:rPr lang="en-US" altLang="zh-TW" sz="5000" dirty="0"/>
              <a:t>:</a:t>
            </a:r>
            <a:r>
              <a:rPr lang="zh-TW" altLang="en-US" sz="5000" dirty="0"/>
              <a:t>楊國忠</a:t>
            </a:r>
            <a:endParaRPr lang="en-US" altLang="zh-TW" sz="5000" dirty="0"/>
          </a:p>
          <a:p>
            <a:r>
              <a:rPr lang="zh-TW" altLang="en-US" sz="5000" dirty="0"/>
              <a:t>妹</a:t>
            </a:r>
            <a:r>
              <a:rPr lang="en-US" altLang="zh-TW" sz="5000" dirty="0"/>
              <a:t>:</a:t>
            </a:r>
            <a:r>
              <a:rPr lang="zh-TW" altLang="en-US" sz="5000" dirty="0"/>
              <a:t>楊貴妃</a:t>
            </a:r>
          </a:p>
        </p:txBody>
      </p:sp>
    </p:spTree>
    <p:extLst>
      <p:ext uri="{BB962C8B-B14F-4D97-AF65-F5344CB8AC3E}">
        <p14:creationId xmlns:p14="http://schemas.microsoft.com/office/powerpoint/2010/main" val="587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113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絲縷</vt:lpstr>
      <vt:lpstr>長恨歌</vt:lpstr>
      <vt:lpstr>遂令天下父母心</vt:lpstr>
      <vt:lpstr>不重生男重生女</vt:lpstr>
      <vt:lpstr>古代重男輕女</vt:lpstr>
      <vt:lpstr>唐玄宗(唐明皇)</vt:lpstr>
      <vt:lpstr>李瑁(ㄇㄟˋ)</vt:lpstr>
      <vt:lpstr>楊貴妃</vt:lpstr>
      <vt:lpstr>楊釗(ㄓㄠ)(楊國忠)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長恨歌</dc:title>
  <dc:creator>明軒 吳</dc:creator>
  <cp:lastModifiedBy>明軒 吳</cp:lastModifiedBy>
  <cp:revision>6</cp:revision>
  <dcterms:created xsi:type="dcterms:W3CDTF">2020-05-25T11:52:20Z</dcterms:created>
  <dcterms:modified xsi:type="dcterms:W3CDTF">2020-05-25T12:39:46Z</dcterms:modified>
</cp:coreProperties>
</file>