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61" r:id="rId4"/>
    <p:sldId id="257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3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1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1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9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1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6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3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A4%A9%E6%89%8D%E8%A1%9D%E8%A1%9D%E8%A1%9D#cite_note-9" TargetMode="External"/><Relationship Id="rId2" Type="http://schemas.openxmlformats.org/officeDocument/2006/relationships/hyperlink" Target="https://zh.wikipedia.org/wiki/%E5%A4%A9%E6%89%8D%E8%A1%9D%E8%A1%9D%E8%A1%9D#cite_note-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TWqX6IQeuo&amp;feature=youtu.be" TargetMode="External"/><Relationship Id="rId2" Type="http://schemas.openxmlformats.org/officeDocument/2006/relationships/hyperlink" Target="https://www.youtube.com/watch?v=rDl0j3l55no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8A9BB04-E4C8-4CB5-B0F8-485D3B5A4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50EA51D-4D22-455D-BE57-432F220C7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zh-TW" altLang="en-US" sz="4800" dirty="0"/>
              <a:t>人際溝通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B880FB-E1C2-4762-899C-BBFDC0F8A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58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9BFFF-08C5-42C4-9B93-FEE2D14E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開場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0928D-7E55-4DFD-A0AF-D5D6ECF3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各位同學好，大家好，我是今天的開場主持人吳明軒</a:t>
            </a:r>
            <a:endParaRPr lang="en-US" altLang="zh-TW" dirty="0"/>
          </a:p>
          <a:p>
            <a:r>
              <a:rPr lang="zh-TW" altLang="en-US" dirty="0"/>
              <a:t>今天的活動主題是</a:t>
            </a:r>
            <a:r>
              <a:rPr lang="en-US" altLang="zh-TW" dirty="0"/>
              <a:t>:</a:t>
            </a:r>
            <a:r>
              <a:rPr lang="zh-TW" altLang="en-US" dirty="0"/>
              <a:t>人際溝通</a:t>
            </a:r>
            <a:endParaRPr lang="en-US" altLang="zh-TW" dirty="0"/>
          </a:p>
          <a:p>
            <a:r>
              <a:rPr lang="zh-TW" altLang="en-US" dirty="0"/>
              <a:t>阿德勒心理學</a:t>
            </a:r>
            <a:r>
              <a:rPr lang="en-US" altLang="zh-TW" dirty="0"/>
              <a:t>:</a:t>
            </a:r>
            <a:r>
              <a:rPr lang="zh-TW" altLang="en-US" dirty="0"/>
              <a:t>所有煩惱都是人際關係的煩惱！</a:t>
            </a:r>
            <a:endParaRPr lang="en-US" altLang="zh-TW" dirty="0"/>
          </a:p>
          <a:p>
            <a:r>
              <a:rPr lang="zh-TW" altLang="en-US" dirty="0"/>
              <a:t>人際溝通是什麼</a:t>
            </a:r>
            <a:r>
              <a:rPr lang="en-US" altLang="zh-TW"/>
              <a:t>?</a:t>
            </a:r>
          </a:p>
          <a:p>
            <a:r>
              <a:rPr lang="zh-TW" altLang="en-US" dirty="0"/>
              <a:t>人際溝通的實例，為什麼要人際溝通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787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51A8E-7336-4FFA-9D73-EAD541320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8163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聯想</a:t>
            </a:r>
            <a:r>
              <a:rPr lang="en-US" altLang="zh-TW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Tempo</a:t>
            </a:r>
            <a:endParaRPr lang="zh-TW" alt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2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1.48148E-6 L 0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B1300-151F-4F87-A6F1-FF188693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規則</a:t>
            </a:r>
            <a:r>
              <a:rPr lang="en-US" altLang="zh-TW" dirty="0"/>
              <a:t>(</a:t>
            </a:r>
            <a:r>
              <a:rPr lang="zh-TW" altLang="en-US" dirty="0"/>
              <a:t>犯規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8AB8B4-C651-46D2-BF21-CDB1E721C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講出答案中任何一個字，即使字數在答案內也不行（但不會直接被抓，讓猜題人自己領會）。</a:t>
            </a:r>
          </a:p>
          <a:p>
            <a:r>
              <a:rPr lang="zh-TW" altLang="en-US" dirty="0"/>
              <a:t>以接句或接字方式給提示（例如題目是「結晶」，就不能提示「夫妻生的小孩又稱作愛的什麼」）</a:t>
            </a:r>
            <a:r>
              <a:rPr lang="en-US" altLang="zh-TW" baseline="30000" dirty="0">
                <a:hlinkClick r:id="rId2"/>
              </a:rPr>
              <a:t>[4]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拆字作提示（例：第幾個字是ＸＸ）。</a:t>
            </a:r>
          </a:p>
          <a:p>
            <a:r>
              <a:rPr lang="zh-TW" altLang="en-US" dirty="0"/>
              <a:t>以比手劃腳、動作提示</a:t>
            </a:r>
            <a:r>
              <a:rPr lang="en-US" altLang="zh-TW" baseline="30000" dirty="0">
                <a:hlinkClick r:id="rId3"/>
              </a:rPr>
              <a:t>[5]</a:t>
            </a:r>
            <a:endParaRPr lang="zh-TW" altLang="en-US" dirty="0"/>
          </a:p>
          <a:p>
            <a:r>
              <a:rPr lang="zh-TW" altLang="en-US" dirty="0"/>
              <a:t>用其他語言形容答案（例如題目是「執行長」，不可直接說</a:t>
            </a:r>
            <a:r>
              <a:rPr lang="en-US" altLang="zh-TW" dirty="0"/>
              <a:t>CEO</a:t>
            </a:r>
            <a:r>
              <a:rPr lang="zh-TW" altLang="en-US" dirty="0"/>
              <a:t>）。</a:t>
            </a:r>
          </a:p>
          <a:p>
            <a:r>
              <a:rPr lang="zh-TW" altLang="en-US" dirty="0"/>
              <a:t>重述提示時，不能修改、補字、做反應。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696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A001A-1DFC-4199-85AE-4797B613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示範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B6BB59-DCAB-44D8-8CF0-1F6E1549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https://www.youtube.com/watch?v=rDl0j3l55no&amp;feature=youtu.be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https://www.youtube.com/watch?v=FTWqX6IQeuo&amp;feature=youtu.be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794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56D1D-7253-4922-9BC3-632C3380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以下是題目，要關投影幕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49001-FFBC-48C7-AB6C-7F69CE75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46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20D45-A113-4253-A8C2-7B4B6B14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6AE150-28CA-4C4B-BE2E-3110D7CE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632" y="2626505"/>
            <a:ext cx="4980432" cy="360055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9.</a:t>
            </a:r>
            <a:r>
              <a:rPr lang="zh-TW" altLang="en-US" dirty="0"/>
              <a:t>美人尖 </a:t>
            </a:r>
          </a:p>
          <a:p>
            <a:r>
              <a:rPr lang="en-US" altLang="zh-TW" dirty="0"/>
              <a:t>10.</a:t>
            </a:r>
            <a:r>
              <a:rPr lang="zh-TW" altLang="en-US" dirty="0"/>
              <a:t>機密 </a:t>
            </a:r>
          </a:p>
          <a:p>
            <a:r>
              <a:rPr lang="en-US" altLang="zh-TW" dirty="0"/>
              <a:t>11.</a:t>
            </a:r>
            <a:r>
              <a:rPr lang="zh-TW" altLang="en-US" dirty="0"/>
              <a:t>特務 </a:t>
            </a:r>
          </a:p>
          <a:p>
            <a:r>
              <a:rPr lang="en-US" altLang="zh-TW" dirty="0"/>
              <a:t>12.</a:t>
            </a:r>
            <a:r>
              <a:rPr lang="zh-TW" altLang="en-US" dirty="0"/>
              <a:t>春聯</a:t>
            </a:r>
          </a:p>
          <a:p>
            <a:r>
              <a:rPr lang="en-US" altLang="zh-TW" dirty="0"/>
              <a:t>13.</a:t>
            </a:r>
            <a:r>
              <a:rPr lang="zh-TW" altLang="en-US" dirty="0"/>
              <a:t>鴉片 </a:t>
            </a:r>
          </a:p>
          <a:p>
            <a:r>
              <a:rPr lang="en-US" altLang="zh-TW" dirty="0"/>
              <a:t>14.</a:t>
            </a:r>
            <a:r>
              <a:rPr lang="zh-TW" altLang="en-US" dirty="0"/>
              <a:t>交易 </a:t>
            </a:r>
          </a:p>
          <a:p>
            <a:r>
              <a:rPr lang="en-US" altLang="zh-TW" dirty="0"/>
              <a:t>15.</a:t>
            </a:r>
            <a:r>
              <a:rPr lang="zh-TW" altLang="en-US" dirty="0"/>
              <a:t>行動電源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BE49C3E-4F29-48BB-938F-BD27D1C5CE46}"/>
              </a:ext>
            </a:extLst>
          </p:cNvPr>
          <p:cNvSpPr txBox="1">
            <a:spLocks/>
          </p:cNvSpPr>
          <p:nvPr/>
        </p:nvSpPr>
        <p:spPr>
          <a:xfrm>
            <a:off x="1267968" y="2630424"/>
            <a:ext cx="4980432" cy="3600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1. </a:t>
            </a:r>
            <a:r>
              <a:rPr lang="zh-TW" altLang="en-US" dirty="0"/>
              <a:t>削鉛筆機 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針眼 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童玩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爵士鼓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金魚</a:t>
            </a:r>
          </a:p>
          <a:p>
            <a:r>
              <a:rPr lang="en-US" altLang="zh-TW" dirty="0"/>
              <a:t>6.</a:t>
            </a:r>
            <a:r>
              <a:rPr lang="zh-TW" altLang="en-US" dirty="0"/>
              <a:t>三秒膠 </a:t>
            </a:r>
          </a:p>
          <a:p>
            <a:r>
              <a:rPr lang="en-US" altLang="zh-TW" dirty="0"/>
              <a:t>7.</a:t>
            </a:r>
            <a:r>
              <a:rPr lang="zh-TW" altLang="en-US" dirty="0"/>
              <a:t>公式 </a:t>
            </a:r>
          </a:p>
          <a:p>
            <a:r>
              <a:rPr lang="en-US" altLang="zh-TW" dirty="0"/>
              <a:t>8.</a:t>
            </a:r>
            <a:r>
              <a:rPr lang="zh-TW" altLang="en-US" dirty="0"/>
              <a:t>燭光晚餐 </a:t>
            </a:r>
          </a:p>
        </p:txBody>
      </p:sp>
    </p:spTree>
    <p:extLst>
      <p:ext uri="{BB962C8B-B14F-4D97-AF65-F5344CB8AC3E}">
        <p14:creationId xmlns:p14="http://schemas.microsoft.com/office/powerpoint/2010/main" val="363083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2E2758-633D-4B51-8D6F-696BFFC4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D300C4-C5EA-4670-8FD0-30E41B905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980432" cy="370506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轉檔 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頻率 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爆裂物 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遊牧民族 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兩把刷子</a:t>
            </a:r>
            <a:r>
              <a:rPr lang="en-US" altLang="zh-TW" dirty="0"/>
              <a:t>(</a:t>
            </a:r>
            <a:r>
              <a:rPr lang="zh-TW" altLang="en-US" dirty="0"/>
              <a:t>嚴禁接詞</a:t>
            </a:r>
            <a:r>
              <a:rPr lang="en-US" altLang="zh-TW" dirty="0"/>
              <a:t>) </a:t>
            </a:r>
          </a:p>
          <a:p>
            <a:r>
              <a:rPr lang="en-US" altLang="zh-TW" dirty="0"/>
              <a:t>6.</a:t>
            </a:r>
            <a:r>
              <a:rPr lang="zh-TW" altLang="en-US" dirty="0"/>
              <a:t>研磨機 </a:t>
            </a:r>
          </a:p>
          <a:p>
            <a:r>
              <a:rPr lang="en-US" altLang="zh-TW" dirty="0"/>
              <a:t>7.</a:t>
            </a:r>
            <a:r>
              <a:rPr lang="zh-TW" altLang="en-US" dirty="0"/>
              <a:t>矯情 </a:t>
            </a:r>
          </a:p>
          <a:p>
            <a:r>
              <a:rPr lang="en-US" altLang="zh-TW" dirty="0"/>
              <a:t>8.</a:t>
            </a:r>
            <a:r>
              <a:rPr lang="zh-TW" altLang="en-US" dirty="0"/>
              <a:t>抒情文 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DFBDC75-8F8F-4251-87DF-BEFB3166CE86}"/>
              </a:ext>
            </a:extLst>
          </p:cNvPr>
          <p:cNvSpPr txBox="1">
            <a:spLocks/>
          </p:cNvSpPr>
          <p:nvPr/>
        </p:nvSpPr>
        <p:spPr>
          <a:xfrm>
            <a:off x="6096000" y="2478024"/>
            <a:ext cx="4980432" cy="3705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9.</a:t>
            </a:r>
            <a:r>
              <a:rPr lang="zh-TW" altLang="en-US" dirty="0"/>
              <a:t>地球科學 </a:t>
            </a:r>
          </a:p>
          <a:p>
            <a:r>
              <a:rPr lang="en-US" altLang="zh-TW" dirty="0"/>
              <a:t>10.</a:t>
            </a:r>
            <a:r>
              <a:rPr lang="zh-TW" altLang="en-US" dirty="0"/>
              <a:t>企管 </a:t>
            </a:r>
          </a:p>
          <a:p>
            <a:r>
              <a:rPr lang="en-US" altLang="zh-TW" dirty="0"/>
              <a:t>11.</a:t>
            </a:r>
            <a:r>
              <a:rPr lang="zh-TW" altLang="en-US" dirty="0"/>
              <a:t>眼線液 </a:t>
            </a:r>
          </a:p>
          <a:p>
            <a:r>
              <a:rPr lang="en-US" altLang="zh-TW" dirty="0"/>
              <a:t>12.</a:t>
            </a:r>
            <a:r>
              <a:rPr lang="zh-TW" altLang="en-US" dirty="0"/>
              <a:t>無神論 </a:t>
            </a:r>
          </a:p>
          <a:p>
            <a:r>
              <a:rPr lang="en-US" altLang="zh-TW" dirty="0"/>
              <a:t>13.</a:t>
            </a:r>
            <a:r>
              <a:rPr lang="zh-TW" altLang="en-US" dirty="0"/>
              <a:t>寓言 </a:t>
            </a:r>
          </a:p>
          <a:p>
            <a:r>
              <a:rPr lang="en-US" altLang="zh-TW" dirty="0"/>
              <a:t>14.</a:t>
            </a:r>
            <a:r>
              <a:rPr lang="zh-TW" altLang="en-US" dirty="0"/>
              <a:t>左輪手槍 </a:t>
            </a:r>
          </a:p>
          <a:p>
            <a:r>
              <a:rPr lang="en-US" altLang="zh-TW" dirty="0"/>
              <a:t>15.</a:t>
            </a:r>
            <a:r>
              <a:rPr lang="zh-TW" altLang="en-US" dirty="0"/>
              <a:t>菖蒲</a:t>
            </a:r>
          </a:p>
        </p:txBody>
      </p:sp>
    </p:spTree>
    <p:extLst>
      <p:ext uri="{BB962C8B-B14F-4D97-AF65-F5344CB8AC3E}">
        <p14:creationId xmlns:p14="http://schemas.microsoft.com/office/powerpoint/2010/main" val="224820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D49CB-29EC-491B-8A4D-B07BE5DC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256C2-AEF9-46FA-9716-E63D9ACAD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980432" cy="365281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石器時代 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合氣道 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格律 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細胞核 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染色體 </a:t>
            </a:r>
          </a:p>
          <a:p>
            <a:r>
              <a:rPr lang="en-US" altLang="zh-TW" dirty="0"/>
              <a:t>6.</a:t>
            </a:r>
            <a:r>
              <a:rPr lang="zh-TW" altLang="en-US" dirty="0"/>
              <a:t>肌腱 </a:t>
            </a:r>
          </a:p>
          <a:p>
            <a:r>
              <a:rPr lang="en-US" altLang="zh-TW" dirty="0"/>
              <a:t>7.</a:t>
            </a:r>
            <a:r>
              <a:rPr lang="zh-TW" altLang="en-US" dirty="0"/>
              <a:t>文藝復興 </a:t>
            </a:r>
          </a:p>
          <a:p>
            <a:r>
              <a:rPr lang="en-US" altLang="zh-TW" dirty="0"/>
              <a:t>8.</a:t>
            </a:r>
            <a:r>
              <a:rPr lang="zh-TW" altLang="en-US" dirty="0"/>
              <a:t>褫奪公權 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0373E2D-59A0-4A2F-8284-FD5D22806819}"/>
              </a:ext>
            </a:extLst>
          </p:cNvPr>
          <p:cNvSpPr txBox="1">
            <a:spLocks/>
          </p:cNvSpPr>
          <p:nvPr/>
        </p:nvSpPr>
        <p:spPr>
          <a:xfrm>
            <a:off x="6096000" y="2478024"/>
            <a:ext cx="4980432" cy="3652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10.</a:t>
            </a:r>
            <a:r>
              <a:rPr lang="zh-TW" altLang="en-US" dirty="0"/>
              <a:t>速率 </a:t>
            </a:r>
          </a:p>
          <a:p>
            <a:r>
              <a:rPr lang="en-US" altLang="zh-TW" dirty="0"/>
              <a:t>11.</a:t>
            </a:r>
            <a:r>
              <a:rPr lang="zh-TW" altLang="en-US" dirty="0"/>
              <a:t>飯匙倩</a:t>
            </a:r>
            <a:r>
              <a:rPr lang="en-US" altLang="zh-TW" dirty="0"/>
              <a:t>(</a:t>
            </a:r>
            <a:r>
              <a:rPr lang="zh-TW" altLang="en-US" dirty="0"/>
              <a:t>即俗稱的眼鏡蛇</a:t>
            </a:r>
            <a:r>
              <a:rPr lang="en-US" altLang="zh-TW" dirty="0"/>
              <a:t>) </a:t>
            </a:r>
          </a:p>
          <a:p>
            <a:r>
              <a:rPr lang="en-US" altLang="zh-TW" dirty="0"/>
              <a:t>12.</a:t>
            </a:r>
            <a:r>
              <a:rPr lang="zh-TW" altLang="en-US" dirty="0"/>
              <a:t>弭</a:t>
            </a:r>
            <a:r>
              <a:rPr lang="en-US" altLang="zh-TW" dirty="0"/>
              <a:t>(</a:t>
            </a:r>
            <a:r>
              <a:rPr lang="zh-TW" altLang="en-US" dirty="0"/>
              <a:t>ㄇㄧˇ</a:t>
            </a:r>
            <a:r>
              <a:rPr lang="en-US" altLang="zh-TW" dirty="0"/>
              <a:t>)</a:t>
            </a:r>
            <a:r>
              <a:rPr lang="zh-TW" altLang="en-US" dirty="0"/>
              <a:t>平 </a:t>
            </a:r>
            <a:r>
              <a:rPr lang="en-US" altLang="zh-TW" dirty="0"/>
              <a:t>(</a:t>
            </a:r>
            <a:r>
              <a:rPr lang="zh-TW" altLang="en-US" dirty="0"/>
              <a:t>唸錯算對</a:t>
            </a:r>
            <a:r>
              <a:rPr lang="en-US" altLang="zh-TW" dirty="0"/>
              <a:t>) </a:t>
            </a:r>
          </a:p>
          <a:p>
            <a:r>
              <a:rPr lang="en-US" altLang="zh-TW" dirty="0"/>
              <a:t>13.</a:t>
            </a:r>
            <a:r>
              <a:rPr lang="zh-TW" altLang="en-US" dirty="0"/>
              <a:t>拋物線 </a:t>
            </a:r>
          </a:p>
          <a:p>
            <a:r>
              <a:rPr lang="en-US" altLang="zh-TW" dirty="0"/>
              <a:t>14.</a:t>
            </a:r>
            <a:r>
              <a:rPr lang="zh-TW" altLang="en-US" dirty="0"/>
              <a:t>四庫全書 </a:t>
            </a:r>
          </a:p>
          <a:p>
            <a:r>
              <a:rPr lang="en-US" altLang="zh-TW" dirty="0"/>
              <a:t>15.</a:t>
            </a:r>
            <a:r>
              <a:rPr lang="zh-TW" altLang="en-US" dirty="0"/>
              <a:t>意識形態</a:t>
            </a:r>
          </a:p>
        </p:txBody>
      </p:sp>
    </p:spTree>
    <p:extLst>
      <p:ext uri="{BB962C8B-B14F-4D97-AF65-F5344CB8AC3E}">
        <p14:creationId xmlns:p14="http://schemas.microsoft.com/office/powerpoint/2010/main" val="136080226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44041"/>
      </a:dk2>
      <a:lt2>
        <a:srgbClr val="ECEDF0"/>
      </a:lt2>
      <a:accent1>
        <a:srgbClr val="B8A014"/>
      </a:accent1>
      <a:accent2>
        <a:srgbClr val="E77C29"/>
      </a:accent2>
      <a:accent3>
        <a:srgbClr val="87AE1F"/>
      </a:accent3>
      <a:accent4>
        <a:srgbClr val="176ED5"/>
      </a:accent4>
      <a:accent5>
        <a:srgbClr val="4E54EB"/>
      </a:accent5>
      <a:accent6>
        <a:srgbClr val="8047DE"/>
      </a:accent6>
      <a:hlink>
        <a:srgbClr val="7481D0"/>
      </a:hlink>
      <a:folHlink>
        <a:srgbClr val="878787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404</Words>
  <Application>Microsoft Office PowerPoint</Application>
  <PresentationFormat>寬螢幕</PresentationFormat>
  <Paragraphs>67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Algerian</vt:lpstr>
      <vt:lpstr>Arial</vt:lpstr>
      <vt:lpstr>Avenir Next LT Pro</vt:lpstr>
      <vt:lpstr>Calibri</vt:lpstr>
      <vt:lpstr>AccentBoxVTI</vt:lpstr>
      <vt:lpstr>人際溝通</vt:lpstr>
      <vt:lpstr>開場</vt:lpstr>
      <vt:lpstr>聯想Tempo</vt:lpstr>
      <vt:lpstr>規則(犯規)</vt:lpstr>
      <vt:lpstr>示範</vt:lpstr>
      <vt:lpstr>以下是題目，要關投影幕</vt:lpstr>
      <vt:lpstr>簡單</vt:lpstr>
      <vt:lpstr>中等</vt:lpstr>
      <vt:lpstr>困難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聯想Tempo</dc:title>
  <dc:creator>明軒 吳</dc:creator>
  <cp:lastModifiedBy>明軒 吳</cp:lastModifiedBy>
  <cp:revision>8</cp:revision>
  <dcterms:created xsi:type="dcterms:W3CDTF">2020-05-13T16:44:35Z</dcterms:created>
  <dcterms:modified xsi:type="dcterms:W3CDTF">2020-05-13T17:07:17Z</dcterms:modified>
</cp:coreProperties>
</file>