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9" r:id="rId3"/>
    <p:sldId id="257" r:id="rId4"/>
    <p:sldId id="258" r:id="rId5"/>
    <p:sldId id="270" r:id="rId6"/>
    <p:sldId id="267" r:id="rId7"/>
    <p:sldId id="273" r:id="rId8"/>
    <p:sldId id="279" r:id="rId9"/>
    <p:sldId id="283" r:id="rId10"/>
    <p:sldId id="286" r:id="rId11"/>
    <p:sldId id="289" r:id="rId12"/>
    <p:sldId id="280" r:id="rId13"/>
    <p:sldId id="261" r:id="rId14"/>
    <p:sldId id="287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AE1"/>
    <a:srgbClr val="006FB5"/>
    <a:srgbClr val="BA6429"/>
    <a:srgbClr val="973B57"/>
    <a:srgbClr val="973C57"/>
    <a:srgbClr val="993C58"/>
    <a:srgbClr val="1B8F9D"/>
    <a:srgbClr val="A0435E"/>
    <a:srgbClr val="78A621"/>
    <a:srgbClr val="B0D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6314" autoAdjust="0"/>
  </p:normalViewPr>
  <p:slideViewPr>
    <p:cSldViewPr snapToGrid="0">
      <p:cViewPr varScale="1">
        <p:scale>
          <a:sx n="67" d="100"/>
          <a:sy n="67" d="100"/>
        </p:scale>
        <p:origin x="8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y Tsai" userId="7ee9a2f4bc7314ca" providerId="LiveId" clId="{ED85B1AF-4D30-4A0D-A9EE-F73A922990AB}"/>
    <pc:docChg chg="undo custSel addSld delSld modSld sldOrd delMainMaster">
      <pc:chgData name="milly Tsai" userId="7ee9a2f4bc7314ca" providerId="LiveId" clId="{ED85B1AF-4D30-4A0D-A9EE-F73A922990AB}" dt="2020-12-01T14:47:58.741" v="2112" actId="1076"/>
      <pc:docMkLst>
        <pc:docMk/>
      </pc:docMkLst>
      <pc:sldChg chg="modSp mod modAnim">
        <pc:chgData name="milly Tsai" userId="7ee9a2f4bc7314ca" providerId="LiveId" clId="{ED85B1AF-4D30-4A0D-A9EE-F73A922990AB}" dt="2020-12-01T13:27:08.810" v="230" actId="1076"/>
        <pc:sldMkLst>
          <pc:docMk/>
          <pc:sldMk cId="3249533943" sldId="257"/>
        </pc:sldMkLst>
        <pc:spChg chg="mod">
          <ac:chgData name="milly Tsai" userId="7ee9a2f4bc7314ca" providerId="LiveId" clId="{ED85B1AF-4D30-4A0D-A9EE-F73A922990AB}" dt="2020-12-01T13:24:51.389" v="160"/>
          <ac:spMkLst>
            <pc:docMk/>
            <pc:sldMk cId="3249533943" sldId="257"/>
            <ac:spMk id="13" creationId="{95813402-234E-4554-AD07-93F5149B38FF}"/>
          </ac:spMkLst>
        </pc:spChg>
        <pc:spChg chg="mod">
          <ac:chgData name="milly Tsai" userId="7ee9a2f4bc7314ca" providerId="LiveId" clId="{ED85B1AF-4D30-4A0D-A9EE-F73A922990AB}" dt="2020-12-01T13:27:08.810" v="230" actId="1076"/>
          <ac:spMkLst>
            <pc:docMk/>
            <pc:sldMk cId="3249533943" sldId="257"/>
            <ac:spMk id="15" creationId="{B639E4AB-FEDB-4AC8-8BEF-B0FEE690ED8C}"/>
          </ac:spMkLst>
        </pc:spChg>
      </pc:sldChg>
      <pc:sldChg chg="modSp modAnim">
        <pc:chgData name="milly Tsai" userId="7ee9a2f4bc7314ca" providerId="LiveId" clId="{ED85B1AF-4D30-4A0D-A9EE-F73A922990AB}" dt="2020-12-01T13:27:24.786" v="250"/>
        <pc:sldMkLst>
          <pc:docMk/>
          <pc:sldMk cId="2517971608" sldId="258"/>
        </pc:sldMkLst>
        <pc:spChg chg="mod">
          <ac:chgData name="milly Tsai" userId="7ee9a2f4bc7314ca" providerId="LiveId" clId="{ED85B1AF-4D30-4A0D-A9EE-F73A922990AB}" dt="2020-12-01T13:27:24.786" v="250"/>
          <ac:spMkLst>
            <pc:docMk/>
            <pc:sldMk cId="2517971608" sldId="258"/>
            <ac:spMk id="16" creationId="{D9830CD6-42BA-40F3-9EC8-891526A77687}"/>
          </ac:spMkLst>
        </pc:spChg>
      </pc:sldChg>
      <pc:sldChg chg="addSp delSp modSp mod ord delAnim modAnim">
        <pc:chgData name="milly Tsai" userId="7ee9a2f4bc7314ca" providerId="LiveId" clId="{ED85B1AF-4D30-4A0D-A9EE-F73A922990AB}" dt="2020-12-01T13:23:57.684" v="137" actId="1076"/>
        <pc:sldMkLst>
          <pc:docMk/>
          <pc:sldMk cId="562506878" sldId="259"/>
        </pc:sldMkLst>
        <pc:spChg chg="mod">
          <ac:chgData name="milly Tsai" userId="7ee9a2f4bc7314ca" providerId="LiveId" clId="{ED85B1AF-4D30-4A0D-A9EE-F73A922990AB}" dt="2020-12-01T13:22:31.121" v="121" actId="20577"/>
          <ac:spMkLst>
            <pc:docMk/>
            <pc:sldMk cId="562506878" sldId="259"/>
            <ac:spMk id="10" creationId="{8D8A4C1A-A1D9-49BF-BF63-BA40E1725972}"/>
          </ac:spMkLst>
        </pc:spChg>
        <pc:spChg chg="mod">
          <ac:chgData name="milly Tsai" userId="7ee9a2f4bc7314ca" providerId="LiveId" clId="{ED85B1AF-4D30-4A0D-A9EE-F73A922990AB}" dt="2020-12-01T13:21:54.411" v="115" actId="20577"/>
          <ac:spMkLst>
            <pc:docMk/>
            <pc:sldMk cId="562506878" sldId="259"/>
            <ac:spMk id="13" creationId="{2D7CBD27-0395-4B87-AA6A-877F412917D0}"/>
          </ac:spMkLst>
        </pc:spChg>
        <pc:picChg chg="del">
          <ac:chgData name="milly Tsai" userId="7ee9a2f4bc7314ca" providerId="LiveId" clId="{ED85B1AF-4D30-4A0D-A9EE-F73A922990AB}" dt="2020-12-01T13:23:05.069" v="128" actId="478"/>
          <ac:picMkLst>
            <pc:docMk/>
            <pc:sldMk cId="562506878" sldId="259"/>
            <ac:picMk id="3" creationId="{1D891B29-B024-4AD9-AFB2-6CA914EB32D9}"/>
          </ac:picMkLst>
        </pc:picChg>
        <pc:picChg chg="mod">
          <ac:chgData name="milly Tsai" userId="7ee9a2f4bc7314ca" providerId="LiveId" clId="{ED85B1AF-4D30-4A0D-A9EE-F73A922990AB}" dt="2020-12-01T13:23:29.109" v="135" actId="1076"/>
          <ac:picMkLst>
            <pc:docMk/>
            <pc:sldMk cId="562506878" sldId="259"/>
            <ac:picMk id="9" creationId="{05127C37-EC1D-4883-8D07-8A42077CDB0F}"/>
          </ac:picMkLst>
        </pc:picChg>
        <pc:picChg chg="add mod">
          <ac:chgData name="milly Tsai" userId="7ee9a2f4bc7314ca" providerId="LiveId" clId="{ED85B1AF-4D30-4A0D-A9EE-F73A922990AB}" dt="2020-12-01T13:23:57.684" v="137" actId="1076"/>
          <ac:picMkLst>
            <pc:docMk/>
            <pc:sldMk cId="562506878" sldId="259"/>
            <ac:picMk id="1026" creationId="{1497C5AE-831B-434D-848B-9E01BC850D93}"/>
          </ac:picMkLst>
        </pc:picChg>
      </pc:sldChg>
      <pc:sldChg chg="modSp ord modAnim">
        <pc:chgData name="milly Tsai" userId="7ee9a2f4bc7314ca" providerId="LiveId" clId="{ED85B1AF-4D30-4A0D-A9EE-F73A922990AB}" dt="2020-12-01T14:46:36.458" v="2012"/>
        <pc:sldMkLst>
          <pc:docMk/>
          <pc:sldMk cId="1405084237" sldId="261"/>
        </pc:sldMkLst>
        <pc:spChg chg="mod">
          <ac:chgData name="milly Tsai" userId="7ee9a2f4bc7314ca" providerId="LiveId" clId="{ED85B1AF-4D30-4A0D-A9EE-F73A922990AB}" dt="2020-12-01T13:52:18.253" v="715" actId="20577"/>
          <ac:spMkLst>
            <pc:docMk/>
            <pc:sldMk cId="1405084237" sldId="261"/>
            <ac:spMk id="13" creationId="{2D7CBD27-0395-4B87-AA6A-877F412917D0}"/>
          </ac:spMkLst>
        </pc:spChg>
        <pc:spChg chg="mod">
          <ac:chgData name="milly Tsai" userId="7ee9a2f4bc7314ca" providerId="LiveId" clId="{ED85B1AF-4D30-4A0D-A9EE-F73A922990AB}" dt="2020-12-01T14:46:36.458" v="2012"/>
          <ac:spMkLst>
            <pc:docMk/>
            <pc:sldMk cId="1405084237" sldId="261"/>
            <ac:spMk id="15" creationId="{440AB006-7027-42B0-82D3-973BF86DCCB6}"/>
          </ac:spMkLst>
        </pc:spChg>
      </pc:sldChg>
      <pc:sldChg chg="del ord">
        <pc:chgData name="milly Tsai" userId="7ee9a2f4bc7314ca" providerId="LiveId" clId="{ED85B1AF-4D30-4A0D-A9EE-F73A922990AB}" dt="2020-12-01T14:23:25.257" v="1186" actId="47"/>
        <pc:sldMkLst>
          <pc:docMk/>
          <pc:sldMk cId="4131518146" sldId="263"/>
        </pc:sldMkLst>
      </pc:sldChg>
      <pc:sldChg chg="del">
        <pc:chgData name="milly Tsai" userId="7ee9a2f4bc7314ca" providerId="LiveId" clId="{ED85B1AF-4D30-4A0D-A9EE-F73A922990AB}" dt="2020-12-01T13:52:59.882" v="725" actId="47"/>
        <pc:sldMkLst>
          <pc:docMk/>
          <pc:sldMk cId="126956926" sldId="265"/>
        </pc:sldMkLst>
      </pc:sldChg>
      <pc:sldChg chg="del">
        <pc:chgData name="milly Tsai" userId="7ee9a2f4bc7314ca" providerId="LiveId" clId="{ED85B1AF-4D30-4A0D-A9EE-F73A922990AB}" dt="2020-12-01T13:53:06.597" v="728" actId="47"/>
        <pc:sldMkLst>
          <pc:docMk/>
          <pc:sldMk cId="1292721246" sldId="266"/>
        </pc:sldMkLst>
      </pc:sldChg>
      <pc:sldChg chg="modSp mod ord modAnim">
        <pc:chgData name="milly Tsai" userId="7ee9a2f4bc7314ca" providerId="LiveId" clId="{ED85B1AF-4D30-4A0D-A9EE-F73A922990AB}" dt="2020-12-01T14:45:13.131" v="1998"/>
        <pc:sldMkLst>
          <pc:docMk/>
          <pc:sldMk cId="969189732" sldId="267"/>
        </pc:sldMkLst>
        <pc:spChg chg="mod">
          <ac:chgData name="milly Tsai" userId="7ee9a2f4bc7314ca" providerId="LiveId" clId="{ED85B1AF-4D30-4A0D-A9EE-F73A922990AB}" dt="2020-12-01T14:45:13.131" v="1998"/>
          <ac:spMkLst>
            <pc:docMk/>
            <pc:sldMk cId="969189732" sldId="267"/>
            <ac:spMk id="9" creationId="{C6B78451-1252-4A63-94D5-AFAB06CC478F}"/>
          </ac:spMkLst>
        </pc:spChg>
        <pc:spChg chg="mod">
          <ac:chgData name="milly Tsai" userId="7ee9a2f4bc7314ca" providerId="LiveId" clId="{ED85B1AF-4D30-4A0D-A9EE-F73A922990AB}" dt="2020-12-01T14:21:51.243" v="1155" actId="1076"/>
          <ac:spMkLst>
            <pc:docMk/>
            <pc:sldMk cId="969189732" sldId="267"/>
            <ac:spMk id="15" creationId="{440AB006-7027-42B0-82D3-973BF86DCCB6}"/>
          </ac:spMkLst>
        </pc:spChg>
        <pc:picChg chg="mod">
          <ac:chgData name="milly Tsai" userId="7ee9a2f4bc7314ca" providerId="LiveId" clId="{ED85B1AF-4D30-4A0D-A9EE-F73A922990AB}" dt="2020-12-01T14:35:35.330" v="1753" actId="1076"/>
          <ac:picMkLst>
            <pc:docMk/>
            <pc:sldMk cId="969189732" sldId="267"/>
            <ac:picMk id="7" creationId="{A20C8972-BCE0-45C6-ACC9-FA4FED0CA191}"/>
          </ac:picMkLst>
        </pc:picChg>
        <pc:picChg chg="mod">
          <ac:chgData name="milly Tsai" userId="7ee9a2f4bc7314ca" providerId="LiveId" clId="{ED85B1AF-4D30-4A0D-A9EE-F73A922990AB}" dt="2020-12-01T14:21:45.132" v="1153" actId="1076"/>
          <ac:picMkLst>
            <pc:docMk/>
            <pc:sldMk cId="969189732" sldId="267"/>
            <ac:picMk id="8" creationId="{EFD873C0-D51A-4343-A593-ADC6F136AF05}"/>
          </ac:picMkLst>
        </pc:picChg>
        <pc:picChg chg="mod">
          <ac:chgData name="milly Tsai" userId="7ee9a2f4bc7314ca" providerId="LiveId" clId="{ED85B1AF-4D30-4A0D-A9EE-F73A922990AB}" dt="2020-12-01T14:21:47.365" v="1154" actId="1076"/>
          <ac:picMkLst>
            <pc:docMk/>
            <pc:sldMk cId="969189732" sldId="267"/>
            <ac:picMk id="11" creationId="{455EBE4C-7206-4E6A-885B-8F551A465A71}"/>
          </ac:picMkLst>
        </pc:picChg>
      </pc:sldChg>
      <pc:sldChg chg="del">
        <pc:chgData name="milly Tsai" userId="7ee9a2f4bc7314ca" providerId="LiveId" clId="{ED85B1AF-4D30-4A0D-A9EE-F73A922990AB}" dt="2020-12-01T13:53:00.972" v="726" actId="47"/>
        <pc:sldMkLst>
          <pc:docMk/>
          <pc:sldMk cId="2521370822" sldId="268"/>
        </pc:sldMkLst>
      </pc:sldChg>
      <pc:sldChg chg="del">
        <pc:chgData name="milly Tsai" userId="7ee9a2f4bc7314ca" providerId="LiveId" clId="{ED85B1AF-4D30-4A0D-A9EE-F73A922990AB}" dt="2020-12-01T13:52:54.301" v="723" actId="47"/>
        <pc:sldMkLst>
          <pc:docMk/>
          <pc:sldMk cId="4248731899" sldId="269"/>
        </pc:sldMkLst>
      </pc:sldChg>
      <pc:sldChg chg="modSp mod ord modAnim">
        <pc:chgData name="milly Tsai" userId="7ee9a2f4bc7314ca" providerId="LiveId" clId="{ED85B1AF-4D30-4A0D-A9EE-F73A922990AB}" dt="2020-12-01T14:27:14.914" v="1476"/>
        <pc:sldMkLst>
          <pc:docMk/>
          <pc:sldMk cId="1933436955" sldId="270"/>
        </pc:sldMkLst>
        <pc:spChg chg="mod">
          <ac:chgData name="milly Tsai" userId="7ee9a2f4bc7314ca" providerId="LiveId" clId="{ED85B1AF-4D30-4A0D-A9EE-F73A922990AB}" dt="2020-12-01T14:27:14.914" v="1476"/>
          <ac:spMkLst>
            <pc:docMk/>
            <pc:sldMk cId="1933436955" sldId="270"/>
            <ac:spMk id="10" creationId="{72A5A49D-975B-4835-AA48-7593CCC866D5}"/>
          </ac:spMkLst>
        </pc:spChg>
        <pc:spChg chg="mod">
          <ac:chgData name="milly Tsai" userId="7ee9a2f4bc7314ca" providerId="LiveId" clId="{ED85B1AF-4D30-4A0D-A9EE-F73A922990AB}" dt="2020-12-01T14:21:17.612" v="1149" actId="1076"/>
          <ac:spMkLst>
            <pc:docMk/>
            <pc:sldMk cId="1933436955" sldId="270"/>
            <ac:spMk id="15" creationId="{440AB006-7027-42B0-82D3-973BF86DCCB6}"/>
          </ac:spMkLst>
        </pc:spChg>
        <pc:picChg chg="mod">
          <ac:chgData name="milly Tsai" userId="7ee9a2f4bc7314ca" providerId="LiveId" clId="{ED85B1AF-4D30-4A0D-A9EE-F73A922990AB}" dt="2020-12-01T14:21:24.562" v="1150" actId="1076"/>
          <ac:picMkLst>
            <pc:docMk/>
            <pc:sldMk cId="1933436955" sldId="270"/>
            <ac:picMk id="9" creationId="{A9A168A8-B00D-4475-81ED-F594743660C6}"/>
          </ac:picMkLst>
        </pc:picChg>
        <pc:picChg chg="mod">
          <ac:chgData name="milly Tsai" userId="7ee9a2f4bc7314ca" providerId="LiveId" clId="{ED85B1AF-4D30-4A0D-A9EE-F73A922990AB}" dt="2020-12-01T14:21:08.763" v="1147" actId="1076"/>
          <ac:picMkLst>
            <pc:docMk/>
            <pc:sldMk cId="1933436955" sldId="270"/>
            <ac:picMk id="11" creationId="{8353F75B-07E4-4101-8C8D-1FA2A02ECD5B}"/>
          </ac:picMkLst>
        </pc:picChg>
      </pc:sldChg>
      <pc:sldChg chg="addSp modSp mod ord modAnim">
        <pc:chgData name="milly Tsai" userId="7ee9a2f4bc7314ca" providerId="LiveId" clId="{ED85B1AF-4D30-4A0D-A9EE-F73A922990AB}" dt="2020-12-01T14:46:02.580" v="1999" actId="1076"/>
        <pc:sldMkLst>
          <pc:docMk/>
          <pc:sldMk cId="1123354591" sldId="273"/>
        </pc:sldMkLst>
        <pc:spChg chg="mod">
          <ac:chgData name="milly Tsai" userId="7ee9a2f4bc7314ca" providerId="LiveId" clId="{ED85B1AF-4D30-4A0D-A9EE-F73A922990AB}" dt="2020-12-01T14:46:02.580" v="1999" actId="1076"/>
          <ac:spMkLst>
            <pc:docMk/>
            <pc:sldMk cId="1123354591" sldId="273"/>
            <ac:spMk id="10" creationId="{9886CF86-8171-4E8F-811D-73D2B3D35089}"/>
          </ac:spMkLst>
        </pc:spChg>
        <pc:spChg chg="add mod">
          <ac:chgData name="milly Tsai" userId="7ee9a2f4bc7314ca" providerId="LiveId" clId="{ED85B1AF-4D30-4A0D-A9EE-F73A922990AB}" dt="2020-12-01T14:23:06.883" v="1179" actId="1076"/>
          <ac:spMkLst>
            <pc:docMk/>
            <pc:sldMk cId="1123354591" sldId="273"/>
            <ac:spMk id="12" creationId="{0B755C84-070F-4851-87C3-7620017FAA60}"/>
          </ac:spMkLst>
        </pc:spChg>
        <pc:picChg chg="mod">
          <ac:chgData name="milly Tsai" userId="7ee9a2f4bc7314ca" providerId="LiveId" clId="{ED85B1AF-4D30-4A0D-A9EE-F73A922990AB}" dt="2020-12-01T14:23:03.033" v="1178" actId="1076"/>
          <ac:picMkLst>
            <pc:docMk/>
            <pc:sldMk cId="1123354591" sldId="273"/>
            <ac:picMk id="5" creationId="{956010DD-BDD4-4D3B-AE27-7D8B345EDC19}"/>
          </ac:picMkLst>
        </pc:picChg>
        <pc:picChg chg="mod">
          <ac:chgData name="milly Tsai" userId="7ee9a2f4bc7314ca" providerId="LiveId" clId="{ED85B1AF-4D30-4A0D-A9EE-F73A922990AB}" dt="2020-12-01T14:22:53.810" v="1174" actId="1076"/>
          <ac:picMkLst>
            <pc:docMk/>
            <pc:sldMk cId="1123354591" sldId="273"/>
            <ac:picMk id="7" creationId="{E14EF270-1129-4D62-B5E1-16B047DF1EB3}"/>
          </ac:picMkLst>
        </pc:picChg>
        <pc:picChg chg="mod">
          <ac:chgData name="milly Tsai" userId="7ee9a2f4bc7314ca" providerId="LiveId" clId="{ED85B1AF-4D30-4A0D-A9EE-F73A922990AB}" dt="2020-12-01T14:23:10.797" v="1181" actId="1076"/>
          <ac:picMkLst>
            <pc:docMk/>
            <pc:sldMk cId="1123354591" sldId="273"/>
            <ac:picMk id="9" creationId="{4B95DE57-6E86-4AD6-8A4E-788492D13E71}"/>
          </ac:picMkLst>
        </pc:picChg>
        <pc:picChg chg="mod">
          <ac:chgData name="milly Tsai" userId="7ee9a2f4bc7314ca" providerId="LiveId" clId="{ED85B1AF-4D30-4A0D-A9EE-F73A922990AB}" dt="2020-12-01T14:22:41.343" v="1172" actId="1076"/>
          <ac:picMkLst>
            <pc:docMk/>
            <pc:sldMk cId="1123354591" sldId="273"/>
            <ac:picMk id="11" creationId="{470E2D97-708D-483C-89E6-CA75735D5007}"/>
          </ac:picMkLst>
        </pc:picChg>
      </pc:sldChg>
      <pc:sldChg chg="addSp delSp modSp mod delAnim modAnim">
        <pc:chgData name="milly Tsai" userId="7ee9a2f4bc7314ca" providerId="LiveId" clId="{ED85B1AF-4D30-4A0D-A9EE-F73A922990AB}" dt="2020-12-01T14:09:59.177" v="1018" actId="1076"/>
        <pc:sldMkLst>
          <pc:docMk/>
          <pc:sldMk cId="1690423860" sldId="276"/>
        </pc:sldMkLst>
        <pc:spChg chg="add mod">
          <ac:chgData name="milly Tsai" userId="7ee9a2f4bc7314ca" providerId="LiveId" clId="{ED85B1AF-4D30-4A0D-A9EE-F73A922990AB}" dt="2020-12-01T14:09:59.177" v="1018" actId="1076"/>
          <ac:spMkLst>
            <pc:docMk/>
            <pc:sldMk cId="1690423860" sldId="276"/>
            <ac:spMk id="2" creationId="{72241280-CB52-429A-8B1A-E8065792B46E}"/>
          </ac:spMkLst>
        </pc:spChg>
        <pc:spChg chg="mod">
          <ac:chgData name="milly Tsai" userId="7ee9a2f4bc7314ca" providerId="LiveId" clId="{ED85B1AF-4D30-4A0D-A9EE-F73A922990AB}" dt="2020-12-01T14:07:34.402" v="982" actId="1076"/>
          <ac:spMkLst>
            <pc:docMk/>
            <pc:sldMk cId="1690423860" sldId="276"/>
            <ac:spMk id="67" creationId="{969E2F5C-2299-47D6-97FF-B5BBF0E235CC}"/>
          </ac:spMkLst>
        </pc:spChg>
        <pc:spChg chg="mod">
          <ac:chgData name="milly Tsai" userId="7ee9a2f4bc7314ca" providerId="LiveId" clId="{ED85B1AF-4D30-4A0D-A9EE-F73A922990AB}" dt="2020-12-01T14:09:52.011" v="1016" actId="1076"/>
          <ac:spMkLst>
            <pc:docMk/>
            <pc:sldMk cId="1690423860" sldId="276"/>
            <ac:spMk id="68" creationId="{26A14D75-1193-49C7-88D0-1E034ECFF95F}"/>
          </ac:spMkLst>
        </pc:spChg>
        <pc:spChg chg="mod">
          <ac:chgData name="milly Tsai" userId="7ee9a2f4bc7314ca" providerId="LiveId" clId="{ED85B1AF-4D30-4A0D-A9EE-F73A922990AB}" dt="2020-12-01T14:09:48.059" v="1015" actId="1076"/>
          <ac:spMkLst>
            <pc:docMk/>
            <pc:sldMk cId="1690423860" sldId="276"/>
            <ac:spMk id="69" creationId="{23E44753-3784-4625-8E86-9A1B2D17448C}"/>
          </ac:spMkLst>
        </pc:spChg>
        <pc:spChg chg="mod">
          <ac:chgData name="milly Tsai" userId="7ee9a2f4bc7314ca" providerId="LiveId" clId="{ED85B1AF-4D30-4A0D-A9EE-F73A922990AB}" dt="2020-12-01T14:09:43.756" v="1014" actId="1076"/>
          <ac:spMkLst>
            <pc:docMk/>
            <pc:sldMk cId="1690423860" sldId="276"/>
            <ac:spMk id="70" creationId="{6931BF0D-DF2C-482C-8BF5-93C5C1624DAB}"/>
          </ac:spMkLst>
        </pc:spChg>
        <pc:spChg chg="mod">
          <ac:chgData name="milly Tsai" userId="7ee9a2f4bc7314ca" providerId="LiveId" clId="{ED85B1AF-4D30-4A0D-A9EE-F73A922990AB}" dt="2020-12-01T14:09:55.888" v="1017" actId="1076"/>
          <ac:spMkLst>
            <pc:docMk/>
            <pc:sldMk cId="1690423860" sldId="276"/>
            <ac:spMk id="71" creationId="{6C725FA6-805A-4BA3-B262-93F1407A62A4}"/>
          </ac:spMkLst>
        </pc:spChg>
        <pc:picChg chg="mod">
          <ac:chgData name="milly Tsai" userId="7ee9a2f4bc7314ca" providerId="LiveId" clId="{ED85B1AF-4D30-4A0D-A9EE-F73A922990AB}" dt="2020-12-01T14:09:18.968" v="1003" actId="1076"/>
          <ac:picMkLst>
            <pc:docMk/>
            <pc:sldMk cId="1690423860" sldId="276"/>
            <ac:picMk id="4" creationId="{7A4DC745-BC17-4427-A432-75452A8F4B37}"/>
          </ac:picMkLst>
        </pc:picChg>
        <pc:picChg chg="del mod">
          <ac:chgData name="milly Tsai" userId="7ee9a2f4bc7314ca" providerId="LiveId" clId="{ED85B1AF-4D30-4A0D-A9EE-F73A922990AB}" dt="2020-12-01T14:09:05.565" v="1000" actId="478"/>
          <ac:picMkLst>
            <pc:docMk/>
            <pc:sldMk cId="1690423860" sldId="276"/>
            <ac:picMk id="16" creationId="{B5E8D83F-BAA4-4EAA-9EB1-E492196AF28F}"/>
          </ac:picMkLst>
        </pc:picChg>
        <pc:picChg chg="mod">
          <ac:chgData name="milly Tsai" userId="7ee9a2f4bc7314ca" providerId="LiveId" clId="{ED85B1AF-4D30-4A0D-A9EE-F73A922990AB}" dt="2020-12-01T13:19:00.367" v="38" actId="1076"/>
          <ac:picMkLst>
            <pc:docMk/>
            <pc:sldMk cId="1690423860" sldId="276"/>
            <ac:picMk id="38" creationId="{224EEBE9-E6EA-45F1-B394-C20C4351F344}"/>
          </ac:picMkLst>
        </pc:picChg>
      </pc:sldChg>
      <pc:sldChg chg="modSp ord modAnim">
        <pc:chgData name="milly Tsai" userId="7ee9a2f4bc7314ca" providerId="LiveId" clId="{ED85B1AF-4D30-4A0D-A9EE-F73A922990AB}" dt="2020-12-01T14:11:26.339" v="1020"/>
        <pc:sldMkLst>
          <pc:docMk/>
          <pc:sldMk cId="3872810927" sldId="279"/>
        </pc:sldMkLst>
        <pc:spChg chg="mod">
          <ac:chgData name="milly Tsai" userId="7ee9a2f4bc7314ca" providerId="LiveId" clId="{ED85B1AF-4D30-4A0D-A9EE-F73A922990AB}" dt="2020-12-01T13:27:35.139" v="270"/>
          <ac:spMkLst>
            <pc:docMk/>
            <pc:sldMk cId="3872810927" sldId="279"/>
            <ac:spMk id="16" creationId="{D9830CD6-42BA-40F3-9EC8-891526A77687}"/>
          </ac:spMkLst>
        </pc:spChg>
        <pc:spChg chg="mod">
          <ac:chgData name="milly Tsai" userId="7ee9a2f4bc7314ca" providerId="LiveId" clId="{ED85B1AF-4D30-4A0D-A9EE-F73A922990AB}" dt="2020-12-01T13:51:46.396" v="708"/>
          <ac:spMkLst>
            <pc:docMk/>
            <pc:sldMk cId="3872810927" sldId="279"/>
            <ac:spMk id="17" creationId="{9B98D852-8F3D-4821-ADF2-7300B3F8BC97}"/>
          </ac:spMkLst>
        </pc:spChg>
      </pc:sldChg>
      <pc:sldChg chg="modSp mod ord modAnim">
        <pc:chgData name="milly Tsai" userId="7ee9a2f4bc7314ca" providerId="LiveId" clId="{ED85B1AF-4D30-4A0D-A9EE-F73A922990AB}" dt="2020-12-01T14:05:44.632" v="935"/>
        <pc:sldMkLst>
          <pc:docMk/>
          <pc:sldMk cId="3295382013" sldId="280"/>
        </pc:sldMkLst>
        <pc:spChg chg="mod">
          <ac:chgData name="milly Tsai" userId="7ee9a2f4bc7314ca" providerId="LiveId" clId="{ED85B1AF-4D30-4A0D-A9EE-F73A922990AB}" dt="2020-12-01T13:51:40.484" v="699"/>
          <ac:spMkLst>
            <pc:docMk/>
            <pc:sldMk cId="3295382013" sldId="280"/>
            <ac:spMk id="16" creationId="{D9830CD6-42BA-40F3-9EC8-891526A77687}"/>
          </ac:spMkLst>
        </pc:spChg>
        <pc:spChg chg="mod">
          <ac:chgData name="milly Tsai" userId="7ee9a2f4bc7314ca" providerId="LiveId" clId="{ED85B1AF-4D30-4A0D-A9EE-F73A922990AB}" dt="2020-12-01T13:51:28.455" v="666" actId="20577"/>
          <ac:spMkLst>
            <pc:docMk/>
            <pc:sldMk cId="3295382013" sldId="280"/>
            <ac:spMk id="17" creationId="{9B98D852-8F3D-4821-ADF2-7300B3F8BC97}"/>
          </ac:spMkLst>
        </pc:spChg>
      </pc:sldChg>
      <pc:sldChg chg="del">
        <pc:chgData name="milly Tsai" userId="7ee9a2f4bc7314ca" providerId="LiveId" clId="{ED85B1AF-4D30-4A0D-A9EE-F73A922990AB}" dt="2020-12-01T13:52:58.448" v="724" actId="47"/>
        <pc:sldMkLst>
          <pc:docMk/>
          <pc:sldMk cId="1196846550" sldId="281"/>
        </pc:sldMkLst>
      </pc:sldChg>
      <pc:sldChg chg="del">
        <pc:chgData name="milly Tsai" userId="7ee9a2f4bc7314ca" providerId="LiveId" clId="{ED85B1AF-4D30-4A0D-A9EE-F73A922990AB}" dt="2020-12-01T13:52:52.803" v="722" actId="47"/>
        <pc:sldMkLst>
          <pc:docMk/>
          <pc:sldMk cId="2662559173" sldId="282"/>
        </pc:sldMkLst>
      </pc:sldChg>
      <pc:sldChg chg="modSp mod ord modAnim">
        <pc:chgData name="milly Tsai" userId="7ee9a2f4bc7314ca" providerId="LiveId" clId="{ED85B1AF-4D30-4A0D-A9EE-F73A922990AB}" dt="2020-12-01T13:56:29.434" v="859" actId="1076"/>
        <pc:sldMkLst>
          <pc:docMk/>
          <pc:sldMk cId="191277183" sldId="283"/>
        </pc:sldMkLst>
        <pc:spChg chg="mod">
          <ac:chgData name="milly Tsai" userId="7ee9a2f4bc7314ca" providerId="LiveId" clId="{ED85B1AF-4D30-4A0D-A9EE-F73A922990AB}" dt="2020-12-01T13:28:22.404" v="315"/>
          <ac:spMkLst>
            <pc:docMk/>
            <pc:sldMk cId="191277183" sldId="283"/>
            <ac:spMk id="10" creationId="{8D8A4C1A-A1D9-49BF-BF63-BA40E1725972}"/>
          </ac:spMkLst>
        </pc:spChg>
        <pc:spChg chg="mod">
          <ac:chgData name="milly Tsai" userId="7ee9a2f4bc7314ca" providerId="LiveId" clId="{ED85B1AF-4D30-4A0D-A9EE-F73A922990AB}" dt="2020-12-01T13:56:29.434" v="859" actId="1076"/>
          <ac:spMkLst>
            <pc:docMk/>
            <pc:sldMk cId="191277183" sldId="283"/>
            <ac:spMk id="13" creationId="{2D7CBD27-0395-4B87-AA6A-877F412917D0}"/>
          </ac:spMkLst>
        </pc:spChg>
        <pc:picChg chg="mod">
          <ac:chgData name="milly Tsai" userId="7ee9a2f4bc7314ca" providerId="LiveId" clId="{ED85B1AF-4D30-4A0D-A9EE-F73A922990AB}" dt="2020-12-01T13:50:15.943" v="622" actId="1076"/>
          <ac:picMkLst>
            <pc:docMk/>
            <pc:sldMk cId="191277183" sldId="283"/>
            <ac:picMk id="8" creationId="{654079A7-D90B-4F98-A29D-DC053FE46186}"/>
          </ac:picMkLst>
        </pc:picChg>
      </pc:sldChg>
      <pc:sldChg chg="del">
        <pc:chgData name="milly Tsai" userId="7ee9a2f4bc7314ca" providerId="LiveId" clId="{ED85B1AF-4D30-4A0D-A9EE-F73A922990AB}" dt="2020-12-01T13:54:27.780" v="756" actId="47"/>
        <pc:sldMkLst>
          <pc:docMk/>
          <pc:sldMk cId="3352626476" sldId="284"/>
        </pc:sldMkLst>
      </pc:sldChg>
      <pc:sldChg chg="del">
        <pc:chgData name="milly Tsai" userId="7ee9a2f4bc7314ca" providerId="LiveId" clId="{ED85B1AF-4D30-4A0D-A9EE-F73A922990AB}" dt="2020-12-01T13:53:03.084" v="727" actId="47"/>
        <pc:sldMkLst>
          <pc:docMk/>
          <pc:sldMk cId="1940633559" sldId="285"/>
        </pc:sldMkLst>
      </pc:sldChg>
      <pc:sldChg chg="addSp delSp modSp mod ord delAnim">
        <pc:chgData name="milly Tsai" userId="7ee9a2f4bc7314ca" providerId="LiveId" clId="{ED85B1AF-4D30-4A0D-A9EE-F73A922990AB}" dt="2020-12-01T14:05:08.879" v="933" actId="1076"/>
        <pc:sldMkLst>
          <pc:docMk/>
          <pc:sldMk cId="3189609278" sldId="286"/>
        </pc:sldMkLst>
        <pc:spChg chg="mod">
          <ac:chgData name="milly Tsai" userId="7ee9a2f4bc7314ca" providerId="LiveId" clId="{ED85B1AF-4D30-4A0D-A9EE-F73A922990AB}" dt="2020-12-01T14:04:47.696" v="929" actId="1076"/>
          <ac:spMkLst>
            <pc:docMk/>
            <pc:sldMk cId="3189609278" sldId="286"/>
            <ac:spMk id="10" creationId="{9886CF86-8171-4E8F-811D-73D2B3D35089}"/>
          </ac:spMkLst>
        </pc:spChg>
        <pc:spChg chg="add mod">
          <ac:chgData name="milly Tsai" userId="7ee9a2f4bc7314ca" providerId="LiveId" clId="{ED85B1AF-4D30-4A0D-A9EE-F73A922990AB}" dt="2020-12-01T14:04:40.214" v="927" actId="1076"/>
          <ac:spMkLst>
            <pc:docMk/>
            <pc:sldMk cId="3189609278" sldId="286"/>
            <ac:spMk id="13" creationId="{4AD66565-6BF8-438B-884F-AF08B5689F4A}"/>
          </ac:spMkLst>
        </pc:spChg>
        <pc:spChg chg="add mod">
          <ac:chgData name="milly Tsai" userId="7ee9a2f4bc7314ca" providerId="LiveId" clId="{ED85B1AF-4D30-4A0D-A9EE-F73A922990AB}" dt="2020-12-01T14:04:37.200" v="926" actId="1076"/>
          <ac:spMkLst>
            <pc:docMk/>
            <pc:sldMk cId="3189609278" sldId="286"/>
            <ac:spMk id="14" creationId="{F23E09E6-D1D8-4700-8F5F-CBCC738DF749}"/>
          </ac:spMkLst>
        </pc:spChg>
        <pc:spChg chg="mod">
          <ac:chgData name="milly Tsai" userId="7ee9a2f4bc7314ca" providerId="LiveId" clId="{ED85B1AF-4D30-4A0D-A9EE-F73A922990AB}" dt="2020-12-01T14:05:08.879" v="933" actId="1076"/>
          <ac:spMkLst>
            <pc:docMk/>
            <pc:sldMk cId="3189609278" sldId="286"/>
            <ac:spMk id="15" creationId="{440AB006-7027-42B0-82D3-973BF86DCCB6}"/>
          </ac:spMkLst>
        </pc:spChg>
        <pc:spChg chg="add mod">
          <ac:chgData name="milly Tsai" userId="7ee9a2f4bc7314ca" providerId="LiveId" clId="{ED85B1AF-4D30-4A0D-A9EE-F73A922990AB}" dt="2020-12-01T14:04:56.460" v="931" actId="1076"/>
          <ac:spMkLst>
            <pc:docMk/>
            <pc:sldMk cId="3189609278" sldId="286"/>
            <ac:spMk id="16" creationId="{E2BB0B32-B4BB-47AB-B314-FE79BFD3784C}"/>
          </ac:spMkLst>
        </pc:spChg>
        <pc:spChg chg="add mod">
          <ac:chgData name="milly Tsai" userId="7ee9a2f4bc7314ca" providerId="LiveId" clId="{ED85B1AF-4D30-4A0D-A9EE-F73A922990AB}" dt="2020-12-01T14:04:33.954" v="925" actId="1076"/>
          <ac:spMkLst>
            <pc:docMk/>
            <pc:sldMk cId="3189609278" sldId="286"/>
            <ac:spMk id="17" creationId="{4F4D342D-D003-41EF-993E-516E199D8910}"/>
          </ac:spMkLst>
        </pc:spChg>
        <pc:spChg chg="add mod">
          <ac:chgData name="milly Tsai" userId="7ee9a2f4bc7314ca" providerId="LiveId" clId="{ED85B1AF-4D30-4A0D-A9EE-F73A922990AB}" dt="2020-12-01T14:03:41.050" v="915" actId="1076"/>
          <ac:spMkLst>
            <pc:docMk/>
            <pc:sldMk cId="3189609278" sldId="286"/>
            <ac:spMk id="19" creationId="{BB7EF3A3-C9E9-403B-92FA-486E8B278B56}"/>
          </ac:spMkLst>
        </pc:spChg>
        <pc:spChg chg="add mod">
          <ac:chgData name="milly Tsai" userId="7ee9a2f4bc7314ca" providerId="LiveId" clId="{ED85B1AF-4D30-4A0D-A9EE-F73A922990AB}" dt="2020-12-01T14:04:43.041" v="928" actId="1076"/>
          <ac:spMkLst>
            <pc:docMk/>
            <pc:sldMk cId="3189609278" sldId="286"/>
            <ac:spMk id="21" creationId="{6D522790-D79C-421E-899A-20C21990A28E}"/>
          </ac:spMkLst>
        </pc:spChg>
        <pc:spChg chg="add mod">
          <ac:chgData name="milly Tsai" userId="7ee9a2f4bc7314ca" providerId="LiveId" clId="{ED85B1AF-4D30-4A0D-A9EE-F73A922990AB}" dt="2020-12-01T14:05:00.888" v="932" actId="1076"/>
          <ac:spMkLst>
            <pc:docMk/>
            <pc:sldMk cId="3189609278" sldId="286"/>
            <ac:spMk id="23" creationId="{9BF49AB5-B4A5-4BA4-A794-DB226D42D07B}"/>
          </ac:spMkLst>
        </pc:spChg>
        <pc:picChg chg="mod">
          <ac:chgData name="milly Tsai" userId="7ee9a2f4bc7314ca" providerId="LiveId" clId="{ED85B1AF-4D30-4A0D-A9EE-F73A922990AB}" dt="2020-12-01T13:58:30.764" v="874" actId="1076"/>
          <ac:picMkLst>
            <pc:docMk/>
            <pc:sldMk cId="3189609278" sldId="286"/>
            <ac:picMk id="7" creationId="{20A14B54-3498-43CB-9CB2-E40C63665862}"/>
          </ac:picMkLst>
        </pc:picChg>
        <pc:picChg chg="mod">
          <ac:chgData name="milly Tsai" userId="7ee9a2f4bc7314ca" providerId="LiveId" clId="{ED85B1AF-4D30-4A0D-A9EE-F73A922990AB}" dt="2020-12-01T14:03:45.470" v="916" actId="1076"/>
          <ac:picMkLst>
            <pc:docMk/>
            <pc:sldMk cId="3189609278" sldId="286"/>
            <ac:picMk id="9" creationId="{4B95DE57-6E86-4AD6-8A4E-788492D13E71}"/>
          </ac:picMkLst>
        </pc:picChg>
        <pc:picChg chg="del mod">
          <ac:chgData name="milly Tsai" userId="7ee9a2f4bc7314ca" providerId="LiveId" clId="{ED85B1AF-4D30-4A0D-A9EE-F73A922990AB}" dt="2020-12-01T13:57:37.688" v="862" actId="478"/>
          <ac:picMkLst>
            <pc:docMk/>
            <pc:sldMk cId="3189609278" sldId="286"/>
            <ac:picMk id="11" creationId="{470E2D97-708D-483C-89E6-CA75735D5007}"/>
          </ac:picMkLst>
        </pc:picChg>
      </pc:sldChg>
      <pc:sldChg chg="modSp mod">
        <pc:chgData name="milly Tsai" userId="7ee9a2f4bc7314ca" providerId="LiveId" clId="{ED85B1AF-4D30-4A0D-A9EE-F73A922990AB}" dt="2020-12-01T14:47:58.741" v="2112" actId="1076"/>
        <pc:sldMkLst>
          <pc:docMk/>
          <pc:sldMk cId="698370366" sldId="287"/>
        </pc:sldMkLst>
        <pc:spChg chg="mod">
          <ac:chgData name="milly Tsai" userId="7ee9a2f4bc7314ca" providerId="LiveId" clId="{ED85B1AF-4D30-4A0D-A9EE-F73A922990AB}" dt="2020-12-01T14:47:54.788" v="2111"/>
          <ac:spMkLst>
            <pc:docMk/>
            <pc:sldMk cId="698370366" sldId="287"/>
            <ac:spMk id="10" creationId="{9886CF86-8171-4E8F-811D-73D2B3D35089}"/>
          </ac:spMkLst>
        </pc:spChg>
        <pc:picChg chg="mod">
          <ac:chgData name="milly Tsai" userId="7ee9a2f4bc7314ca" providerId="LiveId" clId="{ED85B1AF-4D30-4A0D-A9EE-F73A922990AB}" dt="2020-12-01T14:47:58.741" v="2112" actId="1076"/>
          <ac:picMkLst>
            <pc:docMk/>
            <pc:sldMk cId="698370366" sldId="287"/>
            <ac:picMk id="5" creationId="{956010DD-BDD4-4D3B-AE27-7D8B345EDC19}"/>
          </ac:picMkLst>
        </pc:picChg>
      </pc:sldChg>
      <pc:sldChg chg="delSp modSp add del mod delAnim modAnim">
        <pc:chgData name="milly Tsai" userId="7ee9a2f4bc7314ca" providerId="LiveId" clId="{ED85B1AF-4D30-4A0D-A9EE-F73A922990AB}" dt="2020-12-01T13:56:15.666" v="858"/>
        <pc:sldMkLst>
          <pc:docMk/>
          <pc:sldMk cId="2895797916" sldId="288"/>
        </pc:sldMkLst>
        <pc:spChg chg="mod">
          <ac:chgData name="milly Tsai" userId="7ee9a2f4bc7314ca" providerId="LiveId" clId="{ED85B1AF-4D30-4A0D-A9EE-F73A922990AB}" dt="2020-12-01T13:55:54.990" v="852" actId="1076"/>
          <ac:spMkLst>
            <pc:docMk/>
            <pc:sldMk cId="2895797916" sldId="288"/>
            <ac:spMk id="67" creationId="{969E2F5C-2299-47D6-97FF-B5BBF0E235CC}"/>
          </ac:spMkLst>
        </pc:spChg>
        <pc:spChg chg="mod">
          <ac:chgData name="milly Tsai" userId="7ee9a2f4bc7314ca" providerId="LiveId" clId="{ED85B1AF-4D30-4A0D-A9EE-F73A922990AB}" dt="2020-12-01T13:55:58.140" v="853" actId="1076"/>
          <ac:spMkLst>
            <pc:docMk/>
            <pc:sldMk cId="2895797916" sldId="288"/>
            <ac:spMk id="68" creationId="{26A14D75-1193-49C7-88D0-1E034ECFF95F}"/>
          </ac:spMkLst>
        </pc:spChg>
        <pc:spChg chg="mod">
          <ac:chgData name="milly Tsai" userId="7ee9a2f4bc7314ca" providerId="LiveId" clId="{ED85B1AF-4D30-4A0D-A9EE-F73A922990AB}" dt="2020-12-01T13:56:11.804" v="856" actId="1076"/>
          <ac:spMkLst>
            <pc:docMk/>
            <pc:sldMk cId="2895797916" sldId="288"/>
            <ac:spMk id="69" creationId="{23E44753-3784-4625-8E86-9A1B2D17448C}"/>
          </ac:spMkLst>
        </pc:spChg>
        <pc:spChg chg="mod">
          <ac:chgData name="milly Tsai" userId="7ee9a2f4bc7314ca" providerId="LiveId" clId="{ED85B1AF-4D30-4A0D-A9EE-F73A922990AB}" dt="2020-12-01T13:56:07.391" v="855" actId="1076"/>
          <ac:spMkLst>
            <pc:docMk/>
            <pc:sldMk cId="2895797916" sldId="288"/>
            <ac:spMk id="70" creationId="{6931BF0D-DF2C-482C-8BF5-93C5C1624DAB}"/>
          </ac:spMkLst>
        </pc:spChg>
        <pc:spChg chg="del mod">
          <ac:chgData name="milly Tsai" userId="7ee9a2f4bc7314ca" providerId="LiveId" clId="{ED85B1AF-4D30-4A0D-A9EE-F73A922990AB}" dt="2020-12-01T13:56:15.666" v="858"/>
          <ac:spMkLst>
            <pc:docMk/>
            <pc:sldMk cId="2895797916" sldId="288"/>
            <ac:spMk id="71" creationId="{6C725FA6-805A-4BA3-B262-93F1407A62A4}"/>
          </ac:spMkLst>
        </pc:spChg>
      </pc:sldChg>
      <pc:sldChg chg="delSp modSp add mod delAnim">
        <pc:chgData name="milly Tsai" userId="7ee9a2f4bc7314ca" providerId="LiveId" clId="{ED85B1AF-4D30-4A0D-A9EE-F73A922990AB}" dt="2020-12-01T14:40:40.246" v="1790" actId="1076"/>
        <pc:sldMkLst>
          <pc:docMk/>
          <pc:sldMk cId="821932483" sldId="289"/>
        </pc:sldMkLst>
        <pc:spChg chg="mod">
          <ac:chgData name="milly Tsai" userId="7ee9a2f4bc7314ca" providerId="LiveId" clId="{ED85B1AF-4D30-4A0D-A9EE-F73A922990AB}" dt="2020-12-01T14:40:40.246" v="1790" actId="1076"/>
          <ac:spMkLst>
            <pc:docMk/>
            <pc:sldMk cId="821932483" sldId="289"/>
            <ac:spMk id="10" creationId="{72A5A49D-975B-4835-AA48-7593CCC866D5}"/>
          </ac:spMkLst>
        </pc:spChg>
        <pc:spChg chg="del">
          <ac:chgData name="milly Tsai" userId="7ee9a2f4bc7314ca" providerId="LiveId" clId="{ED85B1AF-4D30-4A0D-A9EE-F73A922990AB}" dt="2020-12-01T14:39:57.027" v="1759" actId="478"/>
          <ac:spMkLst>
            <pc:docMk/>
            <pc:sldMk cId="821932483" sldId="289"/>
            <ac:spMk id="15" creationId="{440AB006-7027-42B0-82D3-973BF86DCCB6}"/>
          </ac:spMkLst>
        </pc:spChg>
        <pc:picChg chg="mod">
          <ac:chgData name="milly Tsai" userId="7ee9a2f4bc7314ca" providerId="LiveId" clId="{ED85B1AF-4D30-4A0D-A9EE-F73A922990AB}" dt="2020-12-01T14:40:36.853" v="1789" actId="1076"/>
          <ac:picMkLst>
            <pc:docMk/>
            <pc:sldMk cId="821932483" sldId="289"/>
            <ac:picMk id="9" creationId="{A9A168A8-B00D-4475-81ED-F594743660C6}"/>
          </ac:picMkLst>
        </pc:picChg>
        <pc:picChg chg="mod">
          <ac:chgData name="milly Tsai" userId="7ee9a2f4bc7314ca" providerId="LiveId" clId="{ED85B1AF-4D30-4A0D-A9EE-F73A922990AB}" dt="2020-12-01T14:40:02.074" v="1760" actId="1076"/>
          <ac:picMkLst>
            <pc:docMk/>
            <pc:sldMk cId="821932483" sldId="289"/>
            <ac:picMk id="11" creationId="{8353F75B-07E4-4101-8C8D-1FA2A02ECD5B}"/>
          </ac:picMkLst>
        </pc:picChg>
      </pc:sldChg>
      <pc:sldChg chg="del">
        <pc:chgData name="milly Tsai" userId="7ee9a2f4bc7314ca" providerId="LiveId" clId="{ED85B1AF-4D30-4A0D-A9EE-F73A922990AB}" dt="2020-12-01T13:52:45.668" v="719" actId="47"/>
        <pc:sldMkLst>
          <pc:docMk/>
          <pc:sldMk cId="3183073276" sldId="289"/>
        </pc:sldMkLst>
      </pc:sldChg>
      <pc:sldMasterChg chg="del delSldLayout">
        <pc:chgData name="milly Tsai" userId="7ee9a2f4bc7314ca" providerId="LiveId" clId="{ED85B1AF-4D30-4A0D-A9EE-F73A922990AB}" dt="2020-12-01T13:52:45.668" v="719" actId="47"/>
        <pc:sldMasterMkLst>
          <pc:docMk/>
          <pc:sldMasterMk cId="2767843665" sldId="2147483660"/>
        </pc:sldMasterMkLst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4188248282" sldId="2147483661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2645478191" sldId="2147483662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438608601" sldId="2147483663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3862901061" sldId="2147483664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1463419269" sldId="2147483665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1039126738" sldId="2147483666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431112955" sldId="2147483667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606498373" sldId="2147483668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2763321441" sldId="2147483669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399737585" sldId="2147483670"/>
          </pc:sldLayoutMkLst>
        </pc:sldLayoutChg>
        <pc:sldLayoutChg chg="del">
          <pc:chgData name="milly Tsai" userId="7ee9a2f4bc7314ca" providerId="LiveId" clId="{ED85B1AF-4D30-4A0D-A9EE-F73A922990AB}" dt="2020-12-01T13:52:45.668" v="719" actId="47"/>
          <pc:sldLayoutMkLst>
            <pc:docMk/>
            <pc:sldMasterMk cId="2767843665" sldId="2147483660"/>
            <pc:sldLayoutMk cId="260392175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4FCB-4583-4E40-885F-118E5D16390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D4142-FFBA-46FD-A6DD-5445EA697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6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8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5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8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4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5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2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4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6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4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4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4142-FFBA-46FD-A6DD-5445EA69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6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9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1BA9-4A93-49EE-84D5-DACEC8B1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79005-F29B-40F1-B360-9A425E81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18361-E2D7-448F-A56A-FA858A0B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2E390-7B4F-4AD0-8369-E6D972A9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7504E-E794-4520-A09B-73A25780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60A5C-7FD4-4399-89E9-D0281BBE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9DCBA-F9B0-49EE-8EAE-4F649831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6D5DF-E096-4471-8E54-92FF84E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6F0D2-ECCD-4CF7-9FB5-F30527F8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98656-4A39-495A-AF25-4D00D315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F4BE-1E52-4E37-AF20-AD2A0F68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48F89-4F74-4B01-9822-593E1FFE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3F78E-47E9-45FF-8ED4-362C747B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ABB68-FF78-4904-A607-4B823C67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764F5-0C9E-436E-AC5A-B0C3A689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CD880-8E3B-4530-A8D0-0479964B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A8924-1366-42F0-96AB-E0644075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43346-5C17-4976-B003-6DD38F33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E55F7-B5AC-4CEF-8922-49AD2580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A0D9F-D7D7-45BF-A6D1-DE56DAB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55E56-B731-40FB-B022-D948947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BF5DB-65D4-40D6-9524-91C4AAC07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6A1F9-482F-4AE1-90E1-F41DE23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104D9-28FC-4449-B006-E5B1476D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CDCD0-D948-45C3-B389-F566A258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4F11B-7371-40B7-98C8-D317CAF1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44C85-D986-4CA1-83B6-70D9E97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3A6EA-F23A-4ACA-9313-E6CF2990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0D3E4-FB65-4835-8033-46B199C1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81A5E-62FE-46B6-9DD0-9BAED611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6BA13E-DADA-4340-8B6D-EEEB02E41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CA72B0-D88F-4065-AEBD-ADED312B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633B6D-BF11-4952-A28B-1065DE70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28AFD-559E-4BEC-B805-EC55E9AC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70656" y="640104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6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CE3BD-AEA4-4E38-8CD3-6FB03F38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FDFFA-A86B-4E78-8FC9-ACA08FA4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D6BE3-BD77-4E84-B8A8-BBAA6B80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8F1E7-2610-486D-8AAD-51C6B615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6C1222-AC72-4F89-BC54-A11AB9D5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0B874-602D-4F92-A0E7-8368AFA9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3B931-3D55-4C2E-B950-22367969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96D35-E641-4E68-91A6-81EDC9A1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A00A4-C5AB-4B4E-B2C0-611C0496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2879E-483E-44CE-81F2-C8F41C4C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18FA4-5874-44B9-9DBF-13F9FACE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F6AD0-3DD3-470C-BA8E-0F62E4F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E2F78-0745-4B5F-B54A-F41089A2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9E94-385C-469F-9BEB-50E73637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56122-47E3-4D35-ACB0-3D016B928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E4C54-5941-45DF-99C6-151CC0A9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A63F0-9FB6-412E-9502-746D185A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90D3F-CBFB-4A8F-A651-E9BDAAD0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9B64A-3035-415C-8881-01CDB671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C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7901C6-00DB-4FB3-A2F9-2A4504C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9E9A5-F12D-48E7-9DFF-9D7F5455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E4AA7-80BB-4325-85EC-DB201961F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053F-28BC-4D45-8437-EEE9D209305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6AC9E-A3CE-47EB-99A5-CC0400C4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C588B-444A-4A95-898E-50FE577F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CA48-0E16-4FF8-B02D-A3B5A29C826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1EA295-F3A9-4883-8780-FE0DA4912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11900"/>
            <a:ext cx="12191998" cy="6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4DC745-BC17-4427-A432-75452A8F4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95417" y="-213005"/>
            <a:ext cx="14325379" cy="80604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3D98469-A133-4F91-92E0-9F353270F0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24EEBE9-E6EA-45F1-B394-C20C4351F3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241932" y="-454886"/>
            <a:ext cx="5121664" cy="22147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E2A745C-2B26-4AE7-A543-D1A30CBB6A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57243" y="1125414"/>
            <a:ext cx="1179871" cy="165182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DC50E77-07FF-42DC-905C-A277CB4ABC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136" y="3799130"/>
            <a:ext cx="1861653" cy="17606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3ECFC58-F478-4E93-8577-2AC58A5A5F1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946698" y="-254823"/>
            <a:ext cx="3240196" cy="160121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969E2F5C-2299-47D6-97FF-B5BBF0E235CC}"/>
              </a:ext>
            </a:extLst>
          </p:cNvPr>
          <p:cNvSpPr txBox="1"/>
          <p:nvPr/>
        </p:nvSpPr>
        <p:spPr>
          <a:xfrm rot="20438424">
            <a:off x="1007751" y="637947"/>
            <a:ext cx="3426832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1500" b="1" dirty="0">
                <a:ln w="31750">
                  <a:solidFill>
                    <a:schemeClr val="bg1"/>
                  </a:solidFill>
                </a:ln>
                <a:solidFill>
                  <a:srgbClr val="006FB5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適性</a:t>
            </a:r>
            <a:endParaRPr lang="zh-CN" altLang="en-US" sz="11500" b="1" dirty="0">
              <a:ln w="31750">
                <a:solidFill>
                  <a:schemeClr val="bg1"/>
                </a:solidFill>
              </a:ln>
              <a:solidFill>
                <a:srgbClr val="006FB5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6A14D75-1193-49C7-88D0-1E034ECFF95F}"/>
              </a:ext>
            </a:extLst>
          </p:cNvPr>
          <p:cNvSpPr txBox="1"/>
          <p:nvPr/>
        </p:nvSpPr>
        <p:spPr>
          <a:xfrm rot="21100348">
            <a:off x="4208228" y="1216873"/>
            <a:ext cx="287511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31750">
                  <a:solidFill>
                    <a:schemeClr val="bg1"/>
                  </a:solidFill>
                </a:ln>
                <a:solidFill>
                  <a:srgbClr val="BA6429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教育</a:t>
            </a:r>
            <a:endParaRPr lang="zh-CN" altLang="en-US" sz="9600" b="1" dirty="0">
              <a:ln w="31750">
                <a:solidFill>
                  <a:schemeClr val="bg1"/>
                </a:solidFill>
              </a:ln>
              <a:solidFill>
                <a:srgbClr val="BA6429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3E44753-3784-4625-8E86-9A1B2D17448C}"/>
              </a:ext>
            </a:extLst>
          </p:cNvPr>
          <p:cNvSpPr txBox="1"/>
          <p:nvPr/>
        </p:nvSpPr>
        <p:spPr>
          <a:xfrm rot="21091849">
            <a:off x="7088395" y="828387"/>
            <a:ext cx="7215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31750">
                  <a:solidFill>
                    <a:schemeClr val="bg1"/>
                  </a:solidFill>
                </a:ln>
                <a:solidFill>
                  <a:srgbClr val="1B8F9D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在</a:t>
            </a:r>
            <a:endParaRPr lang="zh-CN" altLang="en-US" sz="9600" b="1" dirty="0">
              <a:ln w="31750">
                <a:solidFill>
                  <a:schemeClr val="bg1"/>
                </a:solidFill>
              </a:ln>
              <a:solidFill>
                <a:srgbClr val="1B8F9D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931BF0D-DF2C-482C-8BF5-93C5C1624DAB}"/>
              </a:ext>
            </a:extLst>
          </p:cNvPr>
          <p:cNvSpPr txBox="1"/>
          <p:nvPr/>
        </p:nvSpPr>
        <p:spPr>
          <a:xfrm rot="897008">
            <a:off x="9017758" y="1446045"/>
            <a:ext cx="26916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31750">
                  <a:solidFill>
                    <a:schemeClr val="bg1"/>
                  </a:solidFill>
                </a:ln>
                <a:solidFill>
                  <a:srgbClr val="973B57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人文</a:t>
            </a:r>
            <a:endParaRPr lang="zh-CN" altLang="en-US" sz="9600" b="1" dirty="0">
              <a:ln w="31750">
                <a:solidFill>
                  <a:schemeClr val="bg1"/>
                </a:solidFill>
              </a:ln>
              <a:solidFill>
                <a:srgbClr val="973B57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C725FA6-805A-4BA3-B262-93F1407A62A4}"/>
              </a:ext>
            </a:extLst>
          </p:cNvPr>
          <p:cNvSpPr txBox="1"/>
          <p:nvPr/>
        </p:nvSpPr>
        <p:spPr>
          <a:xfrm>
            <a:off x="2994351" y="2950616"/>
            <a:ext cx="7113926" cy="84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b="1" dirty="0">
                <a:ln>
                  <a:solidFill>
                    <a:schemeClr val="bg1"/>
                  </a:solidFill>
                </a:ln>
                <a:solidFill>
                  <a:srgbClr val="006FB5"/>
                </a:solidFill>
                <a:cs typeface="+mn-ea"/>
                <a:sym typeface="+mn-lt"/>
              </a:rPr>
              <a:t>一所「另類教育」的學校</a:t>
            </a:r>
            <a:endParaRPr lang="zh-CN" altLang="en-US" sz="4800" b="1" dirty="0">
              <a:ln>
                <a:solidFill>
                  <a:schemeClr val="bg1"/>
                </a:solidFill>
              </a:ln>
              <a:solidFill>
                <a:srgbClr val="006FB5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241280-CB52-429A-8B1A-E8065792B46E}"/>
              </a:ext>
            </a:extLst>
          </p:cNvPr>
          <p:cNvSpPr/>
          <p:nvPr/>
        </p:nvSpPr>
        <p:spPr>
          <a:xfrm>
            <a:off x="5739105" y="4001715"/>
            <a:ext cx="48013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蔡孟紋</a:t>
            </a:r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、陸瑋、</a:t>
            </a:r>
            <a:r>
              <a:rPr lang="zh-TW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吳堃榮</a:t>
            </a:r>
          </a:p>
        </p:txBody>
      </p:sp>
    </p:spTree>
    <p:extLst>
      <p:ext uri="{BB962C8B-B14F-4D97-AF65-F5344CB8AC3E}">
        <p14:creationId xmlns:p14="http://schemas.microsoft.com/office/powerpoint/2010/main" val="16904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B95DE57-6E86-4AD6-8A4E-788492D13E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132" y="-3266"/>
            <a:ext cx="13409921" cy="66953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0AB006-7027-42B0-82D3-973BF86DCCB6}"/>
              </a:ext>
            </a:extLst>
          </p:cNvPr>
          <p:cNvSpPr txBox="1"/>
          <p:nvPr/>
        </p:nvSpPr>
        <p:spPr>
          <a:xfrm>
            <a:off x="2247663" y="1344781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主題統整教學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86CF86-8171-4E8F-811D-73D2B3D35089}"/>
              </a:ext>
            </a:extLst>
          </p:cNvPr>
          <p:cNvSpPr txBox="1">
            <a:spLocks/>
          </p:cNvSpPr>
          <p:nvPr/>
        </p:nvSpPr>
        <p:spPr>
          <a:xfrm>
            <a:off x="3994372" y="5310186"/>
            <a:ext cx="5780642" cy="852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32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PBL</a:t>
            </a:r>
            <a:r>
              <a:rPr lang="en-US" altLang="zh-CN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(Problem-Based Learning)</a:t>
            </a:r>
            <a:r>
              <a:rPr lang="zh-CN" altLang="en-US" sz="2000" dirty="0">
                <a:cs typeface="+mn-ea"/>
                <a:sym typeface="+mn-lt"/>
              </a:rPr>
              <a:t/>
            </a:r>
            <a:br>
              <a:rPr lang="zh-CN" altLang="en-US" sz="2000" dirty="0">
                <a:cs typeface="+mn-ea"/>
                <a:sym typeface="+mn-lt"/>
              </a:rPr>
            </a:br>
            <a:endParaRPr lang="zh-CN" altLang="en-US" sz="2000" b="1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010DD-BDD4-4D3B-AE27-7D8B345EDC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08450" y="3774491"/>
            <a:ext cx="4317610" cy="30835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A14B54-3498-43CB-9CB2-E40C636658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7969259" y="-856231"/>
            <a:ext cx="4222741" cy="2678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311EAB-009D-40E6-AA76-790185627F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E8D4E6-D18B-40D9-BD94-5A600F4683E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210403" y="235069"/>
            <a:ext cx="3240196" cy="160121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66565-6BF8-438B-884F-AF08B5689F4A}"/>
              </a:ext>
            </a:extLst>
          </p:cNvPr>
          <p:cNvSpPr txBox="1"/>
          <p:nvPr/>
        </p:nvSpPr>
        <p:spPr>
          <a:xfrm>
            <a:off x="5286801" y="2000117"/>
            <a:ext cx="5780643" cy="53553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dirty="0"/>
              <a:t>混齡編班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3E09E6-D1D8-4700-8F5F-CBCC738DF749}"/>
              </a:ext>
            </a:extLst>
          </p:cNvPr>
          <p:cNvSpPr txBox="1"/>
          <p:nvPr/>
        </p:nvSpPr>
        <p:spPr>
          <a:xfrm>
            <a:off x="7858075" y="1386731"/>
            <a:ext cx="6791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適性教學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BB0B32-B4BB-47AB-B314-FE79BFD3784C}"/>
              </a:ext>
            </a:extLst>
          </p:cNvPr>
          <p:cNvSpPr txBox="1"/>
          <p:nvPr/>
        </p:nvSpPr>
        <p:spPr>
          <a:xfrm>
            <a:off x="1927998" y="2695654"/>
            <a:ext cx="76103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行動學習</a:t>
            </a:r>
            <a:endParaRPr lang="en-US" altLang="zh-TW" sz="2800" b="1" dirty="0">
              <a:effectLst>
                <a:outerShdw blurRad="254000" dist="38100" dir="5400000" algn="t" rotWithShape="0">
                  <a:srgbClr val="20AECA">
                    <a:lumMod val="50000"/>
                    <a:alpha val="7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defRPr/>
            </a:pP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「做中學」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4D342D-D003-41EF-993E-516E199D8910}"/>
              </a:ext>
            </a:extLst>
          </p:cNvPr>
          <p:cNvSpPr txBox="1"/>
          <p:nvPr/>
        </p:nvSpPr>
        <p:spPr>
          <a:xfrm>
            <a:off x="8177123" y="2638128"/>
            <a:ext cx="76186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有機體的校園</a:t>
            </a:r>
            <a:endParaRPr lang="en-US" altLang="zh-TW" sz="2800" b="1" dirty="0">
              <a:effectLst>
                <a:outerShdw blurRad="254000" dist="38100" dir="5400000" algn="t" rotWithShape="0">
                  <a:srgbClr val="20AECA">
                    <a:lumMod val="50000"/>
                    <a:alpha val="7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7EF3A3-C9E9-403B-92FA-486E8B278B56}"/>
              </a:ext>
            </a:extLst>
          </p:cNvPr>
          <p:cNvSpPr txBox="1"/>
          <p:nvPr/>
        </p:nvSpPr>
        <p:spPr>
          <a:xfrm>
            <a:off x="8293981" y="4360029"/>
            <a:ext cx="7838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下課</a:t>
            </a:r>
            <a:r>
              <a:rPr lang="en-US" altLang="zh-TW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522790-D79C-421E-899A-20C21990A28E}"/>
              </a:ext>
            </a:extLst>
          </p:cNvPr>
          <p:cNvSpPr txBox="1"/>
          <p:nvPr/>
        </p:nvSpPr>
        <p:spPr>
          <a:xfrm>
            <a:off x="4865557" y="3287410"/>
            <a:ext cx="847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多元學習評量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BF49AB5-B4A5-4BA4-A794-DB226D42D07B}"/>
              </a:ext>
            </a:extLst>
          </p:cNvPr>
          <p:cNvSpPr txBox="1"/>
          <p:nvPr/>
        </p:nvSpPr>
        <p:spPr>
          <a:xfrm>
            <a:off x="3355934" y="4262354"/>
            <a:ext cx="847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effectLst>
                  <a:outerShdw blurRad="254000" dist="38100" dir="5400000" algn="t" rotWithShape="0">
                    <a:srgbClr val="20AECA">
                      <a:lumMod val="50000"/>
                      <a:alpha val="7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家長社區合夥人</a:t>
            </a:r>
          </a:p>
        </p:txBody>
      </p:sp>
    </p:spTree>
    <p:extLst>
      <p:ext uri="{BB962C8B-B14F-4D97-AF65-F5344CB8AC3E}">
        <p14:creationId xmlns:p14="http://schemas.microsoft.com/office/powerpoint/2010/main" val="31896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A168A8-B00D-4475-81ED-F59474366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961" y="1125452"/>
            <a:ext cx="7902541" cy="5569381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72A5A49D-975B-4835-AA48-7593CCC866D5}"/>
              </a:ext>
            </a:extLst>
          </p:cNvPr>
          <p:cNvSpPr txBox="1">
            <a:spLocks/>
          </p:cNvSpPr>
          <p:nvPr/>
        </p:nvSpPr>
        <p:spPr>
          <a:xfrm>
            <a:off x="3495741" y="2922775"/>
            <a:ext cx="6602621" cy="2699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4400" dirty="0">
                <a:cs typeface="+mn-ea"/>
                <a:sym typeface="+mn-lt"/>
              </a:rPr>
              <a:t>學習單分享</a:t>
            </a:r>
            <a:endParaRPr lang="zh-CN" altLang="en-US" sz="3600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53F75B-07E4-4101-8C8D-1FA2A02ECD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125452"/>
            <a:ext cx="8285751" cy="58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2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EAC067B-65C3-42A8-8751-6C74FF36C0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806" r="71078" b="20000"/>
          <a:stretch/>
        </p:blipFill>
        <p:spPr>
          <a:xfrm>
            <a:off x="0" y="3185652"/>
            <a:ext cx="2784681" cy="2050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21D58A-31B5-44AA-8456-8BAD1F1ACD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483"/>
          <a:stretch/>
        </p:blipFill>
        <p:spPr>
          <a:xfrm>
            <a:off x="-904817" y="5478183"/>
            <a:ext cx="13151361" cy="133833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59FB6D-1442-4BCE-AE52-02654F5909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9FED787-E900-43C0-A85A-A0547C61B6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6EA29BA-48E1-49A8-ADA7-600176CFA1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57243" y="1125414"/>
            <a:ext cx="1179871" cy="16518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EDDDEF-6116-447F-BEFE-93E712BD7E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201" t="70983" b="6132"/>
          <a:stretch/>
        </p:blipFill>
        <p:spPr>
          <a:xfrm>
            <a:off x="10447179" y="4291277"/>
            <a:ext cx="1861652" cy="28032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FD115D5-C2F1-4944-9C0C-8C3649D9D3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705" t="57328" r="8549" b="25379"/>
          <a:stretch/>
        </p:blipFill>
        <p:spPr>
          <a:xfrm>
            <a:off x="9416147" y="2442500"/>
            <a:ext cx="2098859" cy="2393759"/>
          </a:xfrm>
          <a:prstGeom prst="rect">
            <a:avLst/>
          </a:prstGeom>
        </p:spPr>
      </p:pic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D9830CD6-42BA-40F3-9EC8-891526A77687}"/>
              </a:ext>
            </a:extLst>
          </p:cNvPr>
          <p:cNvSpPr txBox="1">
            <a:spLocks/>
          </p:cNvSpPr>
          <p:nvPr/>
        </p:nvSpPr>
        <p:spPr>
          <a:xfrm>
            <a:off x="3761609" y="2848261"/>
            <a:ext cx="4562475" cy="119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總結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98D852-8F3D-4821-ADF2-7300B3F8BC97}"/>
              </a:ext>
            </a:extLst>
          </p:cNvPr>
          <p:cNvSpPr txBox="1"/>
          <p:nvPr/>
        </p:nvSpPr>
        <p:spPr>
          <a:xfrm>
            <a:off x="5099693" y="2320344"/>
            <a:ext cx="4414838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6E74D0-7B51-4BF6-8C39-42F5D445F9E2}"/>
              </a:ext>
            </a:extLst>
          </p:cNvPr>
          <p:cNvCxnSpPr>
            <a:cxnSpLocks/>
          </p:cNvCxnSpPr>
          <p:nvPr/>
        </p:nvCxnSpPr>
        <p:spPr>
          <a:xfrm>
            <a:off x="7649116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8B7F4D8-1DBE-4BD4-A18C-35A868A760D8}"/>
              </a:ext>
            </a:extLst>
          </p:cNvPr>
          <p:cNvCxnSpPr>
            <a:cxnSpLocks/>
          </p:cNvCxnSpPr>
          <p:nvPr/>
        </p:nvCxnSpPr>
        <p:spPr>
          <a:xfrm>
            <a:off x="3897447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6589C0-CC69-45E1-9816-A5C188C5B76B}"/>
              </a:ext>
            </a:extLst>
          </p:cNvPr>
          <p:cNvSpPr txBox="1"/>
          <p:nvPr/>
        </p:nvSpPr>
        <p:spPr>
          <a:xfrm>
            <a:off x="5222048" y="1493552"/>
            <a:ext cx="164159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66D41-0805-43DC-872F-A1DDCF20C1B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54917" y="3152225"/>
            <a:ext cx="5219464" cy="3727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83350-8583-4326-9531-891CA6969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475" y="4236854"/>
            <a:ext cx="3669603" cy="26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82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prestig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75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2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D0BBAAE-E401-49A7-921C-2CB2969897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483"/>
          <a:stretch/>
        </p:blipFill>
        <p:spPr>
          <a:xfrm>
            <a:off x="-904817" y="5478183"/>
            <a:ext cx="13151361" cy="1338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1F2C89-1849-4143-BFF0-BE4D56361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6171" y="0"/>
            <a:ext cx="10100176" cy="6508493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2D7CBD27-0395-4B87-AA6A-877F412917D0}"/>
              </a:ext>
            </a:extLst>
          </p:cNvPr>
          <p:cNvSpPr txBox="1">
            <a:spLocks/>
          </p:cNvSpPr>
          <p:nvPr/>
        </p:nvSpPr>
        <p:spPr>
          <a:xfrm>
            <a:off x="2373879" y="2365998"/>
            <a:ext cx="5922058" cy="473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</a:rPr>
              <a:t>提早了解自己未來的</a:t>
            </a:r>
            <a:r>
              <a:rPr lang="zh-TW" altLang="en-US" dirty="0" smtClean="0">
                <a:cs typeface="+mn-ea"/>
              </a:rPr>
              <a:t>方向</a:t>
            </a:r>
            <a:endParaRPr lang="en-US" altLang="zh-TW" dirty="0" smtClean="0">
              <a:cs typeface="+mn-ea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latin typeface="新細明體" panose="02020500000000000000" pitchFamily="18" charset="-120"/>
              </a:rPr>
              <a:t>指導學生主動學習</a:t>
            </a:r>
            <a:endParaRPr lang="en-US" altLang="zh-TW" dirty="0" smtClean="0">
              <a:latin typeface="新細明體" panose="02020500000000000000" pitchFamily="18" charset="-120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 smtClean="0">
                <a:latin typeface="新細明體" panose="02020500000000000000" pitchFamily="18" charset="-120"/>
              </a:rPr>
              <a:t>彈性</a:t>
            </a:r>
            <a:r>
              <a:rPr lang="zh-TW" altLang="en-US" dirty="0">
                <a:latin typeface="新細明體" panose="02020500000000000000" pitchFamily="18" charset="-120"/>
              </a:rPr>
              <a:t>調整教學內容與方式</a:t>
            </a:r>
            <a:endParaRPr lang="en-US" altLang="zh-TW" dirty="0" smtClean="0">
              <a:cs typeface="+mn-ea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latin typeface="新細明體" panose="02020500000000000000" pitchFamily="18" charset="-120"/>
              </a:rPr>
              <a:t>多元評量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0AB006-7027-42B0-82D3-973BF86DCCB6}"/>
              </a:ext>
            </a:extLst>
          </p:cNvPr>
          <p:cNvSpPr txBox="1"/>
          <p:nvPr/>
        </p:nvSpPr>
        <p:spPr>
          <a:xfrm>
            <a:off x="1988325" y="1842778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cs typeface="+mn-ea"/>
                <a:sym typeface="+mn-lt"/>
              </a:rPr>
              <a:t>優點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4079A7-D90B-4F98-A29D-DC053FE4618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697" y="2855034"/>
            <a:ext cx="5605057" cy="40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8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B95DE57-6E86-4AD6-8A4E-788492D13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578" y="1342026"/>
            <a:ext cx="8601823" cy="5153784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86CF86-8171-4E8F-811D-73D2B3D35089}"/>
              </a:ext>
            </a:extLst>
          </p:cNvPr>
          <p:cNvSpPr txBox="1">
            <a:spLocks/>
          </p:cNvSpPr>
          <p:nvPr/>
        </p:nvSpPr>
        <p:spPr>
          <a:xfrm>
            <a:off x="2865502" y="2071356"/>
            <a:ext cx="6838951" cy="3444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dirty="0">
                <a:cs typeface="+mn-ea"/>
                <a:sym typeface="+mn-lt"/>
              </a:rPr>
              <a:t>實施適性教育須注意的地方：</a:t>
            </a:r>
            <a:endParaRPr lang="zh-CN" altLang="en-US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孩子的主動</a:t>
            </a:r>
            <a:r>
              <a:rPr lang="zh-TW" altLang="en-US" dirty="0" smtClean="0">
                <a:cs typeface="+mn-ea"/>
                <a:sym typeface="+mn-lt"/>
              </a:rPr>
              <a:t>性</a:t>
            </a:r>
            <a:endParaRPr lang="en-US" altLang="zh-TW" dirty="0" smtClean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zh-TW" dirty="0"/>
              <a:t>時間有限</a:t>
            </a:r>
            <a:endParaRPr lang="en-US" altLang="zh-TW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>
                <a:cs typeface="+mn-ea"/>
                <a:sym typeface="+mn-lt"/>
              </a:rPr>
              <a:t>扭轉家長的觀念</a:t>
            </a:r>
            <a:endParaRPr lang="en-US" altLang="zh-TW" dirty="0" smtClean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 smtClean="0">
                <a:cs typeface="+mn-ea"/>
                <a:sym typeface="+mn-lt"/>
              </a:rPr>
              <a:t>教學人數不能太多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0E2D97-708D-483C-89E6-CA75735D50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3908" y="3810959"/>
            <a:ext cx="5917300" cy="4178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6010DD-BDD4-4D3B-AE27-7D8B345EDC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10326" y="2586943"/>
            <a:ext cx="7178639" cy="5016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8D2C2D-AC55-4C22-8082-3AACDE2A322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B5B8A2-7C5B-4924-9A8A-B6219FE8A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F7AE02-D970-4EA2-9FC8-3FB725E0C9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210403" y="235069"/>
            <a:ext cx="3240196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4DC745-BC17-4427-A432-75452A8F4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70" y="-2072"/>
            <a:ext cx="12191998" cy="68600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E8D83F-BAA4-4EAA-9EB1-E492196AF2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806" r="71078" b="20000"/>
          <a:stretch/>
        </p:blipFill>
        <p:spPr>
          <a:xfrm>
            <a:off x="0" y="3185652"/>
            <a:ext cx="2784681" cy="20500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3D98469-A133-4F91-92E0-9F353270F0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24EEBE9-E6EA-45F1-B394-C20C4351F3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E2A745C-2B26-4AE7-A543-D1A30CBB6A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57243" y="1125414"/>
            <a:ext cx="1179871" cy="165182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DC50E77-07FF-42DC-905C-A277CB4ABC6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136" y="3799130"/>
            <a:ext cx="1861653" cy="17606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3ECFC58-F478-4E93-8577-2AC58A5A5F1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946698" y="-254823"/>
            <a:ext cx="3240196" cy="160121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969E2F5C-2299-47D6-97FF-B5BBF0E235CC}"/>
              </a:ext>
            </a:extLst>
          </p:cNvPr>
          <p:cNvSpPr txBox="1"/>
          <p:nvPr/>
        </p:nvSpPr>
        <p:spPr>
          <a:xfrm rot="20438424">
            <a:off x="2641518" y="1778376"/>
            <a:ext cx="721556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1500" dirty="0">
                <a:ln w="31750">
                  <a:solidFill>
                    <a:schemeClr val="bg1"/>
                  </a:solidFill>
                </a:ln>
                <a:solidFill>
                  <a:srgbClr val="006FB5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謝</a:t>
            </a:r>
            <a:endParaRPr lang="zh-CN" altLang="en-US" sz="11500" dirty="0">
              <a:ln w="31750">
                <a:solidFill>
                  <a:schemeClr val="bg1"/>
                </a:solidFill>
              </a:ln>
              <a:solidFill>
                <a:srgbClr val="006FB5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6A14D75-1193-49C7-88D0-1E034ECFF95F}"/>
              </a:ext>
            </a:extLst>
          </p:cNvPr>
          <p:cNvSpPr txBox="1"/>
          <p:nvPr/>
        </p:nvSpPr>
        <p:spPr>
          <a:xfrm rot="21100348">
            <a:off x="4432221" y="2185494"/>
            <a:ext cx="7215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n w="31750">
                  <a:solidFill>
                    <a:schemeClr val="bg1"/>
                  </a:solidFill>
                </a:ln>
                <a:solidFill>
                  <a:srgbClr val="BA6429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謝</a:t>
            </a:r>
            <a:endParaRPr lang="zh-CN" altLang="en-US" sz="9600" dirty="0">
              <a:ln w="31750">
                <a:solidFill>
                  <a:schemeClr val="bg1"/>
                </a:solidFill>
              </a:ln>
              <a:solidFill>
                <a:srgbClr val="BA6429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3E44753-3784-4625-8E86-9A1B2D17448C}"/>
              </a:ext>
            </a:extLst>
          </p:cNvPr>
          <p:cNvSpPr txBox="1"/>
          <p:nvPr/>
        </p:nvSpPr>
        <p:spPr>
          <a:xfrm rot="21091849">
            <a:off x="5915675" y="1397176"/>
            <a:ext cx="7215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n w="31750">
                  <a:solidFill>
                    <a:schemeClr val="bg1"/>
                  </a:solidFill>
                </a:ln>
                <a:solidFill>
                  <a:srgbClr val="1B8F9D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聆</a:t>
            </a:r>
            <a:endParaRPr lang="zh-CN" altLang="en-US" sz="9600" dirty="0">
              <a:ln w="31750">
                <a:solidFill>
                  <a:schemeClr val="bg1"/>
                </a:solidFill>
              </a:ln>
              <a:solidFill>
                <a:srgbClr val="1B8F9D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931BF0D-DF2C-482C-8BF5-93C5C1624DAB}"/>
              </a:ext>
            </a:extLst>
          </p:cNvPr>
          <p:cNvSpPr txBox="1"/>
          <p:nvPr/>
        </p:nvSpPr>
        <p:spPr>
          <a:xfrm rot="897008">
            <a:off x="7552582" y="1891477"/>
            <a:ext cx="7215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n w="31750">
                  <a:solidFill>
                    <a:schemeClr val="bg1"/>
                  </a:solidFill>
                </a:ln>
                <a:solidFill>
                  <a:srgbClr val="973B57"/>
                </a:solidFill>
                <a:effectLst>
                  <a:outerShdw blurRad="50800" dist="38100" dir="2700000" algn="tl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聽</a:t>
            </a:r>
            <a:endParaRPr lang="zh-CN" altLang="en-US" sz="9600" dirty="0">
              <a:ln w="31750">
                <a:solidFill>
                  <a:schemeClr val="bg1"/>
                </a:solidFill>
              </a:ln>
              <a:solidFill>
                <a:srgbClr val="973B57"/>
              </a:solidFill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7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5127C37-EC1D-4883-8D07-8A42077CDB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70" y="-344526"/>
            <a:ext cx="11498652" cy="9014943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2D7CBD27-0395-4B87-AA6A-877F412917D0}"/>
              </a:ext>
            </a:extLst>
          </p:cNvPr>
          <p:cNvSpPr txBox="1">
            <a:spLocks/>
          </p:cNvSpPr>
          <p:nvPr/>
        </p:nvSpPr>
        <p:spPr>
          <a:xfrm>
            <a:off x="3822865" y="2790640"/>
            <a:ext cx="5922058" cy="2274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4079A7-D90B-4F98-A29D-DC053FE46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44601" y="2733929"/>
            <a:ext cx="5705736" cy="4079876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8D8A4C1A-A1D9-49BF-BF63-BA40E1725972}"/>
              </a:ext>
            </a:extLst>
          </p:cNvPr>
          <p:cNvSpPr txBox="1">
            <a:spLocks/>
          </p:cNvSpPr>
          <p:nvPr/>
        </p:nvSpPr>
        <p:spPr>
          <a:xfrm>
            <a:off x="3661500" y="1640625"/>
            <a:ext cx="5922058" cy="873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endParaRPr lang="zh-CN" altLang="en-US" sz="4400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6601E6-8565-4E9D-94C5-1DB0502E8E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39C1AB-A57B-48E4-8473-814FD23A40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-457023" y="-344526"/>
            <a:ext cx="5121664" cy="2214709"/>
          </a:xfrm>
          <a:prstGeom prst="rect">
            <a:avLst/>
          </a:prstGeom>
        </p:spPr>
      </p:pic>
      <p:pic>
        <p:nvPicPr>
          <p:cNvPr id="1026" name="Picture 2" descr="博客來-適性教育在人文：一所「另類教育」的學校">
            <a:extLst>
              <a:ext uri="{FF2B5EF4-FFF2-40B4-BE49-F238E27FC236}">
                <a16:creationId xmlns:a16="http://schemas.microsoft.com/office/drawing/2014/main" id="{1497C5AE-831B-434D-848B-9E01BC850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5" t="5055" r="16437" b="6511"/>
          <a:stretch/>
        </p:blipFill>
        <p:spPr bwMode="auto">
          <a:xfrm>
            <a:off x="3822865" y="424160"/>
            <a:ext cx="4165363" cy="5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0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51A1575-D83A-4D28-B675-18E005A685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483"/>
          <a:stretch/>
        </p:blipFill>
        <p:spPr>
          <a:xfrm>
            <a:off x="-904817" y="5478183"/>
            <a:ext cx="13151361" cy="13383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D686E5-AADB-4530-A8A7-1D809A8C42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269" t="27549" r="17572" b="25737"/>
          <a:stretch/>
        </p:blipFill>
        <p:spPr>
          <a:xfrm>
            <a:off x="2503033" y="855153"/>
            <a:ext cx="7587640" cy="51476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6895A4-5B43-475E-AAE1-65991DD87A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2151" y="3326163"/>
            <a:ext cx="5259139" cy="3755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D1FCC2-AF90-4BA2-9456-E7F2FFABF14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90661" y="4501862"/>
            <a:ext cx="3145358" cy="2222502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5813402-234E-4554-AD07-93F5149B38FF}"/>
              </a:ext>
            </a:extLst>
          </p:cNvPr>
          <p:cNvSpPr txBox="1">
            <a:spLocks/>
          </p:cNvSpPr>
          <p:nvPr/>
        </p:nvSpPr>
        <p:spPr>
          <a:xfrm>
            <a:off x="2666482" y="2677320"/>
            <a:ext cx="2876550" cy="1130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ct val="30000"/>
              </a:spcBef>
              <a:spcAft>
                <a:spcPts val="30"/>
              </a:spcAft>
            </a:pPr>
            <a:r>
              <a:rPr lang="zh-TW" altLang="en-US" b="1" dirty="0">
                <a:latin typeface="+mn-lt"/>
                <a:ea typeface="+mn-ea"/>
                <a:cs typeface="+mn-ea"/>
                <a:sym typeface="+mn-lt"/>
              </a:rPr>
              <a:t>目錄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B639E4AB-FEDB-4AC8-8BEF-B0FEE690ED8C}"/>
              </a:ext>
            </a:extLst>
          </p:cNvPr>
          <p:cNvSpPr txBox="1">
            <a:spLocks/>
          </p:cNvSpPr>
          <p:nvPr/>
        </p:nvSpPr>
        <p:spPr>
          <a:xfrm>
            <a:off x="5477015" y="2028120"/>
            <a:ext cx="4886325" cy="280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30"/>
              </a:spcBef>
              <a:spcAft>
                <a:spcPts val="3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cs typeface="+mn-ea"/>
                <a:sym typeface="+mn-lt"/>
              </a:rPr>
              <a:t>一、</a:t>
            </a:r>
            <a:r>
              <a:rPr lang="zh-TW" altLang="en-US" sz="3200" dirty="0">
                <a:cs typeface="+mn-ea"/>
                <a:sym typeface="+mn-lt"/>
              </a:rPr>
              <a:t>書刊簡介</a:t>
            </a:r>
            <a:endParaRPr lang="en-US" altLang="zh-CN" sz="32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ts val="30"/>
              </a:spcBef>
              <a:spcAft>
                <a:spcPts val="3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cs typeface="+mn-ea"/>
                <a:sym typeface="+mn-lt"/>
              </a:rPr>
              <a:t>二、</a:t>
            </a:r>
            <a:r>
              <a:rPr lang="zh-TW" altLang="en-US" sz="3200" dirty="0">
                <a:cs typeface="+mn-ea"/>
                <a:sym typeface="+mn-lt"/>
              </a:rPr>
              <a:t>互動時間</a:t>
            </a:r>
            <a:endParaRPr lang="en-US" altLang="zh-CN" sz="3200" dirty="0">
              <a:cs typeface="+mn-ea"/>
              <a:sym typeface="+mn-lt"/>
            </a:endParaRPr>
          </a:p>
          <a:p>
            <a:pPr marL="0" indent="0">
              <a:lnSpc>
                <a:spcPct val="140000"/>
              </a:lnSpc>
              <a:spcBef>
                <a:spcPts val="30"/>
              </a:spcBef>
              <a:spcAft>
                <a:spcPts val="3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cs typeface="+mn-ea"/>
                <a:sym typeface="+mn-lt"/>
              </a:rPr>
              <a:t>三、</a:t>
            </a:r>
            <a:r>
              <a:rPr lang="zh-TW" altLang="en-US" sz="3200" dirty="0">
                <a:cs typeface="+mn-ea"/>
                <a:sym typeface="+mn-lt"/>
              </a:rPr>
              <a:t>總結</a:t>
            </a:r>
            <a:endParaRPr lang="en-US" altLang="zh-CN" sz="3200" dirty="0"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B75D6B9-1E23-4782-89F5-2A7AEEB9FD67}"/>
              </a:ext>
            </a:extLst>
          </p:cNvPr>
          <p:cNvCxnSpPr>
            <a:cxnSpLocks/>
          </p:cNvCxnSpPr>
          <p:nvPr/>
        </p:nvCxnSpPr>
        <p:spPr>
          <a:xfrm flipV="1">
            <a:off x="4084465" y="1887630"/>
            <a:ext cx="0" cy="536835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DC5DF0-BF0C-48BE-A012-1506F997C6B2}"/>
              </a:ext>
            </a:extLst>
          </p:cNvPr>
          <p:cNvCxnSpPr>
            <a:cxnSpLocks/>
          </p:cNvCxnSpPr>
          <p:nvPr/>
        </p:nvCxnSpPr>
        <p:spPr>
          <a:xfrm flipV="1">
            <a:off x="4084465" y="4113303"/>
            <a:ext cx="0" cy="536835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AFD73E8-130C-41B1-A4C9-D6D8AB57D9E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BFD5C8-823B-4D9A-A2A3-A97323791EF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0252EA-C766-48F3-A618-E05E7E7A783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210403" y="235069"/>
            <a:ext cx="3240196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3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5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EAC067B-65C3-42A8-8751-6C74FF36C0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806" r="71078" b="20000"/>
          <a:stretch/>
        </p:blipFill>
        <p:spPr>
          <a:xfrm>
            <a:off x="0" y="3185652"/>
            <a:ext cx="2784681" cy="2050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21D58A-31B5-44AA-8456-8BAD1F1ACD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483"/>
          <a:stretch/>
        </p:blipFill>
        <p:spPr>
          <a:xfrm>
            <a:off x="-904817" y="5478183"/>
            <a:ext cx="13151361" cy="133833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59FB6D-1442-4BCE-AE52-02654F5909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9FED787-E900-43C0-A85A-A0547C61B6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6EA29BA-48E1-49A8-ADA7-600176CFA1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57243" y="1125414"/>
            <a:ext cx="1179871" cy="16518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EDDDEF-6116-447F-BEFE-93E712BD7E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201" t="70983" b="6132"/>
          <a:stretch/>
        </p:blipFill>
        <p:spPr>
          <a:xfrm>
            <a:off x="10447179" y="4291277"/>
            <a:ext cx="1861652" cy="28032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FD115D5-C2F1-4944-9C0C-8C3649D9D3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705" t="57328" r="8549" b="25379"/>
          <a:stretch/>
        </p:blipFill>
        <p:spPr>
          <a:xfrm>
            <a:off x="9416147" y="2442500"/>
            <a:ext cx="2098859" cy="2393759"/>
          </a:xfrm>
          <a:prstGeom prst="rect">
            <a:avLst/>
          </a:prstGeom>
        </p:spPr>
      </p:pic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D9830CD6-42BA-40F3-9EC8-891526A77687}"/>
              </a:ext>
            </a:extLst>
          </p:cNvPr>
          <p:cNvSpPr txBox="1">
            <a:spLocks/>
          </p:cNvSpPr>
          <p:nvPr/>
        </p:nvSpPr>
        <p:spPr>
          <a:xfrm>
            <a:off x="3761609" y="2848261"/>
            <a:ext cx="4562475" cy="119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書刊簡介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98D852-8F3D-4821-ADF2-7300B3F8BC97}"/>
              </a:ext>
            </a:extLst>
          </p:cNvPr>
          <p:cNvSpPr txBox="1"/>
          <p:nvPr/>
        </p:nvSpPr>
        <p:spPr>
          <a:xfrm>
            <a:off x="5099693" y="2320344"/>
            <a:ext cx="4414838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6E74D0-7B51-4BF6-8C39-42F5D445F9E2}"/>
              </a:ext>
            </a:extLst>
          </p:cNvPr>
          <p:cNvCxnSpPr>
            <a:cxnSpLocks/>
          </p:cNvCxnSpPr>
          <p:nvPr/>
        </p:nvCxnSpPr>
        <p:spPr>
          <a:xfrm>
            <a:off x="7649116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8B7F4D8-1DBE-4BD4-A18C-35A868A760D8}"/>
              </a:ext>
            </a:extLst>
          </p:cNvPr>
          <p:cNvCxnSpPr>
            <a:cxnSpLocks/>
          </p:cNvCxnSpPr>
          <p:nvPr/>
        </p:nvCxnSpPr>
        <p:spPr>
          <a:xfrm>
            <a:off x="3897447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6589C0-CC69-45E1-9816-A5C188C5B76B}"/>
              </a:ext>
            </a:extLst>
          </p:cNvPr>
          <p:cNvSpPr txBox="1"/>
          <p:nvPr/>
        </p:nvSpPr>
        <p:spPr>
          <a:xfrm>
            <a:off x="5222048" y="1493552"/>
            <a:ext cx="164159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66D41-0805-43DC-872F-A1DDCF20C1B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54917" y="3152225"/>
            <a:ext cx="5219464" cy="3727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83350-8583-4326-9531-891CA6969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475" y="4236854"/>
            <a:ext cx="3669603" cy="26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7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prestig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75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2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A168A8-B00D-4475-81ED-F59474366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41" y="-16625"/>
            <a:ext cx="11485326" cy="80943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0AB006-7027-42B0-82D3-973BF86DCCB6}"/>
              </a:ext>
            </a:extLst>
          </p:cNvPr>
          <p:cNvSpPr txBox="1"/>
          <p:nvPr/>
        </p:nvSpPr>
        <p:spPr>
          <a:xfrm>
            <a:off x="1365741" y="941003"/>
            <a:ext cx="301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cs typeface="+mn-ea"/>
                <a:sym typeface="+mn-lt"/>
              </a:rPr>
              <a:t>簡介一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72A5A49D-975B-4835-AA48-7593CCC866D5}"/>
              </a:ext>
            </a:extLst>
          </p:cNvPr>
          <p:cNvSpPr txBox="1">
            <a:spLocks/>
          </p:cNvSpPr>
          <p:nvPr/>
        </p:nvSpPr>
        <p:spPr>
          <a:xfrm>
            <a:off x="2448337" y="2133067"/>
            <a:ext cx="6602621" cy="2699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sz="3000" dirty="0">
                <a:cs typeface="+mn-ea"/>
                <a:sym typeface="+mn-lt"/>
              </a:rPr>
              <a:t>作者是一位有理想、勇於實踐的教育工作者。</a:t>
            </a:r>
            <a:endParaRPr lang="en-US" altLang="zh-TW" sz="3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sz="3000" dirty="0">
                <a:cs typeface="+mn-ea"/>
                <a:sym typeface="+mn-lt"/>
              </a:rPr>
              <a:t>人文</a:t>
            </a:r>
            <a:r>
              <a:rPr lang="en-US" altLang="zh-TW" sz="3000" dirty="0">
                <a:cs typeface="+mn-ea"/>
                <a:sym typeface="+mn-lt"/>
              </a:rPr>
              <a:t>-</a:t>
            </a:r>
            <a:r>
              <a:rPr lang="zh-TW" altLang="en-US" sz="3000" dirty="0">
                <a:cs typeface="+mn-ea"/>
                <a:sym typeface="+mn-lt"/>
              </a:rPr>
              <a:t>是一所體制外、公辦民營的學校</a:t>
            </a:r>
            <a:endParaRPr lang="zh-CN" altLang="en-US" sz="3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sz="3000" dirty="0">
                <a:cs typeface="+mn-ea"/>
                <a:sym typeface="+mn-lt"/>
              </a:rPr>
              <a:t>以學習者為中心之教學</a:t>
            </a:r>
            <a:r>
              <a:rPr lang="en-US" altLang="zh-TW" sz="3000" dirty="0">
                <a:cs typeface="+mn-ea"/>
                <a:sym typeface="+mn-lt"/>
              </a:rPr>
              <a:t>(PBL</a:t>
            </a:r>
            <a:r>
              <a:rPr lang="zh-TW" altLang="en-US" sz="3000" dirty="0">
                <a:cs typeface="+mn-ea"/>
                <a:sym typeface="+mn-lt"/>
              </a:rPr>
              <a:t>、差異化教學、混齡分組、有機體課程設計</a:t>
            </a:r>
            <a:r>
              <a:rPr lang="en-US" altLang="zh-TW" sz="3000" dirty="0">
                <a:cs typeface="+mn-ea"/>
                <a:sym typeface="+mn-lt"/>
              </a:rPr>
              <a:t>)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53F75B-07E4-4101-8C8D-1FA2A02ECD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2353" y="1812175"/>
            <a:ext cx="8285751" cy="58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FD873C0-D51A-4343-A593-ADC6F136AF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5440" y="-438336"/>
            <a:ext cx="10951633" cy="773467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0AB006-7027-42B0-82D3-973BF86DCCB6}"/>
              </a:ext>
            </a:extLst>
          </p:cNvPr>
          <p:cNvSpPr txBox="1"/>
          <p:nvPr/>
        </p:nvSpPr>
        <p:spPr>
          <a:xfrm>
            <a:off x="2179869" y="1068823"/>
            <a:ext cx="301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cs typeface="+mn-ea"/>
                <a:sym typeface="+mn-lt"/>
              </a:rPr>
              <a:t>簡介二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C6B78451-1252-4A63-94D5-AFAB06CC478F}"/>
              </a:ext>
            </a:extLst>
          </p:cNvPr>
          <p:cNvSpPr txBox="1">
            <a:spLocks/>
          </p:cNvSpPr>
          <p:nvPr/>
        </p:nvSpPr>
        <p:spPr>
          <a:xfrm>
            <a:off x="864523" y="2059246"/>
            <a:ext cx="7680961" cy="34936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希望每個孩子受到更好的照顧和學習，尊重孩子的選擇與興趣</a:t>
            </a:r>
            <a:r>
              <a:rPr lang="en-US" altLang="zh-TW" dirty="0">
                <a:cs typeface="+mn-ea"/>
                <a:sym typeface="+mn-lt"/>
              </a:rPr>
              <a:t>-</a:t>
            </a:r>
            <a:r>
              <a:rPr lang="zh-TW" altLang="en-US" dirty="0">
                <a:cs typeface="+mn-ea"/>
                <a:sym typeface="+mn-lt"/>
              </a:rPr>
              <a:t>以多元智能理論選課</a:t>
            </a:r>
            <a:endParaRPr lang="en-US" altLang="zh-TW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學習採分群學習，以主題統整的方式，學習帶得走的能力。</a:t>
            </a:r>
            <a:endParaRPr lang="en-US" altLang="zh-TW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特別的輔導機制</a:t>
            </a:r>
            <a:r>
              <a:rPr lang="en-US" altLang="zh-TW" dirty="0">
                <a:cs typeface="+mn-ea"/>
                <a:sym typeface="+mn-lt"/>
              </a:rPr>
              <a:t>-</a:t>
            </a:r>
            <a:r>
              <a:rPr lang="zh-TW" altLang="en-US" dirty="0">
                <a:cs typeface="+mn-ea"/>
                <a:sym typeface="+mn-lt"/>
              </a:rPr>
              <a:t>除了教學還要教人</a:t>
            </a:r>
            <a:endParaRPr lang="en-US" altLang="zh-TW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0C8972-BCE0-45C6-ACC9-FA4FED0CA19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281" y="2503409"/>
            <a:ext cx="5261230" cy="3757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F2264F-121A-4FAD-95D1-1AE900FF24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32D067-D31E-4317-9260-36BD873AB86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5EBE4C-7206-4E6A-885B-8F551A465A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700524" y="-139024"/>
            <a:ext cx="3240196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B95DE57-6E86-4AD6-8A4E-788492D13E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992" b="56094"/>
          <a:stretch/>
        </p:blipFill>
        <p:spPr>
          <a:xfrm>
            <a:off x="1179780" y="132057"/>
            <a:ext cx="11485737" cy="6593885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86CF86-8171-4E8F-811D-73D2B3D35089}"/>
              </a:ext>
            </a:extLst>
          </p:cNvPr>
          <p:cNvSpPr txBox="1">
            <a:spLocks/>
          </p:cNvSpPr>
          <p:nvPr/>
        </p:nvSpPr>
        <p:spPr>
          <a:xfrm>
            <a:off x="3331112" y="3583218"/>
            <a:ext cx="6584909" cy="3142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沒有教科書的教室</a:t>
            </a:r>
            <a:r>
              <a:rPr lang="en-US" altLang="zh-TW" dirty="0">
                <a:cs typeface="+mn-ea"/>
                <a:sym typeface="+mn-lt"/>
              </a:rPr>
              <a:t>-</a:t>
            </a:r>
            <a:r>
              <a:rPr lang="zh-TW" altLang="en-US" dirty="0">
                <a:cs typeface="+mn-ea"/>
                <a:sym typeface="+mn-lt"/>
              </a:rPr>
              <a:t>主題、教材根據學生能力，由教師自編</a:t>
            </a:r>
            <a:endParaRPr lang="zh-CN" altLang="en-US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zh-TW" altLang="en-US" dirty="0">
                <a:cs typeface="+mn-ea"/>
                <a:sym typeface="+mn-lt"/>
              </a:rPr>
              <a:t>讓孩子在人文的環境中，長成屬於自己的樣子。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010DD-BDD4-4D3B-AE27-7D8B345EDC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1765" y="4704296"/>
            <a:ext cx="3443585" cy="2459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0E2D97-708D-483C-89E6-CA75735D50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3981" y="1509266"/>
            <a:ext cx="5917300" cy="591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55A44C-AA5B-43A3-861F-1D6C50A459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4EF270-1129-4D62-B5E1-16B047DF1EB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99674"/>
            <a:ext cx="5121664" cy="22147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0AC76-50DB-4CE7-A2CF-4CE784552A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396">
            <a:off x="-210403" y="235069"/>
            <a:ext cx="3240196" cy="1601212"/>
          </a:xfrm>
          <a:prstGeom prst="rect">
            <a:avLst/>
          </a:prstGeom>
        </p:spPr>
      </p:pic>
      <p:sp>
        <p:nvSpPr>
          <p:cNvPr id="12" name="文本框 14">
            <a:extLst>
              <a:ext uri="{FF2B5EF4-FFF2-40B4-BE49-F238E27FC236}">
                <a16:creationId xmlns:a16="http://schemas.microsoft.com/office/drawing/2014/main" id="{0B755C84-070F-4851-87C3-7620017FAA60}"/>
              </a:ext>
            </a:extLst>
          </p:cNvPr>
          <p:cNvSpPr txBox="1"/>
          <p:nvPr/>
        </p:nvSpPr>
        <p:spPr>
          <a:xfrm>
            <a:off x="195585" y="2064187"/>
            <a:ext cx="301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cs typeface="+mn-ea"/>
                <a:sym typeface="+mn-lt"/>
              </a:rPr>
              <a:t>簡介三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3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EAC067B-65C3-42A8-8751-6C74FF36C0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806" r="71078" b="20000"/>
          <a:stretch/>
        </p:blipFill>
        <p:spPr>
          <a:xfrm>
            <a:off x="0" y="3185652"/>
            <a:ext cx="2784681" cy="2050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21D58A-31B5-44AA-8456-8BAD1F1ACD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483"/>
          <a:stretch/>
        </p:blipFill>
        <p:spPr>
          <a:xfrm>
            <a:off x="-904817" y="5478183"/>
            <a:ext cx="13151361" cy="133833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59FB6D-1442-4BCE-AE52-02654F5909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9FED787-E900-43C0-A85A-A0547C61B6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5733149" y="-312166"/>
            <a:ext cx="5121664" cy="22147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6EA29BA-48E1-49A8-ADA7-600176CFA1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57243" y="1125414"/>
            <a:ext cx="1179871" cy="16518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EDDDEF-6116-447F-BEFE-93E712BD7E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201" t="70983" b="6132"/>
          <a:stretch/>
        </p:blipFill>
        <p:spPr>
          <a:xfrm>
            <a:off x="10447179" y="4291277"/>
            <a:ext cx="1861652" cy="28032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FD115D5-C2F1-4944-9C0C-8C3649D9D3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705" t="57328" r="8549" b="25379"/>
          <a:stretch/>
        </p:blipFill>
        <p:spPr>
          <a:xfrm>
            <a:off x="9416147" y="2442500"/>
            <a:ext cx="2098859" cy="2393759"/>
          </a:xfrm>
          <a:prstGeom prst="rect">
            <a:avLst/>
          </a:prstGeom>
        </p:spPr>
      </p:pic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D9830CD6-42BA-40F3-9EC8-891526A77687}"/>
              </a:ext>
            </a:extLst>
          </p:cNvPr>
          <p:cNvSpPr txBox="1">
            <a:spLocks/>
          </p:cNvSpPr>
          <p:nvPr/>
        </p:nvSpPr>
        <p:spPr>
          <a:xfrm>
            <a:off x="3761609" y="2848261"/>
            <a:ext cx="4562475" cy="119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互動時間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98D852-8F3D-4821-ADF2-7300B3F8BC97}"/>
              </a:ext>
            </a:extLst>
          </p:cNvPr>
          <p:cNvSpPr txBox="1"/>
          <p:nvPr/>
        </p:nvSpPr>
        <p:spPr>
          <a:xfrm>
            <a:off x="5099693" y="2320344"/>
            <a:ext cx="4414838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6E74D0-7B51-4BF6-8C39-42F5D445F9E2}"/>
              </a:ext>
            </a:extLst>
          </p:cNvPr>
          <p:cNvCxnSpPr>
            <a:cxnSpLocks/>
          </p:cNvCxnSpPr>
          <p:nvPr/>
        </p:nvCxnSpPr>
        <p:spPr>
          <a:xfrm>
            <a:off x="7649116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8B7F4D8-1DBE-4BD4-A18C-35A868A760D8}"/>
              </a:ext>
            </a:extLst>
          </p:cNvPr>
          <p:cNvCxnSpPr>
            <a:cxnSpLocks/>
          </p:cNvCxnSpPr>
          <p:nvPr/>
        </p:nvCxnSpPr>
        <p:spPr>
          <a:xfrm>
            <a:off x="3897447" y="2653466"/>
            <a:ext cx="1067100" cy="0"/>
          </a:xfrm>
          <a:prstGeom prst="line">
            <a:avLst/>
          </a:prstGeom>
          <a:ln w="12700">
            <a:solidFill>
              <a:srgbClr val="AD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6589C0-CC69-45E1-9816-A5C188C5B76B}"/>
              </a:ext>
            </a:extLst>
          </p:cNvPr>
          <p:cNvSpPr txBox="1"/>
          <p:nvPr/>
        </p:nvSpPr>
        <p:spPr>
          <a:xfrm>
            <a:off x="5222048" y="1493552"/>
            <a:ext cx="164159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</a:pP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66D41-0805-43DC-872F-A1DDCF20C1B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54917" y="3152225"/>
            <a:ext cx="5219464" cy="3727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83350-8583-4326-9531-891CA6969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475" y="4236854"/>
            <a:ext cx="3669603" cy="26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0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prestig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75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2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5127C37-EC1D-4883-8D07-8A42077CDB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926" y="216963"/>
            <a:ext cx="9914226" cy="6424074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2D7CBD27-0395-4B87-AA6A-877F412917D0}"/>
              </a:ext>
            </a:extLst>
          </p:cNvPr>
          <p:cNvSpPr txBox="1">
            <a:spLocks/>
          </p:cNvSpPr>
          <p:nvPr/>
        </p:nvSpPr>
        <p:spPr>
          <a:xfrm>
            <a:off x="3724637" y="2804077"/>
            <a:ext cx="5922058" cy="2274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3200" dirty="0">
                <a:cs typeface="+mn-ea"/>
                <a:sym typeface="+mn-lt"/>
              </a:rPr>
              <a:t>將書中九個較有意義的詞語，填入九宮格，取最快完成兩條線的喔！</a:t>
            </a:r>
            <a:endParaRPr lang="zh-CN" altLang="en-US" sz="3200" dirty="0">
              <a:cs typeface="+mn-ea"/>
              <a:sym typeface="+mn-lt"/>
            </a:endParaRPr>
          </a:p>
          <a:p>
            <a:pPr marL="0" indent="0" algn="just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891B29-B024-4AD9-AFB2-6CA914EB32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933" y="797233"/>
            <a:ext cx="2484932" cy="1755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4079A7-D90B-4F98-A29D-DC053FE4618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429498" y="900113"/>
            <a:ext cx="8575467" cy="6055984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8D8A4C1A-A1D9-49BF-BF63-BA40E1725972}"/>
              </a:ext>
            </a:extLst>
          </p:cNvPr>
          <p:cNvSpPr txBox="1">
            <a:spLocks/>
          </p:cNvSpPr>
          <p:nvPr/>
        </p:nvSpPr>
        <p:spPr>
          <a:xfrm>
            <a:off x="3661500" y="1640625"/>
            <a:ext cx="5922058" cy="873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30"/>
              </a:spcBef>
              <a:spcAft>
                <a:spcPts val="30"/>
              </a:spcAft>
              <a:buNone/>
            </a:pPr>
            <a:r>
              <a:rPr lang="zh-TW" altLang="en-US" sz="4400" dirty="0">
                <a:cs typeface="+mn-ea"/>
                <a:sym typeface="+mn-lt"/>
              </a:rPr>
              <a:t>九宮格挑戰賽</a:t>
            </a:r>
            <a:endParaRPr lang="zh-CN" altLang="en-US" sz="4400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6601E6-8565-4E9D-94C5-1DB0502E8E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89" t="-3811" b="83596"/>
          <a:stretch/>
        </p:blipFill>
        <p:spPr>
          <a:xfrm>
            <a:off x="8139763" y="-913032"/>
            <a:ext cx="4222741" cy="26783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39C1AB-A57B-48E4-8473-814FD23A40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-318" r="18557" b="86667"/>
          <a:stretch/>
        </p:blipFill>
        <p:spPr>
          <a:xfrm>
            <a:off x="-969489" y="-317145"/>
            <a:ext cx="5121664" cy="22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7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uild="p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zqmvcde">
      <a:majorFont>
        <a:latin typeface="微软雅黑" panose="020F0302020204030204"/>
        <a:ea typeface="汉仪跳跳体简"/>
        <a:cs typeface=""/>
      </a:majorFont>
      <a:minorFont>
        <a:latin typeface="微软雅黑" panose="020F0502020204030204"/>
        <a:ea typeface="汉仪跳跳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312</Words>
  <Application>Microsoft Office PowerPoint</Application>
  <PresentationFormat>寬螢幕</PresentationFormat>
  <Paragraphs>73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等线</vt:lpstr>
      <vt:lpstr>微软雅黑</vt:lpstr>
      <vt:lpstr>宋体</vt:lpstr>
      <vt:lpstr>汉仪跳跳体简</vt:lpstr>
      <vt:lpstr>新細明體</vt:lpstr>
      <vt:lpstr>標楷體</vt:lpstr>
      <vt:lpstr>Arial</vt:lpstr>
      <vt:lpstr>Calibri</vt:lpstr>
      <vt:lpstr>Times New Roman</vt:lpstr>
      <vt:lpstr>第一PPT，www.1ppt.com​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卡通小动物</dc:title>
  <dc:creator>第一PPT</dc:creator>
  <cp:keywords>www.1ppt.com</cp:keywords>
  <dc:description>www.1ppt.com</dc:description>
  <cp:lastModifiedBy>user</cp:lastModifiedBy>
  <cp:revision>45</cp:revision>
  <dcterms:created xsi:type="dcterms:W3CDTF">2019-03-18T05:35:01Z</dcterms:created>
  <dcterms:modified xsi:type="dcterms:W3CDTF">2020-12-01T15:44:34Z</dcterms:modified>
</cp:coreProperties>
</file>