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Lato"/>
      <p:regular r:id="rId36"/>
      <p:bold r:id="rId37"/>
      <p:italic r:id="rId38"/>
      <p:boldItalic r:id="rId39"/>
    </p:embeddedFont>
    <p:embeddedFont>
      <p:font typeface="Pompier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mpiere-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d92cf4764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d92cf4764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85006b0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85006b0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d92cf4764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d92cf4764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d92cf4764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d92cf4764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d92cf4764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ad92cf4764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d92cf4764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d92cf4764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d92cf4764_4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d92cf4764_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d92cf4764_4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d92cf4764_4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d92cf476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d92cf476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d926da4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ad926da4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d75e179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d75e179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d926da4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d926da4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d926da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d926da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d92cf4764_4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d92cf4764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e989f92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e989f92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e989f92e8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ae989f92e8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e989f92e8_3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e989f92e8_3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e989f92e8_3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ae989f92e8_3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e989f92e8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ae989f92e8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4561397d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a4561397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a793a39b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a793a39b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41cc00f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41cc00f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a793a39b1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a793a39b1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ad92cf4764_4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ad92cf4764_4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41cc00f8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41cc00f8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d92cf4764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d92cf4764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d92cf4764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d92cf4764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d92cf4764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d92cf4764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92cf4764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92cf4764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d92cf4764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d92cf4764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503300" y="1900025"/>
            <a:ext cx="4137300" cy="1701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41300" y="3601625"/>
            <a:ext cx="5261400" cy="43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0800000">
            <a:off x="-2" y="1"/>
            <a:ext cx="2501209" cy="2162717"/>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373105">
              <a:off x="344493" y="2829253"/>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1"/>
          <p:cNvSpPr/>
          <p:nvPr/>
        </p:nvSpPr>
        <p:spPr>
          <a:xfrm flipH="1" rot="10800000">
            <a:off x="6560655" y="-7073"/>
            <a:ext cx="2583347" cy="223373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475456">
            <a:off x="1823075" y="-510743"/>
            <a:ext cx="5503250" cy="465178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hasCustomPrompt="1" type="title"/>
          </p:nvPr>
        </p:nvSpPr>
        <p:spPr>
          <a:xfrm>
            <a:off x="2119875" y="1818600"/>
            <a:ext cx="4904400" cy="114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p:nvPr>
            <p:ph idx="1" type="body"/>
          </p:nvPr>
        </p:nvSpPr>
        <p:spPr>
          <a:xfrm>
            <a:off x="2119875" y="2859302"/>
            <a:ext cx="4904400" cy="465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92" name="Google Shape;92;p11"/>
          <p:cNvSpPr/>
          <p:nvPr/>
        </p:nvSpPr>
        <p:spPr>
          <a:xfrm>
            <a:off x="627160" y="1908925"/>
            <a:ext cx="322800" cy="32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5005045" y="4426200"/>
            <a:ext cx="467400" cy="465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8323372" y="3171900"/>
            <a:ext cx="153600" cy="153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1005175" y="369100"/>
            <a:ext cx="170400" cy="17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7"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629878" y="383427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3"/>
          <p:cNvSpPr txBox="1"/>
          <p:nvPr>
            <p:ph idx="2" type="title"/>
          </p:nvPr>
        </p:nvSpPr>
        <p:spPr>
          <a:xfrm>
            <a:off x="1556125" y="2071672"/>
            <a:ext cx="2866200" cy="489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13"/>
          <p:cNvSpPr txBox="1"/>
          <p:nvPr>
            <p:ph hasCustomPrompt="1" idx="3" type="title"/>
          </p:nvPr>
        </p:nvSpPr>
        <p:spPr>
          <a:xfrm>
            <a:off x="713225" y="1905900"/>
            <a:ext cx="837600" cy="10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6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 name="Google Shape;104;p13"/>
          <p:cNvSpPr txBox="1"/>
          <p:nvPr>
            <p:ph idx="4" type="title"/>
          </p:nvPr>
        </p:nvSpPr>
        <p:spPr>
          <a:xfrm>
            <a:off x="1556125" y="3380000"/>
            <a:ext cx="2866200" cy="489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13"/>
          <p:cNvSpPr txBox="1"/>
          <p:nvPr>
            <p:ph hasCustomPrompt="1" idx="5" type="title"/>
          </p:nvPr>
        </p:nvSpPr>
        <p:spPr>
          <a:xfrm>
            <a:off x="713225" y="3207950"/>
            <a:ext cx="837600" cy="10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6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6" name="Google Shape;106;p13"/>
          <p:cNvSpPr txBox="1"/>
          <p:nvPr>
            <p:ph idx="6" type="title"/>
          </p:nvPr>
        </p:nvSpPr>
        <p:spPr>
          <a:xfrm>
            <a:off x="5354375" y="2069027"/>
            <a:ext cx="2866200" cy="489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3"/>
          <p:cNvSpPr txBox="1"/>
          <p:nvPr>
            <p:ph hasCustomPrompt="1" idx="7" type="title"/>
          </p:nvPr>
        </p:nvSpPr>
        <p:spPr>
          <a:xfrm>
            <a:off x="4511475" y="1905900"/>
            <a:ext cx="837600" cy="10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6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8" name="Google Shape;108;p13"/>
          <p:cNvSpPr txBox="1"/>
          <p:nvPr>
            <p:ph idx="8" type="title"/>
          </p:nvPr>
        </p:nvSpPr>
        <p:spPr>
          <a:xfrm>
            <a:off x="5354375" y="3380000"/>
            <a:ext cx="2866200" cy="489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3"/>
          <p:cNvSpPr txBox="1"/>
          <p:nvPr>
            <p:ph hasCustomPrompt="1" idx="9" type="title"/>
          </p:nvPr>
        </p:nvSpPr>
        <p:spPr>
          <a:xfrm>
            <a:off x="4511475" y="3207950"/>
            <a:ext cx="837600" cy="100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6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0" name="Google Shape;110;p13"/>
          <p:cNvSpPr txBox="1"/>
          <p:nvPr>
            <p:ph idx="1" type="subTitle"/>
          </p:nvPr>
        </p:nvSpPr>
        <p:spPr>
          <a:xfrm>
            <a:off x="1556100" y="2408875"/>
            <a:ext cx="2105400" cy="5727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11" name="Google Shape;111;p13"/>
          <p:cNvSpPr txBox="1"/>
          <p:nvPr>
            <p:ph idx="13" type="subTitle"/>
          </p:nvPr>
        </p:nvSpPr>
        <p:spPr>
          <a:xfrm>
            <a:off x="1556100" y="3756350"/>
            <a:ext cx="210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2" name="Google Shape;112;p13"/>
          <p:cNvSpPr txBox="1"/>
          <p:nvPr>
            <p:ph idx="14" type="subTitle"/>
          </p:nvPr>
        </p:nvSpPr>
        <p:spPr>
          <a:xfrm>
            <a:off x="5354375" y="2412425"/>
            <a:ext cx="210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3" name="Google Shape;113;p13"/>
          <p:cNvSpPr txBox="1"/>
          <p:nvPr>
            <p:ph idx="15" type="subTitle"/>
          </p:nvPr>
        </p:nvSpPr>
        <p:spPr>
          <a:xfrm>
            <a:off x="5354375" y="3759351"/>
            <a:ext cx="210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4" name="Google Shape;114;p13"/>
          <p:cNvSpPr/>
          <p:nvPr/>
        </p:nvSpPr>
        <p:spPr>
          <a:xfrm>
            <a:off x="6391550" y="160350"/>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15" name="Shape 115"/>
        <p:cNvGrpSpPr/>
        <p:nvPr/>
      </p:nvGrpSpPr>
      <p:grpSpPr>
        <a:xfrm>
          <a:off x="0" y="0"/>
          <a:ext cx="0" cy="0"/>
          <a:chOff x="0" y="0"/>
          <a:chExt cx="0" cy="0"/>
        </a:xfrm>
      </p:grpSpPr>
      <p:sp>
        <p:nvSpPr>
          <p:cNvPr id="116" name="Google Shape;116;p14"/>
          <p:cNvSpPr/>
          <p:nvPr/>
        </p:nvSpPr>
        <p:spPr>
          <a:xfrm rot="124120">
            <a:off x="-55066" y="-165105"/>
            <a:ext cx="8601806" cy="13808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14"/>
          <p:cNvSpPr txBox="1"/>
          <p:nvPr>
            <p:ph idx="2" type="title"/>
          </p:nvPr>
        </p:nvSpPr>
        <p:spPr>
          <a:xfrm>
            <a:off x="713275" y="2687123"/>
            <a:ext cx="2256600" cy="50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4"/>
          <p:cNvSpPr txBox="1"/>
          <p:nvPr>
            <p:ph idx="1" type="subTitle"/>
          </p:nvPr>
        </p:nvSpPr>
        <p:spPr>
          <a:xfrm>
            <a:off x="713275" y="3116327"/>
            <a:ext cx="2256600" cy="91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0" name="Google Shape;120;p14"/>
          <p:cNvSpPr txBox="1"/>
          <p:nvPr>
            <p:ph idx="3" type="title"/>
          </p:nvPr>
        </p:nvSpPr>
        <p:spPr>
          <a:xfrm>
            <a:off x="3443697" y="2687123"/>
            <a:ext cx="2256600" cy="50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4"/>
          <p:cNvSpPr txBox="1"/>
          <p:nvPr>
            <p:ph idx="4" type="subTitle"/>
          </p:nvPr>
        </p:nvSpPr>
        <p:spPr>
          <a:xfrm>
            <a:off x="3443699" y="3116327"/>
            <a:ext cx="2256600" cy="91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2" name="Google Shape;122;p14"/>
          <p:cNvSpPr txBox="1"/>
          <p:nvPr>
            <p:ph idx="5" type="title"/>
          </p:nvPr>
        </p:nvSpPr>
        <p:spPr>
          <a:xfrm>
            <a:off x="6174118" y="2687123"/>
            <a:ext cx="2256600" cy="50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3" name="Google Shape;123;p14"/>
          <p:cNvSpPr txBox="1"/>
          <p:nvPr>
            <p:ph idx="6" type="subTitle"/>
          </p:nvPr>
        </p:nvSpPr>
        <p:spPr>
          <a:xfrm>
            <a:off x="6174123" y="3116327"/>
            <a:ext cx="2256600" cy="91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4" name="Google Shape;124;p14"/>
          <p:cNvSpPr/>
          <p:nvPr/>
        </p:nvSpPr>
        <p:spPr>
          <a:xfrm flipH="1">
            <a:off x="3" y="383432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8781475" y="991625"/>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3554925" y="46905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305550" y="2683775"/>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8626725" y="3422100"/>
            <a:ext cx="120600" cy="12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4"/>
          <p:cNvGrpSpPr/>
          <p:nvPr/>
        </p:nvGrpSpPr>
        <p:grpSpPr>
          <a:xfrm rot="-5400000">
            <a:off x="7730295" y="3862461"/>
            <a:ext cx="934519" cy="1551265"/>
            <a:chOff x="197288" y="2680499"/>
            <a:chExt cx="1156726" cy="1920120"/>
          </a:xfrm>
        </p:grpSpPr>
        <p:sp>
          <p:nvSpPr>
            <p:cNvPr id="130" name="Google Shape;130;p14"/>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4438647">
              <a:off x="344493" y="2829254"/>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32" name="Shape 132"/>
        <p:cNvGrpSpPr/>
        <p:nvPr/>
      </p:nvGrpSpPr>
      <p:grpSpPr>
        <a:xfrm>
          <a:off x="0" y="0"/>
          <a:ext cx="0" cy="0"/>
          <a:chOff x="0" y="0"/>
          <a:chExt cx="0" cy="0"/>
        </a:xfrm>
      </p:grpSpPr>
      <p:sp>
        <p:nvSpPr>
          <p:cNvPr id="133" name="Google Shape;133;p15"/>
          <p:cNvSpPr/>
          <p:nvPr/>
        </p:nvSpPr>
        <p:spPr>
          <a:xfrm rot="134770">
            <a:off x="-287574" y="-124698"/>
            <a:ext cx="4684499" cy="49342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5"/>
          <p:cNvSpPr txBox="1"/>
          <p:nvPr>
            <p:ph idx="2" type="title"/>
          </p:nvPr>
        </p:nvSpPr>
        <p:spPr>
          <a:xfrm>
            <a:off x="3201550" y="1454600"/>
            <a:ext cx="4829100" cy="507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5"/>
          <p:cNvSpPr txBox="1"/>
          <p:nvPr>
            <p:ph idx="1" type="subTitle"/>
          </p:nvPr>
        </p:nvSpPr>
        <p:spPr>
          <a:xfrm>
            <a:off x="3201550" y="1883802"/>
            <a:ext cx="4829100" cy="39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 name="Google Shape;137;p15"/>
          <p:cNvSpPr txBox="1"/>
          <p:nvPr>
            <p:ph idx="3" type="title"/>
          </p:nvPr>
        </p:nvSpPr>
        <p:spPr>
          <a:xfrm>
            <a:off x="3201550" y="2560588"/>
            <a:ext cx="4829100" cy="507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15"/>
          <p:cNvSpPr txBox="1"/>
          <p:nvPr>
            <p:ph idx="4" type="subTitle"/>
          </p:nvPr>
        </p:nvSpPr>
        <p:spPr>
          <a:xfrm>
            <a:off x="3201550" y="2989789"/>
            <a:ext cx="4829100" cy="39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9" name="Google Shape;139;p15"/>
          <p:cNvSpPr txBox="1"/>
          <p:nvPr>
            <p:ph idx="5" type="title"/>
          </p:nvPr>
        </p:nvSpPr>
        <p:spPr>
          <a:xfrm>
            <a:off x="3201550" y="3666588"/>
            <a:ext cx="4829100" cy="507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5"/>
          <p:cNvSpPr txBox="1"/>
          <p:nvPr>
            <p:ph idx="6" type="subTitle"/>
          </p:nvPr>
        </p:nvSpPr>
        <p:spPr>
          <a:xfrm>
            <a:off x="3201550" y="4095789"/>
            <a:ext cx="4829100" cy="39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1" name="Google Shape;141;p15"/>
          <p:cNvSpPr/>
          <p:nvPr/>
        </p:nvSpPr>
        <p:spPr>
          <a:xfrm rot="5400000">
            <a:off x="7162250" y="-19562"/>
            <a:ext cx="1997530" cy="1965979"/>
          </a:xfrm>
          <a:custGeom>
            <a:rect b="b" l="l" r="r" t="t"/>
            <a:pathLst>
              <a:path extrusionOk="0" h="50223" w="51029">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509525" y="202289"/>
            <a:ext cx="338400" cy="33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8590464" y="3435595"/>
            <a:ext cx="231900" cy="23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1212201" y="4867073"/>
            <a:ext cx="150300" cy="14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45" name="Shape 145"/>
        <p:cNvGrpSpPr/>
        <p:nvPr/>
      </p:nvGrpSpPr>
      <p:grpSpPr>
        <a:xfrm>
          <a:off x="0" y="0"/>
          <a:ext cx="0" cy="0"/>
          <a:chOff x="0" y="0"/>
          <a:chExt cx="0" cy="0"/>
        </a:xfrm>
      </p:grpSpPr>
      <p:sp>
        <p:nvSpPr>
          <p:cNvPr id="146" name="Google Shape;146;p1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6"/>
          <p:cNvSpPr txBox="1"/>
          <p:nvPr>
            <p:ph idx="2" type="title"/>
          </p:nvPr>
        </p:nvSpPr>
        <p:spPr>
          <a:xfrm>
            <a:off x="1088212" y="1920075"/>
            <a:ext cx="2867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16"/>
          <p:cNvSpPr txBox="1"/>
          <p:nvPr>
            <p:ph idx="1" type="subTitle"/>
          </p:nvPr>
        </p:nvSpPr>
        <p:spPr>
          <a:xfrm>
            <a:off x="1088212" y="2269700"/>
            <a:ext cx="286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9" name="Google Shape;149;p16"/>
          <p:cNvSpPr txBox="1"/>
          <p:nvPr>
            <p:ph idx="3" type="title"/>
          </p:nvPr>
        </p:nvSpPr>
        <p:spPr>
          <a:xfrm>
            <a:off x="1088212" y="3376875"/>
            <a:ext cx="2867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16"/>
          <p:cNvSpPr txBox="1"/>
          <p:nvPr>
            <p:ph idx="4" type="subTitle"/>
          </p:nvPr>
        </p:nvSpPr>
        <p:spPr>
          <a:xfrm>
            <a:off x="1088212" y="3726500"/>
            <a:ext cx="286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1" name="Google Shape;151;p16"/>
          <p:cNvSpPr txBox="1"/>
          <p:nvPr>
            <p:ph idx="5" type="title"/>
          </p:nvPr>
        </p:nvSpPr>
        <p:spPr>
          <a:xfrm>
            <a:off x="5188110" y="1920075"/>
            <a:ext cx="2867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16"/>
          <p:cNvSpPr txBox="1"/>
          <p:nvPr>
            <p:ph idx="6" type="subTitle"/>
          </p:nvPr>
        </p:nvSpPr>
        <p:spPr>
          <a:xfrm>
            <a:off x="5188110" y="2269700"/>
            <a:ext cx="286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3" name="Google Shape;153;p16"/>
          <p:cNvSpPr txBox="1"/>
          <p:nvPr>
            <p:ph idx="7" type="title"/>
          </p:nvPr>
        </p:nvSpPr>
        <p:spPr>
          <a:xfrm>
            <a:off x="5188110" y="3376875"/>
            <a:ext cx="2867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16"/>
          <p:cNvSpPr txBox="1"/>
          <p:nvPr>
            <p:ph idx="8" type="subTitle"/>
          </p:nvPr>
        </p:nvSpPr>
        <p:spPr>
          <a:xfrm>
            <a:off x="5188110" y="3726500"/>
            <a:ext cx="286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5" name="Google Shape;155;p16"/>
          <p:cNvSpPr/>
          <p:nvPr/>
        </p:nvSpPr>
        <p:spPr>
          <a:xfrm>
            <a:off x="7629878" y="383427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2">
    <p:spTree>
      <p:nvGrpSpPr>
        <p:cNvPr id="159" name="Shape 159"/>
        <p:cNvGrpSpPr/>
        <p:nvPr/>
      </p:nvGrpSpPr>
      <p:grpSpPr>
        <a:xfrm>
          <a:off x="0" y="0"/>
          <a:ext cx="0" cy="0"/>
          <a:chOff x="0" y="0"/>
          <a:chExt cx="0" cy="0"/>
        </a:xfrm>
      </p:grpSpPr>
      <p:sp>
        <p:nvSpPr>
          <p:cNvPr id="160" name="Google Shape;160;p17"/>
          <p:cNvSpPr/>
          <p:nvPr/>
        </p:nvSpPr>
        <p:spPr>
          <a:xfrm rot="134873">
            <a:off x="-255823" y="326252"/>
            <a:ext cx="5193396" cy="49342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idx="2" type="title"/>
          </p:nvPr>
        </p:nvSpPr>
        <p:spPr>
          <a:xfrm>
            <a:off x="713225" y="1904099"/>
            <a:ext cx="18342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17"/>
          <p:cNvSpPr txBox="1"/>
          <p:nvPr>
            <p:ph idx="1" type="subTitle"/>
          </p:nvPr>
        </p:nvSpPr>
        <p:spPr>
          <a:xfrm>
            <a:off x="713225" y="2253724"/>
            <a:ext cx="183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17"/>
          <p:cNvSpPr txBox="1"/>
          <p:nvPr>
            <p:ph idx="3" type="title"/>
          </p:nvPr>
        </p:nvSpPr>
        <p:spPr>
          <a:xfrm>
            <a:off x="713225" y="3589499"/>
            <a:ext cx="18342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5" name="Google Shape;165;p17"/>
          <p:cNvSpPr txBox="1"/>
          <p:nvPr>
            <p:ph idx="4" type="subTitle"/>
          </p:nvPr>
        </p:nvSpPr>
        <p:spPr>
          <a:xfrm>
            <a:off x="713225" y="3939124"/>
            <a:ext cx="183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6" name="Google Shape;166;p17"/>
          <p:cNvSpPr txBox="1"/>
          <p:nvPr>
            <p:ph idx="5" type="title"/>
          </p:nvPr>
        </p:nvSpPr>
        <p:spPr>
          <a:xfrm>
            <a:off x="2674035" y="1904099"/>
            <a:ext cx="18342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17"/>
          <p:cNvSpPr txBox="1"/>
          <p:nvPr>
            <p:ph idx="6" type="subTitle"/>
          </p:nvPr>
        </p:nvSpPr>
        <p:spPr>
          <a:xfrm>
            <a:off x="2674035" y="2253724"/>
            <a:ext cx="183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17"/>
          <p:cNvSpPr txBox="1"/>
          <p:nvPr>
            <p:ph idx="7" type="title"/>
          </p:nvPr>
        </p:nvSpPr>
        <p:spPr>
          <a:xfrm>
            <a:off x="2674035" y="3589499"/>
            <a:ext cx="18342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9" name="Google Shape;169;p17"/>
          <p:cNvSpPr txBox="1"/>
          <p:nvPr>
            <p:ph idx="8" type="subTitle"/>
          </p:nvPr>
        </p:nvSpPr>
        <p:spPr>
          <a:xfrm>
            <a:off x="2674035" y="3939124"/>
            <a:ext cx="1834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0" name="Google Shape;170;p17"/>
          <p:cNvSpPr/>
          <p:nvPr/>
        </p:nvSpPr>
        <p:spPr>
          <a:xfrm rot="-5400000">
            <a:off x="7364929" y="129121"/>
            <a:ext cx="1908201" cy="1649962"/>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8782375" y="3089750"/>
            <a:ext cx="197100" cy="19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819775" y="4695625"/>
            <a:ext cx="108600" cy="108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266075" y="158216"/>
            <a:ext cx="336900" cy="335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174" name="Shape 174"/>
        <p:cNvGrpSpPr/>
        <p:nvPr/>
      </p:nvGrpSpPr>
      <p:grpSpPr>
        <a:xfrm>
          <a:off x="0" y="0"/>
          <a:ext cx="0" cy="0"/>
          <a:chOff x="0" y="0"/>
          <a:chExt cx="0" cy="0"/>
        </a:xfrm>
      </p:grpSpPr>
      <p:sp>
        <p:nvSpPr>
          <p:cNvPr id="175" name="Google Shape;175;p18"/>
          <p:cNvSpPr/>
          <p:nvPr/>
        </p:nvSpPr>
        <p:spPr>
          <a:xfrm rot="5400000">
            <a:off x="7731788" y="-255533"/>
            <a:ext cx="1423454" cy="1400971"/>
          </a:xfrm>
          <a:custGeom>
            <a:rect b="b" l="l" r="r" t="t"/>
            <a:pathLst>
              <a:path extrusionOk="0" h="50223" w="51029">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rot="135015">
            <a:off x="-164067" y="427702"/>
            <a:ext cx="8733134" cy="441399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8"/>
          <p:cNvSpPr txBox="1"/>
          <p:nvPr>
            <p:ph idx="2" type="title"/>
          </p:nvPr>
        </p:nvSpPr>
        <p:spPr>
          <a:xfrm>
            <a:off x="848853" y="1920075"/>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9" name="Google Shape;179;p18"/>
          <p:cNvSpPr txBox="1"/>
          <p:nvPr>
            <p:ph idx="1" type="subTitle"/>
          </p:nvPr>
        </p:nvSpPr>
        <p:spPr>
          <a:xfrm>
            <a:off x="848853" y="2269700"/>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0" name="Google Shape;180;p18"/>
          <p:cNvSpPr txBox="1"/>
          <p:nvPr>
            <p:ph idx="3" type="title"/>
          </p:nvPr>
        </p:nvSpPr>
        <p:spPr>
          <a:xfrm>
            <a:off x="3486153" y="1920075"/>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1" name="Google Shape;181;p18"/>
          <p:cNvSpPr txBox="1"/>
          <p:nvPr>
            <p:ph idx="4" type="subTitle"/>
          </p:nvPr>
        </p:nvSpPr>
        <p:spPr>
          <a:xfrm>
            <a:off x="3486153" y="2269700"/>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2" name="Google Shape;182;p18"/>
          <p:cNvSpPr txBox="1"/>
          <p:nvPr>
            <p:ph idx="5" type="title"/>
          </p:nvPr>
        </p:nvSpPr>
        <p:spPr>
          <a:xfrm>
            <a:off x="6123453" y="1920075"/>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18"/>
          <p:cNvSpPr txBox="1"/>
          <p:nvPr>
            <p:ph idx="6" type="subTitle"/>
          </p:nvPr>
        </p:nvSpPr>
        <p:spPr>
          <a:xfrm>
            <a:off x="6123453" y="2269700"/>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4" name="Google Shape;184;p18"/>
          <p:cNvSpPr txBox="1"/>
          <p:nvPr>
            <p:ph idx="7" type="title"/>
          </p:nvPr>
        </p:nvSpPr>
        <p:spPr>
          <a:xfrm>
            <a:off x="848853" y="3467850"/>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18"/>
          <p:cNvSpPr txBox="1"/>
          <p:nvPr>
            <p:ph idx="8" type="subTitle"/>
          </p:nvPr>
        </p:nvSpPr>
        <p:spPr>
          <a:xfrm>
            <a:off x="848853" y="3817475"/>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6" name="Google Shape;186;p18"/>
          <p:cNvSpPr txBox="1"/>
          <p:nvPr>
            <p:ph idx="9" type="title"/>
          </p:nvPr>
        </p:nvSpPr>
        <p:spPr>
          <a:xfrm>
            <a:off x="3486153" y="3467850"/>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7" name="Google Shape;187;p18"/>
          <p:cNvSpPr txBox="1"/>
          <p:nvPr>
            <p:ph idx="13" type="subTitle"/>
          </p:nvPr>
        </p:nvSpPr>
        <p:spPr>
          <a:xfrm>
            <a:off x="3486153" y="3817475"/>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8" name="Google Shape;188;p18"/>
          <p:cNvSpPr txBox="1"/>
          <p:nvPr>
            <p:ph idx="14" type="title"/>
          </p:nvPr>
        </p:nvSpPr>
        <p:spPr>
          <a:xfrm>
            <a:off x="6123453" y="3467850"/>
            <a:ext cx="2171700" cy="50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18"/>
          <p:cNvSpPr txBox="1"/>
          <p:nvPr>
            <p:ph idx="15" type="subTitle"/>
          </p:nvPr>
        </p:nvSpPr>
        <p:spPr>
          <a:xfrm>
            <a:off x="6123453" y="3817475"/>
            <a:ext cx="217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713225" y="2320150"/>
            <a:ext cx="3306000" cy="14325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2" name="Google Shape;192;p19"/>
          <p:cNvSpPr/>
          <p:nvPr/>
        </p:nvSpPr>
        <p:spPr>
          <a:xfrm rot="10800000">
            <a:off x="8" y="-3"/>
            <a:ext cx="2520464" cy="2179366"/>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ph type="title"/>
          </p:nvPr>
        </p:nvSpPr>
        <p:spPr>
          <a:xfrm>
            <a:off x="713225" y="539500"/>
            <a:ext cx="2593500" cy="1075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1">
    <p:spTree>
      <p:nvGrpSpPr>
        <p:cNvPr id="198" name="Shape 198"/>
        <p:cNvGrpSpPr/>
        <p:nvPr/>
      </p:nvGrpSpPr>
      <p:grpSpPr>
        <a:xfrm>
          <a:off x="0" y="0"/>
          <a:ext cx="0" cy="0"/>
          <a:chOff x="0" y="0"/>
          <a:chExt cx="0" cy="0"/>
        </a:xfrm>
      </p:grpSpPr>
      <p:sp>
        <p:nvSpPr>
          <p:cNvPr id="199" name="Google Shape;199;p20"/>
          <p:cNvSpPr txBox="1"/>
          <p:nvPr>
            <p:ph idx="1" type="subTitle"/>
          </p:nvPr>
        </p:nvSpPr>
        <p:spPr>
          <a:xfrm>
            <a:off x="713225" y="2141400"/>
            <a:ext cx="2810700" cy="119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0" name="Google Shape;200;p2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1" name="Google Shape;201;p20"/>
          <p:cNvSpPr/>
          <p:nvPr/>
        </p:nvSpPr>
        <p:spPr>
          <a:xfrm rot="5400000">
            <a:off x="-129121" y="3364421"/>
            <a:ext cx="1908201" cy="1649962"/>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264575" y="2099850"/>
            <a:ext cx="240300" cy="24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2853500" y="4524500"/>
            <a:ext cx="402300" cy="402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7434600" y="205800"/>
            <a:ext cx="157200" cy="15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2374800" y="2517700"/>
            <a:ext cx="4394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2374800" y="1340150"/>
            <a:ext cx="4394400" cy="131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 name="Google Shape;22;p3"/>
          <p:cNvSpPr txBox="1"/>
          <p:nvPr>
            <p:ph idx="1" type="subTitle"/>
          </p:nvPr>
        </p:nvSpPr>
        <p:spPr>
          <a:xfrm>
            <a:off x="2374800" y="3408475"/>
            <a:ext cx="4394400" cy="4428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23" name="Google Shape;23;p3"/>
          <p:cNvSpPr/>
          <p:nvPr/>
        </p:nvSpPr>
        <p:spPr>
          <a:xfrm rot="5400000">
            <a:off x="-274662" y="1358773"/>
            <a:ext cx="4059285" cy="3510041"/>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_2">
    <p:spTree>
      <p:nvGrpSpPr>
        <p:cNvPr id="205" name="Shape 205"/>
        <p:cNvGrpSpPr/>
        <p:nvPr/>
      </p:nvGrpSpPr>
      <p:grpSpPr>
        <a:xfrm>
          <a:off x="0" y="0"/>
          <a:ext cx="0" cy="0"/>
          <a:chOff x="0" y="0"/>
          <a:chExt cx="0" cy="0"/>
        </a:xfrm>
      </p:grpSpPr>
      <p:sp>
        <p:nvSpPr>
          <p:cNvPr id="206" name="Google Shape;206;p21"/>
          <p:cNvSpPr txBox="1"/>
          <p:nvPr>
            <p:ph idx="1" type="subTitle"/>
          </p:nvPr>
        </p:nvSpPr>
        <p:spPr>
          <a:xfrm>
            <a:off x="4785875" y="3655050"/>
            <a:ext cx="3129900" cy="94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7" name="Google Shape;207;p2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8" name="Google Shape;208;p21"/>
          <p:cNvSpPr/>
          <p:nvPr/>
        </p:nvSpPr>
        <p:spPr>
          <a:xfrm rot="-5400000">
            <a:off x="7364929" y="129109"/>
            <a:ext cx="1908201" cy="1649962"/>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42" y="2995351"/>
            <a:ext cx="2484391" cy="2148175"/>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390600" y="972675"/>
            <a:ext cx="183600" cy="183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8610325" y="2258875"/>
            <a:ext cx="129900" cy="12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5921825" y="409900"/>
            <a:ext cx="129900" cy="12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3452449" y="4642975"/>
            <a:ext cx="229200" cy="22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s">
  <p:cSld name="CUSTOM_5_1_1">
    <p:spTree>
      <p:nvGrpSpPr>
        <p:cNvPr id="214" name="Shape 214"/>
        <p:cNvGrpSpPr/>
        <p:nvPr/>
      </p:nvGrpSpPr>
      <p:grpSpPr>
        <a:xfrm>
          <a:off x="0" y="0"/>
          <a:ext cx="0" cy="0"/>
          <a:chOff x="0" y="0"/>
          <a:chExt cx="0" cy="0"/>
        </a:xfrm>
      </p:grpSpPr>
      <p:sp>
        <p:nvSpPr>
          <p:cNvPr id="215" name="Google Shape;215;p22"/>
          <p:cNvSpPr txBox="1"/>
          <p:nvPr>
            <p:ph idx="1" type="subTitle"/>
          </p:nvPr>
        </p:nvSpPr>
        <p:spPr>
          <a:xfrm>
            <a:off x="2417250" y="2141400"/>
            <a:ext cx="4314900" cy="18771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600"/>
              <a:buChar char="●"/>
              <a:defRPr sz="16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216" name="Google Shape;216;p22"/>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2"/>
          <p:cNvSpPr/>
          <p:nvPr/>
        </p:nvSpPr>
        <p:spPr>
          <a:xfrm>
            <a:off x="7958850" y="4039625"/>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343975" y="19313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1180425" y="4648575"/>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3847100" y="357825"/>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flipH="1" rot="10800000">
            <a:off x="7185102" y="-21047"/>
            <a:ext cx="1958898" cy="1693798"/>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_1_1_1">
    <p:spTree>
      <p:nvGrpSpPr>
        <p:cNvPr id="222" name="Shape 222"/>
        <p:cNvGrpSpPr/>
        <p:nvPr/>
      </p:nvGrpSpPr>
      <p:grpSpPr>
        <a:xfrm>
          <a:off x="0" y="0"/>
          <a:ext cx="0" cy="0"/>
          <a:chOff x="0" y="0"/>
          <a:chExt cx="0" cy="0"/>
        </a:xfrm>
      </p:grpSpPr>
      <p:sp>
        <p:nvSpPr>
          <p:cNvPr id="223" name="Google Shape;223;p23"/>
          <p:cNvSpPr/>
          <p:nvPr/>
        </p:nvSpPr>
        <p:spPr>
          <a:xfrm rot="124120">
            <a:off x="-55066" y="-165105"/>
            <a:ext cx="8601806" cy="13808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5" name="Google Shape;225;p23"/>
          <p:cNvSpPr/>
          <p:nvPr/>
        </p:nvSpPr>
        <p:spPr>
          <a:xfrm>
            <a:off x="8816800" y="1200649"/>
            <a:ext cx="171300" cy="17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3939425" y="4712152"/>
            <a:ext cx="328500" cy="32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7691801" y="3887827"/>
            <a:ext cx="1452173" cy="125564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153576" y="3369084"/>
            <a:ext cx="222000" cy="220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29" name="Shape 229"/>
        <p:cNvGrpSpPr/>
        <p:nvPr/>
      </p:nvGrpSpPr>
      <p:grpSpPr>
        <a:xfrm>
          <a:off x="0" y="0"/>
          <a:ext cx="0" cy="0"/>
          <a:chOff x="0" y="0"/>
          <a:chExt cx="0" cy="0"/>
        </a:xfrm>
      </p:grpSpPr>
      <p:sp>
        <p:nvSpPr>
          <p:cNvPr id="230" name="Google Shape;230;p24"/>
          <p:cNvSpPr txBox="1"/>
          <p:nvPr>
            <p:ph hasCustomPrompt="1" type="title"/>
          </p:nvPr>
        </p:nvSpPr>
        <p:spPr>
          <a:xfrm>
            <a:off x="1876500" y="808338"/>
            <a:ext cx="5391000" cy="81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1" name="Google Shape;231;p24"/>
          <p:cNvSpPr txBox="1"/>
          <p:nvPr>
            <p:ph idx="1" type="subTitle"/>
          </p:nvPr>
        </p:nvSpPr>
        <p:spPr>
          <a:xfrm>
            <a:off x="1876525" y="1468263"/>
            <a:ext cx="53910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2" name="Google Shape;232;p24"/>
          <p:cNvSpPr txBox="1"/>
          <p:nvPr>
            <p:ph hasCustomPrompt="1" idx="2" type="title"/>
          </p:nvPr>
        </p:nvSpPr>
        <p:spPr>
          <a:xfrm>
            <a:off x="1876500" y="2171738"/>
            <a:ext cx="5391000" cy="81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3" name="Google Shape;233;p24"/>
          <p:cNvSpPr txBox="1"/>
          <p:nvPr>
            <p:ph idx="3" type="subTitle"/>
          </p:nvPr>
        </p:nvSpPr>
        <p:spPr>
          <a:xfrm>
            <a:off x="1876525" y="2831663"/>
            <a:ext cx="53910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4" name="Google Shape;234;p24"/>
          <p:cNvSpPr txBox="1"/>
          <p:nvPr>
            <p:ph hasCustomPrompt="1" idx="4" type="title"/>
          </p:nvPr>
        </p:nvSpPr>
        <p:spPr>
          <a:xfrm>
            <a:off x="1876500" y="3535113"/>
            <a:ext cx="5391000" cy="81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24"/>
          <p:cNvSpPr txBox="1"/>
          <p:nvPr>
            <p:ph idx="5" type="subTitle"/>
          </p:nvPr>
        </p:nvSpPr>
        <p:spPr>
          <a:xfrm>
            <a:off x="1876525" y="4195038"/>
            <a:ext cx="53910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36" name="Google Shape;236;p24"/>
          <p:cNvSpPr/>
          <p:nvPr/>
        </p:nvSpPr>
        <p:spPr>
          <a:xfrm flipH="1">
            <a:off x="1" y="1660539"/>
            <a:ext cx="4028086" cy="3482960"/>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8002475" y="691725"/>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a:off x="7267500" y="4195025"/>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1433450" y="21696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3847100" y="357825"/>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577121" y="445750"/>
            <a:ext cx="410100" cy="40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8691600" y="3222625"/>
            <a:ext cx="358800" cy="358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43" name="Shape 243"/>
        <p:cNvGrpSpPr/>
        <p:nvPr/>
      </p:nvGrpSpPr>
      <p:grpSpPr>
        <a:xfrm>
          <a:off x="0" y="0"/>
          <a:ext cx="0" cy="0"/>
          <a:chOff x="0" y="0"/>
          <a:chExt cx="0" cy="0"/>
        </a:xfrm>
      </p:grpSpPr>
      <p:sp>
        <p:nvSpPr>
          <p:cNvPr id="244" name="Google Shape;244;p25"/>
          <p:cNvSpPr/>
          <p:nvPr/>
        </p:nvSpPr>
        <p:spPr>
          <a:xfrm flipH="1" rot="-152789">
            <a:off x="3833555" y="423896"/>
            <a:ext cx="5455788" cy="491165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type="title"/>
          </p:nvPr>
        </p:nvSpPr>
        <p:spPr>
          <a:xfrm>
            <a:off x="4112600" y="827425"/>
            <a:ext cx="3956100" cy="776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25"/>
          <p:cNvSpPr txBox="1"/>
          <p:nvPr>
            <p:ph idx="1" type="subTitle"/>
          </p:nvPr>
        </p:nvSpPr>
        <p:spPr>
          <a:xfrm>
            <a:off x="4112600" y="1604125"/>
            <a:ext cx="3956100" cy="114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47" name="Google Shape;247;p25"/>
          <p:cNvSpPr/>
          <p:nvPr/>
        </p:nvSpPr>
        <p:spPr>
          <a:xfrm flipH="1">
            <a:off x="3" y="383432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txBox="1"/>
          <p:nvPr/>
        </p:nvSpPr>
        <p:spPr>
          <a:xfrm>
            <a:off x="4683500" y="3572625"/>
            <a:ext cx="3385200" cy="6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b="1" lang="en" sz="1200">
                <a:solidFill>
                  <a:schemeClr val="lt1"/>
                </a:solidFill>
                <a:uFill>
                  <a:noFill/>
                </a:uFill>
                <a:latin typeface="Lato"/>
                <a:ea typeface="Lato"/>
                <a:cs typeface="Lato"/>
                <a:sym typeface="Lato"/>
                <a:hlinkClick r:id="rId2">
                  <a:extLst>
                    <a:ext uri="{A12FA001-AC4F-418D-AE19-62706E023703}">
                      <ahyp:hlinkClr val="tx"/>
                    </a:ext>
                  </a:extLst>
                </a:hlinkClick>
              </a:rPr>
              <a:t>Slidesgo</a:t>
            </a:r>
            <a:r>
              <a:rPr b="1" lang="en" sz="1200">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b="1" lang="en" sz="1200">
                <a:solidFill>
                  <a:schemeClr val="lt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lt1"/>
                </a:solidFill>
                <a:latin typeface="Lato"/>
                <a:ea typeface="Lato"/>
                <a:cs typeface="Lato"/>
                <a:sym typeface="Lato"/>
              </a:rPr>
              <a:t> and infographics &amp; images by </a:t>
            </a:r>
            <a:r>
              <a:rPr b="1" lang="en" sz="1200">
                <a:solidFill>
                  <a:schemeClr val="lt1"/>
                </a:solidFill>
                <a:uFill>
                  <a:noFill/>
                </a:uFill>
                <a:latin typeface="Lato"/>
                <a:ea typeface="Lato"/>
                <a:cs typeface="Lato"/>
                <a:sym typeface="Lato"/>
                <a:hlinkClick r:id="rId4">
                  <a:extLst>
                    <a:ext uri="{A12FA001-AC4F-418D-AE19-62706E023703}">
                      <ahyp:hlinkCl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_1">
    <p:spTree>
      <p:nvGrpSpPr>
        <p:cNvPr id="252" name="Shape 252"/>
        <p:cNvGrpSpPr/>
        <p:nvPr/>
      </p:nvGrpSpPr>
      <p:grpSpPr>
        <a:xfrm>
          <a:off x="0" y="0"/>
          <a:ext cx="0" cy="0"/>
          <a:chOff x="0" y="0"/>
          <a:chExt cx="0" cy="0"/>
        </a:xfrm>
      </p:grpSpPr>
      <p:sp>
        <p:nvSpPr>
          <p:cNvPr id="253" name="Google Shape;253;p26"/>
          <p:cNvSpPr/>
          <p:nvPr/>
        </p:nvSpPr>
        <p:spPr>
          <a:xfrm flipH="1">
            <a:off x="3" y="383432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4"/>
          <p:cNvSpPr/>
          <p:nvPr/>
        </p:nvSpPr>
        <p:spPr>
          <a:xfrm flipH="1">
            <a:off x="3" y="3834322"/>
            <a:ext cx="1514082" cy="1309179"/>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190722">
            <a:off x="312199" y="-372345"/>
            <a:ext cx="8445394" cy="538128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4"/>
          <p:cNvSpPr txBox="1"/>
          <p:nvPr>
            <p:ph idx="1" type="body"/>
          </p:nvPr>
        </p:nvSpPr>
        <p:spPr>
          <a:xfrm>
            <a:off x="713225" y="1246950"/>
            <a:ext cx="7717500" cy="3357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 name="Google Shape;35;p4"/>
          <p:cNvSpPr/>
          <p:nvPr/>
        </p:nvSpPr>
        <p:spPr>
          <a:xfrm>
            <a:off x="107500" y="794875"/>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824550" y="4910000"/>
            <a:ext cx="172800" cy="17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789400" y="3405800"/>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p:nvPr/>
        </p:nvSpPr>
        <p:spPr>
          <a:xfrm rot="134873">
            <a:off x="4268244" y="-120098"/>
            <a:ext cx="5017461" cy="49342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1471297" y="2634880"/>
            <a:ext cx="2664900" cy="10419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2" type="body"/>
          </p:nvPr>
        </p:nvSpPr>
        <p:spPr>
          <a:xfrm>
            <a:off x="5007834" y="2634880"/>
            <a:ext cx="2664900" cy="10419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5"/>
          <p:cNvSpPr txBox="1"/>
          <p:nvPr>
            <p:ph idx="3" type="title"/>
          </p:nvPr>
        </p:nvSpPr>
        <p:spPr>
          <a:xfrm>
            <a:off x="1471276" y="2341850"/>
            <a:ext cx="2664900" cy="40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 name="Google Shape;44;p5"/>
          <p:cNvSpPr txBox="1"/>
          <p:nvPr>
            <p:ph idx="4" type="title"/>
          </p:nvPr>
        </p:nvSpPr>
        <p:spPr>
          <a:xfrm>
            <a:off x="5007836" y="2341850"/>
            <a:ext cx="2664900" cy="40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 name="Google Shape;45;p5"/>
          <p:cNvSpPr/>
          <p:nvPr/>
        </p:nvSpPr>
        <p:spPr>
          <a:xfrm>
            <a:off x="3620779" y="48975"/>
            <a:ext cx="264300" cy="26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255725" y="1806425"/>
            <a:ext cx="372300" cy="370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a:off x="-7" y="3255825"/>
            <a:ext cx="2183256" cy="1887688"/>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3239357" y="4747200"/>
            <a:ext cx="1641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flipH="1" rot="-147446">
            <a:off x="-98411" y="-266092"/>
            <a:ext cx="8668972" cy="156143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 name="Google Shape;51;p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 name="Google Shape;52;p6"/>
          <p:cNvSpPr/>
          <p:nvPr/>
        </p:nvSpPr>
        <p:spPr>
          <a:xfrm>
            <a:off x="8777586" y="2320525"/>
            <a:ext cx="305700" cy="30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1281374" y="4685500"/>
            <a:ext cx="142200" cy="14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234127" y="1901652"/>
            <a:ext cx="375000" cy="373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2406900" y="1582925"/>
            <a:ext cx="4330200" cy="57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7"/>
          <p:cNvSpPr txBox="1"/>
          <p:nvPr>
            <p:ph idx="1" type="body"/>
          </p:nvPr>
        </p:nvSpPr>
        <p:spPr>
          <a:xfrm>
            <a:off x="2406900" y="2216250"/>
            <a:ext cx="4330200" cy="14331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 name="Google Shape;58;p7"/>
          <p:cNvSpPr/>
          <p:nvPr/>
        </p:nvSpPr>
        <p:spPr>
          <a:xfrm flipH="1">
            <a:off x="8" y="2726202"/>
            <a:ext cx="2795640" cy="2417303"/>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626600" y="1863725"/>
            <a:ext cx="173100" cy="173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4835875" y="4712350"/>
            <a:ext cx="348000" cy="34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8370425" y="41912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4043800" y="131975"/>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2143621" y="3155375"/>
            <a:ext cx="4859100" cy="556200"/>
          </a:xfrm>
          <a:prstGeom prst="rect">
            <a:avLst/>
          </a:prstGeom>
        </p:spPr>
        <p:txBody>
          <a:bodyPr anchorCtr="0" anchor="ctr" bIns="91425" lIns="91425" spcFirstLastPara="1" rIns="91425" wrap="square" tIns="91425">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65" name="Google Shape;65;p8"/>
          <p:cNvSpPr txBox="1"/>
          <p:nvPr>
            <p:ph idx="1" type="subTitle"/>
          </p:nvPr>
        </p:nvSpPr>
        <p:spPr>
          <a:xfrm>
            <a:off x="2141300" y="1603900"/>
            <a:ext cx="4859100" cy="1277100"/>
          </a:xfrm>
          <a:prstGeom prst="rect">
            <a:avLst/>
          </a:prstGeom>
        </p:spPr>
        <p:txBody>
          <a:bodyPr anchorCtr="0" anchor="b" bIns="91425" lIns="91425" spcFirstLastPara="1" rIns="91425" wrap="square" tIns="91425">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66" name="Google Shape;66;p8"/>
          <p:cNvSpPr/>
          <p:nvPr/>
        </p:nvSpPr>
        <p:spPr>
          <a:xfrm>
            <a:off x="-26675" y="0"/>
            <a:ext cx="2613705" cy="2572422"/>
          </a:xfrm>
          <a:custGeom>
            <a:rect b="b" l="l" r="r" t="t"/>
            <a:pathLst>
              <a:path extrusionOk="0" h="50223" w="51029">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7000374" y="3289959"/>
            <a:ext cx="2143649" cy="1853546"/>
          </a:xfrm>
          <a:custGeom>
            <a:rect b="b" l="l" r="r" t="t"/>
            <a:pathLst>
              <a:path extrusionOk="0" h="42150" w="48747">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1373105">
              <a:off x="344493" y="2829253"/>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flipH="1" rot="-134995">
              <a:off x="1026594" y="4038286"/>
              <a:ext cx="2177879" cy="160833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8100000">
              <a:off x="2301505" y="3691321"/>
              <a:ext cx="688275" cy="614739"/>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flipH="1" rot="-147419">
            <a:off x="-65867" y="3233603"/>
            <a:ext cx="3897883" cy="201154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713225" y="3491300"/>
            <a:ext cx="3061800" cy="8841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24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0"/>
          <p:cNvSpPr/>
          <p:nvPr/>
        </p:nvSpPr>
        <p:spPr>
          <a:xfrm rot="-7200034">
            <a:off x="-57544" y="2929891"/>
            <a:ext cx="693635" cy="619516"/>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b="1" sz="3000">
                <a:solidFill>
                  <a:schemeClr val="dk1"/>
                </a:solidFill>
                <a:latin typeface="Pompiere"/>
                <a:ea typeface="Pompiere"/>
                <a:cs typeface="Pompiere"/>
                <a:sym typeface="Pompiere"/>
              </a:defRPr>
            </a:lvl9pPr>
          </a:lstStyle>
          <a:p/>
        </p:txBody>
      </p:sp>
      <p:sp>
        <p:nvSpPr>
          <p:cNvPr id="7" name="Google Shape;7;p1"/>
          <p:cNvSpPr txBox="1"/>
          <p:nvPr>
            <p:ph idx="1" type="body"/>
          </p:nvPr>
        </p:nvSpPr>
        <p:spPr>
          <a:xfrm>
            <a:off x="713225" y="1246950"/>
            <a:ext cx="7717500" cy="335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indent="-330200" lvl="1" marL="9144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indent="-330200" lvl="2" marL="13716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indent="-330200" lvl="3" marL="18288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indent="-330200" lvl="4" marL="22860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indent="-330200" lvl="5" marL="2743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indent="-330200" lvl="6" marL="32004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indent="-330200" lvl="7" marL="36576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indent="-330200" lvl="8" marL="41148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p:nvPr/>
        </p:nvSpPr>
        <p:spPr>
          <a:xfrm rot="-475456">
            <a:off x="1823075" y="936832"/>
            <a:ext cx="5503250" cy="465178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txBox="1"/>
          <p:nvPr>
            <p:ph type="ctrTitle"/>
          </p:nvPr>
        </p:nvSpPr>
        <p:spPr>
          <a:xfrm>
            <a:off x="2503350" y="1389325"/>
            <a:ext cx="4137300" cy="8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242254"/>
                </a:solidFill>
                <a:latin typeface="Arial"/>
                <a:ea typeface="Arial"/>
                <a:cs typeface="Arial"/>
                <a:sym typeface="Arial"/>
              </a:rPr>
              <a:t>荷蘭式教育</a:t>
            </a:r>
            <a:r>
              <a:rPr lang="en" sz="6000">
                <a:solidFill>
                  <a:schemeClr val="dk2"/>
                </a:solidFill>
              </a:rPr>
              <a:t> </a:t>
            </a:r>
            <a:endParaRPr sz="6000"/>
          </a:p>
        </p:txBody>
      </p:sp>
      <p:sp>
        <p:nvSpPr>
          <p:cNvPr id="263" name="Google Shape;263;p27"/>
          <p:cNvSpPr txBox="1"/>
          <p:nvPr>
            <p:ph idx="1" type="subTitle"/>
          </p:nvPr>
        </p:nvSpPr>
        <p:spPr>
          <a:xfrm>
            <a:off x="1941300" y="2778875"/>
            <a:ext cx="5261400" cy="183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組員：</a:t>
            </a:r>
            <a:endParaRPr/>
          </a:p>
          <a:p>
            <a:pPr indent="0" lvl="0" marL="0" rtl="0" algn="ctr">
              <a:spcBef>
                <a:spcPts val="0"/>
              </a:spcBef>
              <a:spcAft>
                <a:spcPts val="0"/>
              </a:spcAft>
              <a:buNone/>
            </a:pPr>
            <a:r>
              <a:rPr lang="en"/>
              <a:t>B10722037 崔戎秀</a:t>
            </a:r>
            <a:endParaRPr/>
          </a:p>
          <a:p>
            <a:pPr indent="0" lvl="0" marL="0" rtl="0" algn="ctr">
              <a:spcBef>
                <a:spcPts val="0"/>
              </a:spcBef>
              <a:spcAft>
                <a:spcPts val="0"/>
              </a:spcAft>
              <a:buNone/>
            </a:pPr>
            <a:r>
              <a:rPr lang="en"/>
              <a:t>B10933157陳佳琪</a:t>
            </a:r>
            <a:endParaRPr/>
          </a:p>
          <a:p>
            <a:pPr indent="0" lvl="0" marL="0" rtl="0" algn="ctr">
              <a:spcBef>
                <a:spcPts val="0"/>
              </a:spcBef>
              <a:spcAft>
                <a:spcPts val="0"/>
              </a:spcAft>
              <a:buNone/>
            </a:pPr>
            <a:r>
              <a:rPr lang="en"/>
              <a:t>M10956015陳郁婷</a:t>
            </a:r>
            <a:endParaRPr/>
          </a:p>
          <a:p>
            <a:pPr indent="0" lvl="0" marL="0" rtl="0" algn="ctr">
              <a:spcBef>
                <a:spcPts val="0"/>
              </a:spcBef>
              <a:spcAft>
                <a:spcPts val="0"/>
              </a:spcAft>
              <a:buNone/>
            </a:pPr>
            <a:r>
              <a:rPr lang="en"/>
              <a:t>B10838019許濬哲</a:t>
            </a:r>
            <a:endParaRPr/>
          </a:p>
          <a:p>
            <a:pPr indent="0" lvl="0" marL="0" rtl="0" algn="ctr">
              <a:spcBef>
                <a:spcPts val="0"/>
              </a:spcBef>
              <a:spcAft>
                <a:spcPts val="0"/>
              </a:spcAft>
              <a:buNone/>
            </a:pPr>
            <a:r>
              <a:rPr lang="en"/>
              <a:t>B10411003林太新</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grpSp>
        <p:nvGrpSpPr>
          <p:cNvPr id="264" name="Google Shape;264;p27"/>
          <p:cNvGrpSpPr/>
          <p:nvPr/>
        </p:nvGrpSpPr>
        <p:grpSpPr>
          <a:xfrm>
            <a:off x="7546121" y="873735"/>
            <a:ext cx="1918327" cy="2967327"/>
            <a:chOff x="7546121" y="873735"/>
            <a:chExt cx="1918327" cy="2967327"/>
          </a:xfrm>
        </p:grpSpPr>
        <p:grpSp>
          <p:nvGrpSpPr>
            <p:cNvPr id="265" name="Google Shape;265;p27"/>
            <p:cNvGrpSpPr/>
            <p:nvPr/>
          </p:nvGrpSpPr>
          <p:grpSpPr>
            <a:xfrm>
              <a:off x="7546121" y="873735"/>
              <a:ext cx="847734" cy="1653022"/>
              <a:chOff x="5707511" y="544911"/>
              <a:chExt cx="312852" cy="610039"/>
            </a:xfrm>
          </p:grpSpPr>
          <p:sp>
            <p:nvSpPr>
              <p:cNvPr id="266" name="Google Shape;266;p27"/>
              <p:cNvSpPr/>
              <p:nvPr/>
            </p:nvSpPr>
            <p:spPr>
              <a:xfrm>
                <a:off x="5725335" y="544911"/>
                <a:ext cx="144227" cy="182978"/>
              </a:xfrm>
              <a:custGeom>
                <a:rect b="b" l="l" r="r" t="t"/>
                <a:pathLst>
                  <a:path extrusionOk="0" h="5010" w="3949">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5707511" y="673510"/>
                <a:ext cx="312852" cy="481440"/>
              </a:xfrm>
              <a:custGeom>
                <a:rect b="b" l="l" r="r" t="t"/>
                <a:pathLst>
                  <a:path extrusionOk="0" h="13182" w="8566">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5724385" y="727857"/>
                <a:ext cx="193898" cy="102117"/>
              </a:xfrm>
              <a:custGeom>
                <a:rect b="b" l="l" r="r" t="t"/>
                <a:pathLst>
                  <a:path extrusionOk="0" h="2796" w="5309">
                    <a:moveTo>
                      <a:pt x="4924" y="0"/>
                    </a:moveTo>
                    <a:lnTo>
                      <a:pt x="0" y="1590"/>
                    </a:lnTo>
                    <a:lnTo>
                      <a:pt x="385" y="2795"/>
                    </a:lnTo>
                    <a:lnTo>
                      <a:pt x="5308" y="1231"/>
                    </a:lnTo>
                    <a:lnTo>
                      <a:pt x="49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5738776" y="769439"/>
                <a:ext cx="192948" cy="102117"/>
              </a:xfrm>
              <a:custGeom>
                <a:rect b="b" l="l" r="r" t="t"/>
                <a:pathLst>
                  <a:path extrusionOk="0" h="2796" w="5283">
                    <a:moveTo>
                      <a:pt x="4898" y="0"/>
                    </a:moveTo>
                    <a:lnTo>
                      <a:pt x="0" y="1590"/>
                    </a:lnTo>
                    <a:lnTo>
                      <a:pt x="385" y="2795"/>
                    </a:lnTo>
                    <a:lnTo>
                      <a:pt x="5282" y="1206"/>
                    </a:lnTo>
                    <a:lnTo>
                      <a:pt x="4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5809594" y="991958"/>
                <a:ext cx="192985" cy="102117"/>
              </a:xfrm>
              <a:custGeom>
                <a:rect b="b" l="l" r="r" t="t"/>
                <a:pathLst>
                  <a:path extrusionOk="0" h="2796" w="5284">
                    <a:moveTo>
                      <a:pt x="4899" y="0"/>
                    </a:moveTo>
                    <a:lnTo>
                      <a:pt x="1" y="1590"/>
                    </a:lnTo>
                    <a:lnTo>
                      <a:pt x="386" y="2795"/>
                    </a:lnTo>
                    <a:lnTo>
                      <a:pt x="5283" y="1205"/>
                    </a:lnTo>
                    <a:lnTo>
                      <a:pt x="48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27"/>
            <p:cNvGrpSpPr/>
            <p:nvPr/>
          </p:nvGrpSpPr>
          <p:grpSpPr>
            <a:xfrm rot="2501542">
              <a:off x="8174333" y="2115451"/>
              <a:ext cx="847732" cy="1653017"/>
              <a:chOff x="5707511" y="544911"/>
              <a:chExt cx="312852" cy="610039"/>
            </a:xfrm>
          </p:grpSpPr>
          <p:sp>
            <p:nvSpPr>
              <p:cNvPr id="272" name="Google Shape;272;p27"/>
              <p:cNvSpPr/>
              <p:nvPr/>
            </p:nvSpPr>
            <p:spPr>
              <a:xfrm>
                <a:off x="5725335" y="544911"/>
                <a:ext cx="144227" cy="182978"/>
              </a:xfrm>
              <a:custGeom>
                <a:rect b="b" l="l" r="r" t="t"/>
                <a:pathLst>
                  <a:path extrusionOk="0" h="5010" w="3949">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5707511" y="673510"/>
                <a:ext cx="312852" cy="481440"/>
              </a:xfrm>
              <a:custGeom>
                <a:rect b="b" l="l" r="r" t="t"/>
                <a:pathLst>
                  <a:path extrusionOk="0" h="13182" w="8566">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5724385" y="727857"/>
                <a:ext cx="193898" cy="102117"/>
              </a:xfrm>
              <a:custGeom>
                <a:rect b="b" l="l" r="r" t="t"/>
                <a:pathLst>
                  <a:path extrusionOk="0" h="2796" w="5309">
                    <a:moveTo>
                      <a:pt x="4924" y="0"/>
                    </a:moveTo>
                    <a:lnTo>
                      <a:pt x="0" y="1590"/>
                    </a:lnTo>
                    <a:lnTo>
                      <a:pt x="385" y="2795"/>
                    </a:lnTo>
                    <a:lnTo>
                      <a:pt x="5308" y="1231"/>
                    </a:lnTo>
                    <a:lnTo>
                      <a:pt x="49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5738776" y="769439"/>
                <a:ext cx="192948" cy="102117"/>
              </a:xfrm>
              <a:custGeom>
                <a:rect b="b" l="l" r="r" t="t"/>
                <a:pathLst>
                  <a:path extrusionOk="0" h="2796" w="5283">
                    <a:moveTo>
                      <a:pt x="4898" y="0"/>
                    </a:moveTo>
                    <a:lnTo>
                      <a:pt x="0" y="1590"/>
                    </a:lnTo>
                    <a:lnTo>
                      <a:pt x="385" y="2795"/>
                    </a:lnTo>
                    <a:lnTo>
                      <a:pt x="5282" y="1206"/>
                    </a:lnTo>
                    <a:lnTo>
                      <a:pt x="48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5809594" y="991958"/>
                <a:ext cx="192985" cy="102117"/>
              </a:xfrm>
              <a:custGeom>
                <a:rect b="b" l="l" r="r" t="t"/>
                <a:pathLst>
                  <a:path extrusionOk="0" h="2796" w="5284">
                    <a:moveTo>
                      <a:pt x="4899" y="0"/>
                    </a:moveTo>
                    <a:lnTo>
                      <a:pt x="1" y="1590"/>
                    </a:lnTo>
                    <a:lnTo>
                      <a:pt x="386" y="2795"/>
                    </a:lnTo>
                    <a:lnTo>
                      <a:pt x="5283" y="1205"/>
                    </a:lnTo>
                    <a:lnTo>
                      <a:pt x="48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p:nvPr/>
        </p:nvSpPr>
        <p:spPr>
          <a:xfrm flipH="1" rot="213351">
            <a:off x="1667358" y="978954"/>
            <a:ext cx="5809284" cy="31858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txBox="1"/>
          <p:nvPr>
            <p:ph idx="2" type="title"/>
          </p:nvPr>
        </p:nvSpPr>
        <p:spPr>
          <a:xfrm>
            <a:off x="2473325" y="2045400"/>
            <a:ext cx="4394400" cy="13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Ch5,8</a:t>
            </a:r>
            <a:endParaRPr/>
          </a:p>
        </p:txBody>
      </p:sp>
      <p:grpSp>
        <p:nvGrpSpPr>
          <p:cNvPr id="355" name="Google Shape;355;p36"/>
          <p:cNvGrpSpPr/>
          <p:nvPr/>
        </p:nvGrpSpPr>
        <p:grpSpPr>
          <a:xfrm rot="-2026318">
            <a:off x="6264543" y="-8947"/>
            <a:ext cx="2674335" cy="2862666"/>
            <a:chOff x="6201089" y="32925"/>
            <a:chExt cx="699625" cy="748894"/>
          </a:xfrm>
        </p:grpSpPr>
        <p:sp>
          <p:nvSpPr>
            <p:cNvPr id="356" name="Google Shape;356;p36"/>
            <p:cNvSpPr/>
            <p:nvPr/>
          </p:nvSpPr>
          <p:spPr>
            <a:xfrm>
              <a:off x="6201089" y="32925"/>
              <a:ext cx="699625" cy="748894"/>
            </a:xfrm>
            <a:custGeom>
              <a:rect b="b" l="l" r="r" t="t"/>
              <a:pathLst>
                <a:path extrusionOk="0" h="20505" w="19156">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6301309" y="69448"/>
              <a:ext cx="221984" cy="581621"/>
            </a:xfrm>
            <a:custGeom>
              <a:rect b="b" l="l" r="r" t="t"/>
              <a:pathLst>
                <a:path extrusionOk="0" h="15925" w="6078">
                  <a:moveTo>
                    <a:pt x="5693" y="0"/>
                  </a:moveTo>
                  <a:lnTo>
                    <a:pt x="0" y="15796"/>
                  </a:lnTo>
                  <a:lnTo>
                    <a:pt x="385" y="15924"/>
                  </a:lnTo>
                  <a:lnTo>
                    <a:pt x="6077" y="129"/>
                  </a:lnTo>
                  <a:lnTo>
                    <a:pt x="5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6467052" y="311088"/>
              <a:ext cx="293166" cy="199486"/>
            </a:xfrm>
            <a:custGeom>
              <a:rect b="b" l="l" r="r" t="t"/>
              <a:pathLst>
                <a:path extrusionOk="0" h="5462" w="8027">
                  <a:moveTo>
                    <a:pt x="1052" y="0"/>
                  </a:moveTo>
                  <a:lnTo>
                    <a:pt x="1" y="2949"/>
                  </a:lnTo>
                  <a:lnTo>
                    <a:pt x="6975" y="5462"/>
                  </a:lnTo>
                  <a:lnTo>
                    <a:pt x="8027" y="2513"/>
                  </a:lnTo>
                  <a:lnTo>
                    <a:pt x="10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6354670" y="100347"/>
              <a:ext cx="91598" cy="91014"/>
            </a:xfrm>
            <a:custGeom>
              <a:rect b="b" l="l" r="r" t="t"/>
              <a:pathLst>
                <a:path extrusionOk="0" h="2492" w="2508">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6309709" y="225842"/>
              <a:ext cx="91379" cy="90320"/>
            </a:xfrm>
            <a:custGeom>
              <a:rect b="b" l="l" r="r" t="t"/>
              <a:pathLst>
                <a:path extrusionOk="0" h="2473" w="2502">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6264786" y="350423"/>
              <a:ext cx="91343" cy="90320"/>
            </a:xfrm>
            <a:custGeom>
              <a:rect b="b" l="l" r="r" t="t"/>
              <a:pathLst>
                <a:path extrusionOk="0" h="2473" w="2501">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6219825" y="474969"/>
              <a:ext cx="91343" cy="90320"/>
            </a:xfrm>
            <a:custGeom>
              <a:rect b="b" l="l" r="r" t="t"/>
              <a:pathLst>
                <a:path extrusionOk="0" h="2473" w="2501">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6363107" y="137820"/>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6318146" y="264265"/>
              <a:ext cx="18773" cy="6574"/>
            </a:xfrm>
            <a:custGeom>
              <a:rect b="b" l="l" r="r" t="t"/>
              <a:pathLst>
                <a:path extrusionOk="0" fill="none" h="180" w="514">
                  <a:moveTo>
                    <a:pt x="1" y="0"/>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6272273" y="389759"/>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6227313" y="516167"/>
              <a:ext cx="18773" cy="6611"/>
            </a:xfrm>
            <a:custGeom>
              <a:rect b="b" l="l" r="r" t="t"/>
              <a:pathLst>
                <a:path extrusionOk="0" fill="none" h="181" w="514">
                  <a:moveTo>
                    <a:pt x="0" y="1"/>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478550" y="510175"/>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CH5</a:t>
            </a:r>
            <a:r>
              <a:rPr b="0" lang="en"/>
              <a:t>無壓力式教育</a:t>
            </a:r>
            <a:endParaRPr b="0"/>
          </a:p>
        </p:txBody>
      </p:sp>
      <p:sp>
        <p:nvSpPr>
          <p:cNvPr id="372" name="Google Shape;372;p37"/>
          <p:cNvSpPr txBox="1"/>
          <p:nvPr>
            <p:ph idx="1" type="body"/>
          </p:nvPr>
        </p:nvSpPr>
        <p:spPr>
          <a:xfrm>
            <a:off x="713225" y="1246950"/>
            <a:ext cx="7717500" cy="3357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latin typeface="Arial"/>
                <a:ea typeface="Arial"/>
                <a:cs typeface="Arial"/>
                <a:sym typeface="Arial"/>
              </a:rPr>
              <a:t>荷蘭對教育的意義</a:t>
            </a:r>
            <a:endParaRPr b="1"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在荷蘭，教育被視為孩子或的幸福和個人發展途徑  P116</a:t>
            </a:r>
            <a:endParaRPr b="1" sz="1800">
              <a:latin typeface="Arial"/>
              <a:ea typeface="Arial"/>
              <a:cs typeface="Arial"/>
              <a:sym typeface="Arial"/>
            </a:endParaRPr>
          </a:p>
          <a:p>
            <a:pPr indent="0" lvl="0" marL="0" rtl="0" algn="l">
              <a:spcBef>
                <a:spcPts val="0"/>
              </a:spcBef>
              <a:spcAft>
                <a:spcPts val="0"/>
              </a:spcAft>
              <a:buNone/>
            </a:pPr>
            <a:r>
              <a:rPr b="1" lang="en" sz="1800">
                <a:latin typeface="Arial"/>
                <a:ea typeface="Arial"/>
                <a:cs typeface="Arial"/>
                <a:sym typeface="Arial"/>
              </a:rPr>
              <a:t>           荷蘭的教育主流–獨立及互助</a:t>
            </a:r>
            <a:endParaRPr b="1"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鼓勵孩子在特定學科多多探索自己的興趣</a:t>
            </a:r>
            <a:endParaRPr b="1"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閱讀是打造快樂、豐富和成功人生最關鍵能力，擁有良好閱讀能力的小孩自信心都較強</a:t>
            </a:r>
            <a:endParaRPr b="1" sz="1800">
              <a:latin typeface="Arial"/>
              <a:ea typeface="Arial"/>
              <a:cs typeface="Arial"/>
              <a:sym typeface="Arial"/>
            </a:endParaRPr>
          </a:p>
          <a:p>
            <a:pPr indent="0" lvl="0" marL="457200" rtl="0" algn="l">
              <a:spcBef>
                <a:spcPts val="0"/>
              </a:spcBef>
              <a:spcAft>
                <a:spcPts val="0"/>
              </a:spcAft>
              <a:buNone/>
            </a:pPr>
            <a:r>
              <a:rPr b="1" lang="en" sz="1800">
                <a:latin typeface="Arial"/>
                <a:ea typeface="Arial"/>
                <a:cs typeface="Arial"/>
                <a:sym typeface="Arial"/>
              </a:rPr>
              <a:t>荷蘭教育成功的關鍵</a:t>
            </a:r>
            <a:endParaRPr b="1"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學校優質的表現，與實際鼓勵孩子運用想像力學習</a:t>
            </a:r>
            <a:endParaRPr b="1" sz="1800">
              <a:latin typeface="Arial"/>
              <a:ea typeface="Arial"/>
              <a:cs typeface="Arial"/>
              <a:sym typeface="Arial"/>
            </a:endParaRPr>
          </a:p>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607200" y="1257075"/>
            <a:ext cx="6376500" cy="2832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不崇尚競爭的荷蘭小學教育很有趣，在班上沒有所謂的"第一名"目標可以追求中學也有相同道理</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在荷蘭，錯誤就是扣分，而滿分基本上是不可能的事，因此大多數學生，分數都會落在六到七分，而這樣就足以的到畢業證書</a:t>
            </a:r>
            <a:endParaRPr sz="1800"/>
          </a:p>
        </p:txBody>
      </p:sp>
      <p:sp>
        <p:nvSpPr>
          <p:cNvPr id="378" name="Google Shape;378;p38"/>
          <p:cNvSpPr txBox="1"/>
          <p:nvPr>
            <p:ph idx="1" type="subTitle"/>
          </p:nvPr>
        </p:nvSpPr>
        <p:spPr>
          <a:xfrm>
            <a:off x="419025" y="644800"/>
            <a:ext cx="4328100" cy="37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六分就夠好了!</a:t>
            </a:r>
            <a:endParaRPr sz="3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273600" y="1124550"/>
            <a:ext cx="5886900" cy="28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讓孩子在外自由玩耍–戶外活動是荷蘭兒童的日常</a:t>
            </a:r>
            <a:endParaRPr/>
          </a:p>
          <a:p>
            <a:pPr indent="-368300" lvl="0" marL="457200" rtl="0" algn="l">
              <a:spcBef>
                <a:spcPts val="0"/>
              </a:spcBef>
              <a:spcAft>
                <a:spcPts val="0"/>
              </a:spcAft>
              <a:buSzPts val="2200"/>
              <a:buChar char="●"/>
            </a:pPr>
            <a:r>
              <a:rPr lang="en"/>
              <a:t>不受監督的在戶外玩耍其實是成長必經之路，孩子能從中學習獨立與堅強</a:t>
            </a:r>
            <a:endParaRPr/>
          </a:p>
          <a:p>
            <a:pPr indent="-368300" lvl="0" marL="457200" rtl="0" algn="l">
              <a:spcBef>
                <a:spcPts val="0"/>
              </a:spcBef>
              <a:spcAft>
                <a:spcPts val="0"/>
              </a:spcAft>
              <a:buSzPts val="2200"/>
              <a:buChar char="●"/>
            </a:pPr>
            <a:r>
              <a:rPr lang="en"/>
              <a:t>如果要避免養出被動又媒體上癮的沙發馬鈴薯，讓孩子獨立在外玩耍就是最佳解決方案</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與同儕一起戶外活動有助於社交能力</a:t>
            </a:r>
            <a:endParaRPr/>
          </a:p>
          <a:p>
            <a:pPr indent="-368300" lvl="0" marL="457200" rtl="0" algn="l">
              <a:spcBef>
                <a:spcPts val="0"/>
              </a:spcBef>
              <a:spcAft>
                <a:spcPts val="0"/>
              </a:spcAft>
              <a:buSzPts val="2200"/>
              <a:buChar char="●"/>
            </a:pPr>
            <a:r>
              <a:rPr lang="en"/>
              <a:t>如果他們沒有跌倒過，就永遠都學不會避免跌倒</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384" name="Google Shape;384;p39"/>
          <p:cNvSpPr txBox="1"/>
          <p:nvPr>
            <p:ph idx="1" type="subTitle"/>
          </p:nvPr>
        </p:nvSpPr>
        <p:spPr>
          <a:xfrm>
            <a:off x="273600" y="352200"/>
            <a:ext cx="3735600" cy="6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Pompiere"/>
                <a:ea typeface="Pompiere"/>
                <a:cs typeface="Pompiere"/>
                <a:sym typeface="Pompiere"/>
              </a:rPr>
              <a:t>CH8自由無慮的童年</a:t>
            </a:r>
            <a:endParaRPr sz="3000">
              <a:latin typeface="Pompiere"/>
              <a:ea typeface="Pompiere"/>
              <a:cs typeface="Pompiere"/>
              <a:sym typeface="Pompier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583500" y="1912800"/>
            <a:ext cx="7977000" cy="105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荷蘭父母不會盯著孩子的一舉一動，而會與孩童一起玩耍，多半給孩子一些自由發揮的空間，讓他們學習自己負起責任</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在荷蘭，父母多半會讓小孩常是他們的第一次探險，試探他們對於一個人處於陌生環境會如何應變</a:t>
            </a:r>
            <a:endParaRPr sz="1800"/>
          </a:p>
        </p:txBody>
      </p:sp>
      <p:sp>
        <p:nvSpPr>
          <p:cNvPr id="390" name="Google Shape;390;p40"/>
          <p:cNvSpPr txBox="1"/>
          <p:nvPr>
            <p:ph idx="1" type="subTitle"/>
          </p:nvPr>
        </p:nvSpPr>
        <p:spPr>
          <a:xfrm>
            <a:off x="459400" y="205550"/>
            <a:ext cx="4859100" cy="4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荷</a:t>
            </a:r>
            <a:r>
              <a:rPr lang="en" sz="3000"/>
              <a:t>蘭的遊戲方式</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588851" y="1114750"/>
            <a:ext cx="6432000" cy="2000400"/>
          </a:xfrm>
          <a:prstGeom prst="rect">
            <a:avLst/>
          </a:prstGeom>
        </p:spPr>
        <p:txBody>
          <a:bodyPr anchorCtr="0" anchor="ctr" bIns="91425" lIns="91425" spcFirstLastPara="1" rIns="91425" wrap="square" tIns="91425">
            <a:noAutofit/>
          </a:bodyPr>
          <a:lstStyle/>
          <a:p>
            <a:pPr indent="-368300" lvl="0" marL="457200" rtl="0" algn="l">
              <a:spcBef>
                <a:spcPts val="0"/>
              </a:spcBef>
              <a:spcAft>
                <a:spcPts val="0"/>
              </a:spcAft>
              <a:buSzPts val="2200"/>
              <a:buChar char="●"/>
            </a:pPr>
            <a:r>
              <a:rPr lang="en"/>
              <a:t>為了孩子著想，放下自己的恐懼，就我們的觀察，荷蘭父母並不是沒有意識到淺載的危險，警覺的程度並不輸給其他國家的父母，他們只是比較擅長用冷靜的方式面對孩子的各種狀況</a:t>
            </a:r>
            <a:endParaRPr/>
          </a:p>
          <a:p>
            <a:pPr indent="-368300" lvl="0" marL="457200" rtl="0" algn="l">
              <a:spcBef>
                <a:spcPts val="0"/>
              </a:spcBef>
              <a:spcAft>
                <a:spcPts val="0"/>
              </a:spcAft>
              <a:buSzPts val="2200"/>
              <a:buChar char="●"/>
            </a:pPr>
            <a:r>
              <a:rPr lang="en"/>
              <a:t>孩子每踏出一步，我們就要學著放手</a:t>
            </a:r>
            <a:endParaRPr/>
          </a:p>
        </p:txBody>
      </p:sp>
      <p:sp>
        <p:nvSpPr>
          <p:cNvPr id="396" name="Google Shape;396;p41"/>
          <p:cNvSpPr txBox="1"/>
          <p:nvPr>
            <p:ph idx="1" type="subTitle"/>
          </p:nvPr>
        </p:nvSpPr>
        <p:spPr>
          <a:xfrm>
            <a:off x="498525" y="498700"/>
            <a:ext cx="4859100" cy="5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學著放手</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p:nvPr/>
        </p:nvSpPr>
        <p:spPr>
          <a:xfrm flipH="1" rot="213351">
            <a:off x="1667358" y="978954"/>
            <a:ext cx="5809284" cy="31858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txBox="1"/>
          <p:nvPr>
            <p:ph idx="2" type="title"/>
          </p:nvPr>
        </p:nvSpPr>
        <p:spPr>
          <a:xfrm>
            <a:off x="2473325" y="2045400"/>
            <a:ext cx="4394400" cy="13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Ch9,10</a:t>
            </a:r>
            <a:endParaRPr/>
          </a:p>
        </p:txBody>
      </p:sp>
      <p:grpSp>
        <p:nvGrpSpPr>
          <p:cNvPr id="403" name="Google Shape;403;p42"/>
          <p:cNvGrpSpPr/>
          <p:nvPr/>
        </p:nvGrpSpPr>
        <p:grpSpPr>
          <a:xfrm rot="-2026318">
            <a:off x="6264543" y="-8947"/>
            <a:ext cx="2674335" cy="2862666"/>
            <a:chOff x="6201089" y="32925"/>
            <a:chExt cx="699625" cy="748894"/>
          </a:xfrm>
        </p:grpSpPr>
        <p:sp>
          <p:nvSpPr>
            <p:cNvPr id="404" name="Google Shape;404;p42"/>
            <p:cNvSpPr/>
            <p:nvPr/>
          </p:nvSpPr>
          <p:spPr>
            <a:xfrm>
              <a:off x="6201089" y="32925"/>
              <a:ext cx="699625" cy="748894"/>
            </a:xfrm>
            <a:custGeom>
              <a:rect b="b" l="l" r="r" t="t"/>
              <a:pathLst>
                <a:path extrusionOk="0" h="20505" w="19156">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6301309" y="69448"/>
              <a:ext cx="221984" cy="581621"/>
            </a:xfrm>
            <a:custGeom>
              <a:rect b="b" l="l" r="r" t="t"/>
              <a:pathLst>
                <a:path extrusionOk="0" h="15925" w="6078">
                  <a:moveTo>
                    <a:pt x="5693" y="0"/>
                  </a:moveTo>
                  <a:lnTo>
                    <a:pt x="0" y="15796"/>
                  </a:lnTo>
                  <a:lnTo>
                    <a:pt x="385" y="15924"/>
                  </a:lnTo>
                  <a:lnTo>
                    <a:pt x="6077" y="129"/>
                  </a:lnTo>
                  <a:lnTo>
                    <a:pt x="5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6467052" y="311088"/>
              <a:ext cx="293166" cy="199486"/>
            </a:xfrm>
            <a:custGeom>
              <a:rect b="b" l="l" r="r" t="t"/>
              <a:pathLst>
                <a:path extrusionOk="0" h="5462" w="8027">
                  <a:moveTo>
                    <a:pt x="1052" y="0"/>
                  </a:moveTo>
                  <a:lnTo>
                    <a:pt x="1" y="2949"/>
                  </a:lnTo>
                  <a:lnTo>
                    <a:pt x="6975" y="5462"/>
                  </a:lnTo>
                  <a:lnTo>
                    <a:pt x="8027" y="2513"/>
                  </a:lnTo>
                  <a:lnTo>
                    <a:pt x="10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6354670" y="100347"/>
              <a:ext cx="91598" cy="91014"/>
            </a:xfrm>
            <a:custGeom>
              <a:rect b="b" l="l" r="r" t="t"/>
              <a:pathLst>
                <a:path extrusionOk="0" h="2492" w="2508">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6309709" y="225842"/>
              <a:ext cx="91379" cy="90320"/>
            </a:xfrm>
            <a:custGeom>
              <a:rect b="b" l="l" r="r" t="t"/>
              <a:pathLst>
                <a:path extrusionOk="0" h="2473" w="2502">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6264786" y="350423"/>
              <a:ext cx="91343" cy="90320"/>
            </a:xfrm>
            <a:custGeom>
              <a:rect b="b" l="l" r="r" t="t"/>
              <a:pathLst>
                <a:path extrusionOk="0" h="2473" w="2501">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6219825" y="474969"/>
              <a:ext cx="91343" cy="90320"/>
            </a:xfrm>
            <a:custGeom>
              <a:rect b="b" l="l" r="r" t="t"/>
              <a:pathLst>
                <a:path extrusionOk="0" h="2473" w="2501">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6363107" y="137820"/>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6318146" y="264265"/>
              <a:ext cx="18773" cy="6574"/>
            </a:xfrm>
            <a:custGeom>
              <a:rect b="b" l="l" r="r" t="t"/>
              <a:pathLst>
                <a:path extrusionOk="0" fill="none" h="180" w="514">
                  <a:moveTo>
                    <a:pt x="1" y="0"/>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6272273" y="389759"/>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6227313" y="516167"/>
              <a:ext cx="18773" cy="6611"/>
            </a:xfrm>
            <a:custGeom>
              <a:rect b="b" l="l" r="r" t="t"/>
              <a:pathLst>
                <a:path extrusionOk="0" fill="none" h="181" w="514">
                  <a:moveTo>
                    <a:pt x="0" y="1"/>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Ch9 </a:t>
            </a:r>
            <a:r>
              <a:rPr lang="en"/>
              <a:t>簡單生活</a:t>
            </a:r>
            <a:endParaRPr/>
          </a:p>
          <a:p>
            <a:pPr indent="0" lvl="0" marL="0" rtl="0" algn="l">
              <a:spcBef>
                <a:spcPts val="0"/>
              </a:spcBef>
              <a:spcAft>
                <a:spcPts val="0"/>
              </a:spcAft>
              <a:buNone/>
            </a:pPr>
            <a:r>
              <a:t/>
            </a:r>
            <a:endParaRPr/>
          </a:p>
        </p:txBody>
      </p:sp>
      <p:sp>
        <p:nvSpPr>
          <p:cNvPr id="420" name="Google Shape;420;p43"/>
          <p:cNvSpPr txBox="1"/>
          <p:nvPr>
            <p:ph idx="1" type="body"/>
          </p:nvPr>
        </p:nvSpPr>
        <p:spPr>
          <a:xfrm>
            <a:off x="890600" y="1545850"/>
            <a:ext cx="7717500" cy="226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1"/>
                </a:solidFill>
                <a:latin typeface="Pompiere"/>
                <a:ea typeface="Pompiere"/>
                <a:cs typeface="Pompiere"/>
                <a:sym typeface="Pompiere"/>
              </a:rPr>
              <a:t>荷蘭的全民運動-露營</a:t>
            </a:r>
            <a:endParaRPr sz="2400">
              <a:solidFill>
                <a:schemeClr val="dk1"/>
              </a:solidFill>
              <a:latin typeface="Pompiere"/>
              <a:ea typeface="Pompiere"/>
              <a:cs typeface="Pompiere"/>
              <a:sym typeface="Pompiere"/>
            </a:endParaRPr>
          </a:p>
          <a:p>
            <a:pPr indent="-342900" lvl="0" marL="457200" marR="50800" rtl="0" algn="l">
              <a:lnSpc>
                <a:spcPct val="100000"/>
              </a:lnSpc>
              <a:spcBef>
                <a:spcPts val="0"/>
              </a:spcBef>
              <a:spcAft>
                <a:spcPts val="0"/>
              </a:spcAft>
              <a:buSzPts val="1800"/>
              <a:buChar char="●"/>
            </a:pPr>
            <a:r>
              <a:rPr lang="en" sz="1800"/>
              <a:t>荷蘭人認為露營是一種享受與度假  p204</a:t>
            </a:r>
            <a:endParaRPr sz="1800"/>
          </a:p>
          <a:p>
            <a:pPr indent="0" lvl="0" marL="0" marR="50800" rtl="0" algn="l">
              <a:lnSpc>
                <a:spcPct val="100000"/>
              </a:lnSpc>
              <a:spcBef>
                <a:spcPts val="0"/>
              </a:spcBef>
              <a:spcAft>
                <a:spcPts val="0"/>
              </a:spcAft>
              <a:buNone/>
            </a:pPr>
            <a:r>
              <a:t/>
            </a:r>
            <a:endParaRPr sz="1200">
              <a:solidFill>
                <a:srgbClr val="374957"/>
              </a:solidFill>
            </a:endParaRPr>
          </a:p>
          <a:p>
            <a:pPr indent="0" lvl="0" marL="0" marR="50800" rtl="0" algn="l">
              <a:lnSpc>
                <a:spcPct val="100000"/>
              </a:lnSpc>
              <a:spcBef>
                <a:spcPts val="0"/>
              </a:spcBef>
              <a:spcAft>
                <a:spcPts val="0"/>
              </a:spcAft>
              <a:buNone/>
            </a:pPr>
            <a:r>
              <a:rPr lang="en" sz="2400">
                <a:solidFill>
                  <a:schemeClr val="dk1"/>
                </a:solidFill>
                <a:latin typeface="Pompiere"/>
                <a:ea typeface="Pompiere"/>
                <a:cs typeface="Pompiere"/>
                <a:sym typeface="Pompiere"/>
              </a:rPr>
              <a:t>平等主義 共享思維盛行</a:t>
            </a:r>
            <a:endParaRPr sz="2400">
              <a:solidFill>
                <a:schemeClr val="dk1"/>
              </a:solidFill>
              <a:latin typeface="Pompiere"/>
              <a:ea typeface="Pompiere"/>
              <a:cs typeface="Pompiere"/>
              <a:sym typeface="Pompiere"/>
            </a:endParaRPr>
          </a:p>
          <a:p>
            <a:pPr indent="-342900" lvl="0" marL="457200" marR="50800" rtl="0" algn="l">
              <a:lnSpc>
                <a:spcPct val="100000"/>
              </a:lnSpc>
              <a:spcBef>
                <a:spcPts val="0"/>
              </a:spcBef>
              <a:spcAft>
                <a:spcPts val="0"/>
              </a:spcAft>
              <a:buSzPts val="1800"/>
              <a:buChar char="●"/>
            </a:pPr>
            <a:r>
              <a:rPr lang="en" sz="1800"/>
              <a:t>給小朋友的生日禮物不超過10歐元  p201</a:t>
            </a:r>
            <a:endParaRPr sz="1800"/>
          </a:p>
          <a:p>
            <a:pPr indent="-342900" lvl="0" marL="457200" marR="50800" rtl="0" algn="l">
              <a:lnSpc>
                <a:spcPct val="100000"/>
              </a:lnSpc>
              <a:spcBef>
                <a:spcPts val="0"/>
              </a:spcBef>
              <a:spcAft>
                <a:spcPts val="0"/>
              </a:spcAft>
              <a:buSzPts val="1800"/>
              <a:buChar char="●"/>
            </a:pPr>
            <a:r>
              <a:rPr lang="en" sz="1800"/>
              <a:t>製作聖誕禮物而不是交換聖誕禮物</a:t>
            </a:r>
            <a:endParaRPr sz="1800"/>
          </a:p>
          <a:p>
            <a:pPr indent="-342900" lvl="0" marL="457200" marR="50800" rtl="0" algn="l">
              <a:lnSpc>
                <a:spcPct val="100000"/>
              </a:lnSpc>
              <a:spcBef>
                <a:spcPts val="0"/>
              </a:spcBef>
              <a:spcAft>
                <a:spcPts val="0"/>
              </a:spcAft>
              <a:buSzPts val="1800"/>
              <a:buChar char="●"/>
            </a:pPr>
            <a:r>
              <a:rPr lang="en" sz="1800"/>
              <a:t>成績單上沒有排名</a:t>
            </a:r>
            <a:endParaRPr sz="1800"/>
          </a:p>
          <a:p>
            <a:pPr indent="0" lvl="0" marL="0" marR="50800" rtl="0" algn="l">
              <a:lnSpc>
                <a:spcPct val="100000"/>
              </a:lnSpc>
              <a:spcBef>
                <a:spcPts val="0"/>
              </a:spcBef>
              <a:spcAft>
                <a:spcPts val="0"/>
              </a:spcAft>
              <a:buNone/>
            </a:pPr>
            <a:r>
              <a:t/>
            </a:r>
            <a:endParaRPr/>
          </a:p>
          <a:p>
            <a:pPr indent="0" lvl="0" marL="0" marR="50800" rtl="0" algn="l">
              <a:spcBef>
                <a:spcPts val="0"/>
              </a:spcBef>
              <a:spcAft>
                <a:spcPts val="0"/>
              </a:spcAft>
              <a:buNone/>
            </a:pPr>
            <a:r>
              <a:rPr lang="en" sz="2400">
                <a:solidFill>
                  <a:schemeClr val="dk1"/>
                </a:solidFill>
                <a:latin typeface="Pompiere"/>
                <a:ea typeface="Pompiere"/>
                <a:cs typeface="Pompiere"/>
                <a:sym typeface="Pompiere"/>
              </a:rPr>
              <a:t>二手商品及跳蚤市場大受歡迎</a:t>
            </a:r>
            <a:endParaRPr sz="2400">
              <a:solidFill>
                <a:schemeClr val="dk1"/>
              </a:solidFill>
              <a:latin typeface="Pompiere"/>
              <a:ea typeface="Pompiere"/>
              <a:cs typeface="Pompiere"/>
              <a:sym typeface="Pompiere"/>
            </a:endParaRPr>
          </a:p>
          <a:p>
            <a:pPr indent="-342900" lvl="0" marL="457200" marR="50800" rtl="0" algn="l">
              <a:spcBef>
                <a:spcPts val="0"/>
              </a:spcBef>
              <a:spcAft>
                <a:spcPts val="0"/>
              </a:spcAft>
              <a:buSzPts val="1800"/>
              <a:buChar char="●"/>
            </a:pPr>
            <a:r>
              <a:rPr lang="en" sz="1800"/>
              <a:t>阿姆斯特丹有全歐洲最大的跳蚤市場 p215</a:t>
            </a:r>
            <a:endParaRPr sz="1800"/>
          </a:p>
          <a:p>
            <a:pPr indent="0" lvl="0" marL="457200" marR="5080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p:nvPr/>
        </p:nvSpPr>
        <p:spPr>
          <a:xfrm rot="-475456">
            <a:off x="1823075" y="936832"/>
            <a:ext cx="5503250" cy="465178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txBox="1"/>
          <p:nvPr>
            <p:ph idx="1" type="subTitle"/>
          </p:nvPr>
        </p:nvSpPr>
        <p:spPr>
          <a:xfrm>
            <a:off x="1528800" y="1478025"/>
            <a:ext cx="6206400" cy="2550300"/>
          </a:xfrm>
          <a:prstGeom prst="rect">
            <a:avLst/>
          </a:prstGeom>
        </p:spPr>
        <p:txBody>
          <a:bodyPr anchorCtr="0" anchor="ctr" bIns="91425" lIns="91425" spcFirstLastPara="1" rIns="91425" wrap="square" tIns="91425">
            <a:noAutofit/>
          </a:bodyPr>
          <a:lstStyle/>
          <a:p>
            <a:pPr indent="0" lvl="0" marL="0" rtl="0" algn="l">
              <a:lnSpc>
                <a:spcPct val="121000"/>
              </a:lnSpc>
              <a:spcBef>
                <a:spcPts val="3900"/>
              </a:spcBef>
              <a:spcAft>
                <a:spcPts val="0"/>
              </a:spcAft>
              <a:buNone/>
            </a:pPr>
            <a:r>
              <a:rPr b="1" lang="en" sz="1800">
                <a:solidFill>
                  <a:srgbClr val="242254"/>
                </a:solidFill>
                <a:latin typeface="Arial"/>
                <a:ea typeface="Arial"/>
                <a:cs typeface="Arial"/>
                <a:sym typeface="Arial"/>
              </a:rPr>
              <a:t>荷蘭小朋友生日都會邀請朋友到家裡來，舉行生日派對</a:t>
            </a:r>
            <a:endParaRPr b="1" sz="1800">
              <a:solidFill>
                <a:srgbClr val="242254"/>
              </a:solidFill>
              <a:latin typeface="Arial"/>
              <a:ea typeface="Arial"/>
              <a:cs typeface="Arial"/>
              <a:sym typeface="Arial"/>
            </a:endParaRPr>
          </a:p>
          <a:p>
            <a:pPr indent="-342900" lvl="0" marL="457200" rtl="0" algn="l">
              <a:spcBef>
                <a:spcPts val="3900"/>
              </a:spcBef>
              <a:spcAft>
                <a:spcPts val="0"/>
              </a:spcAft>
              <a:buClr>
                <a:srgbClr val="000000"/>
              </a:buClr>
              <a:buSzPts val="1800"/>
              <a:buFont typeface="Arial"/>
              <a:buChar char="●"/>
            </a:pPr>
            <a:r>
              <a:rPr b="1" lang="en" sz="1800">
                <a:solidFill>
                  <a:srgbClr val="242254"/>
                </a:solidFill>
                <a:latin typeface="Arial"/>
                <a:ea typeface="Arial"/>
                <a:cs typeface="Arial"/>
                <a:sym typeface="Arial"/>
              </a:rPr>
              <a:t>紙箱派隊：一個小朋友一個紙箱 貼紙 畫筆</a:t>
            </a:r>
            <a:endParaRPr b="1" sz="1800">
              <a:solidFill>
                <a:srgbClr val="242254"/>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sz="1800">
                <a:solidFill>
                  <a:srgbClr val="242254"/>
                </a:solidFill>
                <a:latin typeface="Arial"/>
                <a:ea typeface="Arial"/>
                <a:cs typeface="Arial"/>
                <a:sym typeface="Arial"/>
              </a:rPr>
              <a:t>繪圖派對：繪畫比賽，讓小朋友自行發揮</a:t>
            </a:r>
            <a:endParaRPr b="1" sz="1800">
              <a:solidFill>
                <a:srgbClr val="242254"/>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sz="1800">
                <a:solidFill>
                  <a:srgbClr val="242254"/>
                </a:solidFill>
                <a:latin typeface="Arial"/>
                <a:ea typeface="Arial"/>
                <a:cs typeface="Arial"/>
                <a:sym typeface="Arial"/>
              </a:rPr>
              <a:t>運動日派對：會舉辦賽跑及咬餅乾比賽</a:t>
            </a:r>
            <a:endParaRPr b="1" sz="1800">
              <a:solidFill>
                <a:srgbClr val="242254"/>
              </a:solidFill>
              <a:latin typeface="Arial"/>
              <a:ea typeface="Arial"/>
              <a:cs typeface="Arial"/>
              <a:sym typeface="Arial"/>
            </a:endParaRPr>
          </a:p>
          <a:p>
            <a:pPr indent="0" lvl="0" marL="0" rtl="0" algn="l">
              <a:spcBef>
                <a:spcPts val="2400"/>
              </a:spcBef>
              <a:spcAft>
                <a:spcPts val="0"/>
              </a:spcAft>
              <a:buNone/>
            </a:pPr>
            <a:r>
              <a:t/>
            </a:r>
            <a:endParaRPr/>
          </a:p>
        </p:txBody>
      </p:sp>
      <p:sp>
        <p:nvSpPr>
          <p:cNvPr id="427" name="Google Shape;427;p4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荷蘭式生日派對提案</a:t>
            </a:r>
            <a:endParaRPr/>
          </a:p>
        </p:txBody>
      </p:sp>
      <p:grpSp>
        <p:nvGrpSpPr>
          <p:cNvPr id="428" name="Google Shape;428;p44"/>
          <p:cNvGrpSpPr/>
          <p:nvPr/>
        </p:nvGrpSpPr>
        <p:grpSpPr>
          <a:xfrm>
            <a:off x="464570" y="2870873"/>
            <a:ext cx="846492" cy="1405144"/>
            <a:chOff x="197288" y="2680499"/>
            <a:chExt cx="1156726" cy="1920120"/>
          </a:xfrm>
        </p:grpSpPr>
        <p:sp>
          <p:nvSpPr>
            <p:cNvPr id="429" name="Google Shape;429;p44"/>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rot="4438647">
              <a:off x="344493" y="2829254"/>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Ch10 </a:t>
            </a:r>
            <a:r>
              <a:rPr lang="en"/>
              <a:t>有快樂的家長才有快樂的孩子</a:t>
            </a:r>
            <a:endParaRPr/>
          </a:p>
          <a:p>
            <a:pPr indent="0" lvl="0" marL="0" rtl="0" algn="l">
              <a:spcBef>
                <a:spcPts val="0"/>
              </a:spcBef>
              <a:spcAft>
                <a:spcPts val="0"/>
              </a:spcAft>
              <a:buNone/>
            </a:pPr>
            <a:r>
              <a:t/>
            </a:r>
            <a:endParaRPr/>
          </a:p>
        </p:txBody>
      </p:sp>
      <p:sp>
        <p:nvSpPr>
          <p:cNvPr id="436" name="Google Shape;436;p45"/>
          <p:cNvSpPr txBox="1"/>
          <p:nvPr>
            <p:ph idx="1" type="body"/>
          </p:nvPr>
        </p:nvSpPr>
        <p:spPr>
          <a:xfrm>
            <a:off x="890600" y="1545850"/>
            <a:ext cx="7717500" cy="226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1"/>
                </a:solidFill>
                <a:latin typeface="Pompiere"/>
                <a:ea typeface="Pompiere"/>
                <a:cs typeface="Pompiere"/>
                <a:sym typeface="Pompiere"/>
              </a:rPr>
              <a:t>生活與工作平衡</a:t>
            </a:r>
            <a:endParaRPr sz="2400">
              <a:solidFill>
                <a:schemeClr val="dk1"/>
              </a:solidFill>
              <a:latin typeface="Pompiere"/>
              <a:ea typeface="Pompiere"/>
              <a:cs typeface="Pompiere"/>
              <a:sym typeface="Pompiere"/>
            </a:endParaRPr>
          </a:p>
          <a:p>
            <a:pPr indent="-342900" lvl="0" marL="457200" marR="50800" rtl="0" algn="l">
              <a:lnSpc>
                <a:spcPct val="100000"/>
              </a:lnSpc>
              <a:spcBef>
                <a:spcPts val="0"/>
              </a:spcBef>
              <a:spcAft>
                <a:spcPts val="0"/>
              </a:spcAft>
              <a:buSzPts val="1800"/>
              <a:buChar char="●"/>
            </a:pPr>
            <a:r>
              <a:rPr lang="en" sz="1800"/>
              <a:t>兼職工作被視為助於調節工作與生活平衡的方式</a:t>
            </a:r>
            <a:r>
              <a:rPr lang="en" sz="1800"/>
              <a:t>  p232</a:t>
            </a:r>
            <a:endParaRPr sz="1800"/>
          </a:p>
          <a:p>
            <a:pPr indent="0" lvl="0" marL="0" marR="50800" rtl="0" algn="l">
              <a:lnSpc>
                <a:spcPct val="100000"/>
              </a:lnSpc>
              <a:spcBef>
                <a:spcPts val="0"/>
              </a:spcBef>
              <a:spcAft>
                <a:spcPts val="0"/>
              </a:spcAft>
              <a:buNone/>
            </a:pPr>
            <a:r>
              <a:t/>
            </a:r>
            <a:endParaRPr sz="1200">
              <a:solidFill>
                <a:srgbClr val="374957"/>
              </a:solidFill>
            </a:endParaRPr>
          </a:p>
          <a:p>
            <a:pPr indent="0" lvl="0" marL="0" rtl="0" algn="l">
              <a:spcBef>
                <a:spcPts val="0"/>
              </a:spcBef>
              <a:spcAft>
                <a:spcPts val="0"/>
              </a:spcAft>
              <a:buNone/>
            </a:pPr>
            <a:r>
              <a:rPr lang="en" sz="2400">
                <a:solidFill>
                  <a:schemeClr val="dk1"/>
                </a:solidFill>
                <a:latin typeface="Pompiere"/>
                <a:ea typeface="Pompiere"/>
                <a:cs typeface="Pompiere"/>
                <a:sym typeface="Pompiere"/>
              </a:rPr>
              <a:t>父親對於兒童發展有中大影響</a:t>
            </a:r>
            <a:endParaRPr sz="1800"/>
          </a:p>
          <a:p>
            <a:pPr indent="-342900" lvl="0" marL="457200" marR="50800" rtl="0" algn="l">
              <a:lnSpc>
                <a:spcPct val="100000"/>
              </a:lnSpc>
              <a:spcBef>
                <a:spcPts val="0"/>
              </a:spcBef>
              <a:spcAft>
                <a:spcPts val="0"/>
              </a:spcAft>
              <a:buSzPts val="1800"/>
              <a:buChar char="●"/>
            </a:pPr>
            <a:r>
              <a:rPr lang="en" sz="1800"/>
              <a:t>荷蘭有爸爸日，爸爸可以請假 p226</a:t>
            </a:r>
            <a:endParaRPr sz="1800"/>
          </a:p>
          <a:p>
            <a:pPr indent="0" lvl="0" marL="0" marR="50800" rtl="0" algn="l">
              <a:lnSpc>
                <a:spcPct val="100000"/>
              </a:lnSpc>
              <a:spcBef>
                <a:spcPts val="0"/>
              </a:spcBef>
              <a:spcAft>
                <a:spcPts val="0"/>
              </a:spcAft>
              <a:buNone/>
            </a:pPr>
            <a:r>
              <a:t/>
            </a:r>
            <a:endParaRPr/>
          </a:p>
          <a:p>
            <a:pPr indent="0" lvl="0" marL="0" marR="50800" rtl="0" algn="l">
              <a:spcBef>
                <a:spcPts val="0"/>
              </a:spcBef>
              <a:spcAft>
                <a:spcPts val="0"/>
              </a:spcAft>
              <a:buNone/>
            </a:pPr>
            <a:r>
              <a:rPr lang="en" sz="2400">
                <a:solidFill>
                  <a:schemeClr val="dk1"/>
                </a:solidFill>
                <a:latin typeface="Pompiere"/>
                <a:ea typeface="Pompiere"/>
                <a:cs typeface="Pompiere"/>
                <a:sym typeface="Pompiere"/>
              </a:rPr>
              <a:t>心理健康遠比工作還重要</a:t>
            </a:r>
            <a:endParaRPr sz="1800"/>
          </a:p>
          <a:p>
            <a:pPr indent="-342900" lvl="0" marL="457200" marR="50800" rtl="0" algn="l">
              <a:spcBef>
                <a:spcPts val="0"/>
              </a:spcBef>
              <a:spcAft>
                <a:spcPts val="0"/>
              </a:spcAft>
              <a:buSzPts val="1800"/>
              <a:buChar char="●"/>
            </a:pPr>
            <a:r>
              <a:rPr lang="en" sz="1800"/>
              <a:t>觸覺</a:t>
            </a:r>
            <a:r>
              <a:rPr lang="en" sz="1800"/>
              <a:t>治療</a:t>
            </a:r>
            <a:endParaRPr sz="1800"/>
          </a:p>
          <a:p>
            <a:pPr indent="0" lvl="0" marL="457200" marR="508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讀書會流程</a:t>
            </a:r>
            <a:endParaRPr/>
          </a:p>
        </p:txBody>
      </p:sp>
      <p:sp>
        <p:nvSpPr>
          <p:cNvPr id="282" name="Google Shape;282;p28"/>
          <p:cNvSpPr txBox="1"/>
          <p:nvPr>
            <p:ph idx="2" type="title"/>
          </p:nvPr>
        </p:nvSpPr>
        <p:spPr>
          <a:xfrm>
            <a:off x="1556125" y="2071672"/>
            <a:ext cx="28662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PPT</a:t>
            </a:r>
            <a:endParaRPr sz="3000"/>
          </a:p>
        </p:txBody>
      </p:sp>
      <p:sp>
        <p:nvSpPr>
          <p:cNvPr id="283" name="Google Shape;283;p28"/>
          <p:cNvSpPr txBox="1"/>
          <p:nvPr>
            <p:ph idx="3" type="title"/>
          </p:nvPr>
        </p:nvSpPr>
        <p:spPr>
          <a:xfrm>
            <a:off x="713225" y="1905900"/>
            <a:ext cx="837600" cy="100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84" name="Google Shape;284;p28"/>
          <p:cNvSpPr txBox="1"/>
          <p:nvPr>
            <p:ph idx="4" type="title"/>
          </p:nvPr>
        </p:nvSpPr>
        <p:spPr>
          <a:xfrm>
            <a:off x="1556125" y="3380000"/>
            <a:ext cx="28662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Game Time</a:t>
            </a:r>
            <a:endParaRPr sz="3000"/>
          </a:p>
        </p:txBody>
      </p:sp>
      <p:sp>
        <p:nvSpPr>
          <p:cNvPr id="285" name="Google Shape;285;p28"/>
          <p:cNvSpPr txBox="1"/>
          <p:nvPr>
            <p:ph idx="5" type="title"/>
          </p:nvPr>
        </p:nvSpPr>
        <p:spPr>
          <a:xfrm>
            <a:off x="713225" y="3207950"/>
            <a:ext cx="837600" cy="100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86" name="Google Shape;286;p28"/>
          <p:cNvSpPr txBox="1"/>
          <p:nvPr>
            <p:ph idx="6" type="title"/>
          </p:nvPr>
        </p:nvSpPr>
        <p:spPr>
          <a:xfrm>
            <a:off x="5349075" y="2163902"/>
            <a:ext cx="28662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實際案例分享</a:t>
            </a:r>
            <a:endParaRPr sz="2600"/>
          </a:p>
        </p:txBody>
      </p:sp>
      <p:sp>
        <p:nvSpPr>
          <p:cNvPr id="287" name="Google Shape;287;p28"/>
          <p:cNvSpPr txBox="1"/>
          <p:nvPr>
            <p:ph idx="7" type="title"/>
          </p:nvPr>
        </p:nvSpPr>
        <p:spPr>
          <a:xfrm>
            <a:off x="4511475" y="1905900"/>
            <a:ext cx="837600" cy="100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8" name="Google Shape;288;p28"/>
          <p:cNvSpPr/>
          <p:nvPr/>
        </p:nvSpPr>
        <p:spPr>
          <a:xfrm rot="1373105">
            <a:off x="42118" y="4059428"/>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8"/>
          <p:cNvGrpSpPr/>
          <p:nvPr/>
        </p:nvGrpSpPr>
        <p:grpSpPr>
          <a:xfrm>
            <a:off x="7096475" y="115832"/>
            <a:ext cx="2516111" cy="2956989"/>
            <a:chOff x="6720600" y="1580957"/>
            <a:chExt cx="2516111" cy="2956989"/>
          </a:xfrm>
        </p:grpSpPr>
        <p:sp>
          <p:nvSpPr>
            <p:cNvPr id="290" name="Google Shape;290;p28"/>
            <p:cNvSpPr/>
            <p:nvPr/>
          </p:nvSpPr>
          <p:spPr>
            <a:xfrm flipH="1">
              <a:off x="7872024" y="2926561"/>
              <a:ext cx="1364688" cy="1611384"/>
            </a:xfrm>
            <a:custGeom>
              <a:rect b="b" l="l" r="r" t="t"/>
              <a:pathLst>
                <a:path extrusionOk="0" h="9598" w="8129">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6720600" y="1580957"/>
              <a:ext cx="1861800" cy="1861800"/>
            </a:xfrm>
            <a:prstGeom prst="donut">
              <a:avLst>
                <a:gd fmla="val 1254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flipH="1">
              <a:off x="6747367" y="1808525"/>
              <a:ext cx="1826678" cy="1408554"/>
            </a:xfrm>
            <a:custGeom>
              <a:rect b="b" l="l" r="r" t="t"/>
              <a:pathLst>
                <a:path extrusionOk="0" h="9848" w="12772">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6"/>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觸覺</a:t>
            </a:r>
            <a:r>
              <a:rPr lang="en"/>
              <a:t>治療  p242</a:t>
            </a:r>
            <a:endParaRPr/>
          </a:p>
        </p:txBody>
      </p:sp>
      <p:sp>
        <p:nvSpPr>
          <p:cNvPr id="442" name="Google Shape;442;p46"/>
          <p:cNvSpPr txBox="1"/>
          <p:nvPr>
            <p:ph idx="1" type="subTitle"/>
          </p:nvPr>
        </p:nvSpPr>
        <p:spPr>
          <a:xfrm>
            <a:off x="848853" y="2131138"/>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和身體重新連結並瞭解身體需求</a:t>
            </a:r>
            <a:endParaRPr/>
          </a:p>
        </p:txBody>
      </p:sp>
      <p:sp>
        <p:nvSpPr>
          <p:cNvPr id="443" name="Google Shape;443;p46"/>
          <p:cNvSpPr txBox="1"/>
          <p:nvPr>
            <p:ph idx="4" type="subTitle"/>
          </p:nvPr>
        </p:nvSpPr>
        <p:spPr>
          <a:xfrm>
            <a:off x="3486128" y="2052925"/>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更加堅持自己的立場</a:t>
            </a:r>
            <a:endParaRPr/>
          </a:p>
        </p:txBody>
      </p:sp>
      <p:sp>
        <p:nvSpPr>
          <p:cNvPr id="444" name="Google Shape;444;p46"/>
          <p:cNvSpPr txBox="1"/>
          <p:nvPr>
            <p:ph idx="6" type="subTitle"/>
          </p:nvPr>
        </p:nvSpPr>
        <p:spPr>
          <a:xfrm>
            <a:off x="6172728" y="2131138"/>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保持客觀</a:t>
            </a:r>
            <a:endParaRPr/>
          </a:p>
        </p:txBody>
      </p:sp>
      <p:sp>
        <p:nvSpPr>
          <p:cNvPr id="445" name="Google Shape;445;p46"/>
          <p:cNvSpPr txBox="1"/>
          <p:nvPr>
            <p:ph idx="8" type="subTitle"/>
          </p:nvPr>
        </p:nvSpPr>
        <p:spPr>
          <a:xfrm>
            <a:off x="799578" y="3580975"/>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避免過度思考</a:t>
            </a:r>
            <a:endParaRPr/>
          </a:p>
        </p:txBody>
      </p:sp>
      <p:sp>
        <p:nvSpPr>
          <p:cNvPr id="446" name="Google Shape;446;p46"/>
          <p:cNvSpPr txBox="1"/>
          <p:nvPr>
            <p:ph idx="13" type="subTitle"/>
          </p:nvPr>
        </p:nvSpPr>
        <p:spPr>
          <a:xfrm>
            <a:off x="3407328" y="3566350"/>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多為自己著想</a:t>
            </a:r>
            <a:endParaRPr/>
          </a:p>
        </p:txBody>
      </p:sp>
      <p:sp>
        <p:nvSpPr>
          <p:cNvPr id="447" name="Google Shape;447;p46"/>
          <p:cNvSpPr txBox="1"/>
          <p:nvPr>
            <p:ph idx="15" type="subTitle"/>
          </p:nvPr>
        </p:nvSpPr>
        <p:spPr>
          <a:xfrm>
            <a:off x="6123453" y="3521850"/>
            <a:ext cx="217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學習拒絕</a:t>
            </a:r>
            <a:endParaRPr/>
          </a:p>
        </p:txBody>
      </p:sp>
      <p:sp>
        <p:nvSpPr>
          <p:cNvPr id="448" name="Google Shape;448;p46"/>
          <p:cNvSpPr/>
          <p:nvPr/>
        </p:nvSpPr>
        <p:spPr>
          <a:xfrm>
            <a:off x="1773310" y="1484425"/>
            <a:ext cx="322800" cy="32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6"/>
          <p:cNvSpPr/>
          <p:nvPr/>
        </p:nvSpPr>
        <p:spPr>
          <a:xfrm>
            <a:off x="4410603" y="1484425"/>
            <a:ext cx="322800" cy="32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6"/>
          <p:cNvSpPr/>
          <p:nvPr/>
        </p:nvSpPr>
        <p:spPr>
          <a:xfrm>
            <a:off x="7047903" y="1484425"/>
            <a:ext cx="322800" cy="32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
          <p:cNvSpPr/>
          <p:nvPr/>
        </p:nvSpPr>
        <p:spPr>
          <a:xfrm>
            <a:off x="1773310" y="3028962"/>
            <a:ext cx="322800" cy="32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6"/>
          <p:cNvSpPr/>
          <p:nvPr/>
        </p:nvSpPr>
        <p:spPr>
          <a:xfrm>
            <a:off x="4410603" y="3028962"/>
            <a:ext cx="322800" cy="321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6"/>
          <p:cNvSpPr/>
          <p:nvPr/>
        </p:nvSpPr>
        <p:spPr>
          <a:xfrm>
            <a:off x="7047903" y="3028962"/>
            <a:ext cx="322800" cy="32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7" name="Shape 457"/>
        <p:cNvGrpSpPr/>
        <p:nvPr/>
      </p:nvGrpSpPr>
      <p:grpSpPr>
        <a:xfrm>
          <a:off x="0" y="0"/>
          <a:ext cx="0" cy="0"/>
          <a:chOff x="0" y="0"/>
          <a:chExt cx="0" cy="0"/>
        </a:xfrm>
      </p:grpSpPr>
      <p:sp>
        <p:nvSpPr>
          <p:cNvPr id="458" name="Google Shape;458;p47"/>
          <p:cNvSpPr txBox="1"/>
          <p:nvPr>
            <p:ph type="title"/>
          </p:nvPr>
        </p:nvSpPr>
        <p:spPr>
          <a:xfrm>
            <a:off x="407750" y="3560300"/>
            <a:ext cx="3061800" cy="8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P218</a:t>
            </a:r>
            <a:endParaRPr/>
          </a:p>
          <a:p>
            <a:pPr indent="0" lvl="0" marL="0" rtl="0" algn="l">
              <a:spcBef>
                <a:spcPts val="0"/>
              </a:spcBef>
              <a:spcAft>
                <a:spcPts val="0"/>
              </a:spcAft>
              <a:buNone/>
            </a:pPr>
            <a:r>
              <a:rPr b="0" lang="en" sz="1800"/>
              <a:t>比起金錢，荷蘭人更珍惜的是時間，而物質更在乎的是實用性而非奢侈品</a:t>
            </a:r>
            <a:endParaRPr b="0"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p:nvPr/>
        </p:nvSpPr>
        <p:spPr>
          <a:xfrm flipH="1" rot="213351">
            <a:off x="1667358" y="978954"/>
            <a:ext cx="5809284" cy="31858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txBox="1"/>
          <p:nvPr>
            <p:ph idx="2" type="title"/>
          </p:nvPr>
        </p:nvSpPr>
        <p:spPr>
          <a:xfrm>
            <a:off x="2473325" y="2045400"/>
            <a:ext cx="4394400" cy="13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Ch12,13</a:t>
            </a:r>
            <a:endParaRPr/>
          </a:p>
        </p:txBody>
      </p:sp>
      <p:grpSp>
        <p:nvGrpSpPr>
          <p:cNvPr id="465" name="Google Shape;465;p48"/>
          <p:cNvGrpSpPr/>
          <p:nvPr/>
        </p:nvGrpSpPr>
        <p:grpSpPr>
          <a:xfrm rot="-2026318">
            <a:off x="6264543" y="-8947"/>
            <a:ext cx="2674335" cy="2862666"/>
            <a:chOff x="6201089" y="32925"/>
            <a:chExt cx="699625" cy="748894"/>
          </a:xfrm>
        </p:grpSpPr>
        <p:sp>
          <p:nvSpPr>
            <p:cNvPr id="466" name="Google Shape;466;p48"/>
            <p:cNvSpPr/>
            <p:nvPr/>
          </p:nvSpPr>
          <p:spPr>
            <a:xfrm>
              <a:off x="6201089" y="32925"/>
              <a:ext cx="699625" cy="748894"/>
            </a:xfrm>
            <a:custGeom>
              <a:rect b="b" l="l" r="r" t="t"/>
              <a:pathLst>
                <a:path extrusionOk="0" h="20505" w="19156">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8"/>
            <p:cNvSpPr/>
            <p:nvPr/>
          </p:nvSpPr>
          <p:spPr>
            <a:xfrm>
              <a:off x="6301309" y="69448"/>
              <a:ext cx="221984" cy="581621"/>
            </a:xfrm>
            <a:custGeom>
              <a:rect b="b" l="l" r="r" t="t"/>
              <a:pathLst>
                <a:path extrusionOk="0" h="15925" w="6078">
                  <a:moveTo>
                    <a:pt x="5693" y="0"/>
                  </a:moveTo>
                  <a:lnTo>
                    <a:pt x="0" y="15796"/>
                  </a:lnTo>
                  <a:lnTo>
                    <a:pt x="385" y="15924"/>
                  </a:lnTo>
                  <a:lnTo>
                    <a:pt x="6077" y="129"/>
                  </a:lnTo>
                  <a:lnTo>
                    <a:pt x="5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6467052" y="311088"/>
              <a:ext cx="293166" cy="199486"/>
            </a:xfrm>
            <a:custGeom>
              <a:rect b="b" l="l" r="r" t="t"/>
              <a:pathLst>
                <a:path extrusionOk="0" h="5462" w="8027">
                  <a:moveTo>
                    <a:pt x="1052" y="0"/>
                  </a:moveTo>
                  <a:lnTo>
                    <a:pt x="1" y="2949"/>
                  </a:lnTo>
                  <a:lnTo>
                    <a:pt x="6975" y="5462"/>
                  </a:lnTo>
                  <a:lnTo>
                    <a:pt x="8027" y="2513"/>
                  </a:lnTo>
                  <a:lnTo>
                    <a:pt x="10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p:nvPr/>
          </p:nvSpPr>
          <p:spPr>
            <a:xfrm>
              <a:off x="6354670" y="100347"/>
              <a:ext cx="91598" cy="91014"/>
            </a:xfrm>
            <a:custGeom>
              <a:rect b="b" l="l" r="r" t="t"/>
              <a:pathLst>
                <a:path extrusionOk="0" h="2492" w="2508">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a:off x="6309709" y="225842"/>
              <a:ext cx="91379" cy="90320"/>
            </a:xfrm>
            <a:custGeom>
              <a:rect b="b" l="l" r="r" t="t"/>
              <a:pathLst>
                <a:path extrusionOk="0" h="2473" w="2502">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6264786" y="350423"/>
              <a:ext cx="91343" cy="90320"/>
            </a:xfrm>
            <a:custGeom>
              <a:rect b="b" l="l" r="r" t="t"/>
              <a:pathLst>
                <a:path extrusionOk="0" h="2473" w="2501">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6219825" y="474969"/>
              <a:ext cx="91343" cy="90320"/>
            </a:xfrm>
            <a:custGeom>
              <a:rect b="b" l="l" r="r" t="t"/>
              <a:pathLst>
                <a:path extrusionOk="0" h="2473" w="2501">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a:off x="6363107" y="137820"/>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
            <p:cNvSpPr/>
            <p:nvPr/>
          </p:nvSpPr>
          <p:spPr>
            <a:xfrm>
              <a:off x="6318146" y="264265"/>
              <a:ext cx="18773" cy="6574"/>
            </a:xfrm>
            <a:custGeom>
              <a:rect b="b" l="l" r="r" t="t"/>
              <a:pathLst>
                <a:path extrusionOk="0" fill="none" h="180" w="514">
                  <a:moveTo>
                    <a:pt x="1" y="0"/>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
            <p:cNvSpPr/>
            <p:nvPr/>
          </p:nvSpPr>
          <p:spPr>
            <a:xfrm>
              <a:off x="6272273" y="389759"/>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8"/>
            <p:cNvSpPr/>
            <p:nvPr/>
          </p:nvSpPr>
          <p:spPr>
            <a:xfrm>
              <a:off x="6227313" y="516167"/>
              <a:ext cx="18773" cy="6611"/>
            </a:xfrm>
            <a:custGeom>
              <a:rect b="b" l="l" r="r" t="t"/>
              <a:pathLst>
                <a:path extrusionOk="0" fill="none" h="181" w="514">
                  <a:moveTo>
                    <a:pt x="0" y="1"/>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青少年</a:t>
            </a:r>
            <a:endParaRPr/>
          </a:p>
        </p:txBody>
      </p:sp>
      <p:sp>
        <p:nvSpPr>
          <p:cNvPr id="482" name="Google Shape;482;p49"/>
          <p:cNvSpPr/>
          <p:nvPr/>
        </p:nvSpPr>
        <p:spPr>
          <a:xfrm>
            <a:off x="4176600" y="1478650"/>
            <a:ext cx="790800" cy="78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4176600" y="2811875"/>
            <a:ext cx="790800" cy="78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1717100" y="2811875"/>
            <a:ext cx="790800" cy="788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p:nvPr/>
        </p:nvSpPr>
        <p:spPr>
          <a:xfrm>
            <a:off x="6636100" y="2811875"/>
            <a:ext cx="790800" cy="78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9"/>
          <p:cNvSpPr txBox="1"/>
          <p:nvPr/>
        </p:nvSpPr>
        <p:spPr>
          <a:xfrm>
            <a:off x="1018425" y="3641250"/>
            <a:ext cx="2188200" cy="8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Lato"/>
                <a:ea typeface="Lato"/>
                <a:cs typeface="Lato"/>
                <a:sym typeface="Lato"/>
              </a:rPr>
              <a:t>青春期</a:t>
            </a:r>
            <a:endParaRPr sz="3500">
              <a:solidFill>
                <a:schemeClr val="lt1"/>
              </a:solidFill>
              <a:latin typeface="Lato"/>
              <a:ea typeface="Lato"/>
              <a:cs typeface="Lato"/>
              <a:sym typeface="Lato"/>
            </a:endParaRPr>
          </a:p>
        </p:txBody>
      </p:sp>
      <p:sp>
        <p:nvSpPr>
          <p:cNvPr id="487" name="Google Shape;487;p49"/>
          <p:cNvSpPr txBox="1"/>
          <p:nvPr/>
        </p:nvSpPr>
        <p:spPr>
          <a:xfrm>
            <a:off x="3477875" y="3641250"/>
            <a:ext cx="2188200" cy="8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Lato"/>
                <a:ea typeface="Lato"/>
                <a:cs typeface="Lato"/>
                <a:sym typeface="Lato"/>
              </a:rPr>
              <a:t>叛逆期</a:t>
            </a:r>
            <a:endParaRPr sz="3500">
              <a:solidFill>
                <a:schemeClr val="lt1"/>
              </a:solidFill>
              <a:latin typeface="Lato"/>
              <a:ea typeface="Lato"/>
              <a:cs typeface="Lato"/>
              <a:sym typeface="Lato"/>
            </a:endParaRPr>
          </a:p>
        </p:txBody>
      </p:sp>
      <p:sp>
        <p:nvSpPr>
          <p:cNvPr id="488" name="Google Shape;488;p49"/>
          <p:cNvSpPr txBox="1"/>
          <p:nvPr/>
        </p:nvSpPr>
        <p:spPr>
          <a:xfrm>
            <a:off x="5937375" y="3641250"/>
            <a:ext cx="2188200" cy="8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Lato"/>
                <a:ea typeface="Lato"/>
                <a:cs typeface="Lato"/>
                <a:sym typeface="Lato"/>
              </a:rPr>
              <a:t>性</a:t>
            </a:r>
            <a:endParaRPr sz="3500">
              <a:solidFill>
                <a:schemeClr val="lt1"/>
              </a:solidFill>
              <a:latin typeface="Lato"/>
              <a:ea typeface="Lato"/>
              <a:cs typeface="Lato"/>
              <a:sym typeface="Lato"/>
            </a:endParaRPr>
          </a:p>
        </p:txBody>
      </p:sp>
      <p:cxnSp>
        <p:nvCxnSpPr>
          <p:cNvPr id="489" name="Google Shape;489;p49"/>
          <p:cNvCxnSpPr>
            <a:stCxn id="482" idx="4"/>
            <a:endCxn id="483" idx="0"/>
          </p:cNvCxnSpPr>
          <p:nvPr/>
        </p:nvCxnSpPr>
        <p:spPr>
          <a:xfrm>
            <a:off x="4572000" y="2267050"/>
            <a:ext cx="0" cy="544800"/>
          </a:xfrm>
          <a:prstGeom prst="straightConnector1">
            <a:avLst/>
          </a:prstGeom>
          <a:noFill/>
          <a:ln cap="flat" cmpd="sng" w="28575">
            <a:solidFill>
              <a:schemeClr val="dk1"/>
            </a:solidFill>
            <a:prstDash val="solid"/>
            <a:round/>
            <a:headEnd len="med" w="med" type="none"/>
            <a:tailEnd len="med" w="med" type="none"/>
          </a:ln>
        </p:spPr>
      </p:cxnSp>
      <p:cxnSp>
        <p:nvCxnSpPr>
          <p:cNvPr id="490" name="Google Shape;490;p49"/>
          <p:cNvCxnSpPr>
            <a:stCxn id="482" idx="4"/>
            <a:endCxn id="484" idx="0"/>
          </p:cNvCxnSpPr>
          <p:nvPr/>
        </p:nvCxnSpPr>
        <p:spPr>
          <a:xfrm rot="5400000">
            <a:off x="3069900" y="1309750"/>
            <a:ext cx="544800" cy="2459400"/>
          </a:xfrm>
          <a:prstGeom prst="bentConnector3">
            <a:avLst>
              <a:gd fmla="val 50002" name="adj1"/>
            </a:avLst>
          </a:prstGeom>
          <a:noFill/>
          <a:ln cap="flat" cmpd="sng" w="28575">
            <a:solidFill>
              <a:schemeClr val="dk1"/>
            </a:solidFill>
            <a:prstDash val="solid"/>
            <a:round/>
            <a:headEnd len="med" w="med" type="none"/>
            <a:tailEnd len="med" w="med" type="none"/>
          </a:ln>
        </p:spPr>
      </p:cxnSp>
      <p:cxnSp>
        <p:nvCxnSpPr>
          <p:cNvPr id="491" name="Google Shape;491;p49"/>
          <p:cNvCxnSpPr>
            <a:stCxn id="482" idx="4"/>
            <a:endCxn id="485" idx="0"/>
          </p:cNvCxnSpPr>
          <p:nvPr/>
        </p:nvCxnSpPr>
        <p:spPr>
          <a:xfrm flipH="1" rot="-5400000">
            <a:off x="5529300" y="1309750"/>
            <a:ext cx="544800" cy="2459400"/>
          </a:xfrm>
          <a:prstGeom prst="bentConnector3">
            <a:avLst>
              <a:gd fmla="val 50002" name="adj1"/>
            </a:avLst>
          </a:prstGeom>
          <a:noFill/>
          <a:ln cap="flat" cmpd="sng" w="28575">
            <a:solidFill>
              <a:schemeClr val="dk1"/>
            </a:solidFill>
            <a:prstDash val="solid"/>
            <a:round/>
            <a:headEnd len="med" w="med" type="none"/>
            <a:tailEnd len="med" w="med" type="none"/>
          </a:ln>
        </p:spPr>
      </p:cxnSp>
      <p:grpSp>
        <p:nvGrpSpPr>
          <p:cNvPr id="492" name="Google Shape;492;p49"/>
          <p:cNvGrpSpPr/>
          <p:nvPr/>
        </p:nvGrpSpPr>
        <p:grpSpPr>
          <a:xfrm>
            <a:off x="1952453" y="3031991"/>
            <a:ext cx="320032" cy="389113"/>
            <a:chOff x="3082075" y="2871805"/>
            <a:chExt cx="318884" cy="379807"/>
          </a:xfrm>
        </p:grpSpPr>
        <p:sp>
          <p:nvSpPr>
            <p:cNvPr id="493" name="Google Shape;493;p49"/>
            <p:cNvSpPr/>
            <p:nvPr/>
          </p:nvSpPr>
          <p:spPr>
            <a:xfrm>
              <a:off x="3105357" y="2915584"/>
              <a:ext cx="248708" cy="281887"/>
            </a:xfrm>
            <a:custGeom>
              <a:rect b="b" l="l" r="r" t="t"/>
              <a:pathLst>
                <a:path extrusionOk="0" h="18827" w="16611">
                  <a:moveTo>
                    <a:pt x="9109" y="1"/>
                  </a:moveTo>
                  <a:cubicBezTo>
                    <a:pt x="8179" y="1"/>
                    <a:pt x="7225" y="177"/>
                    <a:pt x="6287" y="556"/>
                  </a:cubicBezTo>
                  <a:cubicBezTo>
                    <a:pt x="1346" y="2553"/>
                    <a:pt x="1" y="8903"/>
                    <a:pt x="3722" y="12729"/>
                  </a:cubicBezTo>
                  <a:cubicBezTo>
                    <a:pt x="4899" y="13928"/>
                    <a:pt x="5551" y="15547"/>
                    <a:pt x="5551" y="17228"/>
                  </a:cubicBezTo>
                  <a:lnTo>
                    <a:pt x="8032" y="18826"/>
                  </a:lnTo>
                  <a:lnTo>
                    <a:pt x="12636" y="17228"/>
                  </a:lnTo>
                  <a:cubicBezTo>
                    <a:pt x="12636" y="15547"/>
                    <a:pt x="13309" y="13928"/>
                    <a:pt x="14487" y="12750"/>
                  </a:cubicBezTo>
                  <a:cubicBezTo>
                    <a:pt x="15832" y="11342"/>
                    <a:pt x="16610" y="9470"/>
                    <a:pt x="16610" y="7515"/>
                  </a:cubicBezTo>
                  <a:cubicBezTo>
                    <a:pt x="16610" y="3206"/>
                    <a:pt x="13078" y="1"/>
                    <a:pt x="91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9"/>
            <p:cNvSpPr/>
            <p:nvPr/>
          </p:nvSpPr>
          <p:spPr>
            <a:xfrm>
              <a:off x="3210180" y="2990956"/>
              <a:ext cx="62974" cy="68005"/>
            </a:xfrm>
            <a:custGeom>
              <a:rect b="b" l="l" r="r" t="t"/>
              <a:pathLst>
                <a:path extrusionOk="0" h="4542" w="4206">
                  <a:moveTo>
                    <a:pt x="2103" y="0"/>
                  </a:moveTo>
                  <a:cubicBezTo>
                    <a:pt x="1760" y="0"/>
                    <a:pt x="1416" y="530"/>
                    <a:pt x="1125" y="530"/>
                  </a:cubicBezTo>
                  <a:cubicBezTo>
                    <a:pt x="1079" y="530"/>
                    <a:pt x="1033" y="516"/>
                    <a:pt x="989" y="484"/>
                  </a:cubicBezTo>
                  <a:lnTo>
                    <a:pt x="1" y="1977"/>
                  </a:lnTo>
                  <a:cubicBezTo>
                    <a:pt x="674" y="2271"/>
                    <a:pt x="1389" y="4542"/>
                    <a:pt x="2103" y="4542"/>
                  </a:cubicBezTo>
                  <a:cubicBezTo>
                    <a:pt x="2818" y="4542"/>
                    <a:pt x="3533" y="2271"/>
                    <a:pt x="4206" y="1977"/>
                  </a:cubicBezTo>
                  <a:lnTo>
                    <a:pt x="3218" y="484"/>
                  </a:lnTo>
                  <a:cubicBezTo>
                    <a:pt x="3174" y="516"/>
                    <a:pt x="3129" y="530"/>
                    <a:pt x="3082" y="530"/>
                  </a:cubicBezTo>
                  <a:cubicBezTo>
                    <a:pt x="2796" y="530"/>
                    <a:pt x="2465" y="0"/>
                    <a:pt x="2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p:nvPr/>
          </p:nvSpPr>
          <p:spPr>
            <a:xfrm>
              <a:off x="3241667" y="3020542"/>
              <a:ext cx="31487" cy="163709"/>
            </a:xfrm>
            <a:custGeom>
              <a:rect b="b" l="l" r="r" t="t"/>
              <a:pathLst>
                <a:path extrusionOk="0" h="10934" w="2103">
                  <a:moveTo>
                    <a:pt x="2103" y="1"/>
                  </a:moveTo>
                  <a:cubicBezTo>
                    <a:pt x="1556" y="232"/>
                    <a:pt x="967" y="379"/>
                    <a:pt x="358" y="421"/>
                  </a:cubicBezTo>
                  <a:lnTo>
                    <a:pt x="0" y="421"/>
                  </a:lnTo>
                  <a:lnTo>
                    <a:pt x="0" y="10933"/>
                  </a:lnTo>
                  <a:lnTo>
                    <a:pt x="2103" y="10933"/>
                  </a:lnTo>
                  <a:lnTo>
                    <a:pt x="2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3210180" y="3020542"/>
              <a:ext cx="31502" cy="163709"/>
            </a:xfrm>
            <a:custGeom>
              <a:rect b="b" l="l" r="r" t="t"/>
              <a:pathLst>
                <a:path extrusionOk="0" h="10934" w="2104">
                  <a:moveTo>
                    <a:pt x="1" y="1"/>
                  </a:moveTo>
                  <a:lnTo>
                    <a:pt x="1" y="10933"/>
                  </a:lnTo>
                  <a:lnTo>
                    <a:pt x="2103" y="10933"/>
                  </a:lnTo>
                  <a:lnTo>
                    <a:pt x="2103" y="421"/>
                  </a:lnTo>
                  <a:lnTo>
                    <a:pt x="1746" y="421"/>
                  </a:lnTo>
                  <a:cubicBezTo>
                    <a:pt x="1136" y="379"/>
                    <a:pt x="548" y="23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9"/>
            <p:cNvSpPr/>
            <p:nvPr/>
          </p:nvSpPr>
          <p:spPr>
            <a:xfrm>
              <a:off x="3236307" y="3026845"/>
              <a:ext cx="10720" cy="157406"/>
            </a:xfrm>
            <a:custGeom>
              <a:rect b="b" l="l" r="r" t="t"/>
              <a:pathLst>
                <a:path extrusionOk="0" h="10513" w="716">
                  <a:moveTo>
                    <a:pt x="1" y="0"/>
                  </a:moveTo>
                  <a:lnTo>
                    <a:pt x="1" y="10512"/>
                  </a:lnTo>
                  <a:lnTo>
                    <a:pt x="716" y="10512"/>
                  </a:lnTo>
                  <a:lnTo>
                    <a:pt x="7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9"/>
            <p:cNvSpPr/>
            <p:nvPr/>
          </p:nvSpPr>
          <p:spPr>
            <a:xfrm>
              <a:off x="3224673" y="2973318"/>
              <a:ext cx="33688" cy="30080"/>
            </a:xfrm>
            <a:custGeom>
              <a:rect b="b" l="l" r="r" t="t"/>
              <a:pathLst>
                <a:path extrusionOk="0" h="2009" w="2250">
                  <a:moveTo>
                    <a:pt x="1135" y="1"/>
                  </a:moveTo>
                  <a:lnTo>
                    <a:pt x="0" y="1662"/>
                  </a:lnTo>
                  <a:cubicBezTo>
                    <a:pt x="336" y="1893"/>
                    <a:pt x="731" y="2009"/>
                    <a:pt x="1125" y="2009"/>
                  </a:cubicBezTo>
                  <a:cubicBezTo>
                    <a:pt x="1519" y="2009"/>
                    <a:pt x="1913" y="1893"/>
                    <a:pt x="2250" y="1662"/>
                  </a:cubicBezTo>
                  <a:lnTo>
                    <a:pt x="11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9"/>
            <p:cNvSpPr/>
            <p:nvPr/>
          </p:nvSpPr>
          <p:spPr>
            <a:xfrm>
              <a:off x="3255651" y="2935558"/>
              <a:ext cx="81720" cy="99477"/>
            </a:xfrm>
            <a:custGeom>
              <a:rect b="b" l="l" r="r" t="t"/>
              <a:pathLst>
                <a:path extrusionOk="0" h="6644" w="5458">
                  <a:moveTo>
                    <a:pt x="669" y="0"/>
                  </a:moveTo>
                  <a:cubicBezTo>
                    <a:pt x="183" y="0"/>
                    <a:pt x="1" y="771"/>
                    <a:pt x="559" y="925"/>
                  </a:cubicBezTo>
                  <a:cubicBezTo>
                    <a:pt x="2893" y="1598"/>
                    <a:pt x="4512" y="3742"/>
                    <a:pt x="4533" y="6181"/>
                  </a:cubicBezTo>
                  <a:cubicBezTo>
                    <a:pt x="4533" y="6433"/>
                    <a:pt x="4743" y="6644"/>
                    <a:pt x="4995" y="6644"/>
                  </a:cubicBezTo>
                  <a:cubicBezTo>
                    <a:pt x="5248" y="6644"/>
                    <a:pt x="5458" y="6433"/>
                    <a:pt x="5458" y="6181"/>
                  </a:cubicBezTo>
                  <a:cubicBezTo>
                    <a:pt x="5458" y="3322"/>
                    <a:pt x="3566" y="820"/>
                    <a:pt x="811" y="21"/>
                  </a:cubicBezTo>
                  <a:cubicBezTo>
                    <a:pt x="762" y="7"/>
                    <a:pt x="714" y="0"/>
                    <a:pt x="669" y="0"/>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
            <p:cNvSpPr/>
            <p:nvPr/>
          </p:nvSpPr>
          <p:spPr>
            <a:xfrm>
              <a:off x="3230752" y="2932399"/>
              <a:ext cx="25304" cy="13880"/>
            </a:xfrm>
            <a:custGeom>
              <a:rect b="b" l="l" r="r" t="t"/>
              <a:pathLst>
                <a:path extrusionOk="0" h="927" w="1690">
                  <a:moveTo>
                    <a:pt x="624" y="1"/>
                  </a:moveTo>
                  <a:cubicBezTo>
                    <a:pt x="0" y="1"/>
                    <a:pt x="14" y="926"/>
                    <a:pt x="625" y="926"/>
                  </a:cubicBezTo>
                  <a:cubicBezTo>
                    <a:pt x="631" y="926"/>
                    <a:pt x="638" y="926"/>
                    <a:pt x="645" y="926"/>
                  </a:cubicBezTo>
                  <a:lnTo>
                    <a:pt x="1045" y="926"/>
                  </a:lnTo>
                  <a:cubicBezTo>
                    <a:pt x="1052" y="926"/>
                    <a:pt x="1059" y="926"/>
                    <a:pt x="1065" y="926"/>
                  </a:cubicBezTo>
                  <a:cubicBezTo>
                    <a:pt x="1676" y="926"/>
                    <a:pt x="1690" y="1"/>
                    <a:pt x="1066" y="1"/>
                  </a:cubicBez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9"/>
            <p:cNvSpPr/>
            <p:nvPr/>
          </p:nvSpPr>
          <p:spPr>
            <a:xfrm>
              <a:off x="3374817" y="3024629"/>
              <a:ext cx="26142" cy="10091"/>
            </a:xfrm>
            <a:custGeom>
              <a:rect b="b" l="l" r="r" t="t"/>
              <a:pathLst>
                <a:path extrusionOk="0" h="674" w="1746">
                  <a:moveTo>
                    <a:pt x="463" y="1"/>
                  </a:moveTo>
                  <a:cubicBezTo>
                    <a:pt x="1" y="1"/>
                    <a:pt x="1" y="674"/>
                    <a:pt x="463" y="674"/>
                  </a:cubicBezTo>
                  <a:lnTo>
                    <a:pt x="1283" y="674"/>
                  </a:lnTo>
                  <a:cubicBezTo>
                    <a:pt x="1746" y="674"/>
                    <a:pt x="1746" y="1"/>
                    <a:pt x="1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3082075" y="3024629"/>
              <a:ext cx="26142" cy="10091"/>
            </a:xfrm>
            <a:custGeom>
              <a:rect b="b" l="l" r="r" t="t"/>
              <a:pathLst>
                <a:path extrusionOk="0" h="674" w="1746">
                  <a:moveTo>
                    <a:pt x="463" y="1"/>
                  </a:moveTo>
                  <a:cubicBezTo>
                    <a:pt x="0" y="1"/>
                    <a:pt x="0" y="674"/>
                    <a:pt x="463" y="674"/>
                  </a:cubicBezTo>
                  <a:lnTo>
                    <a:pt x="1283" y="674"/>
                  </a:lnTo>
                  <a:cubicBezTo>
                    <a:pt x="1745" y="674"/>
                    <a:pt x="1745" y="1"/>
                    <a:pt x="12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3355623" y="2948000"/>
              <a:ext cx="25528" cy="16844"/>
            </a:xfrm>
            <a:custGeom>
              <a:rect b="b" l="l" r="r" t="t"/>
              <a:pathLst>
                <a:path extrusionOk="0" h="1125" w="1705">
                  <a:moveTo>
                    <a:pt x="1209" y="1"/>
                  </a:moveTo>
                  <a:cubicBezTo>
                    <a:pt x="1153" y="1"/>
                    <a:pt x="1092" y="16"/>
                    <a:pt x="1030" y="52"/>
                  </a:cubicBezTo>
                  <a:lnTo>
                    <a:pt x="316" y="473"/>
                  </a:lnTo>
                  <a:cubicBezTo>
                    <a:pt x="0" y="641"/>
                    <a:pt x="126" y="1124"/>
                    <a:pt x="484" y="1124"/>
                  </a:cubicBezTo>
                  <a:cubicBezTo>
                    <a:pt x="547" y="1103"/>
                    <a:pt x="610" y="1103"/>
                    <a:pt x="673" y="1061"/>
                  </a:cubicBezTo>
                  <a:lnTo>
                    <a:pt x="1367" y="662"/>
                  </a:lnTo>
                  <a:cubicBezTo>
                    <a:pt x="1704" y="466"/>
                    <a:pt x="1516" y="1"/>
                    <a:pt x="12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3102213" y="3094371"/>
              <a:ext cx="25528" cy="16844"/>
            </a:xfrm>
            <a:custGeom>
              <a:rect b="b" l="l" r="r" t="t"/>
              <a:pathLst>
                <a:path extrusionOk="0" h="1125" w="1705">
                  <a:moveTo>
                    <a:pt x="1190" y="1"/>
                  </a:moveTo>
                  <a:cubicBezTo>
                    <a:pt x="1132" y="1"/>
                    <a:pt x="1072" y="17"/>
                    <a:pt x="1010" y="52"/>
                  </a:cubicBezTo>
                  <a:lnTo>
                    <a:pt x="316" y="473"/>
                  </a:lnTo>
                  <a:cubicBezTo>
                    <a:pt x="1" y="641"/>
                    <a:pt x="127" y="1125"/>
                    <a:pt x="484" y="1125"/>
                  </a:cubicBezTo>
                  <a:cubicBezTo>
                    <a:pt x="547" y="1104"/>
                    <a:pt x="610" y="1104"/>
                    <a:pt x="652" y="1062"/>
                  </a:cubicBezTo>
                  <a:lnTo>
                    <a:pt x="1367" y="662"/>
                  </a:lnTo>
                  <a:cubicBezTo>
                    <a:pt x="1705" y="467"/>
                    <a:pt x="1502" y="1"/>
                    <a:pt x="11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3305001" y="2892257"/>
              <a:ext cx="19629" cy="20976"/>
            </a:xfrm>
            <a:custGeom>
              <a:rect b="b" l="l" r="r" t="t"/>
              <a:pathLst>
                <a:path extrusionOk="0" h="1401" w="1311">
                  <a:moveTo>
                    <a:pt x="855" y="0"/>
                  </a:moveTo>
                  <a:cubicBezTo>
                    <a:pt x="747" y="0"/>
                    <a:pt x="637" y="53"/>
                    <a:pt x="564" y="180"/>
                  </a:cubicBezTo>
                  <a:lnTo>
                    <a:pt x="143" y="874"/>
                  </a:lnTo>
                  <a:cubicBezTo>
                    <a:pt x="1" y="1098"/>
                    <a:pt x="154" y="1400"/>
                    <a:pt x="412" y="1400"/>
                  </a:cubicBezTo>
                  <a:cubicBezTo>
                    <a:pt x="420" y="1400"/>
                    <a:pt x="429" y="1400"/>
                    <a:pt x="438" y="1399"/>
                  </a:cubicBezTo>
                  <a:cubicBezTo>
                    <a:pt x="564" y="1399"/>
                    <a:pt x="690" y="1336"/>
                    <a:pt x="753" y="1231"/>
                  </a:cubicBezTo>
                  <a:lnTo>
                    <a:pt x="1153" y="516"/>
                  </a:lnTo>
                  <a:cubicBezTo>
                    <a:pt x="1310" y="244"/>
                    <a:pt x="1086" y="0"/>
                    <a:pt x="8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3236307" y="2871805"/>
              <a:ext cx="10406" cy="22833"/>
            </a:xfrm>
            <a:custGeom>
              <a:rect b="b" l="l" r="r" t="t"/>
              <a:pathLst>
                <a:path extrusionOk="0" h="1525" w="695">
                  <a:moveTo>
                    <a:pt x="348" y="1"/>
                  </a:moveTo>
                  <a:cubicBezTo>
                    <a:pt x="174" y="1"/>
                    <a:pt x="1" y="116"/>
                    <a:pt x="1" y="347"/>
                  </a:cubicBezTo>
                  <a:lnTo>
                    <a:pt x="1" y="1167"/>
                  </a:lnTo>
                  <a:cubicBezTo>
                    <a:pt x="1" y="1357"/>
                    <a:pt x="169" y="1525"/>
                    <a:pt x="358" y="1525"/>
                  </a:cubicBezTo>
                  <a:cubicBezTo>
                    <a:pt x="548" y="1525"/>
                    <a:pt x="695" y="1357"/>
                    <a:pt x="695" y="1167"/>
                  </a:cubicBezTo>
                  <a:lnTo>
                    <a:pt x="695" y="347"/>
                  </a:lnTo>
                  <a:cubicBezTo>
                    <a:pt x="695" y="116"/>
                    <a:pt x="521" y="1"/>
                    <a:pt x="3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9"/>
            <p:cNvSpPr/>
            <p:nvPr/>
          </p:nvSpPr>
          <p:spPr>
            <a:xfrm>
              <a:off x="3158405" y="2892257"/>
              <a:ext cx="19689" cy="21276"/>
            </a:xfrm>
            <a:custGeom>
              <a:rect b="b" l="l" r="r" t="t"/>
              <a:pathLst>
                <a:path extrusionOk="0" h="1421" w="1315">
                  <a:moveTo>
                    <a:pt x="456" y="0"/>
                  </a:moveTo>
                  <a:cubicBezTo>
                    <a:pt x="224" y="0"/>
                    <a:pt x="0" y="244"/>
                    <a:pt x="158" y="516"/>
                  </a:cubicBezTo>
                  <a:lnTo>
                    <a:pt x="579" y="1231"/>
                  </a:lnTo>
                  <a:cubicBezTo>
                    <a:pt x="621" y="1336"/>
                    <a:pt x="747" y="1399"/>
                    <a:pt x="873" y="1399"/>
                  </a:cubicBezTo>
                  <a:lnTo>
                    <a:pt x="873" y="1420"/>
                  </a:lnTo>
                  <a:cubicBezTo>
                    <a:pt x="1146" y="1420"/>
                    <a:pt x="1314" y="1126"/>
                    <a:pt x="1188" y="895"/>
                  </a:cubicBezTo>
                  <a:lnTo>
                    <a:pt x="747" y="180"/>
                  </a:lnTo>
                  <a:cubicBezTo>
                    <a:pt x="673" y="53"/>
                    <a:pt x="564" y="0"/>
                    <a:pt x="4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3101884" y="2948000"/>
              <a:ext cx="25528" cy="16844"/>
            </a:xfrm>
            <a:custGeom>
              <a:rect b="b" l="l" r="r" t="t"/>
              <a:pathLst>
                <a:path extrusionOk="0" h="1125" w="1705">
                  <a:moveTo>
                    <a:pt x="496" y="1"/>
                  </a:moveTo>
                  <a:cubicBezTo>
                    <a:pt x="188" y="1"/>
                    <a:pt x="0" y="466"/>
                    <a:pt x="338" y="662"/>
                  </a:cubicBezTo>
                  <a:lnTo>
                    <a:pt x="1053" y="1061"/>
                  </a:lnTo>
                  <a:cubicBezTo>
                    <a:pt x="1095" y="1103"/>
                    <a:pt x="1158" y="1103"/>
                    <a:pt x="1221" y="1124"/>
                  </a:cubicBezTo>
                  <a:cubicBezTo>
                    <a:pt x="1578" y="1124"/>
                    <a:pt x="1705" y="641"/>
                    <a:pt x="1389" y="473"/>
                  </a:cubicBezTo>
                  <a:lnTo>
                    <a:pt x="674" y="52"/>
                  </a:lnTo>
                  <a:cubicBezTo>
                    <a:pt x="612" y="16"/>
                    <a:pt x="552" y="1"/>
                    <a:pt x="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3355278" y="3094371"/>
              <a:ext cx="25543" cy="16844"/>
            </a:xfrm>
            <a:custGeom>
              <a:rect b="b" l="l" r="r" t="t"/>
              <a:pathLst>
                <a:path extrusionOk="0" h="1125" w="1706">
                  <a:moveTo>
                    <a:pt x="516" y="1"/>
                  </a:moveTo>
                  <a:cubicBezTo>
                    <a:pt x="204" y="1"/>
                    <a:pt x="1" y="467"/>
                    <a:pt x="339" y="662"/>
                  </a:cubicBezTo>
                  <a:lnTo>
                    <a:pt x="1053" y="1062"/>
                  </a:lnTo>
                  <a:cubicBezTo>
                    <a:pt x="1116" y="1104"/>
                    <a:pt x="1158" y="1104"/>
                    <a:pt x="1222" y="1125"/>
                  </a:cubicBezTo>
                  <a:cubicBezTo>
                    <a:pt x="1579" y="1125"/>
                    <a:pt x="1705" y="641"/>
                    <a:pt x="1411" y="473"/>
                  </a:cubicBezTo>
                  <a:lnTo>
                    <a:pt x="696" y="52"/>
                  </a:lnTo>
                  <a:cubicBezTo>
                    <a:pt x="634" y="17"/>
                    <a:pt x="573" y="1"/>
                    <a:pt x="5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3223401" y="3230187"/>
              <a:ext cx="36533" cy="21426"/>
            </a:xfrm>
            <a:custGeom>
              <a:rect b="b" l="l" r="r" t="t"/>
              <a:pathLst>
                <a:path extrusionOk="0" h="1431" w="2440">
                  <a:moveTo>
                    <a:pt x="1" y="1"/>
                  </a:moveTo>
                  <a:lnTo>
                    <a:pt x="1" y="569"/>
                  </a:lnTo>
                  <a:cubicBezTo>
                    <a:pt x="1" y="1031"/>
                    <a:pt x="379" y="1431"/>
                    <a:pt x="863" y="1431"/>
                  </a:cubicBezTo>
                  <a:lnTo>
                    <a:pt x="1578" y="1431"/>
                  </a:lnTo>
                  <a:cubicBezTo>
                    <a:pt x="2040" y="1431"/>
                    <a:pt x="2440" y="1031"/>
                    <a:pt x="2440" y="569"/>
                  </a:cubicBezTo>
                  <a:lnTo>
                    <a:pt x="2440" y="1"/>
                  </a:lnTo>
                  <a:cubicBezTo>
                    <a:pt x="2208" y="43"/>
                    <a:pt x="1977" y="85"/>
                    <a:pt x="1746" y="85"/>
                  </a:cubicBezTo>
                  <a:lnTo>
                    <a:pt x="674" y="85"/>
                  </a:lnTo>
                  <a:cubicBezTo>
                    <a:pt x="442" y="85"/>
                    <a:pt x="211" y="4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3188470" y="3173531"/>
              <a:ext cx="106095" cy="61088"/>
            </a:xfrm>
            <a:custGeom>
              <a:rect b="b" l="l" r="r" t="t"/>
              <a:pathLst>
                <a:path extrusionOk="0" h="4080" w="7086">
                  <a:moveTo>
                    <a:pt x="0" y="0"/>
                  </a:moveTo>
                  <a:lnTo>
                    <a:pt x="0" y="1073"/>
                  </a:lnTo>
                  <a:lnTo>
                    <a:pt x="0" y="1178"/>
                  </a:lnTo>
                  <a:cubicBezTo>
                    <a:pt x="0" y="1325"/>
                    <a:pt x="21" y="1472"/>
                    <a:pt x="63" y="1640"/>
                  </a:cubicBezTo>
                  <a:cubicBezTo>
                    <a:pt x="84" y="1788"/>
                    <a:pt x="126" y="1956"/>
                    <a:pt x="189" y="2103"/>
                  </a:cubicBezTo>
                  <a:cubicBezTo>
                    <a:pt x="610" y="3301"/>
                    <a:pt x="1745" y="4079"/>
                    <a:pt x="3007" y="4079"/>
                  </a:cubicBezTo>
                  <a:lnTo>
                    <a:pt x="4079" y="4079"/>
                  </a:lnTo>
                  <a:cubicBezTo>
                    <a:pt x="5340" y="4079"/>
                    <a:pt x="6476" y="3301"/>
                    <a:pt x="6896" y="2103"/>
                  </a:cubicBezTo>
                  <a:cubicBezTo>
                    <a:pt x="6959" y="1956"/>
                    <a:pt x="7001" y="1788"/>
                    <a:pt x="7022" y="1640"/>
                  </a:cubicBezTo>
                  <a:cubicBezTo>
                    <a:pt x="7064" y="1472"/>
                    <a:pt x="7085" y="1325"/>
                    <a:pt x="7085" y="1178"/>
                  </a:cubicBezTo>
                  <a:lnTo>
                    <a:pt x="7085" y="1073"/>
                  </a:lnTo>
                  <a:lnTo>
                    <a:pt x="70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3188470" y="3191153"/>
              <a:ext cx="106095" cy="13865"/>
            </a:xfrm>
            <a:custGeom>
              <a:rect b="b" l="l" r="r" t="t"/>
              <a:pathLst>
                <a:path extrusionOk="0" h="926" w="7086">
                  <a:moveTo>
                    <a:pt x="0" y="1"/>
                  </a:moveTo>
                  <a:cubicBezTo>
                    <a:pt x="0" y="148"/>
                    <a:pt x="21" y="295"/>
                    <a:pt x="63" y="463"/>
                  </a:cubicBezTo>
                  <a:cubicBezTo>
                    <a:pt x="84" y="611"/>
                    <a:pt x="126" y="779"/>
                    <a:pt x="189" y="926"/>
                  </a:cubicBezTo>
                  <a:lnTo>
                    <a:pt x="6896" y="926"/>
                  </a:lnTo>
                  <a:cubicBezTo>
                    <a:pt x="6959" y="779"/>
                    <a:pt x="7001" y="611"/>
                    <a:pt x="7022" y="463"/>
                  </a:cubicBezTo>
                  <a:cubicBezTo>
                    <a:pt x="7064" y="295"/>
                    <a:pt x="7085" y="148"/>
                    <a:pt x="7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49"/>
          <p:cNvGrpSpPr/>
          <p:nvPr/>
        </p:nvGrpSpPr>
        <p:grpSpPr>
          <a:xfrm>
            <a:off x="4407401" y="3065536"/>
            <a:ext cx="329187" cy="322028"/>
            <a:chOff x="1742965" y="1502959"/>
            <a:chExt cx="333692" cy="333363"/>
          </a:xfrm>
        </p:grpSpPr>
        <p:sp>
          <p:nvSpPr>
            <p:cNvPr id="514" name="Google Shape;514;p49"/>
            <p:cNvSpPr/>
            <p:nvPr/>
          </p:nvSpPr>
          <p:spPr>
            <a:xfrm>
              <a:off x="1742965" y="1502959"/>
              <a:ext cx="333692" cy="333363"/>
            </a:xfrm>
            <a:custGeom>
              <a:rect b="b" l="l" r="r" t="t"/>
              <a:pathLst>
                <a:path extrusionOk="0" h="22265" w="22287">
                  <a:moveTo>
                    <a:pt x="11143" y="0"/>
                  </a:moveTo>
                  <a:cubicBezTo>
                    <a:pt x="4983" y="0"/>
                    <a:pt x="1" y="4121"/>
                    <a:pt x="1" y="9188"/>
                  </a:cubicBezTo>
                  <a:cubicBezTo>
                    <a:pt x="1" y="13708"/>
                    <a:pt x="3974" y="17450"/>
                    <a:pt x="9209" y="18207"/>
                  </a:cubicBezTo>
                  <a:cubicBezTo>
                    <a:pt x="9335" y="19700"/>
                    <a:pt x="8831" y="21151"/>
                    <a:pt x="7843" y="22265"/>
                  </a:cubicBezTo>
                  <a:cubicBezTo>
                    <a:pt x="10324" y="22265"/>
                    <a:pt x="12468" y="20604"/>
                    <a:pt x="13099" y="18207"/>
                  </a:cubicBezTo>
                  <a:cubicBezTo>
                    <a:pt x="18313" y="17450"/>
                    <a:pt x="22286" y="13687"/>
                    <a:pt x="22286" y="9188"/>
                  </a:cubicBezTo>
                  <a:cubicBezTo>
                    <a:pt x="22265" y="4121"/>
                    <a:pt x="17283" y="0"/>
                    <a:pt x="11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1854719" y="1629492"/>
              <a:ext cx="22040" cy="21740"/>
            </a:xfrm>
            <a:custGeom>
              <a:rect b="b" l="l" r="r" t="t"/>
              <a:pathLst>
                <a:path extrusionOk="0" h="1452" w="1472">
                  <a:moveTo>
                    <a:pt x="736" y="1"/>
                  </a:moveTo>
                  <a:cubicBezTo>
                    <a:pt x="337" y="1"/>
                    <a:pt x="0" y="316"/>
                    <a:pt x="0" y="716"/>
                  </a:cubicBezTo>
                  <a:cubicBezTo>
                    <a:pt x="0" y="1136"/>
                    <a:pt x="337" y="1452"/>
                    <a:pt x="736" y="1452"/>
                  </a:cubicBezTo>
                  <a:cubicBezTo>
                    <a:pt x="1136" y="1452"/>
                    <a:pt x="1472" y="1136"/>
                    <a:pt x="1472" y="716"/>
                  </a:cubicBezTo>
                  <a:cubicBezTo>
                    <a:pt x="1472" y="316"/>
                    <a:pt x="1136" y="1"/>
                    <a:pt x="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1898783" y="1629492"/>
              <a:ext cx="22054" cy="21740"/>
            </a:xfrm>
            <a:custGeom>
              <a:rect b="b" l="l" r="r" t="t"/>
              <a:pathLst>
                <a:path extrusionOk="0" h="1452" w="1473">
                  <a:moveTo>
                    <a:pt x="736" y="1"/>
                  </a:moveTo>
                  <a:cubicBezTo>
                    <a:pt x="316" y="1"/>
                    <a:pt x="1" y="316"/>
                    <a:pt x="1" y="716"/>
                  </a:cubicBezTo>
                  <a:cubicBezTo>
                    <a:pt x="1" y="1136"/>
                    <a:pt x="316" y="1452"/>
                    <a:pt x="736" y="1452"/>
                  </a:cubicBezTo>
                  <a:cubicBezTo>
                    <a:pt x="1136" y="1452"/>
                    <a:pt x="1472" y="1136"/>
                    <a:pt x="1472" y="716"/>
                  </a:cubicBezTo>
                  <a:cubicBezTo>
                    <a:pt x="1472" y="316"/>
                    <a:pt x="1136" y="1"/>
                    <a:pt x="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1942863" y="1629492"/>
              <a:ext cx="21725" cy="21740"/>
            </a:xfrm>
            <a:custGeom>
              <a:rect b="b" l="l" r="r" t="t"/>
              <a:pathLst>
                <a:path extrusionOk="0" h="1452" w="1451">
                  <a:moveTo>
                    <a:pt x="715" y="1"/>
                  </a:moveTo>
                  <a:cubicBezTo>
                    <a:pt x="315" y="1"/>
                    <a:pt x="0" y="316"/>
                    <a:pt x="0" y="716"/>
                  </a:cubicBezTo>
                  <a:cubicBezTo>
                    <a:pt x="0" y="1136"/>
                    <a:pt x="315" y="1452"/>
                    <a:pt x="715" y="1452"/>
                  </a:cubicBezTo>
                  <a:cubicBezTo>
                    <a:pt x="1135" y="1452"/>
                    <a:pt x="1451" y="1136"/>
                    <a:pt x="1451" y="716"/>
                  </a:cubicBezTo>
                  <a:cubicBezTo>
                    <a:pt x="1451" y="316"/>
                    <a:pt x="1135" y="1"/>
                    <a:pt x="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9"/>
          <p:cNvGrpSpPr/>
          <p:nvPr/>
        </p:nvGrpSpPr>
        <p:grpSpPr>
          <a:xfrm>
            <a:off x="6834882" y="3053711"/>
            <a:ext cx="393193" cy="304730"/>
            <a:chOff x="3051531" y="1516809"/>
            <a:chExt cx="390034" cy="296545"/>
          </a:xfrm>
        </p:grpSpPr>
        <p:sp>
          <p:nvSpPr>
            <p:cNvPr id="519" name="Google Shape;519;p49"/>
            <p:cNvSpPr/>
            <p:nvPr/>
          </p:nvSpPr>
          <p:spPr>
            <a:xfrm>
              <a:off x="3051531" y="1516809"/>
              <a:ext cx="389719" cy="296545"/>
            </a:xfrm>
            <a:custGeom>
              <a:rect b="b" l="l" r="r" t="t"/>
              <a:pathLst>
                <a:path extrusionOk="0" h="19806" w="26029">
                  <a:moveTo>
                    <a:pt x="316" y="0"/>
                  </a:moveTo>
                  <a:cubicBezTo>
                    <a:pt x="148" y="0"/>
                    <a:pt x="1" y="147"/>
                    <a:pt x="1" y="316"/>
                  </a:cubicBezTo>
                  <a:lnTo>
                    <a:pt x="1" y="19490"/>
                  </a:lnTo>
                  <a:cubicBezTo>
                    <a:pt x="1" y="19658"/>
                    <a:pt x="148" y="19805"/>
                    <a:pt x="316" y="19805"/>
                  </a:cubicBezTo>
                  <a:lnTo>
                    <a:pt x="25713" y="19805"/>
                  </a:lnTo>
                  <a:cubicBezTo>
                    <a:pt x="25882" y="19805"/>
                    <a:pt x="26029" y="19658"/>
                    <a:pt x="26029" y="19490"/>
                  </a:cubicBezTo>
                  <a:lnTo>
                    <a:pt x="26029" y="316"/>
                  </a:lnTo>
                  <a:cubicBezTo>
                    <a:pt x="26029" y="147"/>
                    <a:pt x="25882" y="0"/>
                    <a:pt x="25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a:off x="3051531" y="1744391"/>
              <a:ext cx="389719" cy="68963"/>
            </a:xfrm>
            <a:custGeom>
              <a:rect b="b" l="l" r="r" t="t"/>
              <a:pathLst>
                <a:path extrusionOk="0" h="4606" w="26029">
                  <a:moveTo>
                    <a:pt x="1" y="1"/>
                  </a:moveTo>
                  <a:lnTo>
                    <a:pt x="1" y="4290"/>
                  </a:lnTo>
                  <a:cubicBezTo>
                    <a:pt x="1" y="4458"/>
                    <a:pt x="148" y="4605"/>
                    <a:pt x="316" y="4605"/>
                  </a:cubicBezTo>
                  <a:lnTo>
                    <a:pt x="25713" y="4605"/>
                  </a:lnTo>
                  <a:cubicBezTo>
                    <a:pt x="25882" y="4605"/>
                    <a:pt x="26029" y="4458"/>
                    <a:pt x="26029" y="4290"/>
                  </a:cubicBezTo>
                  <a:lnTo>
                    <a:pt x="260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3051531" y="1753838"/>
              <a:ext cx="389719" cy="59516"/>
            </a:xfrm>
            <a:custGeom>
              <a:rect b="b" l="l" r="r" t="t"/>
              <a:pathLst>
                <a:path extrusionOk="0" h="3975" w="26029">
                  <a:moveTo>
                    <a:pt x="1" y="1"/>
                  </a:moveTo>
                  <a:lnTo>
                    <a:pt x="1" y="3659"/>
                  </a:lnTo>
                  <a:cubicBezTo>
                    <a:pt x="1" y="3827"/>
                    <a:pt x="148" y="3974"/>
                    <a:pt x="316" y="3974"/>
                  </a:cubicBezTo>
                  <a:lnTo>
                    <a:pt x="25713" y="3974"/>
                  </a:lnTo>
                  <a:cubicBezTo>
                    <a:pt x="25882" y="3953"/>
                    <a:pt x="26029" y="3827"/>
                    <a:pt x="26029" y="3659"/>
                  </a:cubicBezTo>
                  <a:lnTo>
                    <a:pt x="260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3051846" y="1516809"/>
              <a:ext cx="389405" cy="65804"/>
            </a:xfrm>
            <a:custGeom>
              <a:rect b="b" l="l" r="r" t="t"/>
              <a:pathLst>
                <a:path extrusionOk="0" h="4395" w="26008">
                  <a:moveTo>
                    <a:pt x="316" y="0"/>
                  </a:moveTo>
                  <a:cubicBezTo>
                    <a:pt x="127" y="0"/>
                    <a:pt x="1" y="147"/>
                    <a:pt x="1" y="316"/>
                  </a:cubicBezTo>
                  <a:lnTo>
                    <a:pt x="1" y="4394"/>
                  </a:lnTo>
                  <a:lnTo>
                    <a:pt x="26008" y="4394"/>
                  </a:lnTo>
                  <a:lnTo>
                    <a:pt x="26008" y="316"/>
                  </a:lnTo>
                  <a:cubicBezTo>
                    <a:pt x="26008" y="147"/>
                    <a:pt x="25882" y="0"/>
                    <a:pt x="25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3051846" y="1516809"/>
              <a:ext cx="389719" cy="56356"/>
            </a:xfrm>
            <a:custGeom>
              <a:rect b="b" l="l" r="r" t="t"/>
              <a:pathLst>
                <a:path extrusionOk="0" h="3764" w="26029">
                  <a:moveTo>
                    <a:pt x="316" y="0"/>
                  </a:moveTo>
                  <a:cubicBezTo>
                    <a:pt x="127" y="0"/>
                    <a:pt x="1" y="147"/>
                    <a:pt x="1" y="316"/>
                  </a:cubicBezTo>
                  <a:lnTo>
                    <a:pt x="1" y="3764"/>
                  </a:lnTo>
                  <a:lnTo>
                    <a:pt x="26008" y="3764"/>
                  </a:lnTo>
                  <a:lnTo>
                    <a:pt x="26029" y="316"/>
                  </a:lnTo>
                  <a:cubicBezTo>
                    <a:pt x="26029" y="147"/>
                    <a:pt x="25882" y="0"/>
                    <a:pt x="257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3077973" y="1539148"/>
              <a:ext cx="15751" cy="11978"/>
            </a:xfrm>
            <a:custGeom>
              <a:rect b="b" l="l" r="r" t="t"/>
              <a:pathLst>
                <a:path extrusionOk="0" h="800" w="1052">
                  <a:moveTo>
                    <a:pt x="526" y="1"/>
                  </a:moveTo>
                  <a:cubicBezTo>
                    <a:pt x="1" y="1"/>
                    <a:pt x="1" y="779"/>
                    <a:pt x="526" y="800"/>
                  </a:cubicBezTo>
                  <a:cubicBezTo>
                    <a:pt x="1052" y="779"/>
                    <a:pt x="1052" y="1"/>
                    <a:pt x="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3100012" y="1539148"/>
              <a:ext cx="15751" cy="11978"/>
            </a:xfrm>
            <a:custGeom>
              <a:rect b="b" l="l" r="r" t="t"/>
              <a:pathLst>
                <a:path extrusionOk="0" h="800" w="1052">
                  <a:moveTo>
                    <a:pt x="526" y="1"/>
                  </a:moveTo>
                  <a:cubicBezTo>
                    <a:pt x="0" y="1"/>
                    <a:pt x="0" y="779"/>
                    <a:pt x="526" y="800"/>
                  </a:cubicBezTo>
                  <a:cubicBezTo>
                    <a:pt x="1052" y="779"/>
                    <a:pt x="1052" y="1"/>
                    <a:pt x="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9"/>
            <p:cNvSpPr/>
            <p:nvPr/>
          </p:nvSpPr>
          <p:spPr>
            <a:xfrm>
              <a:off x="3121737" y="1539148"/>
              <a:ext cx="15751" cy="11978"/>
            </a:xfrm>
            <a:custGeom>
              <a:rect b="b" l="l" r="r" t="t"/>
              <a:pathLst>
                <a:path extrusionOk="0" h="800" w="1052">
                  <a:moveTo>
                    <a:pt x="526" y="1"/>
                  </a:moveTo>
                  <a:cubicBezTo>
                    <a:pt x="0" y="1"/>
                    <a:pt x="0" y="800"/>
                    <a:pt x="526" y="800"/>
                  </a:cubicBezTo>
                  <a:cubicBezTo>
                    <a:pt x="1051" y="800"/>
                    <a:pt x="1051"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9"/>
            <p:cNvSpPr/>
            <p:nvPr/>
          </p:nvSpPr>
          <p:spPr>
            <a:xfrm>
              <a:off x="3336727" y="1539148"/>
              <a:ext cx="81226" cy="11978"/>
            </a:xfrm>
            <a:custGeom>
              <a:rect b="b" l="l" r="r" t="t"/>
              <a:pathLst>
                <a:path extrusionOk="0" h="800" w="5425">
                  <a:moveTo>
                    <a:pt x="526" y="1"/>
                  </a:moveTo>
                  <a:cubicBezTo>
                    <a:pt x="1" y="1"/>
                    <a:pt x="1" y="800"/>
                    <a:pt x="526" y="800"/>
                  </a:cubicBezTo>
                  <a:lnTo>
                    <a:pt x="4899" y="800"/>
                  </a:lnTo>
                  <a:cubicBezTo>
                    <a:pt x="5425" y="779"/>
                    <a:pt x="5425" y="1"/>
                    <a:pt x="4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9"/>
            <p:cNvSpPr/>
            <p:nvPr/>
          </p:nvSpPr>
          <p:spPr>
            <a:xfrm>
              <a:off x="3301153" y="1539148"/>
              <a:ext cx="30244" cy="11978"/>
            </a:xfrm>
            <a:custGeom>
              <a:rect b="b" l="l" r="r" t="t"/>
              <a:pathLst>
                <a:path extrusionOk="0" h="800" w="2020">
                  <a:moveTo>
                    <a:pt x="527" y="1"/>
                  </a:moveTo>
                  <a:cubicBezTo>
                    <a:pt x="1" y="1"/>
                    <a:pt x="1" y="800"/>
                    <a:pt x="527" y="800"/>
                  </a:cubicBezTo>
                  <a:lnTo>
                    <a:pt x="1494" y="800"/>
                  </a:lnTo>
                  <a:cubicBezTo>
                    <a:pt x="2019" y="779"/>
                    <a:pt x="2019" y="1"/>
                    <a:pt x="14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9"/>
            <p:cNvSpPr/>
            <p:nvPr/>
          </p:nvSpPr>
          <p:spPr>
            <a:xfrm>
              <a:off x="3170832" y="1608096"/>
              <a:ext cx="151432" cy="107667"/>
            </a:xfrm>
            <a:custGeom>
              <a:rect b="b" l="l" r="r" t="t"/>
              <a:pathLst>
                <a:path extrusionOk="0" h="7191" w="10114">
                  <a:moveTo>
                    <a:pt x="2061" y="0"/>
                  </a:moveTo>
                  <a:cubicBezTo>
                    <a:pt x="926" y="0"/>
                    <a:pt x="1" y="925"/>
                    <a:pt x="1" y="2061"/>
                  </a:cubicBezTo>
                  <a:lnTo>
                    <a:pt x="1" y="5130"/>
                  </a:lnTo>
                  <a:cubicBezTo>
                    <a:pt x="1" y="6265"/>
                    <a:pt x="926" y="7191"/>
                    <a:pt x="2061" y="7191"/>
                  </a:cubicBezTo>
                  <a:lnTo>
                    <a:pt x="8053" y="7191"/>
                  </a:lnTo>
                  <a:cubicBezTo>
                    <a:pt x="9189" y="7191"/>
                    <a:pt x="10093" y="6287"/>
                    <a:pt x="10114" y="5151"/>
                  </a:cubicBezTo>
                  <a:lnTo>
                    <a:pt x="10114" y="2061"/>
                  </a:lnTo>
                  <a:cubicBezTo>
                    <a:pt x="10114" y="925"/>
                    <a:pt x="9189" y="0"/>
                    <a:pt x="8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
            <p:cNvSpPr/>
            <p:nvPr/>
          </p:nvSpPr>
          <p:spPr>
            <a:xfrm>
              <a:off x="3170832" y="1608096"/>
              <a:ext cx="151432" cy="44079"/>
            </a:xfrm>
            <a:custGeom>
              <a:rect b="b" l="l" r="r" t="t"/>
              <a:pathLst>
                <a:path extrusionOk="0" h="2944" w="10114">
                  <a:moveTo>
                    <a:pt x="2061" y="0"/>
                  </a:moveTo>
                  <a:cubicBezTo>
                    <a:pt x="926" y="0"/>
                    <a:pt x="1" y="925"/>
                    <a:pt x="1" y="2061"/>
                  </a:cubicBezTo>
                  <a:lnTo>
                    <a:pt x="1" y="2944"/>
                  </a:lnTo>
                  <a:cubicBezTo>
                    <a:pt x="1" y="1808"/>
                    <a:pt x="926" y="883"/>
                    <a:pt x="2061" y="883"/>
                  </a:cubicBezTo>
                  <a:lnTo>
                    <a:pt x="8053" y="883"/>
                  </a:lnTo>
                  <a:cubicBezTo>
                    <a:pt x="9189" y="883"/>
                    <a:pt x="10114" y="1808"/>
                    <a:pt x="10114" y="2944"/>
                  </a:cubicBezTo>
                  <a:lnTo>
                    <a:pt x="10114" y="2061"/>
                  </a:lnTo>
                  <a:cubicBezTo>
                    <a:pt x="10114" y="925"/>
                    <a:pt x="9189" y="0"/>
                    <a:pt x="80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p:nvPr/>
          </p:nvSpPr>
          <p:spPr>
            <a:xfrm>
              <a:off x="3227503" y="1642084"/>
              <a:ext cx="41878" cy="40007"/>
            </a:xfrm>
            <a:custGeom>
              <a:rect b="b" l="l" r="r" t="t"/>
              <a:pathLst>
                <a:path extrusionOk="0" h="2672" w="2797">
                  <a:moveTo>
                    <a:pt x="330" y="0"/>
                  </a:moveTo>
                  <a:cubicBezTo>
                    <a:pt x="161" y="0"/>
                    <a:pt x="0" y="144"/>
                    <a:pt x="0" y="337"/>
                  </a:cubicBezTo>
                  <a:lnTo>
                    <a:pt x="0" y="2335"/>
                  </a:lnTo>
                  <a:cubicBezTo>
                    <a:pt x="0" y="2528"/>
                    <a:pt x="148" y="2672"/>
                    <a:pt x="322" y="2672"/>
                  </a:cubicBezTo>
                  <a:cubicBezTo>
                    <a:pt x="375" y="2672"/>
                    <a:pt x="430" y="2658"/>
                    <a:pt x="484" y="2629"/>
                  </a:cubicBezTo>
                  <a:lnTo>
                    <a:pt x="2544" y="1641"/>
                  </a:lnTo>
                  <a:cubicBezTo>
                    <a:pt x="2796" y="1515"/>
                    <a:pt x="2796" y="1157"/>
                    <a:pt x="2544" y="1031"/>
                  </a:cubicBezTo>
                  <a:lnTo>
                    <a:pt x="484" y="43"/>
                  </a:lnTo>
                  <a:cubicBezTo>
                    <a:pt x="435" y="13"/>
                    <a:pt x="382" y="0"/>
                    <a:pt x="3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9"/>
            <p:cNvSpPr/>
            <p:nvPr/>
          </p:nvSpPr>
          <p:spPr>
            <a:xfrm>
              <a:off x="3087106" y="1776177"/>
              <a:ext cx="160865" cy="11679"/>
            </a:xfrm>
            <a:custGeom>
              <a:rect b="b" l="l" r="r" t="t"/>
              <a:pathLst>
                <a:path extrusionOk="0" h="780" w="10744">
                  <a:moveTo>
                    <a:pt x="506" y="1"/>
                  </a:moveTo>
                  <a:cubicBezTo>
                    <a:pt x="0" y="1"/>
                    <a:pt x="7" y="779"/>
                    <a:pt x="526" y="779"/>
                  </a:cubicBezTo>
                  <a:lnTo>
                    <a:pt x="10218" y="779"/>
                  </a:lnTo>
                  <a:cubicBezTo>
                    <a:pt x="10744" y="779"/>
                    <a:pt x="10744" y="1"/>
                    <a:pt x="10218" y="1"/>
                  </a:cubicBezTo>
                  <a:lnTo>
                    <a:pt x="526" y="1"/>
                  </a:lnTo>
                  <a:cubicBezTo>
                    <a:pt x="519" y="1"/>
                    <a:pt x="512"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9"/>
            <p:cNvSpPr/>
            <p:nvPr/>
          </p:nvSpPr>
          <p:spPr>
            <a:xfrm>
              <a:off x="3362540" y="1775563"/>
              <a:ext cx="46295" cy="11978"/>
            </a:xfrm>
            <a:custGeom>
              <a:rect b="b" l="l" r="r" t="t"/>
              <a:pathLst>
                <a:path extrusionOk="0" h="800" w="3092">
                  <a:moveTo>
                    <a:pt x="526" y="0"/>
                  </a:moveTo>
                  <a:cubicBezTo>
                    <a:pt x="1" y="0"/>
                    <a:pt x="1" y="799"/>
                    <a:pt x="526" y="799"/>
                  </a:cubicBezTo>
                  <a:lnTo>
                    <a:pt x="2566" y="799"/>
                  </a:lnTo>
                  <a:cubicBezTo>
                    <a:pt x="3091" y="799"/>
                    <a:pt x="3091" y="0"/>
                    <a:pt x="25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49"/>
          <p:cNvGrpSpPr/>
          <p:nvPr/>
        </p:nvGrpSpPr>
        <p:grpSpPr>
          <a:xfrm>
            <a:off x="4384521" y="1700987"/>
            <a:ext cx="374894" cy="343745"/>
            <a:chOff x="1298519" y="1970322"/>
            <a:chExt cx="378452" cy="341321"/>
          </a:xfrm>
        </p:grpSpPr>
        <p:sp>
          <p:nvSpPr>
            <p:cNvPr id="535" name="Google Shape;535;p49"/>
            <p:cNvSpPr/>
            <p:nvPr/>
          </p:nvSpPr>
          <p:spPr>
            <a:xfrm>
              <a:off x="1498624" y="1970322"/>
              <a:ext cx="178346" cy="149857"/>
            </a:xfrm>
            <a:custGeom>
              <a:rect b="b" l="l" r="r" t="t"/>
              <a:pathLst>
                <a:path extrusionOk="0" h="5723" w="6811">
                  <a:moveTo>
                    <a:pt x="3433" y="1"/>
                  </a:moveTo>
                  <a:cubicBezTo>
                    <a:pt x="3396" y="1"/>
                    <a:pt x="3358" y="2"/>
                    <a:pt x="3320" y="3"/>
                  </a:cubicBezTo>
                  <a:cubicBezTo>
                    <a:pt x="1155" y="89"/>
                    <a:pt x="0" y="2598"/>
                    <a:pt x="1355" y="4296"/>
                  </a:cubicBezTo>
                  <a:lnTo>
                    <a:pt x="1298" y="5489"/>
                  </a:lnTo>
                  <a:cubicBezTo>
                    <a:pt x="1290" y="5623"/>
                    <a:pt x="1394" y="5723"/>
                    <a:pt x="1513" y="5723"/>
                  </a:cubicBezTo>
                  <a:cubicBezTo>
                    <a:pt x="1546" y="5723"/>
                    <a:pt x="1580" y="5715"/>
                    <a:pt x="1613" y="5698"/>
                  </a:cubicBezTo>
                  <a:lnTo>
                    <a:pt x="2700" y="5193"/>
                  </a:lnTo>
                  <a:cubicBezTo>
                    <a:pt x="2942" y="5262"/>
                    <a:pt x="3188" y="5295"/>
                    <a:pt x="3430" y="5295"/>
                  </a:cubicBezTo>
                  <a:cubicBezTo>
                    <a:pt x="4298" y="5295"/>
                    <a:pt x="5129" y="4870"/>
                    <a:pt x="5629" y="4124"/>
                  </a:cubicBezTo>
                  <a:cubicBezTo>
                    <a:pt x="6810" y="2353"/>
                    <a:pt x="5532" y="1"/>
                    <a:pt x="34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9"/>
            <p:cNvSpPr/>
            <p:nvPr/>
          </p:nvSpPr>
          <p:spPr>
            <a:xfrm>
              <a:off x="1571969" y="2019576"/>
              <a:ext cx="21603" cy="53260"/>
            </a:xfrm>
            <a:custGeom>
              <a:rect b="b" l="l" r="r" t="t"/>
              <a:pathLst>
                <a:path extrusionOk="0" h="2034" w="825">
                  <a:moveTo>
                    <a:pt x="282" y="1"/>
                  </a:moveTo>
                  <a:cubicBezTo>
                    <a:pt x="1" y="1"/>
                    <a:pt x="1" y="422"/>
                    <a:pt x="282" y="422"/>
                  </a:cubicBezTo>
                  <a:cubicBezTo>
                    <a:pt x="288" y="422"/>
                    <a:pt x="294" y="422"/>
                    <a:pt x="300" y="421"/>
                  </a:cubicBezTo>
                  <a:lnTo>
                    <a:pt x="414" y="421"/>
                  </a:lnTo>
                  <a:lnTo>
                    <a:pt x="414" y="1824"/>
                  </a:lnTo>
                  <a:cubicBezTo>
                    <a:pt x="414" y="1938"/>
                    <a:pt x="510" y="2033"/>
                    <a:pt x="624" y="2033"/>
                  </a:cubicBezTo>
                  <a:cubicBezTo>
                    <a:pt x="729" y="2024"/>
                    <a:pt x="825" y="1938"/>
                    <a:pt x="825" y="1824"/>
                  </a:cubicBezTo>
                  <a:lnTo>
                    <a:pt x="825" y="211"/>
                  </a:lnTo>
                  <a:cubicBezTo>
                    <a:pt x="825" y="97"/>
                    <a:pt x="729" y="1"/>
                    <a:pt x="615" y="1"/>
                  </a:cubicBezTo>
                  <a:lnTo>
                    <a:pt x="300" y="1"/>
                  </a:lnTo>
                  <a:cubicBezTo>
                    <a:pt x="294" y="1"/>
                    <a:pt x="288" y="1"/>
                    <a:pt x="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1571707" y="2064038"/>
              <a:ext cx="33203" cy="10814"/>
            </a:xfrm>
            <a:custGeom>
              <a:rect b="b" l="l" r="r" t="t"/>
              <a:pathLst>
                <a:path extrusionOk="0" h="413" w="1268">
                  <a:moveTo>
                    <a:pt x="265" y="0"/>
                  </a:moveTo>
                  <a:cubicBezTo>
                    <a:pt x="1" y="0"/>
                    <a:pt x="4" y="412"/>
                    <a:pt x="273" y="412"/>
                  </a:cubicBezTo>
                  <a:cubicBezTo>
                    <a:pt x="279" y="412"/>
                    <a:pt x="285" y="412"/>
                    <a:pt x="291" y="412"/>
                  </a:cubicBezTo>
                  <a:lnTo>
                    <a:pt x="978" y="412"/>
                  </a:lnTo>
                  <a:cubicBezTo>
                    <a:pt x="984" y="412"/>
                    <a:pt x="990" y="412"/>
                    <a:pt x="995" y="412"/>
                  </a:cubicBezTo>
                  <a:cubicBezTo>
                    <a:pt x="1265" y="412"/>
                    <a:pt x="1267" y="0"/>
                    <a:pt x="1004" y="0"/>
                  </a:cubicBezTo>
                  <a:cubicBezTo>
                    <a:pt x="995" y="0"/>
                    <a:pt x="987" y="1"/>
                    <a:pt x="978" y="2"/>
                  </a:cubicBezTo>
                  <a:lnTo>
                    <a:pt x="291" y="2"/>
                  </a:lnTo>
                  <a:cubicBezTo>
                    <a:pt x="282" y="1"/>
                    <a:pt x="273" y="0"/>
                    <a:pt x="265"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1575058" y="2003001"/>
              <a:ext cx="18775" cy="15868"/>
            </a:xfrm>
            <a:custGeom>
              <a:rect b="b" l="l" r="r" t="t"/>
              <a:pathLst>
                <a:path extrusionOk="0" h="606" w="717">
                  <a:moveTo>
                    <a:pt x="407" y="1"/>
                  </a:moveTo>
                  <a:cubicBezTo>
                    <a:pt x="331" y="1"/>
                    <a:pt x="253" y="29"/>
                    <a:pt x="191" y="91"/>
                  </a:cubicBezTo>
                  <a:cubicBezTo>
                    <a:pt x="1" y="281"/>
                    <a:pt x="134" y="606"/>
                    <a:pt x="411" y="606"/>
                  </a:cubicBezTo>
                  <a:cubicBezTo>
                    <a:pt x="573" y="606"/>
                    <a:pt x="707" y="472"/>
                    <a:pt x="716" y="301"/>
                  </a:cubicBezTo>
                  <a:cubicBezTo>
                    <a:pt x="716" y="120"/>
                    <a:pt x="564" y="1"/>
                    <a:pt x="4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1345495" y="2004625"/>
              <a:ext cx="170150" cy="171119"/>
            </a:xfrm>
            <a:custGeom>
              <a:rect b="b" l="l" r="r" t="t"/>
              <a:pathLst>
                <a:path extrusionOk="0" h="6535" w="6498">
                  <a:moveTo>
                    <a:pt x="3254" y="0"/>
                  </a:moveTo>
                  <a:cubicBezTo>
                    <a:pt x="1842" y="0"/>
                    <a:pt x="649" y="1059"/>
                    <a:pt x="477" y="2461"/>
                  </a:cubicBezTo>
                  <a:lnTo>
                    <a:pt x="19" y="6287"/>
                  </a:lnTo>
                  <a:cubicBezTo>
                    <a:pt x="0" y="6420"/>
                    <a:pt x="105" y="6535"/>
                    <a:pt x="239" y="6535"/>
                  </a:cubicBezTo>
                  <a:lnTo>
                    <a:pt x="6278" y="6535"/>
                  </a:lnTo>
                  <a:cubicBezTo>
                    <a:pt x="6402" y="6525"/>
                    <a:pt x="6497" y="6411"/>
                    <a:pt x="6488" y="6287"/>
                  </a:cubicBezTo>
                  <a:lnTo>
                    <a:pt x="6030" y="2461"/>
                  </a:lnTo>
                  <a:cubicBezTo>
                    <a:pt x="5858" y="1059"/>
                    <a:pt x="4665" y="0"/>
                    <a:pt x="32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1404935" y="2140760"/>
              <a:ext cx="51742" cy="93454"/>
            </a:xfrm>
            <a:custGeom>
              <a:rect b="b" l="l" r="r" t="t"/>
              <a:pathLst>
                <a:path extrusionOk="0" h="3569" w="1976">
                  <a:moveTo>
                    <a:pt x="1" y="0"/>
                  </a:moveTo>
                  <a:lnTo>
                    <a:pt x="1" y="2710"/>
                  </a:lnTo>
                  <a:lnTo>
                    <a:pt x="984" y="3559"/>
                  </a:lnTo>
                  <a:lnTo>
                    <a:pt x="984" y="3568"/>
                  </a:lnTo>
                  <a:lnTo>
                    <a:pt x="993" y="3568"/>
                  </a:lnTo>
                  <a:lnTo>
                    <a:pt x="993" y="3559"/>
                  </a:lnTo>
                  <a:lnTo>
                    <a:pt x="1976" y="2710"/>
                  </a:lnTo>
                  <a:lnTo>
                    <a:pt x="19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9"/>
            <p:cNvSpPr/>
            <p:nvPr/>
          </p:nvSpPr>
          <p:spPr>
            <a:xfrm>
              <a:off x="1298519" y="2198708"/>
              <a:ext cx="264338" cy="112936"/>
            </a:xfrm>
            <a:custGeom>
              <a:rect b="b" l="l" r="r" t="t"/>
              <a:pathLst>
                <a:path extrusionOk="0" h="4313" w="10095">
                  <a:moveTo>
                    <a:pt x="4065" y="1"/>
                  </a:moveTo>
                  <a:lnTo>
                    <a:pt x="2739" y="420"/>
                  </a:lnTo>
                  <a:lnTo>
                    <a:pt x="1813" y="726"/>
                  </a:lnTo>
                  <a:cubicBezTo>
                    <a:pt x="735" y="1069"/>
                    <a:pt x="1" y="2071"/>
                    <a:pt x="10" y="3196"/>
                  </a:cubicBezTo>
                  <a:lnTo>
                    <a:pt x="10" y="4093"/>
                  </a:lnTo>
                  <a:cubicBezTo>
                    <a:pt x="1" y="4217"/>
                    <a:pt x="106" y="4313"/>
                    <a:pt x="230" y="4313"/>
                  </a:cubicBezTo>
                  <a:lnTo>
                    <a:pt x="9875" y="4313"/>
                  </a:lnTo>
                  <a:cubicBezTo>
                    <a:pt x="9999" y="4313"/>
                    <a:pt x="10094" y="4217"/>
                    <a:pt x="10094" y="4093"/>
                  </a:cubicBezTo>
                  <a:lnTo>
                    <a:pt x="10094" y="3196"/>
                  </a:lnTo>
                  <a:cubicBezTo>
                    <a:pt x="10094" y="2071"/>
                    <a:pt x="9369" y="1069"/>
                    <a:pt x="8291" y="716"/>
                  </a:cubicBezTo>
                  <a:lnTo>
                    <a:pt x="7242" y="382"/>
                  </a:lnTo>
                  <a:lnTo>
                    <a:pt x="6040" y="1"/>
                  </a:lnTo>
                  <a:lnTo>
                    <a:pt x="5057" y="697"/>
                  </a:lnTo>
                  <a:lnTo>
                    <a:pt x="4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9"/>
            <p:cNvSpPr/>
            <p:nvPr/>
          </p:nvSpPr>
          <p:spPr>
            <a:xfrm>
              <a:off x="1488124" y="2208710"/>
              <a:ext cx="74732" cy="102933"/>
            </a:xfrm>
            <a:custGeom>
              <a:rect b="b" l="l" r="r" t="t"/>
              <a:pathLst>
                <a:path extrusionOk="0" h="3931" w="2854">
                  <a:moveTo>
                    <a:pt x="1" y="0"/>
                  </a:moveTo>
                  <a:lnTo>
                    <a:pt x="783" y="344"/>
                  </a:lnTo>
                  <a:cubicBezTo>
                    <a:pt x="1584" y="687"/>
                    <a:pt x="2128" y="1689"/>
                    <a:pt x="2128" y="2814"/>
                  </a:cubicBezTo>
                  <a:lnTo>
                    <a:pt x="2128" y="3931"/>
                  </a:lnTo>
                  <a:lnTo>
                    <a:pt x="2634" y="3931"/>
                  </a:lnTo>
                  <a:cubicBezTo>
                    <a:pt x="2758" y="3931"/>
                    <a:pt x="2853" y="3835"/>
                    <a:pt x="2853" y="3711"/>
                  </a:cubicBezTo>
                  <a:lnTo>
                    <a:pt x="2853" y="2814"/>
                  </a:lnTo>
                  <a:cubicBezTo>
                    <a:pt x="2853" y="1689"/>
                    <a:pt x="2128" y="687"/>
                    <a:pt x="1050" y="34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9"/>
            <p:cNvSpPr/>
            <p:nvPr/>
          </p:nvSpPr>
          <p:spPr>
            <a:xfrm>
              <a:off x="1298519" y="2209941"/>
              <a:ext cx="71721" cy="101703"/>
            </a:xfrm>
            <a:custGeom>
              <a:rect b="b" l="l" r="r" t="t"/>
              <a:pathLst>
                <a:path extrusionOk="0" h="3884" w="2739">
                  <a:moveTo>
                    <a:pt x="2739" y="1"/>
                  </a:moveTo>
                  <a:lnTo>
                    <a:pt x="1813" y="297"/>
                  </a:lnTo>
                  <a:cubicBezTo>
                    <a:pt x="735" y="640"/>
                    <a:pt x="1" y="1642"/>
                    <a:pt x="10" y="2767"/>
                  </a:cubicBezTo>
                  <a:lnTo>
                    <a:pt x="10" y="3664"/>
                  </a:lnTo>
                  <a:cubicBezTo>
                    <a:pt x="1" y="3788"/>
                    <a:pt x="106" y="3884"/>
                    <a:pt x="220" y="3884"/>
                  </a:cubicBezTo>
                  <a:lnTo>
                    <a:pt x="697" y="3884"/>
                  </a:lnTo>
                  <a:lnTo>
                    <a:pt x="697" y="2767"/>
                  </a:lnTo>
                  <a:cubicBezTo>
                    <a:pt x="697" y="1642"/>
                    <a:pt x="1251" y="640"/>
                    <a:pt x="2052" y="297"/>
                  </a:cubicBezTo>
                  <a:lnTo>
                    <a:pt x="2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9"/>
            <p:cNvSpPr/>
            <p:nvPr/>
          </p:nvSpPr>
          <p:spPr>
            <a:xfrm>
              <a:off x="1425045" y="2243615"/>
              <a:ext cx="11390" cy="12333"/>
            </a:xfrm>
            <a:custGeom>
              <a:rect b="b" l="l" r="r" t="t"/>
              <a:pathLst>
                <a:path extrusionOk="0" h="471" w="435">
                  <a:moveTo>
                    <a:pt x="217" y="0"/>
                  </a:moveTo>
                  <a:cubicBezTo>
                    <a:pt x="108" y="0"/>
                    <a:pt x="1" y="74"/>
                    <a:pt x="15" y="222"/>
                  </a:cubicBezTo>
                  <a:lnTo>
                    <a:pt x="15" y="260"/>
                  </a:lnTo>
                  <a:cubicBezTo>
                    <a:pt x="15" y="375"/>
                    <a:pt x="101" y="470"/>
                    <a:pt x="216" y="470"/>
                  </a:cubicBezTo>
                  <a:cubicBezTo>
                    <a:pt x="330" y="470"/>
                    <a:pt x="425" y="375"/>
                    <a:pt x="425" y="260"/>
                  </a:cubicBezTo>
                  <a:lnTo>
                    <a:pt x="425" y="222"/>
                  </a:lnTo>
                  <a:cubicBezTo>
                    <a:pt x="435" y="74"/>
                    <a:pt x="325" y="0"/>
                    <a:pt x="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9"/>
            <p:cNvSpPr/>
            <p:nvPr/>
          </p:nvSpPr>
          <p:spPr>
            <a:xfrm>
              <a:off x="1425045" y="2262102"/>
              <a:ext cx="11390" cy="12333"/>
            </a:xfrm>
            <a:custGeom>
              <a:rect b="b" l="l" r="r" t="t"/>
              <a:pathLst>
                <a:path extrusionOk="0" h="471" w="435">
                  <a:moveTo>
                    <a:pt x="217" y="0"/>
                  </a:moveTo>
                  <a:cubicBezTo>
                    <a:pt x="108" y="0"/>
                    <a:pt x="1" y="74"/>
                    <a:pt x="15" y="222"/>
                  </a:cubicBezTo>
                  <a:lnTo>
                    <a:pt x="15" y="270"/>
                  </a:lnTo>
                  <a:cubicBezTo>
                    <a:pt x="15" y="384"/>
                    <a:pt x="101" y="470"/>
                    <a:pt x="216" y="470"/>
                  </a:cubicBezTo>
                  <a:cubicBezTo>
                    <a:pt x="330" y="470"/>
                    <a:pt x="425" y="384"/>
                    <a:pt x="425" y="270"/>
                  </a:cubicBezTo>
                  <a:lnTo>
                    <a:pt x="425" y="222"/>
                  </a:lnTo>
                  <a:cubicBezTo>
                    <a:pt x="435" y="74"/>
                    <a:pt x="325" y="0"/>
                    <a:pt x="2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9"/>
            <p:cNvSpPr/>
            <p:nvPr/>
          </p:nvSpPr>
          <p:spPr>
            <a:xfrm>
              <a:off x="1404935" y="2198708"/>
              <a:ext cx="26028" cy="38963"/>
            </a:xfrm>
            <a:custGeom>
              <a:rect b="b" l="l" r="r" t="t"/>
              <a:pathLst>
                <a:path extrusionOk="0" h="1488" w="994">
                  <a:moveTo>
                    <a:pt x="1" y="1"/>
                  </a:moveTo>
                  <a:lnTo>
                    <a:pt x="1" y="1269"/>
                  </a:lnTo>
                  <a:cubicBezTo>
                    <a:pt x="1" y="1401"/>
                    <a:pt x="109" y="1488"/>
                    <a:pt x="220" y="1488"/>
                  </a:cubicBezTo>
                  <a:cubicBezTo>
                    <a:pt x="278" y="1488"/>
                    <a:pt x="337" y="1465"/>
                    <a:pt x="382" y="1412"/>
                  </a:cubicBezTo>
                  <a:lnTo>
                    <a:pt x="993" y="697"/>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9"/>
            <p:cNvSpPr/>
            <p:nvPr/>
          </p:nvSpPr>
          <p:spPr>
            <a:xfrm>
              <a:off x="1430674" y="2198708"/>
              <a:ext cx="26002" cy="38963"/>
            </a:xfrm>
            <a:custGeom>
              <a:rect b="b" l="l" r="r" t="t"/>
              <a:pathLst>
                <a:path extrusionOk="0" h="1488" w="993">
                  <a:moveTo>
                    <a:pt x="993" y="1"/>
                  </a:moveTo>
                  <a:lnTo>
                    <a:pt x="1" y="697"/>
                  </a:lnTo>
                  <a:lnTo>
                    <a:pt x="602" y="1412"/>
                  </a:lnTo>
                  <a:cubicBezTo>
                    <a:pt x="647" y="1465"/>
                    <a:pt x="707" y="1488"/>
                    <a:pt x="766" y="1488"/>
                  </a:cubicBezTo>
                  <a:cubicBezTo>
                    <a:pt x="881" y="1488"/>
                    <a:pt x="993" y="1401"/>
                    <a:pt x="993" y="1269"/>
                  </a:cubicBezTo>
                  <a:lnTo>
                    <a:pt x="9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9"/>
            <p:cNvSpPr/>
            <p:nvPr/>
          </p:nvSpPr>
          <p:spPr>
            <a:xfrm>
              <a:off x="1467648" y="2266658"/>
              <a:ext cx="53732" cy="20503"/>
            </a:xfrm>
            <a:custGeom>
              <a:rect b="b" l="l" r="r" t="t"/>
              <a:pathLst>
                <a:path extrusionOk="0" h="783" w="2052">
                  <a:moveTo>
                    <a:pt x="287" y="0"/>
                  </a:moveTo>
                  <a:cubicBezTo>
                    <a:pt x="124" y="0"/>
                    <a:pt x="0" y="134"/>
                    <a:pt x="0" y="287"/>
                  </a:cubicBezTo>
                  <a:lnTo>
                    <a:pt x="0" y="496"/>
                  </a:lnTo>
                  <a:cubicBezTo>
                    <a:pt x="0" y="649"/>
                    <a:pt x="124" y="783"/>
                    <a:pt x="287" y="783"/>
                  </a:cubicBezTo>
                  <a:lnTo>
                    <a:pt x="1765" y="783"/>
                  </a:lnTo>
                  <a:cubicBezTo>
                    <a:pt x="1918" y="783"/>
                    <a:pt x="2052" y="649"/>
                    <a:pt x="2052" y="496"/>
                  </a:cubicBezTo>
                  <a:lnTo>
                    <a:pt x="2052" y="287"/>
                  </a:lnTo>
                  <a:cubicBezTo>
                    <a:pt x="2052" y="134"/>
                    <a:pt x="1918" y="0"/>
                    <a:pt x="1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9"/>
            <p:cNvSpPr/>
            <p:nvPr/>
          </p:nvSpPr>
          <p:spPr>
            <a:xfrm>
              <a:off x="1375712" y="2026358"/>
              <a:ext cx="109951" cy="150328"/>
            </a:xfrm>
            <a:custGeom>
              <a:rect b="b" l="l" r="r" t="t"/>
              <a:pathLst>
                <a:path extrusionOk="0" h="5741" w="4199">
                  <a:moveTo>
                    <a:pt x="1375" y="0"/>
                  </a:moveTo>
                  <a:cubicBezTo>
                    <a:pt x="1375" y="0"/>
                    <a:pt x="1375" y="0"/>
                    <a:pt x="1374" y="0"/>
                  </a:cubicBezTo>
                  <a:cubicBezTo>
                    <a:pt x="945" y="1336"/>
                    <a:pt x="10" y="1622"/>
                    <a:pt x="10" y="1622"/>
                  </a:cubicBezTo>
                  <a:lnTo>
                    <a:pt x="10" y="3282"/>
                  </a:lnTo>
                  <a:cubicBezTo>
                    <a:pt x="1" y="4159"/>
                    <a:pt x="468" y="4961"/>
                    <a:pt x="1222" y="5409"/>
                  </a:cubicBezTo>
                  <a:lnTo>
                    <a:pt x="1527" y="5590"/>
                  </a:lnTo>
                  <a:cubicBezTo>
                    <a:pt x="1704" y="5691"/>
                    <a:pt x="1902" y="5741"/>
                    <a:pt x="2101" y="5741"/>
                  </a:cubicBezTo>
                  <a:cubicBezTo>
                    <a:pt x="2300" y="5741"/>
                    <a:pt x="2500" y="5691"/>
                    <a:pt x="2681" y="5590"/>
                  </a:cubicBezTo>
                  <a:lnTo>
                    <a:pt x="2987" y="5409"/>
                  </a:lnTo>
                  <a:cubicBezTo>
                    <a:pt x="3740" y="4961"/>
                    <a:pt x="4198" y="4150"/>
                    <a:pt x="4198" y="3282"/>
                  </a:cubicBezTo>
                  <a:lnTo>
                    <a:pt x="4198" y="2709"/>
                  </a:lnTo>
                  <a:cubicBezTo>
                    <a:pt x="1741" y="2709"/>
                    <a:pt x="1404" y="0"/>
                    <a:pt x="13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9"/>
            <p:cNvSpPr/>
            <p:nvPr/>
          </p:nvSpPr>
          <p:spPr>
            <a:xfrm>
              <a:off x="1342483" y="2077026"/>
              <a:ext cx="21524" cy="46766"/>
            </a:xfrm>
            <a:custGeom>
              <a:rect b="b" l="l" r="r" t="t"/>
              <a:pathLst>
                <a:path extrusionOk="0" h="1786" w="822">
                  <a:moveTo>
                    <a:pt x="645" y="1"/>
                  </a:moveTo>
                  <a:cubicBezTo>
                    <a:pt x="640" y="1"/>
                    <a:pt x="635" y="1"/>
                    <a:pt x="631" y="2"/>
                  </a:cubicBezTo>
                  <a:cubicBezTo>
                    <a:pt x="287" y="2"/>
                    <a:pt x="1" y="278"/>
                    <a:pt x="1" y="631"/>
                  </a:cubicBezTo>
                  <a:lnTo>
                    <a:pt x="1" y="1156"/>
                  </a:lnTo>
                  <a:cubicBezTo>
                    <a:pt x="1" y="1509"/>
                    <a:pt x="287" y="1786"/>
                    <a:pt x="631" y="1786"/>
                  </a:cubicBezTo>
                  <a:cubicBezTo>
                    <a:pt x="735" y="1786"/>
                    <a:pt x="821" y="1700"/>
                    <a:pt x="821" y="1595"/>
                  </a:cubicBezTo>
                  <a:lnTo>
                    <a:pt x="821" y="192"/>
                  </a:lnTo>
                  <a:cubicBezTo>
                    <a:pt x="821" y="92"/>
                    <a:pt x="743" y="1"/>
                    <a:pt x="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9"/>
            <p:cNvSpPr/>
            <p:nvPr/>
          </p:nvSpPr>
          <p:spPr>
            <a:xfrm>
              <a:off x="1419179" y="2091742"/>
              <a:ext cx="25111" cy="37575"/>
            </a:xfrm>
            <a:custGeom>
              <a:rect b="b" l="l" r="r" t="t"/>
              <a:pathLst>
                <a:path extrusionOk="0" h="1435" w="959">
                  <a:moveTo>
                    <a:pt x="219" y="0"/>
                  </a:moveTo>
                  <a:cubicBezTo>
                    <a:pt x="110" y="0"/>
                    <a:pt x="1" y="74"/>
                    <a:pt x="10" y="222"/>
                  </a:cubicBezTo>
                  <a:lnTo>
                    <a:pt x="10" y="1224"/>
                  </a:lnTo>
                  <a:cubicBezTo>
                    <a:pt x="10" y="1338"/>
                    <a:pt x="106" y="1433"/>
                    <a:pt x="220" y="1433"/>
                  </a:cubicBezTo>
                  <a:lnTo>
                    <a:pt x="659" y="1433"/>
                  </a:lnTo>
                  <a:cubicBezTo>
                    <a:pt x="668" y="1434"/>
                    <a:pt x="677" y="1435"/>
                    <a:pt x="686" y="1435"/>
                  </a:cubicBezTo>
                  <a:cubicBezTo>
                    <a:pt x="958" y="1435"/>
                    <a:pt x="955" y="1023"/>
                    <a:pt x="677" y="1023"/>
                  </a:cubicBezTo>
                  <a:cubicBezTo>
                    <a:pt x="671" y="1023"/>
                    <a:pt x="665" y="1023"/>
                    <a:pt x="659" y="1023"/>
                  </a:cubicBezTo>
                  <a:lnTo>
                    <a:pt x="420" y="1023"/>
                  </a:lnTo>
                  <a:lnTo>
                    <a:pt x="420" y="222"/>
                  </a:lnTo>
                  <a:cubicBezTo>
                    <a:pt x="435" y="74"/>
                    <a:pt x="327"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9"/>
            <p:cNvSpPr/>
            <p:nvPr/>
          </p:nvSpPr>
          <p:spPr>
            <a:xfrm>
              <a:off x="1429418" y="2118267"/>
              <a:ext cx="78974" cy="78712"/>
            </a:xfrm>
            <a:custGeom>
              <a:rect b="b" l="l" r="r" t="t"/>
              <a:pathLst>
                <a:path extrusionOk="0" h="3006" w="3016">
                  <a:moveTo>
                    <a:pt x="2605" y="1"/>
                  </a:moveTo>
                  <a:lnTo>
                    <a:pt x="2605" y="249"/>
                  </a:lnTo>
                  <a:lnTo>
                    <a:pt x="2605" y="793"/>
                  </a:lnTo>
                  <a:cubicBezTo>
                    <a:pt x="2596" y="1785"/>
                    <a:pt x="1794" y="2586"/>
                    <a:pt x="802" y="2596"/>
                  </a:cubicBezTo>
                  <a:lnTo>
                    <a:pt x="258" y="2596"/>
                  </a:lnTo>
                  <a:cubicBezTo>
                    <a:pt x="1" y="2615"/>
                    <a:pt x="1" y="2987"/>
                    <a:pt x="258" y="3006"/>
                  </a:cubicBezTo>
                  <a:lnTo>
                    <a:pt x="802" y="3006"/>
                  </a:lnTo>
                  <a:cubicBezTo>
                    <a:pt x="2023" y="3006"/>
                    <a:pt x="3015" y="2014"/>
                    <a:pt x="3015" y="793"/>
                  </a:cubicBezTo>
                  <a:lnTo>
                    <a:pt x="3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p:nvPr/>
          </p:nvSpPr>
          <p:spPr>
            <a:xfrm>
              <a:off x="1497394" y="2077026"/>
              <a:ext cx="21734" cy="46766"/>
            </a:xfrm>
            <a:custGeom>
              <a:rect b="b" l="l" r="r" t="t"/>
              <a:pathLst>
                <a:path extrusionOk="0" h="1786" w="830">
                  <a:moveTo>
                    <a:pt x="184" y="1"/>
                  </a:moveTo>
                  <a:cubicBezTo>
                    <a:pt x="78" y="1"/>
                    <a:pt x="0" y="92"/>
                    <a:pt x="9" y="192"/>
                  </a:cubicBezTo>
                  <a:lnTo>
                    <a:pt x="9" y="1595"/>
                  </a:lnTo>
                  <a:cubicBezTo>
                    <a:pt x="9" y="1700"/>
                    <a:pt x="86" y="1786"/>
                    <a:pt x="200" y="1786"/>
                  </a:cubicBezTo>
                  <a:cubicBezTo>
                    <a:pt x="543" y="1786"/>
                    <a:pt x="830" y="1509"/>
                    <a:pt x="830" y="1156"/>
                  </a:cubicBezTo>
                  <a:lnTo>
                    <a:pt x="830" y="631"/>
                  </a:lnTo>
                  <a:cubicBezTo>
                    <a:pt x="830" y="278"/>
                    <a:pt x="543" y="2"/>
                    <a:pt x="200" y="2"/>
                  </a:cubicBezTo>
                  <a:cubicBezTo>
                    <a:pt x="195" y="1"/>
                    <a:pt x="189" y="1"/>
                    <a:pt x="1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9"/>
            <p:cNvSpPr/>
            <p:nvPr/>
          </p:nvSpPr>
          <p:spPr>
            <a:xfrm>
              <a:off x="1419677" y="2180483"/>
              <a:ext cx="22257" cy="22257"/>
            </a:xfrm>
            <a:custGeom>
              <a:rect b="b" l="l" r="r" t="t"/>
              <a:pathLst>
                <a:path extrusionOk="0" h="850" w="850">
                  <a:moveTo>
                    <a:pt x="421" y="0"/>
                  </a:moveTo>
                  <a:cubicBezTo>
                    <a:pt x="192" y="0"/>
                    <a:pt x="1" y="191"/>
                    <a:pt x="1" y="420"/>
                  </a:cubicBezTo>
                  <a:cubicBezTo>
                    <a:pt x="1" y="658"/>
                    <a:pt x="192" y="849"/>
                    <a:pt x="421" y="849"/>
                  </a:cubicBezTo>
                  <a:cubicBezTo>
                    <a:pt x="659" y="849"/>
                    <a:pt x="850" y="658"/>
                    <a:pt x="850" y="420"/>
                  </a:cubicBezTo>
                  <a:cubicBezTo>
                    <a:pt x="850" y="191"/>
                    <a:pt x="659" y="0"/>
                    <a:pt x="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0"/>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對</a:t>
            </a:r>
            <a:r>
              <a:rPr lang="en"/>
              <a:t>性徵、毒品、性行為/交易態度</a:t>
            </a:r>
            <a:endParaRPr/>
          </a:p>
        </p:txBody>
      </p:sp>
      <p:sp>
        <p:nvSpPr>
          <p:cNvPr id="560" name="Google Shape;560;p50"/>
          <p:cNvSpPr txBox="1"/>
          <p:nvPr>
            <p:ph idx="2" type="title"/>
          </p:nvPr>
        </p:nvSpPr>
        <p:spPr>
          <a:xfrm>
            <a:off x="713275" y="2687123"/>
            <a:ext cx="2256600" cy="5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允許</a:t>
            </a:r>
            <a:endParaRPr/>
          </a:p>
        </p:txBody>
      </p:sp>
      <p:sp>
        <p:nvSpPr>
          <p:cNvPr id="561" name="Google Shape;561;p50"/>
          <p:cNvSpPr txBox="1"/>
          <p:nvPr>
            <p:ph idx="3" type="title"/>
          </p:nvPr>
        </p:nvSpPr>
        <p:spPr>
          <a:xfrm>
            <a:off x="3443697" y="2687123"/>
            <a:ext cx="2256600" cy="5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深入了解</a:t>
            </a:r>
            <a:endParaRPr/>
          </a:p>
        </p:txBody>
      </p:sp>
      <p:sp>
        <p:nvSpPr>
          <p:cNvPr id="562" name="Google Shape;562;p50"/>
          <p:cNvSpPr txBox="1"/>
          <p:nvPr>
            <p:ph idx="1" type="subTitle"/>
          </p:nvPr>
        </p:nvSpPr>
        <p:spPr>
          <a:xfrm>
            <a:off x="713275" y="3116327"/>
            <a:ext cx="2256600" cy="9153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a:t>設立「秩序區間」</a:t>
            </a:r>
            <a:endParaRPr/>
          </a:p>
          <a:p>
            <a:pPr indent="0" lvl="0" marL="0" rtl="0" algn="ctr">
              <a:lnSpc>
                <a:spcPct val="120000"/>
              </a:lnSpc>
              <a:spcBef>
                <a:spcPts val="0"/>
              </a:spcBef>
              <a:spcAft>
                <a:spcPts val="0"/>
              </a:spcAft>
              <a:buNone/>
            </a:pPr>
            <a:r>
              <a:rPr lang="en"/>
              <a:t>在一定的監督控管範圍內，進行嘗試</a:t>
            </a:r>
            <a:endParaRPr/>
          </a:p>
        </p:txBody>
      </p:sp>
      <p:sp>
        <p:nvSpPr>
          <p:cNvPr id="563" name="Google Shape;563;p50"/>
          <p:cNvSpPr txBox="1"/>
          <p:nvPr>
            <p:ph idx="4" type="subTitle"/>
          </p:nvPr>
        </p:nvSpPr>
        <p:spPr>
          <a:xfrm>
            <a:off x="3443699" y="3116327"/>
            <a:ext cx="2256600" cy="9153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a:t>具有合理且正確的觀念</a:t>
            </a:r>
            <a:endParaRPr/>
          </a:p>
          <a:p>
            <a:pPr indent="0" lvl="0" marL="0" rtl="0" algn="ctr">
              <a:lnSpc>
                <a:spcPct val="120000"/>
              </a:lnSpc>
              <a:spcBef>
                <a:spcPts val="0"/>
              </a:spcBef>
              <a:spcAft>
                <a:spcPts val="0"/>
              </a:spcAft>
              <a:buNone/>
            </a:pPr>
            <a:r>
              <a:rPr lang="en"/>
              <a:t>確切明白知識與觀念背後的涵義</a:t>
            </a:r>
            <a:endParaRPr/>
          </a:p>
        </p:txBody>
      </p:sp>
      <p:sp>
        <p:nvSpPr>
          <p:cNvPr id="564" name="Google Shape;564;p50"/>
          <p:cNvSpPr txBox="1"/>
          <p:nvPr>
            <p:ph idx="5" type="title"/>
          </p:nvPr>
        </p:nvSpPr>
        <p:spPr>
          <a:xfrm>
            <a:off x="6174118" y="2687123"/>
            <a:ext cx="2256600" cy="50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控制</a:t>
            </a:r>
            <a:endParaRPr/>
          </a:p>
        </p:txBody>
      </p:sp>
      <p:sp>
        <p:nvSpPr>
          <p:cNvPr id="565" name="Google Shape;565;p50"/>
          <p:cNvSpPr txBox="1"/>
          <p:nvPr>
            <p:ph idx="6" type="subTitle"/>
          </p:nvPr>
        </p:nvSpPr>
        <p:spPr>
          <a:xfrm>
            <a:off x="6174123" y="3116327"/>
            <a:ext cx="2256600" cy="9153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a:t>讓青少年對上述行為感到稀鬆平常且自然</a:t>
            </a:r>
            <a:endParaRPr/>
          </a:p>
        </p:txBody>
      </p:sp>
      <p:sp>
        <p:nvSpPr>
          <p:cNvPr id="566" name="Google Shape;566;p50"/>
          <p:cNvSpPr/>
          <p:nvPr/>
        </p:nvSpPr>
        <p:spPr>
          <a:xfrm>
            <a:off x="1446175" y="1776150"/>
            <a:ext cx="790800" cy="788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0"/>
          <p:cNvSpPr/>
          <p:nvPr/>
        </p:nvSpPr>
        <p:spPr>
          <a:xfrm>
            <a:off x="4176575" y="1776150"/>
            <a:ext cx="790800" cy="78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6906975" y="1776150"/>
            <a:ext cx="790800" cy="78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50"/>
          <p:cNvGrpSpPr/>
          <p:nvPr/>
        </p:nvGrpSpPr>
        <p:grpSpPr>
          <a:xfrm>
            <a:off x="1649541" y="2036986"/>
            <a:ext cx="384049" cy="266738"/>
            <a:chOff x="7947595" y="2347996"/>
            <a:chExt cx="379795" cy="267165"/>
          </a:xfrm>
        </p:grpSpPr>
        <p:sp>
          <p:nvSpPr>
            <p:cNvPr id="570" name="Google Shape;570;p50"/>
            <p:cNvSpPr/>
            <p:nvPr/>
          </p:nvSpPr>
          <p:spPr>
            <a:xfrm>
              <a:off x="7947779" y="2386432"/>
              <a:ext cx="379611" cy="228728"/>
            </a:xfrm>
            <a:custGeom>
              <a:rect b="b" l="l" r="r" t="t"/>
              <a:pathLst>
                <a:path extrusionOk="0" h="8706" w="14449">
                  <a:moveTo>
                    <a:pt x="7221" y="1"/>
                  </a:moveTo>
                  <a:cubicBezTo>
                    <a:pt x="6361" y="1"/>
                    <a:pt x="5071" y="549"/>
                    <a:pt x="3392" y="1645"/>
                  </a:cubicBezTo>
                  <a:cubicBezTo>
                    <a:pt x="2303" y="2352"/>
                    <a:pt x="1263" y="3122"/>
                    <a:pt x="257" y="3941"/>
                  </a:cubicBezTo>
                  <a:cubicBezTo>
                    <a:pt x="0" y="4156"/>
                    <a:pt x="0" y="4551"/>
                    <a:pt x="257" y="4759"/>
                  </a:cubicBezTo>
                  <a:cubicBezTo>
                    <a:pt x="1263" y="5584"/>
                    <a:pt x="2303" y="6347"/>
                    <a:pt x="3392" y="7062"/>
                  </a:cubicBezTo>
                  <a:cubicBezTo>
                    <a:pt x="5071" y="8151"/>
                    <a:pt x="6361" y="8706"/>
                    <a:pt x="7221" y="8706"/>
                  </a:cubicBezTo>
                  <a:cubicBezTo>
                    <a:pt x="8081" y="8706"/>
                    <a:pt x="9371" y="8151"/>
                    <a:pt x="11057" y="7062"/>
                  </a:cubicBezTo>
                  <a:cubicBezTo>
                    <a:pt x="12139" y="6347"/>
                    <a:pt x="13186" y="5584"/>
                    <a:pt x="14192" y="4759"/>
                  </a:cubicBezTo>
                  <a:cubicBezTo>
                    <a:pt x="14449" y="4551"/>
                    <a:pt x="14449" y="4156"/>
                    <a:pt x="14192" y="3941"/>
                  </a:cubicBezTo>
                  <a:cubicBezTo>
                    <a:pt x="13186" y="3122"/>
                    <a:pt x="12139" y="2352"/>
                    <a:pt x="11057" y="1645"/>
                  </a:cubicBezTo>
                  <a:cubicBezTo>
                    <a:pt x="9371" y="549"/>
                    <a:pt x="8081" y="1"/>
                    <a:pt x="7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7947595" y="2386432"/>
              <a:ext cx="208866" cy="228728"/>
            </a:xfrm>
            <a:custGeom>
              <a:rect b="b" l="l" r="r" t="t"/>
              <a:pathLst>
                <a:path extrusionOk="0" h="8706" w="7950">
                  <a:moveTo>
                    <a:pt x="7228" y="1"/>
                  </a:moveTo>
                  <a:cubicBezTo>
                    <a:pt x="6368" y="1"/>
                    <a:pt x="5078" y="549"/>
                    <a:pt x="3399" y="1645"/>
                  </a:cubicBezTo>
                  <a:cubicBezTo>
                    <a:pt x="2310" y="2352"/>
                    <a:pt x="1263" y="3122"/>
                    <a:pt x="264" y="3941"/>
                  </a:cubicBezTo>
                  <a:cubicBezTo>
                    <a:pt x="1" y="4156"/>
                    <a:pt x="1" y="4551"/>
                    <a:pt x="264" y="4759"/>
                  </a:cubicBezTo>
                  <a:cubicBezTo>
                    <a:pt x="1263" y="5584"/>
                    <a:pt x="2310" y="6347"/>
                    <a:pt x="3392" y="7062"/>
                  </a:cubicBezTo>
                  <a:cubicBezTo>
                    <a:pt x="5078" y="8151"/>
                    <a:pt x="6368" y="8706"/>
                    <a:pt x="7228" y="8706"/>
                  </a:cubicBezTo>
                  <a:cubicBezTo>
                    <a:pt x="7471" y="8699"/>
                    <a:pt x="7714" y="8664"/>
                    <a:pt x="7949" y="8602"/>
                  </a:cubicBezTo>
                  <a:cubicBezTo>
                    <a:pt x="7145" y="8394"/>
                    <a:pt x="6104" y="7880"/>
                    <a:pt x="4835" y="7062"/>
                  </a:cubicBezTo>
                  <a:cubicBezTo>
                    <a:pt x="3753" y="6347"/>
                    <a:pt x="2706" y="5584"/>
                    <a:pt x="1707" y="4759"/>
                  </a:cubicBezTo>
                  <a:cubicBezTo>
                    <a:pt x="1443" y="4551"/>
                    <a:pt x="1443" y="4156"/>
                    <a:pt x="1707" y="3941"/>
                  </a:cubicBezTo>
                  <a:cubicBezTo>
                    <a:pt x="2706" y="3122"/>
                    <a:pt x="3753" y="2352"/>
                    <a:pt x="4835" y="1645"/>
                  </a:cubicBezTo>
                  <a:cubicBezTo>
                    <a:pt x="6104" y="826"/>
                    <a:pt x="7145" y="306"/>
                    <a:pt x="7949" y="105"/>
                  </a:cubicBezTo>
                  <a:cubicBezTo>
                    <a:pt x="7714" y="35"/>
                    <a:pt x="7471" y="1"/>
                    <a:pt x="7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8049269" y="2419063"/>
              <a:ext cx="170062" cy="163678"/>
            </a:xfrm>
            <a:custGeom>
              <a:rect b="b" l="l" r="r" t="t"/>
              <a:pathLst>
                <a:path extrusionOk="0" h="6230" w="6473">
                  <a:moveTo>
                    <a:pt x="3359" y="1"/>
                  </a:moveTo>
                  <a:cubicBezTo>
                    <a:pt x="2549" y="1"/>
                    <a:pt x="1753" y="315"/>
                    <a:pt x="1159" y="909"/>
                  </a:cubicBezTo>
                  <a:cubicBezTo>
                    <a:pt x="271" y="1804"/>
                    <a:pt x="1" y="3142"/>
                    <a:pt x="486" y="4301"/>
                  </a:cubicBezTo>
                  <a:cubicBezTo>
                    <a:pt x="965" y="5466"/>
                    <a:pt x="2103" y="6229"/>
                    <a:pt x="3358" y="6229"/>
                  </a:cubicBezTo>
                  <a:cubicBezTo>
                    <a:pt x="5078" y="6222"/>
                    <a:pt x="6472" y="4828"/>
                    <a:pt x="6472" y="3115"/>
                  </a:cubicBezTo>
                  <a:cubicBezTo>
                    <a:pt x="6472" y="1852"/>
                    <a:pt x="5716" y="722"/>
                    <a:pt x="4551" y="236"/>
                  </a:cubicBezTo>
                  <a:cubicBezTo>
                    <a:pt x="4165" y="78"/>
                    <a:pt x="3760" y="1"/>
                    <a:pt x="3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8055837" y="2418984"/>
              <a:ext cx="97340" cy="163599"/>
            </a:xfrm>
            <a:custGeom>
              <a:rect b="b" l="l" r="r" t="t"/>
              <a:pathLst>
                <a:path extrusionOk="0" h="6227" w="3705">
                  <a:moveTo>
                    <a:pt x="3102" y="0"/>
                  </a:moveTo>
                  <a:cubicBezTo>
                    <a:pt x="1427" y="0"/>
                    <a:pt x="1" y="1361"/>
                    <a:pt x="1" y="3111"/>
                  </a:cubicBezTo>
                  <a:cubicBezTo>
                    <a:pt x="1" y="4863"/>
                    <a:pt x="1432" y="6226"/>
                    <a:pt x="3112" y="6226"/>
                  </a:cubicBezTo>
                  <a:cubicBezTo>
                    <a:pt x="3307" y="6226"/>
                    <a:pt x="3505" y="6208"/>
                    <a:pt x="3705" y="6170"/>
                  </a:cubicBezTo>
                  <a:cubicBezTo>
                    <a:pt x="2241" y="5885"/>
                    <a:pt x="1187" y="4602"/>
                    <a:pt x="1180" y="3111"/>
                  </a:cubicBezTo>
                  <a:cubicBezTo>
                    <a:pt x="1187" y="1619"/>
                    <a:pt x="2241" y="343"/>
                    <a:pt x="3705" y="59"/>
                  </a:cubicBezTo>
                  <a:cubicBezTo>
                    <a:pt x="3502" y="19"/>
                    <a:pt x="3300" y="0"/>
                    <a:pt x="3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8082451" y="2459444"/>
              <a:ext cx="96420" cy="82653"/>
            </a:xfrm>
            <a:custGeom>
              <a:rect b="b" l="l" r="r" t="t"/>
              <a:pathLst>
                <a:path extrusionOk="0" h="3146" w="3670">
                  <a:moveTo>
                    <a:pt x="2084" y="1"/>
                  </a:moveTo>
                  <a:cubicBezTo>
                    <a:pt x="1699" y="1"/>
                    <a:pt x="1305" y="143"/>
                    <a:pt x="985" y="461"/>
                  </a:cubicBezTo>
                  <a:cubicBezTo>
                    <a:pt x="0" y="1453"/>
                    <a:pt x="701" y="3145"/>
                    <a:pt x="2095" y="3145"/>
                  </a:cubicBezTo>
                  <a:cubicBezTo>
                    <a:pt x="2962" y="3138"/>
                    <a:pt x="3663" y="2438"/>
                    <a:pt x="3670" y="1571"/>
                  </a:cubicBezTo>
                  <a:cubicBezTo>
                    <a:pt x="3670" y="627"/>
                    <a:pt x="2894" y="1"/>
                    <a:pt x="20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a:off x="8096113" y="2459496"/>
              <a:ext cx="57432" cy="82601"/>
            </a:xfrm>
            <a:custGeom>
              <a:rect b="b" l="l" r="r" t="t"/>
              <a:pathLst>
                <a:path extrusionOk="0" h="3144" w="2186">
                  <a:moveTo>
                    <a:pt x="1572" y="0"/>
                  </a:moveTo>
                  <a:cubicBezTo>
                    <a:pt x="744" y="0"/>
                    <a:pt x="1" y="666"/>
                    <a:pt x="1" y="1569"/>
                  </a:cubicBezTo>
                  <a:cubicBezTo>
                    <a:pt x="1" y="2473"/>
                    <a:pt x="746" y="3143"/>
                    <a:pt x="1575" y="3143"/>
                  </a:cubicBezTo>
                  <a:cubicBezTo>
                    <a:pt x="1777" y="3143"/>
                    <a:pt x="1983" y="3104"/>
                    <a:pt x="2185" y="3018"/>
                  </a:cubicBezTo>
                  <a:cubicBezTo>
                    <a:pt x="1610" y="2769"/>
                    <a:pt x="1235" y="2200"/>
                    <a:pt x="1235" y="1569"/>
                  </a:cubicBezTo>
                  <a:cubicBezTo>
                    <a:pt x="1235" y="938"/>
                    <a:pt x="1610" y="369"/>
                    <a:pt x="2185" y="126"/>
                  </a:cubicBezTo>
                  <a:cubicBezTo>
                    <a:pt x="1982" y="40"/>
                    <a:pt x="1775" y="0"/>
                    <a:pt x="1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8254563" y="2401513"/>
              <a:ext cx="38174" cy="26325"/>
            </a:xfrm>
            <a:custGeom>
              <a:rect b="b" l="l" r="r" t="t"/>
              <a:pathLst>
                <a:path extrusionOk="0" h="1002" w="1453">
                  <a:moveTo>
                    <a:pt x="343" y="1"/>
                  </a:moveTo>
                  <a:cubicBezTo>
                    <a:pt x="142" y="1"/>
                    <a:pt x="1" y="290"/>
                    <a:pt x="212" y="433"/>
                  </a:cubicBezTo>
                  <a:lnTo>
                    <a:pt x="219" y="433"/>
                  </a:lnTo>
                  <a:cubicBezTo>
                    <a:pt x="469" y="599"/>
                    <a:pt x="725" y="772"/>
                    <a:pt x="989" y="960"/>
                  </a:cubicBezTo>
                  <a:cubicBezTo>
                    <a:pt x="1033" y="989"/>
                    <a:pt x="1078" y="1002"/>
                    <a:pt x="1119" y="1002"/>
                  </a:cubicBezTo>
                  <a:cubicBezTo>
                    <a:pt x="1314" y="1002"/>
                    <a:pt x="1452" y="727"/>
                    <a:pt x="1253" y="578"/>
                  </a:cubicBezTo>
                  <a:cubicBezTo>
                    <a:pt x="996" y="391"/>
                    <a:pt x="732" y="211"/>
                    <a:pt x="476" y="44"/>
                  </a:cubicBezTo>
                  <a:cubicBezTo>
                    <a:pt x="431" y="14"/>
                    <a:pt x="385" y="1"/>
                    <a:pt x="3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8013933" y="2347996"/>
              <a:ext cx="230331" cy="58693"/>
            </a:xfrm>
            <a:custGeom>
              <a:rect b="b" l="l" r="r" t="t"/>
              <a:pathLst>
                <a:path extrusionOk="0" h="2234" w="8767">
                  <a:moveTo>
                    <a:pt x="4710" y="0"/>
                  </a:moveTo>
                  <a:cubicBezTo>
                    <a:pt x="3566" y="0"/>
                    <a:pt x="2095" y="590"/>
                    <a:pt x="201" y="1804"/>
                  </a:cubicBezTo>
                  <a:cubicBezTo>
                    <a:pt x="0" y="1929"/>
                    <a:pt x="90" y="2227"/>
                    <a:pt x="326" y="2227"/>
                  </a:cubicBezTo>
                  <a:lnTo>
                    <a:pt x="319" y="2234"/>
                  </a:lnTo>
                  <a:cubicBezTo>
                    <a:pt x="368" y="2234"/>
                    <a:pt x="410" y="2220"/>
                    <a:pt x="444" y="2199"/>
                  </a:cubicBezTo>
                  <a:cubicBezTo>
                    <a:pt x="2268" y="1034"/>
                    <a:pt x="3656" y="472"/>
                    <a:pt x="4703" y="472"/>
                  </a:cubicBezTo>
                  <a:cubicBezTo>
                    <a:pt x="5626" y="472"/>
                    <a:pt x="6798" y="909"/>
                    <a:pt x="8303" y="1790"/>
                  </a:cubicBezTo>
                  <a:cubicBezTo>
                    <a:pt x="8346" y="1815"/>
                    <a:pt x="8389" y="1827"/>
                    <a:pt x="8428" y="1827"/>
                  </a:cubicBezTo>
                  <a:cubicBezTo>
                    <a:pt x="8636" y="1827"/>
                    <a:pt x="8767" y="1521"/>
                    <a:pt x="8546" y="1387"/>
                  </a:cubicBezTo>
                  <a:cubicBezTo>
                    <a:pt x="6964" y="458"/>
                    <a:pt x="5709" y="0"/>
                    <a:pt x="4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8147686" y="2462097"/>
              <a:ext cx="33366" cy="28427"/>
            </a:xfrm>
            <a:custGeom>
              <a:rect b="b" l="l" r="r" t="t"/>
              <a:pathLst>
                <a:path extrusionOk="0" h="1082" w="1270">
                  <a:moveTo>
                    <a:pt x="546" y="0"/>
                  </a:moveTo>
                  <a:cubicBezTo>
                    <a:pt x="268" y="0"/>
                    <a:pt x="0" y="216"/>
                    <a:pt x="0" y="540"/>
                  </a:cubicBezTo>
                  <a:cubicBezTo>
                    <a:pt x="0" y="839"/>
                    <a:pt x="243" y="1081"/>
                    <a:pt x="541" y="1081"/>
                  </a:cubicBezTo>
                  <a:cubicBezTo>
                    <a:pt x="1027" y="1081"/>
                    <a:pt x="1270" y="499"/>
                    <a:pt x="923" y="159"/>
                  </a:cubicBezTo>
                  <a:cubicBezTo>
                    <a:pt x="813" y="49"/>
                    <a:pt x="678" y="0"/>
                    <a:pt x="5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50"/>
          <p:cNvGrpSpPr/>
          <p:nvPr/>
        </p:nvGrpSpPr>
        <p:grpSpPr>
          <a:xfrm>
            <a:off x="4530823" y="1960103"/>
            <a:ext cx="82298" cy="420495"/>
            <a:chOff x="4818146" y="3203323"/>
            <a:chExt cx="77845" cy="395165"/>
          </a:xfrm>
        </p:grpSpPr>
        <p:sp>
          <p:nvSpPr>
            <p:cNvPr id="580" name="Google Shape;580;p50"/>
            <p:cNvSpPr/>
            <p:nvPr/>
          </p:nvSpPr>
          <p:spPr>
            <a:xfrm>
              <a:off x="4818146" y="3203376"/>
              <a:ext cx="77845" cy="395112"/>
            </a:xfrm>
            <a:custGeom>
              <a:rect b="b" l="l" r="r" t="t"/>
              <a:pathLst>
                <a:path extrusionOk="0" h="15039" w="2963">
                  <a:moveTo>
                    <a:pt x="1481" y="1"/>
                  </a:moveTo>
                  <a:cubicBezTo>
                    <a:pt x="1441" y="1"/>
                    <a:pt x="1402" y="21"/>
                    <a:pt x="1381" y="63"/>
                  </a:cubicBezTo>
                  <a:lnTo>
                    <a:pt x="833" y="1097"/>
                  </a:lnTo>
                  <a:lnTo>
                    <a:pt x="146" y="2394"/>
                  </a:lnTo>
                  <a:cubicBezTo>
                    <a:pt x="49" y="2574"/>
                    <a:pt x="0" y="2775"/>
                    <a:pt x="0" y="2983"/>
                  </a:cubicBezTo>
                  <a:lnTo>
                    <a:pt x="0" y="13561"/>
                  </a:lnTo>
                  <a:cubicBezTo>
                    <a:pt x="0" y="14378"/>
                    <a:pt x="666" y="15039"/>
                    <a:pt x="1480" y="15039"/>
                  </a:cubicBezTo>
                  <a:cubicBezTo>
                    <a:pt x="1489" y="15039"/>
                    <a:pt x="1497" y="15038"/>
                    <a:pt x="1506" y="15038"/>
                  </a:cubicBezTo>
                  <a:cubicBezTo>
                    <a:pt x="1707" y="15038"/>
                    <a:pt x="1901" y="14990"/>
                    <a:pt x="2081" y="14913"/>
                  </a:cubicBezTo>
                  <a:cubicBezTo>
                    <a:pt x="2608" y="14671"/>
                    <a:pt x="2955" y="14144"/>
                    <a:pt x="2962" y="13561"/>
                  </a:cubicBezTo>
                  <a:lnTo>
                    <a:pt x="2962" y="13533"/>
                  </a:lnTo>
                  <a:lnTo>
                    <a:pt x="2962" y="2983"/>
                  </a:lnTo>
                  <a:cubicBezTo>
                    <a:pt x="2962" y="2893"/>
                    <a:pt x="2955" y="2810"/>
                    <a:pt x="2934" y="2720"/>
                  </a:cubicBezTo>
                  <a:lnTo>
                    <a:pt x="2928" y="2706"/>
                  </a:lnTo>
                  <a:cubicBezTo>
                    <a:pt x="2907" y="2595"/>
                    <a:pt x="2865" y="2498"/>
                    <a:pt x="2817" y="2401"/>
                  </a:cubicBezTo>
                  <a:lnTo>
                    <a:pt x="2130" y="1104"/>
                  </a:lnTo>
                  <a:lnTo>
                    <a:pt x="1582" y="63"/>
                  </a:lnTo>
                  <a:cubicBezTo>
                    <a:pt x="1561" y="21"/>
                    <a:pt x="1521" y="1"/>
                    <a:pt x="14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4818146" y="3523927"/>
              <a:ext cx="77845" cy="35731"/>
            </a:xfrm>
            <a:custGeom>
              <a:rect b="b" l="l" r="r" t="t"/>
              <a:pathLst>
                <a:path extrusionOk="0" h="1360" w="2963">
                  <a:moveTo>
                    <a:pt x="0" y="0"/>
                  </a:moveTo>
                  <a:lnTo>
                    <a:pt x="0" y="1360"/>
                  </a:lnTo>
                  <a:lnTo>
                    <a:pt x="2962" y="1360"/>
                  </a:lnTo>
                  <a:lnTo>
                    <a:pt x="2962" y="1332"/>
                  </a:lnTo>
                  <a:lnTo>
                    <a:pt x="2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4839821" y="3203323"/>
              <a:ext cx="34286" cy="35310"/>
            </a:xfrm>
            <a:custGeom>
              <a:rect b="b" l="l" r="r" t="t"/>
              <a:pathLst>
                <a:path extrusionOk="0" h="1344" w="1305">
                  <a:moveTo>
                    <a:pt x="652" y="1"/>
                  </a:moveTo>
                  <a:cubicBezTo>
                    <a:pt x="613" y="1"/>
                    <a:pt x="573" y="20"/>
                    <a:pt x="549" y="58"/>
                  </a:cubicBezTo>
                  <a:lnTo>
                    <a:pt x="1" y="1099"/>
                  </a:lnTo>
                  <a:cubicBezTo>
                    <a:pt x="188" y="1262"/>
                    <a:pt x="420" y="1343"/>
                    <a:pt x="653" y="1343"/>
                  </a:cubicBezTo>
                  <a:cubicBezTo>
                    <a:pt x="885" y="1343"/>
                    <a:pt x="1118" y="1262"/>
                    <a:pt x="1305" y="1099"/>
                  </a:cubicBezTo>
                  <a:lnTo>
                    <a:pt x="750" y="58"/>
                  </a:lnTo>
                  <a:cubicBezTo>
                    <a:pt x="729" y="20"/>
                    <a:pt x="691" y="1"/>
                    <a:pt x="6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4818146" y="3559631"/>
              <a:ext cx="77845" cy="38857"/>
            </a:xfrm>
            <a:custGeom>
              <a:rect b="b" l="l" r="r" t="t"/>
              <a:pathLst>
                <a:path extrusionOk="0" h="1479" w="2963">
                  <a:moveTo>
                    <a:pt x="0" y="1"/>
                  </a:moveTo>
                  <a:cubicBezTo>
                    <a:pt x="0" y="818"/>
                    <a:pt x="666" y="1479"/>
                    <a:pt x="1480" y="1479"/>
                  </a:cubicBezTo>
                  <a:cubicBezTo>
                    <a:pt x="1489" y="1479"/>
                    <a:pt x="1497" y="1478"/>
                    <a:pt x="1506" y="1478"/>
                  </a:cubicBezTo>
                  <a:cubicBezTo>
                    <a:pt x="1707" y="1478"/>
                    <a:pt x="1901" y="1430"/>
                    <a:pt x="2081" y="1353"/>
                  </a:cubicBezTo>
                  <a:cubicBezTo>
                    <a:pt x="2608" y="1111"/>
                    <a:pt x="2955" y="584"/>
                    <a:pt x="29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4849857" y="3523927"/>
              <a:ext cx="46135" cy="35731"/>
            </a:xfrm>
            <a:custGeom>
              <a:rect b="b" l="l" r="r" t="t"/>
              <a:pathLst>
                <a:path extrusionOk="0" h="1360" w="1756">
                  <a:moveTo>
                    <a:pt x="0" y="0"/>
                  </a:moveTo>
                  <a:lnTo>
                    <a:pt x="0" y="1360"/>
                  </a:lnTo>
                  <a:lnTo>
                    <a:pt x="1755" y="1360"/>
                  </a:lnTo>
                  <a:lnTo>
                    <a:pt x="1755" y="1332"/>
                  </a:lnTo>
                  <a:lnTo>
                    <a:pt x="17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4849857" y="3559631"/>
              <a:ext cx="46135" cy="35573"/>
            </a:xfrm>
            <a:custGeom>
              <a:rect b="b" l="l" r="r" t="t"/>
              <a:pathLst>
                <a:path extrusionOk="0" h="1354" w="1756">
                  <a:moveTo>
                    <a:pt x="0" y="1"/>
                  </a:moveTo>
                  <a:cubicBezTo>
                    <a:pt x="0" y="584"/>
                    <a:pt x="340" y="1111"/>
                    <a:pt x="874" y="1353"/>
                  </a:cubicBezTo>
                  <a:cubicBezTo>
                    <a:pt x="1401" y="1111"/>
                    <a:pt x="1748" y="584"/>
                    <a:pt x="1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4818146" y="3274259"/>
              <a:ext cx="77845" cy="249694"/>
            </a:xfrm>
            <a:custGeom>
              <a:rect b="b" l="l" r="r" t="t"/>
              <a:pathLst>
                <a:path extrusionOk="0" h="9504" w="2963">
                  <a:moveTo>
                    <a:pt x="35" y="1"/>
                  </a:moveTo>
                  <a:cubicBezTo>
                    <a:pt x="14" y="91"/>
                    <a:pt x="0" y="188"/>
                    <a:pt x="0" y="285"/>
                  </a:cubicBezTo>
                  <a:lnTo>
                    <a:pt x="0" y="9503"/>
                  </a:lnTo>
                  <a:lnTo>
                    <a:pt x="2962" y="9503"/>
                  </a:lnTo>
                  <a:lnTo>
                    <a:pt x="2962" y="285"/>
                  </a:lnTo>
                  <a:cubicBezTo>
                    <a:pt x="2962" y="195"/>
                    <a:pt x="2955" y="105"/>
                    <a:pt x="2934" y="15"/>
                  </a:cubicBezTo>
                  <a:lnTo>
                    <a:pt x="29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4849857" y="3274259"/>
              <a:ext cx="46135" cy="249694"/>
            </a:xfrm>
            <a:custGeom>
              <a:rect b="b" l="l" r="r" t="t"/>
              <a:pathLst>
                <a:path extrusionOk="0" h="9504" w="1756">
                  <a:moveTo>
                    <a:pt x="0" y="1"/>
                  </a:moveTo>
                  <a:lnTo>
                    <a:pt x="0" y="9503"/>
                  </a:lnTo>
                  <a:lnTo>
                    <a:pt x="1755" y="9503"/>
                  </a:lnTo>
                  <a:lnTo>
                    <a:pt x="1755" y="285"/>
                  </a:lnTo>
                  <a:cubicBezTo>
                    <a:pt x="1755" y="195"/>
                    <a:pt x="1748" y="105"/>
                    <a:pt x="1727" y="15"/>
                  </a:cubicBezTo>
                  <a:lnTo>
                    <a:pt x="17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50"/>
          <p:cNvGrpSpPr/>
          <p:nvPr/>
        </p:nvGrpSpPr>
        <p:grpSpPr>
          <a:xfrm>
            <a:off x="7110358" y="1981110"/>
            <a:ext cx="393202" cy="378500"/>
            <a:chOff x="4644406" y="4162322"/>
            <a:chExt cx="392065" cy="387887"/>
          </a:xfrm>
        </p:grpSpPr>
        <p:sp>
          <p:nvSpPr>
            <p:cNvPr id="589" name="Google Shape;589;p50"/>
            <p:cNvSpPr/>
            <p:nvPr/>
          </p:nvSpPr>
          <p:spPr>
            <a:xfrm>
              <a:off x="4644406" y="4334118"/>
              <a:ext cx="217326" cy="216065"/>
            </a:xfrm>
            <a:custGeom>
              <a:rect b="b" l="l" r="r" t="t"/>
              <a:pathLst>
                <a:path extrusionOk="0" h="8224" w="8272">
                  <a:moveTo>
                    <a:pt x="7397" y="1"/>
                  </a:moveTo>
                  <a:lnTo>
                    <a:pt x="4456" y="2942"/>
                  </a:lnTo>
                  <a:cubicBezTo>
                    <a:pt x="3860" y="3538"/>
                    <a:pt x="3291" y="4162"/>
                    <a:pt x="2743" y="4814"/>
                  </a:cubicBezTo>
                  <a:lnTo>
                    <a:pt x="93" y="7991"/>
                  </a:lnTo>
                  <a:cubicBezTo>
                    <a:pt x="0" y="8105"/>
                    <a:pt x="66" y="8223"/>
                    <a:pt x="169" y="8223"/>
                  </a:cubicBezTo>
                  <a:cubicBezTo>
                    <a:pt x="203" y="8223"/>
                    <a:pt x="242" y="8210"/>
                    <a:pt x="281" y="8178"/>
                  </a:cubicBezTo>
                  <a:lnTo>
                    <a:pt x="3457" y="5522"/>
                  </a:lnTo>
                  <a:cubicBezTo>
                    <a:pt x="4103" y="4981"/>
                    <a:pt x="4727" y="4412"/>
                    <a:pt x="5330" y="3809"/>
                  </a:cubicBezTo>
                  <a:lnTo>
                    <a:pt x="8271" y="875"/>
                  </a:lnTo>
                  <a:lnTo>
                    <a:pt x="7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4646481" y="4345783"/>
              <a:ext cx="215251" cy="204426"/>
            </a:xfrm>
            <a:custGeom>
              <a:rect b="b" l="l" r="r" t="t"/>
              <a:pathLst>
                <a:path extrusionOk="0" h="7781" w="8193">
                  <a:moveTo>
                    <a:pt x="7755" y="1"/>
                  </a:moveTo>
                  <a:lnTo>
                    <a:pt x="1" y="7748"/>
                  </a:lnTo>
                  <a:cubicBezTo>
                    <a:pt x="29" y="7770"/>
                    <a:pt x="61" y="7781"/>
                    <a:pt x="92" y="7781"/>
                  </a:cubicBezTo>
                  <a:cubicBezTo>
                    <a:pt x="131" y="7781"/>
                    <a:pt x="168" y="7765"/>
                    <a:pt x="195" y="7734"/>
                  </a:cubicBezTo>
                  <a:lnTo>
                    <a:pt x="3378" y="5078"/>
                  </a:lnTo>
                  <a:cubicBezTo>
                    <a:pt x="4024" y="4537"/>
                    <a:pt x="4648" y="3968"/>
                    <a:pt x="5251" y="3372"/>
                  </a:cubicBezTo>
                  <a:lnTo>
                    <a:pt x="8192" y="431"/>
                  </a:lnTo>
                  <a:lnTo>
                    <a:pt x="775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4720780" y="4162322"/>
              <a:ext cx="315690" cy="299743"/>
            </a:xfrm>
            <a:custGeom>
              <a:rect b="b" l="l" r="r" t="t"/>
              <a:pathLst>
                <a:path extrusionOk="0" h="11409" w="12016">
                  <a:moveTo>
                    <a:pt x="7767" y="0"/>
                  </a:moveTo>
                  <a:cubicBezTo>
                    <a:pt x="7487" y="0"/>
                    <a:pt x="7201" y="111"/>
                    <a:pt x="6980" y="332"/>
                  </a:cubicBezTo>
                  <a:cubicBezTo>
                    <a:pt x="6557" y="755"/>
                    <a:pt x="6536" y="1414"/>
                    <a:pt x="6939" y="1816"/>
                  </a:cubicBezTo>
                  <a:lnTo>
                    <a:pt x="7057" y="1941"/>
                  </a:lnTo>
                  <a:cubicBezTo>
                    <a:pt x="7126" y="2010"/>
                    <a:pt x="7126" y="2128"/>
                    <a:pt x="7050" y="2191"/>
                  </a:cubicBezTo>
                  <a:lnTo>
                    <a:pt x="5447" y="3800"/>
                  </a:lnTo>
                  <a:cubicBezTo>
                    <a:pt x="5026" y="4221"/>
                    <a:pt x="4469" y="4442"/>
                    <a:pt x="3918" y="4442"/>
                  </a:cubicBezTo>
                  <a:cubicBezTo>
                    <a:pt x="3553" y="4442"/>
                    <a:pt x="3192" y="4346"/>
                    <a:pt x="2874" y="4147"/>
                  </a:cubicBezTo>
                  <a:cubicBezTo>
                    <a:pt x="2390" y="3839"/>
                    <a:pt x="1862" y="3724"/>
                    <a:pt x="1423" y="3724"/>
                  </a:cubicBezTo>
                  <a:cubicBezTo>
                    <a:pt x="1000" y="3724"/>
                    <a:pt x="659" y="3830"/>
                    <a:pt x="516" y="3973"/>
                  </a:cubicBezTo>
                  <a:cubicBezTo>
                    <a:pt x="0" y="4489"/>
                    <a:pt x="6891" y="11409"/>
                    <a:pt x="7851" y="11409"/>
                  </a:cubicBezTo>
                  <a:cubicBezTo>
                    <a:pt x="7885" y="11409"/>
                    <a:pt x="7912" y="11400"/>
                    <a:pt x="7931" y="11381"/>
                  </a:cubicBezTo>
                  <a:cubicBezTo>
                    <a:pt x="8222" y="11097"/>
                    <a:pt x="8354" y="9980"/>
                    <a:pt x="7757" y="9030"/>
                  </a:cubicBezTo>
                  <a:cubicBezTo>
                    <a:pt x="7258" y="8232"/>
                    <a:pt x="7403" y="7157"/>
                    <a:pt x="8104" y="6456"/>
                  </a:cubicBezTo>
                  <a:lnTo>
                    <a:pt x="9706" y="4854"/>
                  </a:lnTo>
                  <a:cubicBezTo>
                    <a:pt x="9742" y="4815"/>
                    <a:pt x="9788" y="4796"/>
                    <a:pt x="9835" y="4796"/>
                  </a:cubicBezTo>
                  <a:cubicBezTo>
                    <a:pt x="9880" y="4796"/>
                    <a:pt x="9926" y="4813"/>
                    <a:pt x="9963" y="4847"/>
                  </a:cubicBezTo>
                  <a:lnTo>
                    <a:pt x="10088" y="4965"/>
                  </a:lnTo>
                  <a:cubicBezTo>
                    <a:pt x="10278" y="5159"/>
                    <a:pt x="10531" y="5254"/>
                    <a:pt x="10789" y="5254"/>
                  </a:cubicBezTo>
                  <a:cubicBezTo>
                    <a:pt x="11068" y="5254"/>
                    <a:pt x="11353" y="5143"/>
                    <a:pt x="11572" y="4924"/>
                  </a:cubicBezTo>
                  <a:cubicBezTo>
                    <a:pt x="11995" y="4500"/>
                    <a:pt x="12016" y="3835"/>
                    <a:pt x="11621" y="3432"/>
                  </a:cubicBezTo>
                  <a:lnTo>
                    <a:pt x="8465" y="283"/>
                  </a:lnTo>
                  <a:cubicBezTo>
                    <a:pt x="8275" y="94"/>
                    <a:pt x="8024" y="0"/>
                    <a:pt x="7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4727952" y="4227872"/>
              <a:ext cx="308518" cy="233668"/>
            </a:xfrm>
            <a:custGeom>
              <a:rect b="b" l="l" r="r" t="t"/>
              <a:pathLst>
                <a:path extrusionOk="0" h="8894" w="11743">
                  <a:moveTo>
                    <a:pt x="10404" y="1"/>
                  </a:moveTo>
                  <a:cubicBezTo>
                    <a:pt x="10807" y="403"/>
                    <a:pt x="10786" y="1069"/>
                    <a:pt x="10363" y="1492"/>
                  </a:cubicBezTo>
                  <a:cubicBezTo>
                    <a:pt x="10143" y="1712"/>
                    <a:pt x="9858" y="1823"/>
                    <a:pt x="9580" y="1823"/>
                  </a:cubicBezTo>
                  <a:cubicBezTo>
                    <a:pt x="9321" y="1823"/>
                    <a:pt x="9069" y="1727"/>
                    <a:pt x="8878" y="1534"/>
                  </a:cubicBezTo>
                  <a:lnTo>
                    <a:pt x="8753" y="1409"/>
                  </a:lnTo>
                  <a:cubicBezTo>
                    <a:pt x="8717" y="1376"/>
                    <a:pt x="8673" y="1360"/>
                    <a:pt x="8629" y="1360"/>
                  </a:cubicBezTo>
                  <a:cubicBezTo>
                    <a:pt x="8581" y="1360"/>
                    <a:pt x="8533" y="1379"/>
                    <a:pt x="8497" y="1416"/>
                  </a:cubicBezTo>
                  <a:lnTo>
                    <a:pt x="6895" y="3025"/>
                  </a:lnTo>
                  <a:cubicBezTo>
                    <a:pt x="6194" y="3726"/>
                    <a:pt x="6048" y="4801"/>
                    <a:pt x="6548" y="5591"/>
                  </a:cubicBezTo>
                  <a:cubicBezTo>
                    <a:pt x="7144" y="6549"/>
                    <a:pt x="7013" y="7665"/>
                    <a:pt x="6721" y="7950"/>
                  </a:cubicBezTo>
                  <a:cubicBezTo>
                    <a:pt x="6695" y="7971"/>
                    <a:pt x="6664" y="7980"/>
                    <a:pt x="6636" y="7980"/>
                  </a:cubicBezTo>
                  <a:cubicBezTo>
                    <a:pt x="6627" y="7980"/>
                    <a:pt x="6618" y="7979"/>
                    <a:pt x="6610" y="7977"/>
                  </a:cubicBezTo>
                  <a:cubicBezTo>
                    <a:pt x="4488" y="6278"/>
                    <a:pt x="486" y="2130"/>
                    <a:pt x="430" y="1360"/>
                  </a:cubicBezTo>
                  <a:cubicBezTo>
                    <a:pt x="368" y="1388"/>
                    <a:pt x="298" y="1430"/>
                    <a:pt x="243" y="1478"/>
                  </a:cubicBezTo>
                  <a:cubicBezTo>
                    <a:pt x="0" y="1721"/>
                    <a:pt x="1422" y="3407"/>
                    <a:pt x="3087" y="5113"/>
                  </a:cubicBezTo>
                  <a:cubicBezTo>
                    <a:pt x="3364" y="5397"/>
                    <a:pt x="3642" y="5682"/>
                    <a:pt x="3926" y="5959"/>
                  </a:cubicBezTo>
                  <a:lnTo>
                    <a:pt x="4016" y="6042"/>
                  </a:lnTo>
                  <a:lnTo>
                    <a:pt x="4023" y="6056"/>
                  </a:lnTo>
                  <a:lnTo>
                    <a:pt x="4106" y="6139"/>
                  </a:lnTo>
                  <a:lnTo>
                    <a:pt x="4120" y="6146"/>
                  </a:lnTo>
                  <a:lnTo>
                    <a:pt x="4203" y="6236"/>
                  </a:lnTo>
                  <a:lnTo>
                    <a:pt x="4210" y="6243"/>
                  </a:lnTo>
                  <a:lnTo>
                    <a:pt x="4300" y="6327"/>
                  </a:lnTo>
                  <a:cubicBezTo>
                    <a:pt x="4488" y="6507"/>
                    <a:pt x="4675" y="6687"/>
                    <a:pt x="4855" y="6854"/>
                  </a:cubicBezTo>
                  <a:lnTo>
                    <a:pt x="4946" y="6937"/>
                  </a:lnTo>
                  <a:lnTo>
                    <a:pt x="4952" y="6944"/>
                  </a:lnTo>
                  <a:lnTo>
                    <a:pt x="5036" y="7020"/>
                  </a:lnTo>
                  <a:lnTo>
                    <a:pt x="5050" y="7034"/>
                  </a:lnTo>
                  <a:lnTo>
                    <a:pt x="5119" y="7097"/>
                  </a:lnTo>
                  <a:lnTo>
                    <a:pt x="5140" y="7117"/>
                  </a:lnTo>
                  <a:lnTo>
                    <a:pt x="5209" y="7180"/>
                  </a:lnTo>
                  <a:lnTo>
                    <a:pt x="5230" y="7194"/>
                  </a:lnTo>
                  <a:lnTo>
                    <a:pt x="5299" y="7263"/>
                  </a:lnTo>
                  <a:lnTo>
                    <a:pt x="5313" y="7277"/>
                  </a:lnTo>
                  <a:lnTo>
                    <a:pt x="5382" y="7339"/>
                  </a:lnTo>
                  <a:lnTo>
                    <a:pt x="5403" y="7353"/>
                  </a:lnTo>
                  <a:lnTo>
                    <a:pt x="5473" y="7423"/>
                  </a:lnTo>
                  <a:lnTo>
                    <a:pt x="5487" y="7430"/>
                  </a:lnTo>
                  <a:lnTo>
                    <a:pt x="5563" y="7499"/>
                  </a:lnTo>
                  <a:cubicBezTo>
                    <a:pt x="5653" y="7575"/>
                    <a:pt x="5736" y="7651"/>
                    <a:pt x="5819" y="7721"/>
                  </a:cubicBezTo>
                  <a:lnTo>
                    <a:pt x="5826" y="7728"/>
                  </a:lnTo>
                  <a:lnTo>
                    <a:pt x="5896" y="7790"/>
                  </a:lnTo>
                  <a:lnTo>
                    <a:pt x="5917" y="7804"/>
                  </a:lnTo>
                  <a:lnTo>
                    <a:pt x="5979" y="7853"/>
                  </a:lnTo>
                  <a:lnTo>
                    <a:pt x="6000" y="7873"/>
                  </a:lnTo>
                  <a:lnTo>
                    <a:pt x="6055" y="7922"/>
                  </a:lnTo>
                  <a:lnTo>
                    <a:pt x="6076" y="7943"/>
                  </a:lnTo>
                  <a:lnTo>
                    <a:pt x="6132" y="7984"/>
                  </a:lnTo>
                  <a:lnTo>
                    <a:pt x="6159" y="8005"/>
                  </a:lnTo>
                  <a:lnTo>
                    <a:pt x="6208" y="8047"/>
                  </a:lnTo>
                  <a:lnTo>
                    <a:pt x="6229" y="8068"/>
                  </a:lnTo>
                  <a:lnTo>
                    <a:pt x="6277" y="8109"/>
                  </a:lnTo>
                  <a:lnTo>
                    <a:pt x="6305" y="8130"/>
                  </a:lnTo>
                  <a:lnTo>
                    <a:pt x="6354" y="8165"/>
                  </a:lnTo>
                  <a:lnTo>
                    <a:pt x="6374" y="8186"/>
                  </a:lnTo>
                  <a:lnTo>
                    <a:pt x="6423" y="8227"/>
                  </a:lnTo>
                  <a:lnTo>
                    <a:pt x="6451" y="8241"/>
                  </a:lnTo>
                  <a:lnTo>
                    <a:pt x="6499" y="8283"/>
                  </a:lnTo>
                  <a:lnTo>
                    <a:pt x="6513" y="8297"/>
                  </a:lnTo>
                  <a:lnTo>
                    <a:pt x="6582" y="8352"/>
                  </a:lnTo>
                  <a:lnTo>
                    <a:pt x="6652" y="8401"/>
                  </a:lnTo>
                  <a:lnTo>
                    <a:pt x="6659" y="8408"/>
                  </a:lnTo>
                  <a:lnTo>
                    <a:pt x="6714" y="8449"/>
                  </a:lnTo>
                  <a:lnTo>
                    <a:pt x="6735" y="8463"/>
                  </a:lnTo>
                  <a:lnTo>
                    <a:pt x="6777" y="8491"/>
                  </a:lnTo>
                  <a:lnTo>
                    <a:pt x="6797" y="8512"/>
                  </a:lnTo>
                  <a:lnTo>
                    <a:pt x="6839" y="8539"/>
                  </a:lnTo>
                  <a:lnTo>
                    <a:pt x="6860" y="8553"/>
                  </a:lnTo>
                  <a:lnTo>
                    <a:pt x="6895" y="8581"/>
                  </a:lnTo>
                  <a:lnTo>
                    <a:pt x="6922" y="8595"/>
                  </a:lnTo>
                  <a:lnTo>
                    <a:pt x="6957" y="8623"/>
                  </a:lnTo>
                  <a:lnTo>
                    <a:pt x="6978" y="8636"/>
                  </a:lnTo>
                  <a:lnTo>
                    <a:pt x="7013" y="8657"/>
                  </a:lnTo>
                  <a:lnTo>
                    <a:pt x="7033" y="8671"/>
                  </a:lnTo>
                  <a:lnTo>
                    <a:pt x="7068" y="8692"/>
                  </a:lnTo>
                  <a:lnTo>
                    <a:pt x="7089" y="8706"/>
                  </a:lnTo>
                  <a:lnTo>
                    <a:pt x="7117" y="8727"/>
                  </a:lnTo>
                  <a:lnTo>
                    <a:pt x="7137" y="8740"/>
                  </a:lnTo>
                  <a:lnTo>
                    <a:pt x="7165" y="8754"/>
                  </a:lnTo>
                  <a:lnTo>
                    <a:pt x="7186" y="8768"/>
                  </a:lnTo>
                  <a:lnTo>
                    <a:pt x="7221" y="8782"/>
                  </a:lnTo>
                  <a:lnTo>
                    <a:pt x="7234" y="8796"/>
                  </a:lnTo>
                  <a:lnTo>
                    <a:pt x="7276" y="8817"/>
                  </a:lnTo>
                  <a:lnTo>
                    <a:pt x="7318" y="8838"/>
                  </a:lnTo>
                  <a:lnTo>
                    <a:pt x="7332" y="8844"/>
                  </a:lnTo>
                  <a:lnTo>
                    <a:pt x="7359" y="8851"/>
                  </a:lnTo>
                  <a:lnTo>
                    <a:pt x="7373" y="8858"/>
                  </a:lnTo>
                  <a:lnTo>
                    <a:pt x="7394" y="8872"/>
                  </a:lnTo>
                  <a:lnTo>
                    <a:pt x="7408" y="8879"/>
                  </a:lnTo>
                  <a:lnTo>
                    <a:pt x="7429" y="8886"/>
                  </a:lnTo>
                  <a:lnTo>
                    <a:pt x="7449" y="8886"/>
                  </a:lnTo>
                  <a:lnTo>
                    <a:pt x="7463" y="8893"/>
                  </a:lnTo>
                  <a:lnTo>
                    <a:pt x="7623" y="8893"/>
                  </a:lnTo>
                  <a:cubicBezTo>
                    <a:pt x="7630" y="8886"/>
                    <a:pt x="7630" y="8879"/>
                    <a:pt x="7637" y="8879"/>
                  </a:cubicBezTo>
                  <a:cubicBezTo>
                    <a:pt x="7651" y="8872"/>
                    <a:pt x="7671" y="8865"/>
                    <a:pt x="7685" y="8858"/>
                  </a:cubicBezTo>
                  <a:lnTo>
                    <a:pt x="7692" y="8844"/>
                  </a:lnTo>
                  <a:lnTo>
                    <a:pt x="7713" y="8817"/>
                  </a:lnTo>
                  <a:lnTo>
                    <a:pt x="7727" y="8803"/>
                  </a:lnTo>
                  <a:lnTo>
                    <a:pt x="7748" y="8768"/>
                  </a:lnTo>
                  <a:lnTo>
                    <a:pt x="7755" y="8754"/>
                  </a:lnTo>
                  <a:cubicBezTo>
                    <a:pt x="7970" y="8338"/>
                    <a:pt x="8011" y="7374"/>
                    <a:pt x="7484" y="6535"/>
                  </a:cubicBezTo>
                  <a:cubicBezTo>
                    <a:pt x="6985" y="5737"/>
                    <a:pt x="7130" y="4662"/>
                    <a:pt x="7831" y="3961"/>
                  </a:cubicBezTo>
                  <a:lnTo>
                    <a:pt x="9433" y="2359"/>
                  </a:lnTo>
                  <a:cubicBezTo>
                    <a:pt x="9469" y="2320"/>
                    <a:pt x="9517" y="2301"/>
                    <a:pt x="9565" y="2301"/>
                  </a:cubicBezTo>
                  <a:cubicBezTo>
                    <a:pt x="9611" y="2301"/>
                    <a:pt x="9656" y="2318"/>
                    <a:pt x="9690" y="2352"/>
                  </a:cubicBezTo>
                  <a:lnTo>
                    <a:pt x="9815" y="2470"/>
                  </a:lnTo>
                  <a:cubicBezTo>
                    <a:pt x="10005" y="2664"/>
                    <a:pt x="10258" y="2759"/>
                    <a:pt x="10516" y="2759"/>
                  </a:cubicBezTo>
                  <a:cubicBezTo>
                    <a:pt x="10795" y="2759"/>
                    <a:pt x="11080" y="2648"/>
                    <a:pt x="11299" y="2429"/>
                  </a:cubicBezTo>
                  <a:cubicBezTo>
                    <a:pt x="11722" y="2005"/>
                    <a:pt x="11743" y="1340"/>
                    <a:pt x="11348" y="937"/>
                  </a:cubicBezTo>
                  <a:lnTo>
                    <a:pt x="10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4892497" y="4162322"/>
              <a:ext cx="143973" cy="138062"/>
            </a:xfrm>
            <a:custGeom>
              <a:rect b="b" l="l" r="r" t="t"/>
              <a:pathLst>
                <a:path extrusionOk="0" h="5255" w="5480">
                  <a:moveTo>
                    <a:pt x="1232" y="0"/>
                  </a:moveTo>
                  <a:cubicBezTo>
                    <a:pt x="951" y="0"/>
                    <a:pt x="665" y="111"/>
                    <a:pt x="444" y="332"/>
                  </a:cubicBezTo>
                  <a:cubicBezTo>
                    <a:pt x="21" y="755"/>
                    <a:pt x="0" y="1421"/>
                    <a:pt x="403" y="1816"/>
                  </a:cubicBezTo>
                  <a:lnTo>
                    <a:pt x="521" y="1941"/>
                  </a:lnTo>
                  <a:lnTo>
                    <a:pt x="3427" y="4840"/>
                  </a:lnTo>
                  <a:lnTo>
                    <a:pt x="3552" y="4965"/>
                  </a:lnTo>
                  <a:cubicBezTo>
                    <a:pt x="3742" y="5159"/>
                    <a:pt x="3995" y="5254"/>
                    <a:pt x="4253" y="5254"/>
                  </a:cubicBezTo>
                  <a:cubicBezTo>
                    <a:pt x="4532" y="5254"/>
                    <a:pt x="4817" y="5143"/>
                    <a:pt x="5036" y="4924"/>
                  </a:cubicBezTo>
                  <a:cubicBezTo>
                    <a:pt x="5459" y="4500"/>
                    <a:pt x="5480" y="3835"/>
                    <a:pt x="5085" y="3439"/>
                  </a:cubicBezTo>
                  <a:lnTo>
                    <a:pt x="1936" y="283"/>
                  </a:lnTo>
                  <a:cubicBezTo>
                    <a:pt x="1743" y="94"/>
                    <a:pt x="1490" y="0"/>
                    <a:pt x="1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4893758" y="4185048"/>
              <a:ext cx="142712" cy="115336"/>
            </a:xfrm>
            <a:custGeom>
              <a:rect b="b" l="l" r="r" t="t"/>
              <a:pathLst>
                <a:path extrusionOk="0" h="4390" w="5432">
                  <a:moveTo>
                    <a:pt x="91" y="1"/>
                  </a:moveTo>
                  <a:lnTo>
                    <a:pt x="91" y="1"/>
                  </a:lnTo>
                  <a:cubicBezTo>
                    <a:pt x="1" y="341"/>
                    <a:pt x="105" y="701"/>
                    <a:pt x="348" y="951"/>
                  </a:cubicBezTo>
                  <a:lnTo>
                    <a:pt x="473" y="1076"/>
                  </a:lnTo>
                  <a:lnTo>
                    <a:pt x="3379" y="3982"/>
                  </a:lnTo>
                  <a:lnTo>
                    <a:pt x="3497" y="4100"/>
                  </a:lnTo>
                  <a:cubicBezTo>
                    <a:pt x="3690" y="4294"/>
                    <a:pt x="3945" y="4389"/>
                    <a:pt x="4204" y="4389"/>
                  </a:cubicBezTo>
                  <a:cubicBezTo>
                    <a:pt x="4484" y="4389"/>
                    <a:pt x="4769" y="4278"/>
                    <a:pt x="4988" y="4059"/>
                  </a:cubicBezTo>
                  <a:cubicBezTo>
                    <a:pt x="5411" y="3635"/>
                    <a:pt x="5432" y="2970"/>
                    <a:pt x="5037" y="2574"/>
                  </a:cubicBezTo>
                  <a:lnTo>
                    <a:pt x="4690" y="2227"/>
                  </a:lnTo>
                  <a:cubicBezTo>
                    <a:pt x="4634" y="2429"/>
                    <a:pt x="4530" y="2616"/>
                    <a:pt x="4385" y="2761"/>
                  </a:cubicBezTo>
                  <a:cubicBezTo>
                    <a:pt x="4165" y="2981"/>
                    <a:pt x="3880" y="3092"/>
                    <a:pt x="3601" y="3092"/>
                  </a:cubicBezTo>
                  <a:cubicBezTo>
                    <a:pt x="3341" y="3092"/>
                    <a:pt x="3087" y="2997"/>
                    <a:pt x="2893" y="2803"/>
                  </a:cubicBezTo>
                  <a:lnTo>
                    <a:pt x="2775" y="2685"/>
                  </a:lnTo>
                  <a:lnTo>
                    <a:pt x="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1"/>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家長 v.s 青春期</a:t>
            </a:r>
            <a:endParaRPr/>
          </a:p>
        </p:txBody>
      </p:sp>
      <p:sp>
        <p:nvSpPr>
          <p:cNvPr id="600" name="Google Shape;600;p51"/>
          <p:cNvSpPr/>
          <p:nvPr/>
        </p:nvSpPr>
        <p:spPr>
          <a:xfrm>
            <a:off x="3242675" y="1736375"/>
            <a:ext cx="790800" cy="78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Pompiere"/>
                <a:ea typeface="Pompiere"/>
                <a:cs typeface="Pompiere"/>
                <a:sym typeface="Pompiere"/>
              </a:rPr>
              <a:t>1</a:t>
            </a:r>
            <a:endParaRPr b="1" sz="3000">
              <a:solidFill>
                <a:schemeClr val="dk1"/>
              </a:solidFill>
              <a:latin typeface="Pompiere"/>
              <a:ea typeface="Pompiere"/>
              <a:cs typeface="Pompiere"/>
              <a:sym typeface="Pompiere"/>
            </a:endParaRPr>
          </a:p>
        </p:txBody>
      </p:sp>
      <p:sp>
        <p:nvSpPr>
          <p:cNvPr id="601" name="Google Shape;601;p51"/>
          <p:cNvSpPr/>
          <p:nvPr/>
        </p:nvSpPr>
        <p:spPr>
          <a:xfrm>
            <a:off x="5110473" y="1736375"/>
            <a:ext cx="790800" cy="788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Pompiere"/>
                <a:ea typeface="Pompiere"/>
                <a:cs typeface="Pompiere"/>
                <a:sym typeface="Pompiere"/>
              </a:rPr>
              <a:t>2</a:t>
            </a:r>
            <a:endParaRPr>
              <a:solidFill>
                <a:schemeClr val="accent1"/>
              </a:solidFill>
            </a:endParaRPr>
          </a:p>
        </p:txBody>
      </p:sp>
      <p:sp>
        <p:nvSpPr>
          <p:cNvPr id="602" name="Google Shape;602;p51"/>
          <p:cNvSpPr/>
          <p:nvPr/>
        </p:nvSpPr>
        <p:spPr>
          <a:xfrm>
            <a:off x="3242675" y="3388526"/>
            <a:ext cx="790800" cy="78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Pompiere"/>
                <a:ea typeface="Pompiere"/>
                <a:cs typeface="Pompiere"/>
                <a:sym typeface="Pompiere"/>
              </a:rPr>
              <a:t>3</a:t>
            </a:r>
            <a:endParaRPr>
              <a:solidFill>
                <a:schemeClr val="accent1"/>
              </a:solidFill>
            </a:endParaRPr>
          </a:p>
        </p:txBody>
      </p:sp>
      <p:sp>
        <p:nvSpPr>
          <p:cNvPr id="603" name="Google Shape;603;p51"/>
          <p:cNvSpPr/>
          <p:nvPr/>
        </p:nvSpPr>
        <p:spPr>
          <a:xfrm>
            <a:off x="5110473" y="3388526"/>
            <a:ext cx="790800" cy="788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Pompiere"/>
                <a:ea typeface="Pompiere"/>
                <a:cs typeface="Pompiere"/>
                <a:sym typeface="Pompiere"/>
              </a:rPr>
              <a:t>4</a:t>
            </a:r>
            <a:endParaRPr>
              <a:solidFill>
                <a:schemeClr val="dk1"/>
              </a:solidFill>
            </a:endParaRPr>
          </a:p>
        </p:txBody>
      </p:sp>
      <p:cxnSp>
        <p:nvCxnSpPr>
          <p:cNvPr id="604" name="Google Shape;604;p51"/>
          <p:cNvCxnSpPr>
            <a:stCxn id="600" idx="6"/>
            <a:endCxn id="601" idx="2"/>
          </p:cNvCxnSpPr>
          <p:nvPr/>
        </p:nvCxnSpPr>
        <p:spPr>
          <a:xfrm>
            <a:off x="4033475" y="2130575"/>
            <a:ext cx="1077000" cy="0"/>
          </a:xfrm>
          <a:prstGeom prst="straightConnector1">
            <a:avLst/>
          </a:prstGeom>
          <a:noFill/>
          <a:ln cap="flat" cmpd="sng" w="28575">
            <a:solidFill>
              <a:schemeClr val="dk1"/>
            </a:solidFill>
            <a:prstDash val="solid"/>
            <a:round/>
            <a:headEnd len="med" w="med" type="none"/>
            <a:tailEnd len="med" w="med" type="none"/>
          </a:ln>
        </p:spPr>
      </p:cxnSp>
      <p:cxnSp>
        <p:nvCxnSpPr>
          <p:cNvPr id="605" name="Google Shape;605;p51"/>
          <p:cNvCxnSpPr>
            <a:stCxn id="602" idx="6"/>
            <a:endCxn id="603" idx="2"/>
          </p:cNvCxnSpPr>
          <p:nvPr/>
        </p:nvCxnSpPr>
        <p:spPr>
          <a:xfrm>
            <a:off x="4033475" y="3782726"/>
            <a:ext cx="1077000" cy="0"/>
          </a:xfrm>
          <a:prstGeom prst="straightConnector1">
            <a:avLst/>
          </a:prstGeom>
          <a:noFill/>
          <a:ln cap="flat" cmpd="sng" w="28575">
            <a:solidFill>
              <a:schemeClr val="dk1"/>
            </a:solidFill>
            <a:prstDash val="solid"/>
            <a:round/>
            <a:headEnd len="med" w="med" type="none"/>
            <a:tailEnd len="med" w="med" type="none"/>
          </a:ln>
        </p:spPr>
      </p:cxnSp>
      <p:cxnSp>
        <p:nvCxnSpPr>
          <p:cNvPr id="606" name="Google Shape;606;p51"/>
          <p:cNvCxnSpPr>
            <a:stCxn id="601" idx="4"/>
            <a:endCxn id="602" idx="0"/>
          </p:cNvCxnSpPr>
          <p:nvPr/>
        </p:nvCxnSpPr>
        <p:spPr>
          <a:xfrm rot="5400000">
            <a:off x="4140123" y="2022725"/>
            <a:ext cx="863700" cy="1867800"/>
          </a:xfrm>
          <a:prstGeom prst="bentConnector3">
            <a:avLst>
              <a:gd fmla="val 50003" name="adj1"/>
            </a:avLst>
          </a:prstGeom>
          <a:noFill/>
          <a:ln cap="flat" cmpd="sng" w="28575">
            <a:solidFill>
              <a:schemeClr val="dk1"/>
            </a:solidFill>
            <a:prstDash val="solid"/>
            <a:round/>
            <a:headEnd len="med" w="med" type="none"/>
            <a:tailEnd len="med" w="med" type="none"/>
          </a:ln>
        </p:spPr>
      </p:cxnSp>
      <p:sp>
        <p:nvSpPr>
          <p:cNvPr id="607" name="Google Shape;607;p51"/>
          <p:cNvSpPr txBox="1"/>
          <p:nvPr/>
        </p:nvSpPr>
        <p:spPr>
          <a:xfrm>
            <a:off x="376575" y="1643675"/>
            <a:ext cx="26478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chemeClr val="dk1"/>
                </a:solidFill>
                <a:latin typeface="Pompiere"/>
                <a:ea typeface="Pompiere"/>
                <a:cs typeface="Pompiere"/>
                <a:sym typeface="Pompiere"/>
              </a:rPr>
              <a:t>關心、支持與信任</a:t>
            </a:r>
            <a:endParaRPr b="1" sz="2400">
              <a:solidFill>
                <a:schemeClr val="dk1"/>
              </a:solidFill>
              <a:latin typeface="Pompiere"/>
              <a:ea typeface="Pompiere"/>
              <a:cs typeface="Pompiere"/>
              <a:sym typeface="Pompiere"/>
            </a:endParaRPr>
          </a:p>
        </p:txBody>
      </p:sp>
      <p:sp>
        <p:nvSpPr>
          <p:cNvPr id="608" name="Google Shape;608;p51"/>
          <p:cNvSpPr txBox="1"/>
          <p:nvPr/>
        </p:nvSpPr>
        <p:spPr>
          <a:xfrm>
            <a:off x="896275" y="2044787"/>
            <a:ext cx="2128200" cy="5727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None/>
            </a:pPr>
            <a:r>
              <a:rPr lang="en" sz="1600">
                <a:solidFill>
                  <a:schemeClr val="lt1"/>
                </a:solidFill>
                <a:latin typeface="Lato"/>
                <a:ea typeface="Lato"/>
                <a:cs typeface="Lato"/>
                <a:sym typeface="Lato"/>
              </a:rPr>
              <a:t>避免直接衝突的評論或建議，學會放手</a:t>
            </a:r>
            <a:endParaRPr sz="1600">
              <a:solidFill>
                <a:schemeClr val="lt1"/>
              </a:solidFill>
              <a:latin typeface="Lato"/>
              <a:ea typeface="Lato"/>
              <a:cs typeface="Lato"/>
              <a:sym typeface="Lato"/>
            </a:endParaRPr>
          </a:p>
        </p:txBody>
      </p:sp>
      <p:sp>
        <p:nvSpPr>
          <p:cNvPr id="609" name="Google Shape;609;p51"/>
          <p:cNvSpPr txBox="1"/>
          <p:nvPr/>
        </p:nvSpPr>
        <p:spPr>
          <a:xfrm>
            <a:off x="896275" y="3295813"/>
            <a:ext cx="2128200" cy="41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chemeClr val="dk1"/>
                </a:solidFill>
                <a:latin typeface="Pompiere"/>
                <a:ea typeface="Pompiere"/>
                <a:cs typeface="Pompiere"/>
                <a:sym typeface="Pompiere"/>
              </a:rPr>
              <a:t>大腦發展</a:t>
            </a:r>
            <a:endParaRPr b="1" sz="2400">
              <a:solidFill>
                <a:schemeClr val="dk1"/>
              </a:solidFill>
              <a:latin typeface="Pompiere"/>
              <a:ea typeface="Pompiere"/>
              <a:cs typeface="Pompiere"/>
              <a:sym typeface="Pompiere"/>
            </a:endParaRPr>
          </a:p>
        </p:txBody>
      </p:sp>
      <p:sp>
        <p:nvSpPr>
          <p:cNvPr id="610" name="Google Shape;610;p51"/>
          <p:cNvSpPr txBox="1"/>
          <p:nvPr/>
        </p:nvSpPr>
        <p:spPr>
          <a:xfrm>
            <a:off x="753150" y="3696925"/>
            <a:ext cx="2271300" cy="572700"/>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None/>
            </a:pPr>
            <a:r>
              <a:rPr lang="en" sz="1600">
                <a:solidFill>
                  <a:schemeClr val="lt1"/>
                </a:solidFill>
                <a:latin typeface="Lato"/>
                <a:ea typeface="Lato"/>
                <a:cs typeface="Lato"/>
                <a:sym typeface="Lato"/>
              </a:rPr>
              <a:t>「跳脫框架思考」</a:t>
            </a:r>
            <a:endParaRPr sz="1600">
              <a:solidFill>
                <a:schemeClr val="lt1"/>
              </a:solidFill>
              <a:latin typeface="Lato"/>
              <a:ea typeface="Lato"/>
              <a:cs typeface="Lato"/>
              <a:sym typeface="Lato"/>
            </a:endParaRPr>
          </a:p>
          <a:p>
            <a:pPr indent="0" lvl="0" marL="0" rtl="0" algn="r">
              <a:lnSpc>
                <a:spcPct val="120000"/>
              </a:lnSpc>
              <a:spcBef>
                <a:spcPts val="0"/>
              </a:spcBef>
              <a:spcAft>
                <a:spcPts val="0"/>
              </a:spcAft>
              <a:buNone/>
            </a:pPr>
            <a:r>
              <a:rPr lang="en" sz="1600">
                <a:solidFill>
                  <a:schemeClr val="lt1"/>
                </a:solidFill>
                <a:latin typeface="Lato"/>
                <a:ea typeface="Lato"/>
                <a:cs typeface="Lato"/>
                <a:sym typeface="Lato"/>
              </a:rPr>
              <a:t>創意和彈性思維是優勢</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p:txBody>
      </p:sp>
      <p:sp>
        <p:nvSpPr>
          <p:cNvPr id="611" name="Google Shape;611;p51"/>
          <p:cNvSpPr txBox="1"/>
          <p:nvPr/>
        </p:nvSpPr>
        <p:spPr>
          <a:xfrm>
            <a:off x="6119475" y="1643663"/>
            <a:ext cx="21282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ompiere"/>
                <a:ea typeface="Pompiere"/>
                <a:cs typeface="Pompiere"/>
                <a:sym typeface="Pompiere"/>
              </a:rPr>
              <a:t>責任</a:t>
            </a:r>
            <a:endParaRPr b="1" sz="2400">
              <a:solidFill>
                <a:schemeClr val="dk1"/>
              </a:solidFill>
              <a:latin typeface="Pompiere"/>
              <a:ea typeface="Pompiere"/>
              <a:cs typeface="Pompiere"/>
              <a:sym typeface="Pompiere"/>
            </a:endParaRPr>
          </a:p>
        </p:txBody>
      </p:sp>
      <p:sp>
        <p:nvSpPr>
          <p:cNvPr id="612" name="Google Shape;612;p51"/>
          <p:cNvSpPr txBox="1"/>
          <p:nvPr/>
        </p:nvSpPr>
        <p:spPr>
          <a:xfrm>
            <a:off x="6119475" y="2044787"/>
            <a:ext cx="21282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chemeClr val="lt1"/>
                </a:solidFill>
                <a:latin typeface="Lato"/>
                <a:ea typeface="Lato"/>
                <a:cs typeface="Lato"/>
                <a:sym typeface="Lato"/>
              </a:rPr>
              <a:t>培養孩子為自己負責</a:t>
            </a:r>
            <a:endParaRPr sz="1600">
              <a:solidFill>
                <a:schemeClr val="lt1"/>
              </a:solidFill>
              <a:latin typeface="Lato"/>
              <a:ea typeface="Lato"/>
              <a:cs typeface="Lato"/>
              <a:sym typeface="Lato"/>
            </a:endParaRPr>
          </a:p>
          <a:p>
            <a:pPr indent="0" lvl="0" marL="0" rtl="0" algn="l">
              <a:lnSpc>
                <a:spcPct val="120000"/>
              </a:lnSpc>
              <a:spcBef>
                <a:spcPts val="0"/>
              </a:spcBef>
              <a:spcAft>
                <a:spcPts val="0"/>
              </a:spcAft>
              <a:buNone/>
            </a:pPr>
            <a:r>
              <a:rPr lang="en" sz="1600">
                <a:solidFill>
                  <a:schemeClr val="lt1"/>
                </a:solidFill>
                <a:latin typeface="Lato"/>
                <a:ea typeface="Lato"/>
                <a:cs typeface="Lato"/>
                <a:sym typeface="Lato"/>
              </a:rPr>
              <a:t>鼓勵獨立與自主</a:t>
            </a:r>
            <a:endParaRPr sz="1600">
              <a:solidFill>
                <a:schemeClr val="lt1"/>
              </a:solidFill>
              <a:latin typeface="Lato"/>
              <a:ea typeface="Lato"/>
              <a:cs typeface="Lato"/>
              <a:sym typeface="Lato"/>
            </a:endParaRPr>
          </a:p>
        </p:txBody>
      </p:sp>
      <p:sp>
        <p:nvSpPr>
          <p:cNvPr id="613" name="Google Shape;613;p51"/>
          <p:cNvSpPr txBox="1"/>
          <p:nvPr/>
        </p:nvSpPr>
        <p:spPr>
          <a:xfrm>
            <a:off x="6119475" y="3295813"/>
            <a:ext cx="21282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Pompiere"/>
                <a:ea typeface="Pompiere"/>
                <a:cs typeface="Pompiere"/>
                <a:sym typeface="Pompiere"/>
              </a:rPr>
              <a:t>網路時代來臨</a:t>
            </a:r>
            <a:endParaRPr b="1" sz="2400">
              <a:solidFill>
                <a:schemeClr val="dk1"/>
              </a:solidFill>
              <a:latin typeface="Pompiere"/>
              <a:ea typeface="Pompiere"/>
              <a:cs typeface="Pompiere"/>
              <a:sym typeface="Pompiere"/>
            </a:endParaRPr>
          </a:p>
        </p:txBody>
      </p:sp>
      <p:sp>
        <p:nvSpPr>
          <p:cNvPr id="614" name="Google Shape;614;p51"/>
          <p:cNvSpPr txBox="1"/>
          <p:nvPr/>
        </p:nvSpPr>
        <p:spPr>
          <a:xfrm>
            <a:off x="6119475" y="3696937"/>
            <a:ext cx="2128200" cy="572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chemeClr val="lt1"/>
                </a:solidFill>
                <a:latin typeface="Lato"/>
                <a:ea typeface="Lato"/>
                <a:cs typeface="Lato"/>
                <a:sym typeface="Lato"/>
              </a:rPr>
              <a:t>信任</a:t>
            </a:r>
            <a:endParaRPr sz="1600">
              <a:solidFill>
                <a:schemeClr val="lt1"/>
              </a:solidFill>
              <a:latin typeface="Lato"/>
              <a:ea typeface="Lato"/>
              <a:cs typeface="Lato"/>
              <a:sym typeface="Lato"/>
            </a:endParaRPr>
          </a:p>
          <a:p>
            <a:pPr indent="0" lvl="0" marL="0" rtl="0" algn="l">
              <a:lnSpc>
                <a:spcPct val="120000"/>
              </a:lnSpc>
              <a:spcBef>
                <a:spcPts val="0"/>
              </a:spcBef>
              <a:spcAft>
                <a:spcPts val="0"/>
              </a:spcAft>
              <a:buNone/>
            </a:pPr>
            <a:r>
              <a:rPr lang="en" sz="1600">
                <a:solidFill>
                  <a:schemeClr val="lt1"/>
                </a:solidFill>
                <a:latin typeface="Lato"/>
                <a:ea typeface="Lato"/>
                <a:cs typeface="Lato"/>
                <a:sym typeface="Lato"/>
              </a:rPr>
              <a:t>理解規則的重要性</a:t>
            </a:r>
            <a:endParaRPr sz="16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2"/>
          <p:cNvSpPr/>
          <p:nvPr/>
        </p:nvSpPr>
        <p:spPr>
          <a:xfrm rot="-196630">
            <a:off x="4381405" y="472535"/>
            <a:ext cx="4182540" cy="419844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ph type="title"/>
          </p:nvPr>
        </p:nvSpPr>
        <p:spPr>
          <a:xfrm>
            <a:off x="713225" y="539500"/>
            <a:ext cx="2593500" cy="10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失敗恐懼症</a:t>
            </a:r>
            <a:endParaRPr/>
          </a:p>
        </p:txBody>
      </p:sp>
      <p:sp>
        <p:nvSpPr>
          <p:cNvPr id="621" name="Google Shape;621;p52"/>
          <p:cNvSpPr txBox="1"/>
          <p:nvPr>
            <p:ph idx="1" type="subTitle"/>
          </p:nvPr>
        </p:nvSpPr>
        <p:spPr>
          <a:xfrm>
            <a:off x="713225" y="2320150"/>
            <a:ext cx="3306000" cy="14325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「faalangst」，專門描述 " 害怕失敗的心態 "</a:t>
            </a:r>
            <a:endParaRPr/>
          </a:p>
          <a:p>
            <a:pPr indent="0" lvl="0" marL="0" rtl="0" algn="l">
              <a:lnSpc>
                <a:spcPct val="100000"/>
              </a:lnSpc>
              <a:spcBef>
                <a:spcPts val="0"/>
              </a:spcBef>
              <a:spcAft>
                <a:spcPts val="0"/>
              </a:spcAft>
              <a:buNone/>
            </a:pPr>
            <a:r>
              <a:t/>
            </a:r>
            <a:endParaRPr/>
          </a:p>
          <a:p>
            <a:pPr indent="0" lvl="0" marL="0" rtl="0" algn="l">
              <a:lnSpc>
                <a:spcPct val="150000"/>
              </a:lnSpc>
              <a:spcBef>
                <a:spcPts val="0"/>
              </a:spcBef>
              <a:spcAft>
                <a:spcPts val="0"/>
              </a:spcAft>
              <a:buNone/>
            </a:pPr>
            <a:r>
              <a:rPr lang="en"/>
              <a:t>青少年需要更多空間和自由，而家長需要學會從孩子生活中退一步，選擇從旁引導</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允許自己犯錯，並且從中學習</a:t>
            </a:r>
            <a:endParaRPr/>
          </a:p>
        </p:txBody>
      </p:sp>
      <p:pic>
        <p:nvPicPr>
          <p:cNvPr id="622" name="Google Shape;622;p52"/>
          <p:cNvPicPr preferRelativeResize="0"/>
          <p:nvPr/>
        </p:nvPicPr>
        <p:blipFill rotWithShape="1">
          <a:blip r:embed="rId3">
            <a:alphaModFix/>
          </a:blip>
          <a:srcRect b="23411" l="0" r="0" t="3563"/>
          <a:stretch/>
        </p:blipFill>
        <p:spPr>
          <a:xfrm>
            <a:off x="4857813" y="805125"/>
            <a:ext cx="3229826" cy="3533400"/>
          </a:xfrm>
          <a:prstGeom prst="rect">
            <a:avLst/>
          </a:prstGeom>
          <a:noFill/>
          <a:ln>
            <a:noFill/>
          </a:ln>
        </p:spPr>
      </p:pic>
      <p:sp>
        <p:nvSpPr>
          <p:cNvPr id="623" name="Google Shape;623;p52"/>
          <p:cNvSpPr/>
          <p:nvPr/>
        </p:nvSpPr>
        <p:spPr>
          <a:xfrm rot="-7200021">
            <a:off x="8074089" y="201926"/>
            <a:ext cx="755927" cy="675153"/>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3"/>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快樂的原因</a:t>
            </a:r>
            <a:endParaRPr/>
          </a:p>
        </p:txBody>
      </p:sp>
      <p:sp>
        <p:nvSpPr>
          <p:cNvPr id="629" name="Google Shape;629;p53"/>
          <p:cNvSpPr/>
          <p:nvPr/>
        </p:nvSpPr>
        <p:spPr>
          <a:xfrm>
            <a:off x="1199900" y="1471350"/>
            <a:ext cx="790800" cy="788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3"/>
          <p:cNvSpPr/>
          <p:nvPr/>
        </p:nvSpPr>
        <p:spPr>
          <a:xfrm>
            <a:off x="1199900" y="2575100"/>
            <a:ext cx="790800" cy="788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
          <p:cNvSpPr/>
          <p:nvPr/>
        </p:nvSpPr>
        <p:spPr>
          <a:xfrm>
            <a:off x="1199900" y="3678850"/>
            <a:ext cx="790800" cy="788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3"/>
          <p:cNvSpPr txBox="1"/>
          <p:nvPr>
            <p:ph idx="2" type="title"/>
          </p:nvPr>
        </p:nvSpPr>
        <p:spPr>
          <a:xfrm>
            <a:off x="3201550" y="1454600"/>
            <a:ext cx="5025900" cy="5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歸屬感</a:t>
            </a:r>
            <a:endParaRPr/>
          </a:p>
        </p:txBody>
      </p:sp>
      <p:sp>
        <p:nvSpPr>
          <p:cNvPr id="633" name="Google Shape;633;p53"/>
          <p:cNvSpPr txBox="1"/>
          <p:nvPr>
            <p:ph idx="1" type="subTitle"/>
          </p:nvPr>
        </p:nvSpPr>
        <p:spPr>
          <a:xfrm>
            <a:off x="3201550" y="1883803"/>
            <a:ext cx="50259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與家人有不能妥協的溫馨互動氣氛</a:t>
            </a:r>
            <a:endParaRPr/>
          </a:p>
        </p:txBody>
      </p:sp>
      <p:sp>
        <p:nvSpPr>
          <p:cNvPr id="634" name="Google Shape;634;p53"/>
          <p:cNvSpPr txBox="1"/>
          <p:nvPr>
            <p:ph idx="3" type="title"/>
          </p:nvPr>
        </p:nvSpPr>
        <p:spPr>
          <a:xfrm>
            <a:off x="3201550" y="2560591"/>
            <a:ext cx="5025900" cy="5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獨立訓練</a:t>
            </a:r>
            <a:endParaRPr/>
          </a:p>
        </p:txBody>
      </p:sp>
      <p:sp>
        <p:nvSpPr>
          <p:cNvPr id="635" name="Google Shape;635;p53"/>
          <p:cNvSpPr txBox="1"/>
          <p:nvPr>
            <p:ph idx="4" type="subTitle"/>
          </p:nvPr>
        </p:nvSpPr>
        <p:spPr>
          <a:xfrm>
            <a:off x="3201550" y="2989795"/>
            <a:ext cx="50259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擁有更多自由，比較不會受到過度保護</a:t>
            </a:r>
            <a:r>
              <a:rPr lang="en"/>
              <a:t> </a:t>
            </a:r>
            <a:endParaRPr/>
          </a:p>
        </p:txBody>
      </p:sp>
      <p:sp>
        <p:nvSpPr>
          <p:cNvPr id="636" name="Google Shape;636;p53"/>
          <p:cNvSpPr txBox="1"/>
          <p:nvPr>
            <p:ph idx="5" type="title"/>
          </p:nvPr>
        </p:nvSpPr>
        <p:spPr>
          <a:xfrm>
            <a:off x="3201550" y="3666595"/>
            <a:ext cx="5025900" cy="5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營造 gezellig 的家</a:t>
            </a:r>
            <a:endParaRPr/>
          </a:p>
        </p:txBody>
      </p:sp>
      <p:sp>
        <p:nvSpPr>
          <p:cNvPr id="637" name="Google Shape;637;p53"/>
          <p:cNvSpPr txBox="1"/>
          <p:nvPr>
            <p:ph idx="6" type="subTitle"/>
          </p:nvPr>
        </p:nvSpPr>
        <p:spPr>
          <a:xfrm>
            <a:off x="3201550" y="4095799"/>
            <a:ext cx="50259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幸福快樂是家長與孩子的共同目標</a:t>
            </a:r>
            <a:endParaRPr/>
          </a:p>
        </p:txBody>
      </p:sp>
      <p:grpSp>
        <p:nvGrpSpPr>
          <p:cNvPr id="638" name="Google Shape;638;p53"/>
          <p:cNvGrpSpPr/>
          <p:nvPr/>
        </p:nvGrpSpPr>
        <p:grpSpPr>
          <a:xfrm>
            <a:off x="1407846" y="1692570"/>
            <a:ext cx="374911" cy="349159"/>
            <a:chOff x="2747484" y="3359460"/>
            <a:chExt cx="377706" cy="352330"/>
          </a:xfrm>
        </p:grpSpPr>
        <p:sp>
          <p:nvSpPr>
            <p:cNvPr id="639" name="Google Shape;639;p53"/>
            <p:cNvSpPr/>
            <p:nvPr/>
          </p:nvSpPr>
          <p:spPr>
            <a:xfrm>
              <a:off x="2806520" y="3611858"/>
              <a:ext cx="46951" cy="46951"/>
            </a:xfrm>
            <a:custGeom>
              <a:rect b="b" l="l" r="r" t="t"/>
              <a:pathLst>
                <a:path extrusionOk="0" h="1791" w="1791">
                  <a:moveTo>
                    <a:pt x="231" y="1"/>
                  </a:moveTo>
                  <a:cubicBezTo>
                    <a:pt x="101" y="1"/>
                    <a:pt x="0" y="102"/>
                    <a:pt x="0" y="217"/>
                  </a:cubicBezTo>
                  <a:lnTo>
                    <a:pt x="0" y="1574"/>
                  </a:lnTo>
                  <a:cubicBezTo>
                    <a:pt x="0" y="1690"/>
                    <a:pt x="101" y="1791"/>
                    <a:pt x="231" y="1791"/>
                  </a:cubicBezTo>
                  <a:lnTo>
                    <a:pt x="1574" y="1791"/>
                  </a:lnTo>
                  <a:cubicBezTo>
                    <a:pt x="1689" y="1791"/>
                    <a:pt x="1790" y="1690"/>
                    <a:pt x="1790" y="1574"/>
                  </a:cubicBezTo>
                  <a:lnTo>
                    <a:pt x="1790" y="217"/>
                  </a:lnTo>
                  <a:cubicBezTo>
                    <a:pt x="1790" y="102"/>
                    <a:pt x="1689" y="1"/>
                    <a:pt x="1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3"/>
            <p:cNvSpPr/>
            <p:nvPr/>
          </p:nvSpPr>
          <p:spPr>
            <a:xfrm>
              <a:off x="2960533" y="3488490"/>
              <a:ext cx="110155" cy="94086"/>
            </a:xfrm>
            <a:custGeom>
              <a:rect b="b" l="l" r="r" t="t"/>
              <a:pathLst>
                <a:path extrusionOk="0" h="3589" w="4202">
                  <a:moveTo>
                    <a:pt x="2397" y="1"/>
                  </a:moveTo>
                  <a:cubicBezTo>
                    <a:pt x="809" y="1"/>
                    <a:pt x="1" y="1935"/>
                    <a:pt x="1141" y="3061"/>
                  </a:cubicBezTo>
                  <a:cubicBezTo>
                    <a:pt x="1505" y="3425"/>
                    <a:pt x="1954" y="3589"/>
                    <a:pt x="2395" y="3589"/>
                  </a:cubicBezTo>
                  <a:cubicBezTo>
                    <a:pt x="3316" y="3589"/>
                    <a:pt x="4201" y="2875"/>
                    <a:pt x="4201" y="1791"/>
                  </a:cubicBezTo>
                  <a:cubicBezTo>
                    <a:pt x="4187" y="809"/>
                    <a:pt x="3393" y="1"/>
                    <a:pt x="2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p:nvPr/>
          </p:nvSpPr>
          <p:spPr>
            <a:xfrm>
              <a:off x="2971884" y="3526712"/>
              <a:ext cx="103340" cy="56048"/>
            </a:xfrm>
            <a:custGeom>
              <a:rect b="b" l="l" r="r" t="t"/>
              <a:pathLst>
                <a:path extrusionOk="0" h="2138" w="3942">
                  <a:moveTo>
                    <a:pt x="217" y="1"/>
                  </a:moveTo>
                  <a:lnTo>
                    <a:pt x="217" y="1"/>
                  </a:lnTo>
                  <a:cubicBezTo>
                    <a:pt x="1" y="1098"/>
                    <a:pt x="838" y="2137"/>
                    <a:pt x="1964" y="2137"/>
                  </a:cubicBezTo>
                  <a:cubicBezTo>
                    <a:pt x="3090" y="2137"/>
                    <a:pt x="3942" y="1098"/>
                    <a:pt x="3725" y="1"/>
                  </a:cubicBezTo>
                  <a:lnTo>
                    <a:pt x="3725" y="1"/>
                  </a:lnTo>
                  <a:cubicBezTo>
                    <a:pt x="3566" y="838"/>
                    <a:pt x="2830" y="1459"/>
                    <a:pt x="1964" y="1459"/>
                  </a:cubicBezTo>
                  <a:cubicBezTo>
                    <a:pt x="1112" y="1459"/>
                    <a:pt x="376" y="838"/>
                    <a:pt x="2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3"/>
            <p:cNvSpPr/>
            <p:nvPr/>
          </p:nvSpPr>
          <p:spPr>
            <a:xfrm>
              <a:off x="2835645" y="3382817"/>
              <a:ext cx="158601" cy="305457"/>
            </a:xfrm>
            <a:custGeom>
              <a:rect b="b" l="l" r="r" t="t"/>
              <a:pathLst>
                <a:path extrusionOk="0" h="11652" w="6050">
                  <a:moveTo>
                    <a:pt x="5833" y="1"/>
                  </a:moveTo>
                  <a:cubicBezTo>
                    <a:pt x="5755" y="1"/>
                    <a:pt x="5667" y="35"/>
                    <a:pt x="5631" y="120"/>
                  </a:cubicBezTo>
                  <a:cubicBezTo>
                    <a:pt x="5198" y="798"/>
                    <a:pt x="4693" y="1419"/>
                    <a:pt x="4115" y="1982"/>
                  </a:cubicBezTo>
                  <a:cubicBezTo>
                    <a:pt x="3263" y="2805"/>
                    <a:pt x="1878" y="3801"/>
                    <a:pt x="232" y="3801"/>
                  </a:cubicBezTo>
                  <a:cubicBezTo>
                    <a:pt x="102" y="3801"/>
                    <a:pt x="1" y="3902"/>
                    <a:pt x="1" y="4032"/>
                  </a:cubicBezTo>
                  <a:lnTo>
                    <a:pt x="1" y="7612"/>
                  </a:lnTo>
                  <a:cubicBezTo>
                    <a:pt x="1" y="7742"/>
                    <a:pt x="102" y="7843"/>
                    <a:pt x="232" y="7843"/>
                  </a:cubicBezTo>
                  <a:cubicBezTo>
                    <a:pt x="1878" y="7843"/>
                    <a:pt x="3263" y="8839"/>
                    <a:pt x="4115" y="9676"/>
                  </a:cubicBezTo>
                  <a:cubicBezTo>
                    <a:pt x="4693" y="10225"/>
                    <a:pt x="5198" y="10860"/>
                    <a:pt x="5631" y="11538"/>
                  </a:cubicBezTo>
                  <a:cubicBezTo>
                    <a:pt x="5676" y="11617"/>
                    <a:pt x="5749" y="11652"/>
                    <a:pt x="5821" y="11652"/>
                  </a:cubicBezTo>
                  <a:cubicBezTo>
                    <a:pt x="5936" y="11652"/>
                    <a:pt x="6049" y="11564"/>
                    <a:pt x="6049" y="11423"/>
                  </a:cubicBezTo>
                  <a:lnTo>
                    <a:pt x="6049" y="235"/>
                  </a:lnTo>
                  <a:cubicBezTo>
                    <a:pt x="6049" y="134"/>
                    <a:pt x="5977" y="33"/>
                    <a:pt x="5876" y="4"/>
                  </a:cubicBezTo>
                  <a:cubicBezTo>
                    <a:pt x="5863" y="2"/>
                    <a:pt x="5848" y="1"/>
                    <a:pt x="58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3"/>
            <p:cNvSpPr/>
            <p:nvPr/>
          </p:nvSpPr>
          <p:spPr>
            <a:xfrm>
              <a:off x="2835645" y="3564933"/>
              <a:ext cx="158601" cy="123342"/>
            </a:xfrm>
            <a:custGeom>
              <a:rect b="b" l="l" r="r" t="t"/>
              <a:pathLst>
                <a:path extrusionOk="0" h="4705" w="6050">
                  <a:moveTo>
                    <a:pt x="1" y="1"/>
                  </a:moveTo>
                  <a:lnTo>
                    <a:pt x="1" y="665"/>
                  </a:lnTo>
                  <a:cubicBezTo>
                    <a:pt x="1" y="795"/>
                    <a:pt x="102" y="896"/>
                    <a:pt x="232" y="896"/>
                  </a:cubicBezTo>
                  <a:cubicBezTo>
                    <a:pt x="1878" y="896"/>
                    <a:pt x="3263" y="1892"/>
                    <a:pt x="4115" y="2729"/>
                  </a:cubicBezTo>
                  <a:cubicBezTo>
                    <a:pt x="4693" y="3278"/>
                    <a:pt x="5198" y="3913"/>
                    <a:pt x="5631" y="4591"/>
                  </a:cubicBezTo>
                  <a:cubicBezTo>
                    <a:pt x="5676" y="4670"/>
                    <a:pt x="5749" y="4705"/>
                    <a:pt x="5821" y="4705"/>
                  </a:cubicBezTo>
                  <a:cubicBezTo>
                    <a:pt x="5936" y="4705"/>
                    <a:pt x="6049" y="4617"/>
                    <a:pt x="6049" y="4476"/>
                  </a:cubicBezTo>
                  <a:lnTo>
                    <a:pt x="6049" y="3364"/>
                  </a:lnTo>
                  <a:cubicBezTo>
                    <a:pt x="6049" y="3451"/>
                    <a:pt x="5992" y="3537"/>
                    <a:pt x="5891" y="3566"/>
                  </a:cubicBezTo>
                  <a:cubicBezTo>
                    <a:pt x="5864" y="3578"/>
                    <a:pt x="5838" y="3583"/>
                    <a:pt x="5812" y="3583"/>
                  </a:cubicBezTo>
                  <a:cubicBezTo>
                    <a:pt x="5740" y="3583"/>
                    <a:pt x="5673" y="3540"/>
                    <a:pt x="5631" y="3465"/>
                  </a:cubicBezTo>
                  <a:cubicBezTo>
                    <a:pt x="5631" y="3465"/>
                    <a:pt x="5068" y="2974"/>
                    <a:pt x="4115" y="2051"/>
                  </a:cubicBezTo>
                  <a:cubicBezTo>
                    <a:pt x="3263" y="1213"/>
                    <a:pt x="1878" y="217"/>
                    <a:pt x="232" y="217"/>
                  </a:cubicBezTo>
                  <a:cubicBezTo>
                    <a:pt x="102" y="217"/>
                    <a:pt x="1" y="116"/>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3"/>
            <p:cNvSpPr/>
            <p:nvPr/>
          </p:nvSpPr>
          <p:spPr>
            <a:xfrm>
              <a:off x="2982475" y="3359460"/>
              <a:ext cx="46951" cy="352330"/>
            </a:xfrm>
            <a:custGeom>
              <a:rect b="b" l="l" r="r" t="t"/>
              <a:pathLst>
                <a:path extrusionOk="0" h="13440" w="1791">
                  <a:moveTo>
                    <a:pt x="217" y="0"/>
                  </a:moveTo>
                  <a:cubicBezTo>
                    <a:pt x="102" y="0"/>
                    <a:pt x="1" y="101"/>
                    <a:pt x="1" y="217"/>
                  </a:cubicBezTo>
                  <a:lnTo>
                    <a:pt x="1" y="13209"/>
                  </a:lnTo>
                  <a:cubicBezTo>
                    <a:pt x="1" y="13339"/>
                    <a:pt x="102" y="13440"/>
                    <a:pt x="217" y="13440"/>
                  </a:cubicBezTo>
                  <a:lnTo>
                    <a:pt x="1560" y="13440"/>
                  </a:lnTo>
                  <a:cubicBezTo>
                    <a:pt x="1690" y="13440"/>
                    <a:pt x="1791" y="13339"/>
                    <a:pt x="1791" y="13209"/>
                  </a:cubicBezTo>
                  <a:lnTo>
                    <a:pt x="1791" y="217"/>
                  </a:lnTo>
                  <a:cubicBezTo>
                    <a:pt x="1791" y="101"/>
                    <a:pt x="1690" y="0"/>
                    <a:pt x="1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3"/>
            <p:cNvSpPr/>
            <p:nvPr/>
          </p:nvSpPr>
          <p:spPr>
            <a:xfrm>
              <a:off x="2982475" y="3682245"/>
              <a:ext cx="46951" cy="29544"/>
            </a:xfrm>
            <a:custGeom>
              <a:rect b="b" l="l" r="r" t="t"/>
              <a:pathLst>
                <a:path extrusionOk="0" h="1127" w="1791">
                  <a:moveTo>
                    <a:pt x="1" y="1"/>
                  </a:moveTo>
                  <a:lnTo>
                    <a:pt x="1" y="910"/>
                  </a:lnTo>
                  <a:cubicBezTo>
                    <a:pt x="1" y="1026"/>
                    <a:pt x="102" y="1127"/>
                    <a:pt x="217" y="1127"/>
                  </a:cubicBezTo>
                  <a:lnTo>
                    <a:pt x="1560" y="1127"/>
                  </a:lnTo>
                  <a:cubicBezTo>
                    <a:pt x="1690" y="1127"/>
                    <a:pt x="1791" y="1026"/>
                    <a:pt x="1791" y="910"/>
                  </a:cubicBezTo>
                  <a:lnTo>
                    <a:pt x="1791" y="1"/>
                  </a:lnTo>
                  <a:cubicBezTo>
                    <a:pt x="1791" y="131"/>
                    <a:pt x="1690" y="232"/>
                    <a:pt x="1560" y="232"/>
                  </a:cubicBezTo>
                  <a:lnTo>
                    <a:pt x="217" y="232"/>
                  </a:lnTo>
                  <a:cubicBezTo>
                    <a:pt x="102" y="232"/>
                    <a:pt x="1" y="13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3"/>
            <p:cNvSpPr/>
            <p:nvPr/>
          </p:nvSpPr>
          <p:spPr>
            <a:xfrm>
              <a:off x="2747851" y="3482828"/>
              <a:ext cx="46951" cy="105594"/>
            </a:xfrm>
            <a:custGeom>
              <a:rect b="b" l="l" r="r" t="t"/>
              <a:pathLst>
                <a:path extrusionOk="0" h="4028" w="1791">
                  <a:moveTo>
                    <a:pt x="1112" y="0"/>
                  </a:moveTo>
                  <a:cubicBezTo>
                    <a:pt x="492" y="0"/>
                    <a:pt x="1" y="491"/>
                    <a:pt x="1" y="1112"/>
                  </a:cubicBezTo>
                  <a:lnTo>
                    <a:pt x="1" y="2902"/>
                  </a:lnTo>
                  <a:cubicBezTo>
                    <a:pt x="1" y="3523"/>
                    <a:pt x="492" y="4028"/>
                    <a:pt x="1112" y="4028"/>
                  </a:cubicBezTo>
                  <a:lnTo>
                    <a:pt x="1560" y="4028"/>
                  </a:lnTo>
                  <a:cubicBezTo>
                    <a:pt x="1690" y="4028"/>
                    <a:pt x="1791" y="3927"/>
                    <a:pt x="1791" y="3797"/>
                  </a:cubicBezTo>
                  <a:lnTo>
                    <a:pt x="1791" y="217"/>
                  </a:lnTo>
                  <a:cubicBezTo>
                    <a:pt x="1791" y="101"/>
                    <a:pt x="1690" y="0"/>
                    <a:pt x="15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3"/>
            <p:cNvSpPr/>
            <p:nvPr/>
          </p:nvSpPr>
          <p:spPr>
            <a:xfrm>
              <a:off x="2747484" y="3488123"/>
              <a:ext cx="47318" cy="100299"/>
            </a:xfrm>
            <a:custGeom>
              <a:rect b="b" l="l" r="r" t="t"/>
              <a:pathLst>
                <a:path extrusionOk="0" h="3826" w="1805">
                  <a:moveTo>
                    <a:pt x="477" y="0"/>
                  </a:moveTo>
                  <a:lnTo>
                    <a:pt x="477" y="0"/>
                  </a:lnTo>
                  <a:cubicBezTo>
                    <a:pt x="188" y="203"/>
                    <a:pt x="1" y="549"/>
                    <a:pt x="1" y="910"/>
                  </a:cubicBezTo>
                  <a:lnTo>
                    <a:pt x="1" y="2700"/>
                  </a:lnTo>
                  <a:cubicBezTo>
                    <a:pt x="1" y="3321"/>
                    <a:pt x="506" y="3826"/>
                    <a:pt x="1126" y="3826"/>
                  </a:cubicBezTo>
                  <a:lnTo>
                    <a:pt x="1574" y="3826"/>
                  </a:lnTo>
                  <a:cubicBezTo>
                    <a:pt x="1704" y="3826"/>
                    <a:pt x="1805" y="3725"/>
                    <a:pt x="1805" y="3595"/>
                  </a:cubicBezTo>
                  <a:lnTo>
                    <a:pt x="1805" y="3147"/>
                  </a:lnTo>
                  <a:lnTo>
                    <a:pt x="1126" y="3147"/>
                  </a:lnTo>
                  <a:cubicBezTo>
                    <a:pt x="751" y="3147"/>
                    <a:pt x="448" y="2844"/>
                    <a:pt x="448" y="2483"/>
                  </a:cubicBezTo>
                  <a:lnTo>
                    <a:pt x="448" y="246"/>
                  </a:lnTo>
                  <a:cubicBezTo>
                    <a:pt x="448" y="159"/>
                    <a:pt x="462" y="73"/>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3"/>
            <p:cNvSpPr/>
            <p:nvPr/>
          </p:nvSpPr>
          <p:spPr>
            <a:xfrm>
              <a:off x="2788720" y="3482828"/>
              <a:ext cx="58695" cy="105594"/>
            </a:xfrm>
            <a:custGeom>
              <a:rect b="b" l="l" r="r" t="t"/>
              <a:pathLst>
                <a:path extrusionOk="0" h="4028" w="2239">
                  <a:moveTo>
                    <a:pt x="1" y="0"/>
                  </a:moveTo>
                  <a:lnTo>
                    <a:pt x="1" y="4028"/>
                  </a:lnTo>
                  <a:lnTo>
                    <a:pt x="2238" y="4028"/>
                  </a:lnTo>
                  <a:lnTo>
                    <a:pt x="2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
            <p:cNvSpPr/>
            <p:nvPr/>
          </p:nvSpPr>
          <p:spPr>
            <a:xfrm>
              <a:off x="2788720" y="3570622"/>
              <a:ext cx="58695" cy="17800"/>
            </a:xfrm>
            <a:custGeom>
              <a:rect b="b" l="l" r="r" t="t"/>
              <a:pathLst>
                <a:path extrusionOk="0" h="679" w="2239">
                  <a:moveTo>
                    <a:pt x="1" y="0"/>
                  </a:moveTo>
                  <a:lnTo>
                    <a:pt x="1" y="679"/>
                  </a:lnTo>
                  <a:lnTo>
                    <a:pt x="2238" y="679"/>
                  </a:lnTo>
                  <a:lnTo>
                    <a:pt x="22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3"/>
            <p:cNvSpPr/>
            <p:nvPr/>
          </p:nvSpPr>
          <p:spPr>
            <a:xfrm>
              <a:off x="2788720" y="3588396"/>
              <a:ext cx="59062" cy="93876"/>
            </a:xfrm>
            <a:custGeom>
              <a:rect b="b" l="l" r="r" t="t"/>
              <a:pathLst>
                <a:path extrusionOk="0" h="3581" w="2253">
                  <a:moveTo>
                    <a:pt x="1" y="1"/>
                  </a:moveTo>
                  <a:lnTo>
                    <a:pt x="1" y="3364"/>
                  </a:lnTo>
                  <a:cubicBezTo>
                    <a:pt x="1" y="3480"/>
                    <a:pt x="102" y="3581"/>
                    <a:pt x="232" y="3581"/>
                  </a:cubicBezTo>
                  <a:lnTo>
                    <a:pt x="1127" y="3581"/>
                  </a:lnTo>
                  <a:cubicBezTo>
                    <a:pt x="1228" y="3581"/>
                    <a:pt x="1315" y="3509"/>
                    <a:pt x="1343" y="3422"/>
                  </a:cubicBezTo>
                  <a:lnTo>
                    <a:pt x="2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3"/>
            <p:cNvSpPr/>
            <p:nvPr/>
          </p:nvSpPr>
          <p:spPr>
            <a:xfrm>
              <a:off x="3091844" y="3529753"/>
              <a:ext cx="33345" cy="11744"/>
            </a:xfrm>
            <a:custGeom>
              <a:rect b="b" l="l" r="r" t="t"/>
              <a:pathLst>
                <a:path extrusionOk="0" h="448" w="1272">
                  <a:moveTo>
                    <a:pt x="304" y="0"/>
                  </a:moveTo>
                  <a:cubicBezTo>
                    <a:pt x="1" y="0"/>
                    <a:pt x="1" y="448"/>
                    <a:pt x="304" y="448"/>
                  </a:cubicBezTo>
                  <a:lnTo>
                    <a:pt x="982" y="448"/>
                  </a:lnTo>
                  <a:cubicBezTo>
                    <a:pt x="1271" y="448"/>
                    <a:pt x="1271" y="0"/>
                    <a:pt x="9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3"/>
            <p:cNvSpPr/>
            <p:nvPr/>
          </p:nvSpPr>
          <p:spPr>
            <a:xfrm>
              <a:off x="3069535" y="3463140"/>
              <a:ext cx="28574" cy="24249"/>
            </a:xfrm>
            <a:custGeom>
              <a:rect b="b" l="l" r="r" t="t"/>
              <a:pathLst>
                <a:path extrusionOk="0" h="925" w="1090">
                  <a:moveTo>
                    <a:pt x="768" y="0"/>
                  </a:moveTo>
                  <a:cubicBezTo>
                    <a:pt x="714" y="0"/>
                    <a:pt x="657" y="22"/>
                    <a:pt x="606" y="73"/>
                  </a:cubicBezTo>
                  <a:lnTo>
                    <a:pt x="144" y="549"/>
                  </a:lnTo>
                  <a:cubicBezTo>
                    <a:pt x="0" y="679"/>
                    <a:pt x="101" y="925"/>
                    <a:pt x="303" y="925"/>
                  </a:cubicBezTo>
                  <a:cubicBezTo>
                    <a:pt x="361" y="925"/>
                    <a:pt x="419" y="910"/>
                    <a:pt x="462" y="867"/>
                  </a:cubicBezTo>
                  <a:lnTo>
                    <a:pt x="924" y="390"/>
                  </a:lnTo>
                  <a:cubicBezTo>
                    <a:pt x="1089" y="225"/>
                    <a:pt x="943"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3"/>
            <p:cNvSpPr/>
            <p:nvPr/>
          </p:nvSpPr>
          <p:spPr>
            <a:xfrm>
              <a:off x="3068958" y="3583467"/>
              <a:ext cx="28601" cy="24249"/>
            </a:xfrm>
            <a:custGeom>
              <a:rect b="b" l="l" r="r" t="t"/>
              <a:pathLst>
                <a:path extrusionOk="0" h="925" w="1091">
                  <a:moveTo>
                    <a:pt x="322" y="1"/>
                  </a:moveTo>
                  <a:cubicBezTo>
                    <a:pt x="147" y="1"/>
                    <a:pt x="1" y="225"/>
                    <a:pt x="166" y="391"/>
                  </a:cubicBezTo>
                  <a:lnTo>
                    <a:pt x="643" y="867"/>
                  </a:lnTo>
                  <a:cubicBezTo>
                    <a:pt x="686" y="911"/>
                    <a:pt x="744" y="925"/>
                    <a:pt x="802" y="925"/>
                  </a:cubicBezTo>
                  <a:cubicBezTo>
                    <a:pt x="1004" y="925"/>
                    <a:pt x="1090" y="694"/>
                    <a:pt x="960" y="550"/>
                  </a:cubicBezTo>
                  <a:lnTo>
                    <a:pt x="484" y="73"/>
                  </a:lnTo>
                  <a:cubicBezTo>
                    <a:pt x="433" y="22"/>
                    <a:pt x="376"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53"/>
          <p:cNvGrpSpPr/>
          <p:nvPr/>
        </p:nvGrpSpPr>
        <p:grpSpPr>
          <a:xfrm>
            <a:off x="1403278" y="2775801"/>
            <a:ext cx="384047" cy="386995"/>
            <a:chOff x="4652476" y="2898915"/>
            <a:chExt cx="386016" cy="384495"/>
          </a:xfrm>
        </p:grpSpPr>
        <p:sp>
          <p:nvSpPr>
            <p:cNvPr id="655" name="Google Shape;655;p53"/>
            <p:cNvSpPr/>
            <p:nvPr/>
          </p:nvSpPr>
          <p:spPr>
            <a:xfrm>
              <a:off x="4842456" y="3088895"/>
              <a:ext cx="60190" cy="60190"/>
            </a:xfrm>
            <a:custGeom>
              <a:rect b="b" l="l" r="r" t="t"/>
              <a:pathLst>
                <a:path extrusionOk="0" h="2296" w="2296">
                  <a:moveTo>
                    <a:pt x="592" y="0"/>
                  </a:moveTo>
                  <a:lnTo>
                    <a:pt x="0" y="592"/>
                  </a:lnTo>
                  <a:lnTo>
                    <a:pt x="1704" y="2295"/>
                  </a:lnTo>
                  <a:lnTo>
                    <a:pt x="2295" y="1703"/>
                  </a:lnTo>
                  <a:lnTo>
                    <a:pt x="5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3"/>
            <p:cNvSpPr/>
            <p:nvPr/>
          </p:nvSpPr>
          <p:spPr>
            <a:xfrm>
              <a:off x="4652476" y="2898915"/>
              <a:ext cx="247889" cy="247889"/>
            </a:xfrm>
            <a:custGeom>
              <a:rect b="b" l="l" r="r" t="t"/>
              <a:pathLst>
                <a:path extrusionOk="0" h="9456" w="9456">
                  <a:moveTo>
                    <a:pt x="4721" y="1"/>
                  </a:moveTo>
                  <a:cubicBezTo>
                    <a:pt x="2108" y="1"/>
                    <a:pt x="1" y="2108"/>
                    <a:pt x="1" y="4721"/>
                  </a:cubicBezTo>
                  <a:cubicBezTo>
                    <a:pt x="1" y="7334"/>
                    <a:pt x="2108" y="9456"/>
                    <a:pt x="4721" y="9456"/>
                  </a:cubicBezTo>
                  <a:cubicBezTo>
                    <a:pt x="7334" y="9456"/>
                    <a:pt x="9456" y="7334"/>
                    <a:pt x="9456" y="4721"/>
                  </a:cubicBezTo>
                  <a:cubicBezTo>
                    <a:pt x="9456" y="2108"/>
                    <a:pt x="7334"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3"/>
            <p:cNvSpPr/>
            <p:nvPr/>
          </p:nvSpPr>
          <p:spPr>
            <a:xfrm>
              <a:off x="4680866" y="2927306"/>
              <a:ext cx="191134" cy="191134"/>
            </a:xfrm>
            <a:custGeom>
              <a:rect b="b" l="l" r="r" t="t"/>
              <a:pathLst>
                <a:path extrusionOk="0" h="7291" w="7291">
                  <a:moveTo>
                    <a:pt x="3638" y="0"/>
                  </a:moveTo>
                  <a:cubicBezTo>
                    <a:pt x="1632" y="0"/>
                    <a:pt x="0" y="1631"/>
                    <a:pt x="0" y="3638"/>
                  </a:cubicBezTo>
                  <a:cubicBezTo>
                    <a:pt x="0" y="5659"/>
                    <a:pt x="1632" y="7290"/>
                    <a:pt x="3638" y="7290"/>
                  </a:cubicBezTo>
                  <a:cubicBezTo>
                    <a:pt x="5659" y="7290"/>
                    <a:pt x="7290" y="5659"/>
                    <a:pt x="7290" y="3638"/>
                  </a:cubicBezTo>
                  <a:cubicBezTo>
                    <a:pt x="7290" y="1631"/>
                    <a:pt x="5659" y="0"/>
                    <a:pt x="3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3"/>
            <p:cNvSpPr/>
            <p:nvPr/>
          </p:nvSpPr>
          <p:spPr>
            <a:xfrm>
              <a:off x="4869693" y="3117653"/>
              <a:ext cx="168798" cy="165757"/>
            </a:xfrm>
            <a:custGeom>
              <a:rect b="b" l="l" r="r" t="t"/>
              <a:pathLst>
                <a:path extrusionOk="0" h="6323" w="6439">
                  <a:moveTo>
                    <a:pt x="1293" y="0"/>
                  </a:moveTo>
                  <a:cubicBezTo>
                    <a:pt x="1145" y="0"/>
                    <a:pt x="997" y="58"/>
                    <a:pt x="881" y="173"/>
                  </a:cubicBezTo>
                  <a:lnTo>
                    <a:pt x="232" y="823"/>
                  </a:lnTo>
                  <a:cubicBezTo>
                    <a:pt x="1" y="1054"/>
                    <a:pt x="1" y="1415"/>
                    <a:pt x="232" y="1646"/>
                  </a:cubicBezTo>
                  <a:lnTo>
                    <a:pt x="4735" y="6150"/>
                  </a:lnTo>
                  <a:cubicBezTo>
                    <a:pt x="4851" y="6265"/>
                    <a:pt x="4999" y="6323"/>
                    <a:pt x="5147" y="6323"/>
                  </a:cubicBezTo>
                  <a:cubicBezTo>
                    <a:pt x="5295" y="6323"/>
                    <a:pt x="5443" y="6265"/>
                    <a:pt x="5558" y="6150"/>
                  </a:cubicBezTo>
                  <a:lnTo>
                    <a:pt x="6208" y="5500"/>
                  </a:lnTo>
                  <a:cubicBezTo>
                    <a:pt x="6439" y="5269"/>
                    <a:pt x="6439" y="4908"/>
                    <a:pt x="6208" y="4677"/>
                  </a:cubicBezTo>
                  <a:lnTo>
                    <a:pt x="1704" y="173"/>
                  </a:lnTo>
                  <a:cubicBezTo>
                    <a:pt x="1588" y="58"/>
                    <a:pt x="1441" y="0"/>
                    <a:pt x="1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3"/>
            <p:cNvSpPr/>
            <p:nvPr/>
          </p:nvSpPr>
          <p:spPr>
            <a:xfrm>
              <a:off x="4881437" y="3118020"/>
              <a:ext cx="157054" cy="155560"/>
            </a:xfrm>
            <a:custGeom>
              <a:rect b="b" l="l" r="r" t="t"/>
              <a:pathLst>
                <a:path extrusionOk="0" h="5934" w="5991">
                  <a:moveTo>
                    <a:pt x="25" y="582"/>
                  </a:moveTo>
                  <a:cubicBezTo>
                    <a:pt x="17" y="590"/>
                    <a:pt x="8" y="598"/>
                    <a:pt x="0" y="607"/>
                  </a:cubicBezTo>
                  <a:lnTo>
                    <a:pt x="25" y="582"/>
                  </a:lnTo>
                  <a:close/>
                  <a:moveTo>
                    <a:pt x="845" y="1"/>
                  </a:moveTo>
                  <a:cubicBezTo>
                    <a:pt x="697" y="1"/>
                    <a:pt x="549" y="58"/>
                    <a:pt x="433" y="174"/>
                  </a:cubicBezTo>
                  <a:lnTo>
                    <a:pt x="25" y="582"/>
                  </a:lnTo>
                  <a:lnTo>
                    <a:pt x="25" y="582"/>
                  </a:lnTo>
                  <a:cubicBezTo>
                    <a:pt x="131" y="483"/>
                    <a:pt x="267" y="434"/>
                    <a:pt x="404" y="434"/>
                  </a:cubicBezTo>
                  <a:cubicBezTo>
                    <a:pt x="552" y="434"/>
                    <a:pt x="700" y="491"/>
                    <a:pt x="808" y="607"/>
                  </a:cubicBezTo>
                  <a:lnTo>
                    <a:pt x="5327" y="5111"/>
                  </a:lnTo>
                  <a:cubicBezTo>
                    <a:pt x="5543" y="5342"/>
                    <a:pt x="5543" y="5703"/>
                    <a:pt x="5327" y="5934"/>
                  </a:cubicBezTo>
                  <a:lnTo>
                    <a:pt x="5760" y="5501"/>
                  </a:lnTo>
                  <a:cubicBezTo>
                    <a:pt x="5991" y="5270"/>
                    <a:pt x="5991" y="4909"/>
                    <a:pt x="5760" y="4678"/>
                  </a:cubicBezTo>
                  <a:lnTo>
                    <a:pt x="1256" y="174"/>
                  </a:lnTo>
                  <a:cubicBezTo>
                    <a:pt x="1140" y="58"/>
                    <a:pt x="993" y="1"/>
                    <a:pt x="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
            <p:cNvSpPr/>
            <p:nvPr/>
          </p:nvSpPr>
          <p:spPr>
            <a:xfrm>
              <a:off x="4952952" y="3199391"/>
              <a:ext cx="54134" cy="54134"/>
            </a:xfrm>
            <a:custGeom>
              <a:rect b="b" l="l" r="r" t="t"/>
              <a:pathLst>
                <a:path extrusionOk="0" h="2065" w="2065">
                  <a:moveTo>
                    <a:pt x="1458" y="0"/>
                  </a:moveTo>
                  <a:lnTo>
                    <a:pt x="0" y="1473"/>
                  </a:lnTo>
                  <a:lnTo>
                    <a:pt x="592" y="2064"/>
                  </a:lnTo>
                  <a:lnTo>
                    <a:pt x="2065" y="607"/>
                  </a:lnTo>
                  <a:lnTo>
                    <a:pt x="1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3"/>
            <p:cNvSpPr/>
            <p:nvPr/>
          </p:nvSpPr>
          <p:spPr>
            <a:xfrm>
              <a:off x="4931377" y="3179232"/>
              <a:ext cx="55209" cy="50464"/>
            </a:xfrm>
            <a:custGeom>
              <a:rect b="b" l="l" r="r" t="t"/>
              <a:pathLst>
                <a:path extrusionOk="0" h="1925" w="2106">
                  <a:moveTo>
                    <a:pt x="1771" y="0"/>
                  </a:moveTo>
                  <a:cubicBezTo>
                    <a:pt x="1713" y="0"/>
                    <a:pt x="1653" y="26"/>
                    <a:pt x="1603" y="91"/>
                  </a:cubicBezTo>
                  <a:lnTo>
                    <a:pt x="130" y="1549"/>
                  </a:lnTo>
                  <a:cubicBezTo>
                    <a:pt x="1" y="1693"/>
                    <a:pt x="102" y="1924"/>
                    <a:pt x="289" y="1924"/>
                  </a:cubicBezTo>
                  <a:cubicBezTo>
                    <a:pt x="347" y="1924"/>
                    <a:pt x="405" y="1910"/>
                    <a:pt x="448" y="1866"/>
                  </a:cubicBezTo>
                  <a:lnTo>
                    <a:pt x="1920" y="394"/>
                  </a:lnTo>
                  <a:cubicBezTo>
                    <a:pt x="2105" y="242"/>
                    <a:pt x="1947" y="0"/>
                    <a:pt x="17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3"/>
            <p:cNvSpPr/>
            <p:nvPr/>
          </p:nvSpPr>
          <p:spPr>
            <a:xfrm>
              <a:off x="4736101" y="2955670"/>
              <a:ext cx="87453" cy="95396"/>
            </a:xfrm>
            <a:custGeom>
              <a:rect b="b" l="l" r="r" t="t"/>
              <a:pathLst>
                <a:path extrusionOk="0" h="3639" w="3336">
                  <a:moveTo>
                    <a:pt x="1529" y="1"/>
                  </a:moveTo>
                  <a:cubicBezTo>
                    <a:pt x="1161" y="1"/>
                    <a:pt x="789" y="133"/>
                    <a:pt x="492" y="405"/>
                  </a:cubicBezTo>
                  <a:cubicBezTo>
                    <a:pt x="174" y="694"/>
                    <a:pt x="1" y="1098"/>
                    <a:pt x="1" y="1517"/>
                  </a:cubicBezTo>
                  <a:cubicBezTo>
                    <a:pt x="1" y="1863"/>
                    <a:pt x="257" y="2036"/>
                    <a:pt x="513" y="2036"/>
                  </a:cubicBezTo>
                  <a:cubicBezTo>
                    <a:pt x="770" y="2036"/>
                    <a:pt x="1026" y="1863"/>
                    <a:pt x="1026" y="1517"/>
                  </a:cubicBezTo>
                  <a:cubicBezTo>
                    <a:pt x="1026" y="1236"/>
                    <a:pt x="1270" y="1011"/>
                    <a:pt x="1549" y="1011"/>
                  </a:cubicBezTo>
                  <a:cubicBezTo>
                    <a:pt x="1557" y="1011"/>
                    <a:pt x="1566" y="1011"/>
                    <a:pt x="1574" y="1011"/>
                  </a:cubicBezTo>
                  <a:cubicBezTo>
                    <a:pt x="1820" y="1040"/>
                    <a:pt x="2022" y="1242"/>
                    <a:pt x="2051" y="1488"/>
                  </a:cubicBezTo>
                  <a:cubicBezTo>
                    <a:pt x="2051" y="1704"/>
                    <a:pt x="1935" y="1892"/>
                    <a:pt x="1748" y="1979"/>
                  </a:cubicBezTo>
                  <a:cubicBezTo>
                    <a:pt x="1300" y="2181"/>
                    <a:pt x="1011" y="2628"/>
                    <a:pt x="1026" y="3119"/>
                  </a:cubicBezTo>
                  <a:cubicBezTo>
                    <a:pt x="1026" y="3408"/>
                    <a:pt x="1257" y="3639"/>
                    <a:pt x="1531" y="3639"/>
                  </a:cubicBezTo>
                  <a:cubicBezTo>
                    <a:pt x="1820" y="3639"/>
                    <a:pt x="2051" y="3422"/>
                    <a:pt x="2051" y="3133"/>
                  </a:cubicBezTo>
                  <a:cubicBezTo>
                    <a:pt x="2051" y="3047"/>
                    <a:pt x="2108" y="2960"/>
                    <a:pt x="2181" y="2931"/>
                  </a:cubicBezTo>
                  <a:cubicBezTo>
                    <a:pt x="3032" y="2527"/>
                    <a:pt x="3335" y="1459"/>
                    <a:pt x="2801" y="679"/>
                  </a:cubicBezTo>
                  <a:cubicBezTo>
                    <a:pt x="2505" y="234"/>
                    <a:pt x="2020" y="1"/>
                    <a:pt x="1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3"/>
            <p:cNvSpPr/>
            <p:nvPr/>
          </p:nvSpPr>
          <p:spPr>
            <a:xfrm>
              <a:off x="4762972" y="3064279"/>
              <a:ext cx="26897" cy="28050"/>
            </a:xfrm>
            <a:custGeom>
              <a:rect b="b" l="l" r="r" t="t"/>
              <a:pathLst>
                <a:path extrusionOk="0" h="1070" w="1026">
                  <a:moveTo>
                    <a:pt x="513" y="1"/>
                  </a:moveTo>
                  <a:cubicBezTo>
                    <a:pt x="257" y="1"/>
                    <a:pt x="1" y="174"/>
                    <a:pt x="1" y="520"/>
                  </a:cubicBezTo>
                  <a:lnTo>
                    <a:pt x="1" y="549"/>
                  </a:lnTo>
                  <a:cubicBezTo>
                    <a:pt x="1" y="838"/>
                    <a:pt x="232" y="1069"/>
                    <a:pt x="506" y="1069"/>
                  </a:cubicBezTo>
                  <a:cubicBezTo>
                    <a:pt x="795" y="1069"/>
                    <a:pt x="1026" y="838"/>
                    <a:pt x="1026" y="549"/>
                  </a:cubicBezTo>
                  <a:lnTo>
                    <a:pt x="1026" y="520"/>
                  </a:lnTo>
                  <a:cubicBezTo>
                    <a:pt x="1026" y="174"/>
                    <a:pt x="769" y="1"/>
                    <a:pt x="5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53"/>
          <p:cNvGrpSpPr/>
          <p:nvPr/>
        </p:nvGrpSpPr>
        <p:grpSpPr>
          <a:xfrm>
            <a:off x="1426126" y="3893554"/>
            <a:ext cx="338341" cy="367970"/>
            <a:chOff x="8006475" y="2436954"/>
            <a:chExt cx="335290" cy="361321"/>
          </a:xfrm>
        </p:grpSpPr>
        <p:sp>
          <p:nvSpPr>
            <p:cNvPr id="665" name="Google Shape;665;p53"/>
            <p:cNvSpPr/>
            <p:nvPr/>
          </p:nvSpPr>
          <p:spPr>
            <a:xfrm>
              <a:off x="8174487" y="2454256"/>
              <a:ext cx="83652" cy="45824"/>
            </a:xfrm>
            <a:custGeom>
              <a:rect b="b" l="l" r="r" t="t"/>
              <a:pathLst>
                <a:path extrusionOk="0" h="1748" w="3191">
                  <a:moveTo>
                    <a:pt x="1" y="1"/>
                  </a:moveTo>
                  <a:lnTo>
                    <a:pt x="1" y="1748"/>
                  </a:lnTo>
                  <a:lnTo>
                    <a:pt x="2916" y="1748"/>
                  </a:lnTo>
                  <a:cubicBezTo>
                    <a:pt x="3075" y="1748"/>
                    <a:pt x="3191" y="1574"/>
                    <a:pt x="3119" y="1430"/>
                  </a:cubicBezTo>
                  <a:lnTo>
                    <a:pt x="2830" y="882"/>
                  </a:lnTo>
                  <a:lnTo>
                    <a:pt x="3119" y="319"/>
                  </a:lnTo>
                  <a:cubicBezTo>
                    <a:pt x="3191" y="174"/>
                    <a:pt x="3090" y="1"/>
                    <a:pt x="29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3"/>
            <p:cNvSpPr/>
            <p:nvPr/>
          </p:nvSpPr>
          <p:spPr>
            <a:xfrm>
              <a:off x="8174487" y="2454256"/>
              <a:ext cx="17066" cy="45824"/>
            </a:xfrm>
            <a:custGeom>
              <a:rect b="b" l="l" r="r" t="t"/>
              <a:pathLst>
                <a:path extrusionOk="0" h="1748" w="651">
                  <a:moveTo>
                    <a:pt x="1" y="1"/>
                  </a:moveTo>
                  <a:lnTo>
                    <a:pt x="1" y="1748"/>
                  </a:lnTo>
                  <a:lnTo>
                    <a:pt x="650" y="1748"/>
                  </a:lnTo>
                  <a:lnTo>
                    <a:pt x="650" y="1"/>
                  </a:lnTo>
                  <a:close/>
                </a:path>
              </a:pathLst>
            </a:custGeom>
            <a:solidFill>
              <a:srgbClr val="472D30">
                <a:alpha val="15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3"/>
            <p:cNvSpPr/>
            <p:nvPr/>
          </p:nvSpPr>
          <p:spPr>
            <a:xfrm>
              <a:off x="8168431" y="2436954"/>
              <a:ext cx="11771" cy="258008"/>
            </a:xfrm>
            <a:custGeom>
              <a:rect b="b" l="l" r="r" t="t"/>
              <a:pathLst>
                <a:path extrusionOk="0" h="9842" w="449">
                  <a:moveTo>
                    <a:pt x="224" y="1"/>
                  </a:moveTo>
                  <a:cubicBezTo>
                    <a:pt x="112" y="1"/>
                    <a:pt x="1" y="76"/>
                    <a:pt x="1" y="228"/>
                  </a:cubicBezTo>
                  <a:lnTo>
                    <a:pt x="1" y="9625"/>
                  </a:lnTo>
                  <a:cubicBezTo>
                    <a:pt x="1" y="9741"/>
                    <a:pt x="102" y="9842"/>
                    <a:pt x="232" y="9842"/>
                  </a:cubicBezTo>
                  <a:cubicBezTo>
                    <a:pt x="347" y="9842"/>
                    <a:pt x="448" y="9741"/>
                    <a:pt x="448" y="9625"/>
                  </a:cubicBezTo>
                  <a:lnTo>
                    <a:pt x="448" y="228"/>
                  </a:lnTo>
                  <a:cubicBezTo>
                    <a:pt x="448" y="76"/>
                    <a:pt x="336"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3"/>
            <p:cNvSpPr/>
            <p:nvPr/>
          </p:nvSpPr>
          <p:spPr>
            <a:xfrm>
              <a:off x="8076862" y="2643476"/>
              <a:ext cx="45798" cy="103340"/>
            </a:xfrm>
            <a:custGeom>
              <a:rect b="b" l="l" r="r" t="t"/>
              <a:pathLst>
                <a:path extrusionOk="0" h="3942" w="1747">
                  <a:moveTo>
                    <a:pt x="0" y="1"/>
                  </a:moveTo>
                  <a:lnTo>
                    <a:pt x="0" y="3942"/>
                  </a:lnTo>
                  <a:lnTo>
                    <a:pt x="1747" y="3942"/>
                  </a:lnTo>
                  <a:lnTo>
                    <a:pt x="17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3"/>
            <p:cNvSpPr/>
            <p:nvPr/>
          </p:nvSpPr>
          <p:spPr>
            <a:xfrm>
              <a:off x="8065118" y="2534500"/>
              <a:ext cx="122267" cy="120353"/>
            </a:xfrm>
            <a:custGeom>
              <a:rect b="b" l="l" r="r" t="t"/>
              <a:pathLst>
                <a:path extrusionOk="0" h="4591" w="4664">
                  <a:moveTo>
                    <a:pt x="881" y="0"/>
                  </a:moveTo>
                  <a:lnTo>
                    <a:pt x="881" y="520"/>
                  </a:lnTo>
                  <a:cubicBezTo>
                    <a:pt x="881" y="607"/>
                    <a:pt x="823" y="679"/>
                    <a:pt x="751" y="708"/>
                  </a:cubicBezTo>
                  <a:lnTo>
                    <a:pt x="260" y="924"/>
                  </a:lnTo>
                  <a:cubicBezTo>
                    <a:pt x="102" y="996"/>
                    <a:pt x="1" y="1155"/>
                    <a:pt x="1" y="1328"/>
                  </a:cubicBezTo>
                  <a:lnTo>
                    <a:pt x="1" y="2671"/>
                  </a:lnTo>
                  <a:cubicBezTo>
                    <a:pt x="1" y="2931"/>
                    <a:pt x="44" y="3191"/>
                    <a:pt x="116" y="3450"/>
                  </a:cubicBezTo>
                  <a:lnTo>
                    <a:pt x="448" y="4591"/>
                  </a:lnTo>
                  <a:lnTo>
                    <a:pt x="665" y="4158"/>
                  </a:lnTo>
                  <a:lnTo>
                    <a:pt x="2195" y="4158"/>
                  </a:lnTo>
                  <a:lnTo>
                    <a:pt x="2195" y="1877"/>
                  </a:lnTo>
                  <a:lnTo>
                    <a:pt x="2715" y="2498"/>
                  </a:lnTo>
                  <a:cubicBezTo>
                    <a:pt x="2798" y="2606"/>
                    <a:pt x="2924" y="2661"/>
                    <a:pt x="3052" y="2661"/>
                  </a:cubicBezTo>
                  <a:cubicBezTo>
                    <a:pt x="3146" y="2661"/>
                    <a:pt x="3241" y="2631"/>
                    <a:pt x="3321" y="2570"/>
                  </a:cubicBezTo>
                  <a:lnTo>
                    <a:pt x="4548" y="1588"/>
                  </a:lnTo>
                  <a:cubicBezTo>
                    <a:pt x="4634" y="1516"/>
                    <a:pt x="4663" y="1386"/>
                    <a:pt x="4620" y="1285"/>
                  </a:cubicBezTo>
                  <a:cubicBezTo>
                    <a:pt x="4571" y="1198"/>
                    <a:pt x="4477" y="1143"/>
                    <a:pt x="4385" y="1143"/>
                  </a:cubicBezTo>
                  <a:cubicBezTo>
                    <a:pt x="4341" y="1143"/>
                    <a:pt x="4297" y="1156"/>
                    <a:pt x="4259" y="1184"/>
                  </a:cubicBezTo>
                  <a:lnTo>
                    <a:pt x="3104" y="1964"/>
                  </a:lnTo>
                  <a:lnTo>
                    <a:pt x="2498" y="1011"/>
                  </a:lnTo>
                  <a:cubicBezTo>
                    <a:pt x="2440" y="924"/>
                    <a:pt x="2354" y="852"/>
                    <a:pt x="2267" y="823"/>
                  </a:cubicBezTo>
                  <a:lnTo>
                    <a:pt x="1906" y="708"/>
                  </a:lnTo>
                  <a:cubicBezTo>
                    <a:pt x="1820" y="679"/>
                    <a:pt x="1747" y="592"/>
                    <a:pt x="1747" y="506"/>
                  </a:cubicBezTo>
                  <a:lnTo>
                    <a:pt x="17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3"/>
            <p:cNvSpPr/>
            <p:nvPr/>
          </p:nvSpPr>
          <p:spPr>
            <a:xfrm>
              <a:off x="8099932" y="2654827"/>
              <a:ext cx="5715" cy="91988"/>
            </a:xfrm>
            <a:custGeom>
              <a:rect b="b" l="l" r="r" t="t"/>
              <a:pathLst>
                <a:path extrusionOk="0" h="3509" w="218">
                  <a:moveTo>
                    <a:pt x="102" y="1"/>
                  </a:moveTo>
                  <a:cubicBezTo>
                    <a:pt x="44" y="1"/>
                    <a:pt x="1" y="58"/>
                    <a:pt x="1" y="116"/>
                  </a:cubicBezTo>
                  <a:lnTo>
                    <a:pt x="1" y="3509"/>
                  </a:lnTo>
                  <a:lnTo>
                    <a:pt x="217" y="3509"/>
                  </a:lnTo>
                  <a:lnTo>
                    <a:pt x="217" y="116"/>
                  </a:lnTo>
                  <a:cubicBezTo>
                    <a:pt x="217" y="44"/>
                    <a:pt x="160"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3"/>
            <p:cNvSpPr/>
            <p:nvPr/>
          </p:nvSpPr>
          <p:spPr>
            <a:xfrm>
              <a:off x="8006475" y="2677450"/>
              <a:ext cx="335290" cy="120825"/>
            </a:xfrm>
            <a:custGeom>
              <a:rect b="b" l="l" r="r" t="t"/>
              <a:pathLst>
                <a:path extrusionOk="0" h="4609" w="12790">
                  <a:moveTo>
                    <a:pt x="6397" y="0"/>
                  </a:moveTo>
                  <a:cubicBezTo>
                    <a:pt x="6218" y="0"/>
                    <a:pt x="6041" y="54"/>
                    <a:pt x="5890" y="163"/>
                  </a:cubicBezTo>
                  <a:lnTo>
                    <a:pt x="173" y="4205"/>
                  </a:lnTo>
                  <a:cubicBezTo>
                    <a:pt x="0" y="4334"/>
                    <a:pt x="87" y="4609"/>
                    <a:pt x="303" y="4609"/>
                  </a:cubicBezTo>
                  <a:lnTo>
                    <a:pt x="12487" y="4609"/>
                  </a:lnTo>
                  <a:cubicBezTo>
                    <a:pt x="12703" y="4609"/>
                    <a:pt x="12790" y="4334"/>
                    <a:pt x="12617" y="4205"/>
                  </a:cubicBezTo>
                  <a:lnTo>
                    <a:pt x="6915" y="163"/>
                  </a:lnTo>
                  <a:cubicBezTo>
                    <a:pt x="6756" y="54"/>
                    <a:pt x="6576" y="0"/>
                    <a:pt x="63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3"/>
            <p:cNvSpPr/>
            <p:nvPr/>
          </p:nvSpPr>
          <p:spPr>
            <a:xfrm>
              <a:off x="8200283" y="2711163"/>
              <a:ext cx="56336" cy="40188"/>
            </a:xfrm>
            <a:custGeom>
              <a:rect b="b" l="l" r="r" t="t"/>
              <a:pathLst>
                <a:path extrusionOk="0" h="1533" w="2149">
                  <a:moveTo>
                    <a:pt x="312" y="0"/>
                  </a:moveTo>
                  <a:cubicBezTo>
                    <a:pt x="126" y="0"/>
                    <a:pt x="0" y="266"/>
                    <a:pt x="200" y="407"/>
                  </a:cubicBezTo>
                  <a:lnTo>
                    <a:pt x="1730" y="1489"/>
                  </a:lnTo>
                  <a:cubicBezTo>
                    <a:pt x="1759" y="1518"/>
                    <a:pt x="1803" y="1533"/>
                    <a:pt x="1846" y="1533"/>
                  </a:cubicBezTo>
                  <a:cubicBezTo>
                    <a:pt x="2062" y="1533"/>
                    <a:pt x="2149" y="1258"/>
                    <a:pt x="1976" y="1129"/>
                  </a:cubicBezTo>
                  <a:lnTo>
                    <a:pt x="446" y="46"/>
                  </a:lnTo>
                  <a:cubicBezTo>
                    <a:pt x="400" y="14"/>
                    <a:pt x="355" y="0"/>
                    <a:pt x="3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3"/>
            <p:cNvSpPr/>
            <p:nvPr/>
          </p:nvSpPr>
          <p:spPr>
            <a:xfrm>
              <a:off x="8177187" y="2694883"/>
              <a:ext cx="22309" cy="15598"/>
            </a:xfrm>
            <a:custGeom>
              <a:rect b="b" l="l" r="r" t="t"/>
              <a:pathLst>
                <a:path extrusionOk="0" h="595" w="851">
                  <a:moveTo>
                    <a:pt x="326" y="0"/>
                  </a:moveTo>
                  <a:cubicBezTo>
                    <a:pt x="136" y="0"/>
                    <a:pt x="1" y="266"/>
                    <a:pt x="201" y="407"/>
                  </a:cubicBezTo>
                  <a:lnTo>
                    <a:pt x="417" y="566"/>
                  </a:lnTo>
                  <a:cubicBezTo>
                    <a:pt x="460" y="580"/>
                    <a:pt x="504" y="595"/>
                    <a:pt x="547" y="595"/>
                  </a:cubicBezTo>
                  <a:cubicBezTo>
                    <a:pt x="764" y="595"/>
                    <a:pt x="850" y="320"/>
                    <a:pt x="677" y="205"/>
                  </a:cubicBezTo>
                  <a:lnTo>
                    <a:pt x="460" y="46"/>
                  </a:lnTo>
                  <a:cubicBezTo>
                    <a:pt x="415" y="14"/>
                    <a:pt x="369" y="0"/>
                    <a:pt x="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3"/>
            <p:cNvSpPr/>
            <p:nvPr/>
          </p:nvSpPr>
          <p:spPr>
            <a:xfrm>
              <a:off x="8006475" y="2677398"/>
              <a:ext cx="174461" cy="120877"/>
            </a:xfrm>
            <a:custGeom>
              <a:rect b="b" l="l" r="r" t="t"/>
              <a:pathLst>
                <a:path extrusionOk="0" h="4611" w="6655">
                  <a:moveTo>
                    <a:pt x="6406" y="1"/>
                  </a:moveTo>
                  <a:cubicBezTo>
                    <a:pt x="6222" y="1"/>
                    <a:pt x="6039" y="55"/>
                    <a:pt x="5890" y="165"/>
                  </a:cubicBezTo>
                  <a:lnTo>
                    <a:pt x="173" y="4207"/>
                  </a:lnTo>
                  <a:cubicBezTo>
                    <a:pt x="0" y="4336"/>
                    <a:pt x="87" y="4611"/>
                    <a:pt x="303" y="4611"/>
                  </a:cubicBezTo>
                  <a:lnTo>
                    <a:pt x="2974" y="4611"/>
                  </a:lnTo>
                  <a:cubicBezTo>
                    <a:pt x="2844" y="4611"/>
                    <a:pt x="2801" y="4351"/>
                    <a:pt x="2902" y="4207"/>
                  </a:cubicBezTo>
                  <a:lnTo>
                    <a:pt x="6496" y="165"/>
                  </a:lnTo>
                  <a:cubicBezTo>
                    <a:pt x="6539" y="107"/>
                    <a:pt x="6583" y="64"/>
                    <a:pt x="6655" y="35"/>
                  </a:cubicBezTo>
                  <a:cubicBezTo>
                    <a:pt x="6574" y="12"/>
                    <a:pt x="6490" y="1"/>
                    <a:pt x="6406" y="1"/>
                  </a:cubicBezTo>
                  <a:close/>
                </a:path>
              </a:pathLst>
            </a:custGeom>
            <a:solidFill>
              <a:srgbClr val="472D30">
                <a:alpha val="15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3"/>
            <p:cNvSpPr/>
            <p:nvPr/>
          </p:nvSpPr>
          <p:spPr>
            <a:xfrm>
              <a:off x="8088213" y="2534500"/>
              <a:ext cx="23489" cy="17040"/>
            </a:xfrm>
            <a:custGeom>
              <a:rect b="b" l="l" r="r" t="t"/>
              <a:pathLst>
                <a:path extrusionOk="0" h="650" w="896">
                  <a:moveTo>
                    <a:pt x="0" y="0"/>
                  </a:moveTo>
                  <a:lnTo>
                    <a:pt x="0" y="520"/>
                  </a:lnTo>
                  <a:cubicBezTo>
                    <a:pt x="0" y="534"/>
                    <a:pt x="0" y="549"/>
                    <a:pt x="0" y="578"/>
                  </a:cubicBezTo>
                  <a:cubicBezTo>
                    <a:pt x="145" y="621"/>
                    <a:pt x="289" y="650"/>
                    <a:pt x="448" y="650"/>
                  </a:cubicBezTo>
                  <a:cubicBezTo>
                    <a:pt x="592" y="650"/>
                    <a:pt x="751" y="621"/>
                    <a:pt x="895" y="578"/>
                  </a:cubicBezTo>
                  <a:cubicBezTo>
                    <a:pt x="881" y="549"/>
                    <a:pt x="881" y="520"/>
                    <a:pt x="881" y="506"/>
                  </a:cubicBezTo>
                  <a:lnTo>
                    <a:pt x="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3"/>
            <p:cNvSpPr/>
            <p:nvPr/>
          </p:nvSpPr>
          <p:spPr>
            <a:xfrm>
              <a:off x="8076862" y="2494391"/>
              <a:ext cx="46191" cy="51486"/>
            </a:xfrm>
            <a:custGeom>
              <a:rect b="b" l="l" r="r" t="t"/>
              <a:pathLst>
                <a:path extrusionOk="0" h="1964" w="1762">
                  <a:moveTo>
                    <a:pt x="650" y="0"/>
                  </a:moveTo>
                  <a:cubicBezTo>
                    <a:pt x="289" y="0"/>
                    <a:pt x="0" y="289"/>
                    <a:pt x="0" y="650"/>
                  </a:cubicBezTo>
                  <a:lnTo>
                    <a:pt x="0" y="1097"/>
                  </a:lnTo>
                  <a:cubicBezTo>
                    <a:pt x="0" y="1574"/>
                    <a:pt x="390" y="1963"/>
                    <a:pt x="881" y="1963"/>
                  </a:cubicBezTo>
                  <a:cubicBezTo>
                    <a:pt x="1357" y="1963"/>
                    <a:pt x="1761" y="1574"/>
                    <a:pt x="1761" y="1097"/>
                  </a:cubicBezTo>
                  <a:lnTo>
                    <a:pt x="1761" y="650"/>
                  </a:lnTo>
                  <a:cubicBezTo>
                    <a:pt x="1761" y="289"/>
                    <a:pt x="1458" y="0"/>
                    <a:pt x="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3"/>
            <p:cNvSpPr/>
            <p:nvPr/>
          </p:nvSpPr>
          <p:spPr>
            <a:xfrm>
              <a:off x="8076548" y="2494391"/>
              <a:ext cx="31746" cy="51644"/>
            </a:xfrm>
            <a:custGeom>
              <a:rect b="b" l="l" r="r" t="t"/>
              <a:pathLst>
                <a:path extrusionOk="0" h="1970" w="1211">
                  <a:moveTo>
                    <a:pt x="662" y="0"/>
                  </a:moveTo>
                  <a:cubicBezTo>
                    <a:pt x="301" y="0"/>
                    <a:pt x="12" y="289"/>
                    <a:pt x="12" y="664"/>
                  </a:cubicBezTo>
                  <a:lnTo>
                    <a:pt x="12" y="1097"/>
                  </a:lnTo>
                  <a:cubicBezTo>
                    <a:pt x="0" y="1600"/>
                    <a:pt x="415" y="1970"/>
                    <a:pt x="879" y="1970"/>
                  </a:cubicBezTo>
                  <a:cubicBezTo>
                    <a:pt x="989" y="1970"/>
                    <a:pt x="1100" y="1950"/>
                    <a:pt x="1210" y="1906"/>
                  </a:cubicBezTo>
                  <a:cubicBezTo>
                    <a:pt x="878" y="1776"/>
                    <a:pt x="662" y="1444"/>
                    <a:pt x="662" y="1097"/>
                  </a:cubicBezTo>
                  <a:lnTo>
                    <a:pt x="662" y="650"/>
                  </a:lnTo>
                  <a:cubicBezTo>
                    <a:pt x="662" y="332"/>
                    <a:pt x="893" y="72"/>
                    <a:pt x="1210" y="15"/>
                  </a:cubicBezTo>
                  <a:cubicBezTo>
                    <a:pt x="1167" y="0"/>
                    <a:pt x="1138"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3"/>
            <p:cNvSpPr/>
            <p:nvPr/>
          </p:nvSpPr>
          <p:spPr>
            <a:xfrm>
              <a:off x="8076862" y="2494391"/>
              <a:ext cx="45798" cy="23095"/>
            </a:xfrm>
            <a:custGeom>
              <a:rect b="b" l="l" r="r" t="t"/>
              <a:pathLst>
                <a:path extrusionOk="0" h="881" w="1747">
                  <a:moveTo>
                    <a:pt x="650" y="0"/>
                  </a:moveTo>
                  <a:cubicBezTo>
                    <a:pt x="289" y="0"/>
                    <a:pt x="0" y="289"/>
                    <a:pt x="0" y="650"/>
                  </a:cubicBezTo>
                  <a:cubicBezTo>
                    <a:pt x="563" y="809"/>
                    <a:pt x="1155" y="881"/>
                    <a:pt x="1747" y="881"/>
                  </a:cubicBezTo>
                  <a:lnTo>
                    <a:pt x="1747" y="650"/>
                  </a:lnTo>
                  <a:cubicBezTo>
                    <a:pt x="1747" y="289"/>
                    <a:pt x="1458" y="0"/>
                    <a:pt x="1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3"/>
            <p:cNvSpPr/>
            <p:nvPr/>
          </p:nvSpPr>
          <p:spPr>
            <a:xfrm>
              <a:off x="8076862" y="2494391"/>
              <a:ext cx="31432" cy="20841"/>
            </a:xfrm>
            <a:custGeom>
              <a:rect b="b" l="l" r="r" t="t"/>
              <a:pathLst>
                <a:path extrusionOk="0" h="795" w="1199">
                  <a:moveTo>
                    <a:pt x="650" y="0"/>
                  </a:moveTo>
                  <a:cubicBezTo>
                    <a:pt x="289" y="0"/>
                    <a:pt x="0" y="289"/>
                    <a:pt x="0" y="664"/>
                  </a:cubicBezTo>
                  <a:cubicBezTo>
                    <a:pt x="202" y="722"/>
                    <a:pt x="433" y="765"/>
                    <a:pt x="650" y="794"/>
                  </a:cubicBezTo>
                  <a:lnTo>
                    <a:pt x="650" y="650"/>
                  </a:lnTo>
                  <a:cubicBezTo>
                    <a:pt x="650" y="332"/>
                    <a:pt x="881" y="72"/>
                    <a:pt x="1198" y="15"/>
                  </a:cubicBezTo>
                  <a:cubicBezTo>
                    <a:pt x="1155" y="0"/>
                    <a:pt x="1126" y="0"/>
                    <a:pt x="10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p:nvPr/>
          </p:nvSpPr>
          <p:spPr>
            <a:xfrm>
              <a:off x="8065511" y="2553794"/>
              <a:ext cx="112017" cy="89708"/>
            </a:xfrm>
            <a:custGeom>
              <a:rect b="b" l="l" r="r" t="t"/>
              <a:pathLst>
                <a:path extrusionOk="0" h="3422" w="4273">
                  <a:moveTo>
                    <a:pt x="2007" y="0"/>
                  </a:moveTo>
                  <a:cubicBezTo>
                    <a:pt x="1829" y="237"/>
                    <a:pt x="1565" y="356"/>
                    <a:pt x="1301" y="356"/>
                  </a:cubicBezTo>
                  <a:cubicBezTo>
                    <a:pt x="1049" y="356"/>
                    <a:pt x="797" y="248"/>
                    <a:pt x="621" y="29"/>
                  </a:cubicBezTo>
                  <a:lnTo>
                    <a:pt x="260" y="188"/>
                  </a:lnTo>
                  <a:cubicBezTo>
                    <a:pt x="101" y="260"/>
                    <a:pt x="0" y="419"/>
                    <a:pt x="0" y="592"/>
                  </a:cubicBezTo>
                  <a:lnTo>
                    <a:pt x="0" y="3422"/>
                  </a:lnTo>
                  <a:lnTo>
                    <a:pt x="2194" y="3422"/>
                  </a:lnTo>
                  <a:lnTo>
                    <a:pt x="2194" y="1141"/>
                  </a:lnTo>
                  <a:lnTo>
                    <a:pt x="2714" y="1762"/>
                  </a:lnTo>
                  <a:cubicBezTo>
                    <a:pt x="2797" y="1870"/>
                    <a:pt x="2923" y="1925"/>
                    <a:pt x="3051" y="1925"/>
                  </a:cubicBezTo>
                  <a:cubicBezTo>
                    <a:pt x="3145" y="1925"/>
                    <a:pt x="3241" y="1895"/>
                    <a:pt x="3320" y="1834"/>
                  </a:cubicBezTo>
                  <a:lnTo>
                    <a:pt x="4273" y="1069"/>
                  </a:lnTo>
                  <a:lnTo>
                    <a:pt x="3970" y="636"/>
                  </a:lnTo>
                  <a:lnTo>
                    <a:pt x="3104" y="1228"/>
                  </a:lnTo>
                  <a:lnTo>
                    <a:pt x="2483" y="275"/>
                  </a:lnTo>
                  <a:cubicBezTo>
                    <a:pt x="2425" y="188"/>
                    <a:pt x="2353" y="116"/>
                    <a:pt x="2252" y="87"/>
                  </a:cubicBezTo>
                  <a:lnTo>
                    <a:pt x="2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3"/>
            <p:cNvSpPr/>
            <p:nvPr/>
          </p:nvSpPr>
          <p:spPr>
            <a:xfrm>
              <a:off x="8122634" y="2560977"/>
              <a:ext cx="54527" cy="43176"/>
            </a:xfrm>
            <a:custGeom>
              <a:rect b="b" l="l" r="r" t="t"/>
              <a:pathLst>
                <a:path extrusionOk="0" h="1647" w="2080">
                  <a:moveTo>
                    <a:pt x="318" y="1"/>
                  </a:moveTo>
                  <a:lnTo>
                    <a:pt x="131" y="318"/>
                  </a:lnTo>
                  <a:cubicBezTo>
                    <a:pt x="44" y="448"/>
                    <a:pt x="1" y="607"/>
                    <a:pt x="1" y="766"/>
                  </a:cubicBezTo>
                  <a:lnTo>
                    <a:pt x="1" y="867"/>
                  </a:lnTo>
                  <a:lnTo>
                    <a:pt x="521" y="1488"/>
                  </a:lnTo>
                  <a:cubicBezTo>
                    <a:pt x="614" y="1590"/>
                    <a:pt x="743" y="1647"/>
                    <a:pt x="871" y="1647"/>
                  </a:cubicBezTo>
                  <a:cubicBezTo>
                    <a:pt x="961" y="1647"/>
                    <a:pt x="1050" y="1619"/>
                    <a:pt x="1127" y="1560"/>
                  </a:cubicBezTo>
                  <a:lnTo>
                    <a:pt x="2080" y="795"/>
                  </a:lnTo>
                  <a:lnTo>
                    <a:pt x="1791" y="362"/>
                  </a:lnTo>
                  <a:lnTo>
                    <a:pt x="925" y="954"/>
                  </a:lnTo>
                  <a:lnTo>
                    <a:pt x="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3"/>
            <p:cNvSpPr/>
            <p:nvPr/>
          </p:nvSpPr>
          <p:spPr>
            <a:xfrm>
              <a:off x="8065511" y="2560977"/>
              <a:ext cx="17040" cy="94269"/>
            </a:xfrm>
            <a:custGeom>
              <a:rect b="b" l="l" r="r" t="t"/>
              <a:pathLst>
                <a:path extrusionOk="0" h="3596" w="650">
                  <a:moveTo>
                    <a:pt x="130" y="1"/>
                  </a:moveTo>
                  <a:cubicBezTo>
                    <a:pt x="43" y="87"/>
                    <a:pt x="0" y="203"/>
                    <a:pt x="0" y="318"/>
                  </a:cubicBezTo>
                  <a:lnTo>
                    <a:pt x="0" y="3379"/>
                  </a:lnTo>
                  <a:cubicBezTo>
                    <a:pt x="0" y="3494"/>
                    <a:pt x="87" y="3595"/>
                    <a:pt x="217" y="3595"/>
                  </a:cubicBezTo>
                  <a:lnTo>
                    <a:pt x="650" y="3595"/>
                  </a:lnTo>
                  <a:lnTo>
                    <a:pt x="650" y="795"/>
                  </a:lnTo>
                  <a:cubicBezTo>
                    <a:pt x="650" y="621"/>
                    <a:pt x="578" y="448"/>
                    <a:pt x="462" y="333"/>
                  </a:cubicBezTo>
                  <a:lnTo>
                    <a:pt x="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3"/>
            <p:cNvSpPr/>
            <p:nvPr/>
          </p:nvSpPr>
          <p:spPr>
            <a:xfrm>
              <a:off x="8071174" y="2654827"/>
              <a:ext cx="11377" cy="11377"/>
            </a:xfrm>
            <a:custGeom>
              <a:rect b="b" l="l" r="r" t="t"/>
              <a:pathLst>
                <a:path extrusionOk="0" h="434" w="434">
                  <a:moveTo>
                    <a:pt x="1" y="1"/>
                  </a:moveTo>
                  <a:lnTo>
                    <a:pt x="1" y="217"/>
                  </a:lnTo>
                  <a:cubicBezTo>
                    <a:pt x="1" y="347"/>
                    <a:pt x="102" y="434"/>
                    <a:pt x="217" y="434"/>
                  </a:cubicBezTo>
                  <a:lnTo>
                    <a:pt x="347" y="434"/>
                  </a:lnTo>
                  <a:cubicBezTo>
                    <a:pt x="390" y="434"/>
                    <a:pt x="434" y="405"/>
                    <a:pt x="434" y="347"/>
                  </a:cubicBezTo>
                  <a:lnTo>
                    <a:pt x="4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4" name="Google Shape;684;p53"/>
          <p:cNvCxnSpPr>
            <a:stCxn id="629" idx="6"/>
          </p:cNvCxnSpPr>
          <p:nvPr/>
        </p:nvCxnSpPr>
        <p:spPr>
          <a:xfrm>
            <a:off x="1990700" y="1865550"/>
            <a:ext cx="1057800" cy="0"/>
          </a:xfrm>
          <a:prstGeom prst="straightConnector1">
            <a:avLst/>
          </a:prstGeom>
          <a:noFill/>
          <a:ln cap="flat" cmpd="sng" w="28575">
            <a:solidFill>
              <a:schemeClr val="dk1"/>
            </a:solidFill>
            <a:prstDash val="solid"/>
            <a:round/>
            <a:headEnd len="med" w="med" type="none"/>
            <a:tailEnd len="med" w="med" type="oval"/>
          </a:ln>
        </p:spPr>
      </p:cxnSp>
      <p:cxnSp>
        <p:nvCxnSpPr>
          <p:cNvPr id="685" name="Google Shape;685;p53"/>
          <p:cNvCxnSpPr/>
          <p:nvPr/>
        </p:nvCxnSpPr>
        <p:spPr>
          <a:xfrm>
            <a:off x="1990700" y="2969300"/>
            <a:ext cx="1057800" cy="0"/>
          </a:xfrm>
          <a:prstGeom prst="straightConnector1">
            <a:avLst/>
          </a:prstGeom>
          <a:noFill/>
          <a:ln cap="flat" cmpd="sng" w="28575">
            <a:solidFill>
              <a:schemeClr val="dk1"/>
            </a:solidFill>
            <a:prstDash val="solid"/>
            <a:round/>
            <a:headEnd len="med" w="med" type="none"/>
            <a:tailEnd len="med" w="med" type="oval"/>
          </a:ln>
        </p:spPr>
      </p:cxnSp>
      <p:cxnSp>
        <p:nvCxnSpPr>
          <p:cNvPr id="686" name="Google Shape;686;p53"/>
          <p:cNvCxnSpPr/>
          <p:nvPr/>
        </p:nvCxnSpPr>
        <p:spPr>
          <a:xfrm>
            <a:off x="1990700" y="4073050"/>
            <a:ext cx="1057800" cy="0"/>
          </a:xfrm>
          <a:prstGeom prst="straightConnector1">
            <a:avLst/>
          </a:prstGeom>
          <a:noFill/>
          <a:ln cap="flat" cmpd="sng" w="28575">
            <a:solidFill>
              <a:schemeClr val="dk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4"/>
          <p:cNvSpPr/>
          <p:nvPr/>
        </p:nvSpPr>
        <p:spPr>
          <a:xfrm rot="-475456">
            <a:off x="1823075" y="936832"/>
            <a:ext cx="5503250" cy="465178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4"/>
          <p:cNvSpPr txBox="1"/>
          <p:nvPr>
            <p:ph idx="1" type="subTitle"/>
          </p:nvPr>
        </p:nvSpPr>
        <p:spPr>
          <a:xfrm>
            <a:off x="2179325" y="2104675"/>
            <a:ext cx="4785300" cy="18771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Char char="●"/>
            </a:pPr>
            <a:r>
              <a:rPr lang="en"/>
              <a:t>給予孩子溫暖的鼓勵並以身作則，建立好榜樣</a:t>
            </a:r>
            <a:r>
              <a:rPr lang="en"/>
              <a:t> </a:t>
            </a:r>
            <a:r>
              <a:rPr lang="en"/>
              <a:t> </a:t>
            </a:r>
            <a:endParaRPr/>
          </a:p>
          <a:p>
            <a:pPr indent="-330200" lvl="0" marL="457200" rtl="0" algn="l">
              <a:lnSpc>
                <a:spcPct val="150000"/>
              </a:lnSpc>
              <a:spcBef>
                <a:spcPts val="0"/>
              </a:spcBef>
              <a:spcAft>
                <a:spcPts val="0"/>
              </a:spcAft>
              <a:buClr>
                <a:schemeClr val="dk2"/>
              </a:buClr>
              <a:buSzPts val="1600"/>
              <a:buChar char="●"/>
            </a:pPr>
            <a:r>
              <a:rPr lang="en"/>
              <a:t>接受孩子原本的個人特質</a:t>
            </a:r>
            <a:r>
              <a:rPr lang="en"/>
              <a:t> </a:t>
            </a:r>
            <a:endParaRPr/>
          </a:p>
          <a:p>
            <a:pPr indent="-330200" lvl="0" marL="457200" rtl="0" algn="l">
              <a:lnSpc>
                <a:spcPct val="150000"/>
              </a:lnSpc>
              <a:spcBef>
                <a:spcPts val="0"/>
              </a:spcBef>
              <a:spcAft>
                <a:spcPts val="0"/>
              </a:spcAft>
              <a:buClr>
                <a:schemeClr val="dk2"/>
              </a:buClr>
              <a:buSzPts val="1600"/>
              <a:buChar char="●"/>
            </a:pPr>
            <a:r>
              <a:rPr lang="en"/>
              <a:t>不要期待他們會成為你或是你理想中的樣子 </a:t>
            </a:r>
            <a:endParaRPr/>
          </a:p>
          <a:p>
            <a:pPr indent="-330200" lvl="0" marL="457200" rtl="0" algn="l">
              <a:lnSpc>
                <a:spcPct val="150000"/>
              </a:lnSpc>
              <a:spcBef>
                <a:spcPts val="0"/>
              </a:spcBef>
              <a:spcAft>
                <a:spcPts val="0"/>
              </a:spcAft>
              <a:buClr>
                <a:schemeClr val="dk2"/>
              </a:buClr>
              <a:buSzPts val="1600"/>
              <a:buChar char="●"/>
            </a:pPr>
            <a:r>
              <a:rPr lang="en"/>
              <a:t>充分的知識和負責任的重要</a:t>
            </a:r>
            <a:endParaRPr/>
          </a:p>
        </p:txBody>
      </p:sp>
      <p:sp>
        <p:nvSpPr>
          <p:cNvPr id="693" name="Google Shape;693;p54"/>
          <p:cNvSpPr txBox="1"/>
          <p:nvPr>
            <p:ph type="title"/>
          </p:nvPr>
        </p:nvSpPr>
        <p:spPr>
          <a:xfrm>
            <a:off x="713225" y="539500"/>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總 結</a:t>
            </a:r>
            <a:r>
              <a:rPr lang="en"/>
              <a:t> </a:t>
            </a:r>
            <a:endParaRPr/>
          </a:p>
        </p:txBody>
      </p:sp>
      <p:grpSp>
        <p:nvGrpSpPr>
          <p:cNvPr id="694" name="Google Shape;694;p54"/>
          <p:cNvGrpSpPr/>
          <p:nvPr/>
        </p:nvGrpSpPr>
        <p:grpSpPr>
          <a:xfrm>
            <a:off x="464570" y="2870873"/>
            <a:ext cx="846492" cy="1405144"/>
            <a:chOff x="197288" y="2680499"/>
            <a:chExt cx="1156726" cy="1920120"/>
          </a:xfrm>
        </p:grpSpPr>
        <p:sp>
          <p:nvSpPr>
            <p:cNvPr id="695" name="Google Shape;695;p54"/>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4"/>
            <p:cNvSpPr/>
            <p:nvPr/>
          </p:nvSpPr>
          <p:spPr>
            <a:xfrm rot="4438647">
              <a:off x="344493" y="2829254"/>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5"/>
          <p:cNvSpPr txBox="1"/>
          <p:nvPr/>
        </p:nvSpPr>
        <p:spPr>
          <a:xfrm>
            <a:off x="1285850" y="1778100"/>
            <a:ext cx="7544400" cy="15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Comic Sans MS"/>
                <a:ea typeface="Comic Sans MS"/>
                <a:cs typeface="Comic Sans MS"/>
                <a:sym typeface="Comic Sans MS"/>
              </a:rPr>
              <a:t>Part 2   </a:t>
            </a:r>
            <a:r>
              <a:rPr b="1" lang="en" sz="4500">
                <a:solidFill>
                  <a:schemeClr val="dk1"/>
                </a:solidFill>
                <a:latin typeface="Comic Sans MS"/>
                <a:ea typeface="Comic Sans MS"/>
                <a:cs typeface="Comic Sans MS"/>
                <a:sym typeface="Comic Sans MS"/>
              </a:rPr>
              <a:t>實際案例分享</a:t>
            </a:r>
            <a:endParaRPr sz="4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nvSpPr>
        <p:spPr>
          <a:xfrm>
            <a:off x="807975" y="512400"/>
            <a:ext cx="30000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A5A355"/>
                </a:solidFill>
              </a:rPr>
              <a:t>工作分配</a:t>
            </a:r>
            <a:endParaRPr/>
          </a:p>
        </p:txBody>
      </p:sp>
      <p:sp>
        <p:nvSpPr>
          <p:cNvPr id="298" name="Google Shape;298;p29"/>
          <p:cNvSpPr txBox="1"/>
          <p:nvPr/>
        </p:nvSpPr>
        <p:spPr>
          <a:xfrm>
            <a:off x="1044500" y="1271100"/>
            <a:ext cx="42798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3200"/>
              </a:spcBef>
              <a:spcAft>
                <a:spcPts val="0"/>
              </a:spcAft>
              <a:buClr>
                <a:srgbClr val="242254"/>
              </a:buClr>
              <a:buSzPts val="1800"/>
              <a:buFont typeface="Arial"/>
              <a:buAutoNum type="arabicPeriod"/>
            </a:pPr>
            <a:r>
              <a:rPr lang="en" sz="1800">
                <a:solidFill>
                  <a:srgbClr val="242254"/>
                </a:solidFill>
              </a:rPr>
              <a:t>Ch2,3 ：許濬</a:t>
            </a:r>
            <a:r>
              <a:rPr lang="en" sz="1800">
                <a:solidFill>
                  <a:srgbClr val="242254"/>
                </a:solidFill>
              </a:rPr>
              <a:t>哲</a:t>
            </a:r>
            <a:endParaRPr sz="1800">
              <a:solidFill>
                <a:srgbClr val="242254"/>
              </a:solidFill>
            </a:endParaRPr>
          </a:p>
          <a:p>
            <a:pPr indent="-342900" lvl="0" marL="457200" rtl="0" algn="l">
              <a:lnSpc>
                <a:spcPct val="150000"/>
              </a:lnSpc>
              <a:spcBef>
                <a:spcPts val="0"/>
              </a:spcBef>
              <a:spcAft>
                <a:spcPts val="0"/>
              </a:spcAft>
              <a:buClr>
                <a:srgbClr val="000000"/>
              </a:buClr>
              <a:buSzPts val="1800"/>
              <a:buFont typeface="Arial"/>
              <a:buAutoNum type="arabicPeriod"/>
            </a:pPr>
            <a:r>
              <a:rPr lang="en" sz="1800"/>
              <a:t>Ch5,8 ：</a:t>
            </a:r>
            <a:r>
              <a:rPr lang="en" sz="1800"/>
              <a:t>陳</a:t>
            </a:r>
            <a:r>
              <a:rPr lang="en" sz="1800"/>
              <a:t>佳琪</a:t>
            </a:r>
            <a:endParaRPr sz="1800"/>
          </a:p>
          <a:p>
            <a:pPr indent="-342900" lvl="0" marL="457200" rtl="0" algn="l">
              <a:lnSpc>
                <a:spcPct val="150000"/>
              </a:lnSpc>
              <a:spcBef>
                <a:spcPts val="0"/>
              </a:spcBef>
              <a:spcAft>
                <a:spcPts val="0"/>
              </a:spcAft>
              <a:buClr>
                <a:srgbClr val="000000"/>
              </a:buClr>
              <a:buSzPts val="1800"/>
              <a:buFont typeface="Arial"/>
              <a:buAutoNum type="arabicPeriod"/>
            </a:pPr>
            <a:r>
              <a:rPr lang="en" sz="1800"/>
              <a:t>Ch9,10 ：崔戎秀</a:t>
            </a:r>
            <a:endParaRPr sz="1800"/>
          </a:p>
          <a:p>
            <a:pPr indent="-342900" lvl="0" marL="457200" rtl="0" algn="l">
              <a:lnSpc>
                <a:spcPct val="150000"/>
              </a:lnSpc>
              <a:spcBef>
                <a:spcPts val="0"/>
              </a:spcBef>
              <a:spcAft>
                <a:spcPts val="0"/>
              </a:spcAft>
              <a:buClr>
                <a:srgbClr val="242254"/>
              </a:buClr>
              <a:buSzPts val="1800"/>
              <a:buFont typeface="Arial"/>
              <a:buAutoNum type="arabicPeriod"/>
            </a:pPr>
            <a:r>
              <a:rPr lang="en" sz="1800">
                <a:solidFill>
                  <a:srgbClr val="242254"/>
                </a:solidFill>
              </a:rPr>
              <a:t>Ch12, 13 ：陳郁婷</a:t>
            </a:r>
            <a:endParaRPr sz="1800">
              <a:solidFill>
                <a:srgbClr val="242254"/>
              </a:solidFill>
            </a:endParaRPr>
          </a:p>
          <a:p>
            <a:pPr indent="-342900" lvl="0" marL="457200" rtl="0" algn="l">
              <a:lnSpc>
                <a:spcPct val="150000"/>
              </a:lnSpc>
              <a:spcBef>
                <a:spcPts val="0"/>
              </a:spcBef>
              <a:spcAft>
                <a:spcPts val="0"/>
              </a:spcAft>
              <a:buClr>
                <a:srgbClr val="242254"/>
              </a:buClr>
              <a:buSzPts val="1800"/>
              <a:buFont typeface="Arial"/>
              <a:buAutoNum type="arabicPeriod"/>
            </a:pPr>
            <a:r>
              <a:rPr lang="en" sz="1800">
                <a:solidFill>
                  <a:srgbClr val="242254"/>
                </a:solidFill>
              </a:rPr>
              <a:t>實際案例採訪</a:t>
            </a:r>
            <a:r>
              <a:rPr lang="en" sz="1800">
                <a:solidFill>
                  <a:srgbClr val="242254"/>
                </a:solidFill>
              </a:rPr>
              <a:t>, 活動設計：</a:t>
            </a:r>
            <a:r>
              <a:rPr lang="en" sz="1800">
                <a:solidFill>
                  <a:srgbClr val="242254"/>
                </a:solidFill>
              </a:rPr>
              <a:t>林太新</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6"/>
          <p:cNvSpPr txBox="1"/>
          <p:nvPr/>
        </p:nvSpPr>
        <p:spPr>
          <a:xfrm>
            <a:off x="1024650" y="642925"/>
            <a:ext cx="7906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Comic Sans MS"/>
                <a:ea typeface="Comic Sans MS"/>
                <a:cs typeface="Comic Sans MS"/>
                <a:sym typeface="Comic Sans MS"/>
              </a:rPr>
              <a:t>Part 3  Game Time (Ezeltje prik )</a:t>
            </a:r>
            <a:endParaRPr b="1" sz="3200">
              <a:latin typeface="Comic Sans MS"/>
              <a:ea typeface="Comic Sans MS"/>
              <a:cs typeface="Comic Sans MS"/>
              <a:sym typeface="Comic Sans MS"/>
            </a:endParaRPr>
          </a:p>
        </p:txBody>
      </p:sp>
      <p:sp>
        <p:nvSpPr>
          <p:cNvPr id="707" name="Google Shape;707;p56"/>
          <p:cNvSpPr txBox="1"/>
          <p:nvPr/>
        </p:nvSpPr>
        <p:spPr>
          <a:xfrm>
            <a:off x="1326050" y="1577200"/>
            <a:ext cx="5786400" cy="26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遊戲說明：</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每個組別為一隊，我們會將一張缺少尾巴的驢子的圖片放在遠</a:t>
            </a:r>
            <a:r>
              <a:rPr lang="en" sz="2000">
                <a:latin typeface="Lato"/>
                <a:ea typeface="Lato"/>
                <a:cs typeface="Lato"/>
                <a:sym typeface="Lato"/>
              </a:rPr>
              <a:t>處，此時其中一組派三個人出來(輪流)，並蒙上眼睛，在原地轉三圈後出發並聽從其他組員的指示將尾巴黏回驢子身上的正確位置，此時其他組別負責干擾，最後在時間內將尾巴固定在正確位置最多次的那一隊為贏家。</a:t>
            </a:r>
            <a:endParaRPr sz="20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7"/>
          <p:cNvSpPr txBox="1"/>
          <p:nvPr>
            <p:ph type="title"/>
          </p:nvPr>
        </p:nvSpPr>
        <p:spPr>
          <a:xfrm>
            <a:off x="4246825" y="950950"/>
            <a:ext cx="3822000" cy="150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 YOU FOR LISTENING</a:t>
            </a:r>
            <a:endParaRPr/>
          </a:p>
        </p:txBody>
      </p:sp>
      <p:grpSp>
        <p:nvGrpSpPr>
          <p:cNvPr id="713" name="Google Shape;713;p57"/>
          <p:cNvGrpSpPr/>
          <p:nvPr/>
        </p:nvGrpSpPr>
        <p:grpSpPr>
          <a:xfrm>
            <a:off x="-460866" y="-101362"/>
            <a:ext cx="4053987" cy="4388953"/>
            <a:chOff x="-460866" y="-101362"/>
            <a:chExt cx="4053987" cy="4388953"/>
          </a:xfrm>
        </p:grpSpPr>
        <p:grpSp>
          <p:nvGrpSpPr>
            <p:cNvPr id="714" name="Google Shape;714;p57"/>
            <p:cNvGrpSpPr/>
            <p:nvPr/>
          </p:nvGrpSpPr>
          <p:grpSpPr>
            <a:xfrm rot="7176856">
              <a:off x="1605549" y="562907"/>
              <a:ext cx="847721" cy="1652996"/>
              <a:chOff x="5707511" y="544911"/>
              <a:chExt cx="312852" cy="610039"/>
            </a:xfrm>
          </p:grpSpPr>
          <p:sp>
            <p:nvSpPr>
              <p:cNvPr id="715" name="Google Shape;715;p57"/>
              <p:cNvSpPr/>
              <p:nvPr/>
            </p:nvSpPr>
            <p:spPr>
              <a:xfrm>
                <a:off x="5725335" y="544911"/>
                <a:ext cx="144227" cy="182978"/>
              </a:xfrm>
              <a:custGeom>
                <a:rect b="b" l="l" r="r" t="t"/>
                <a:pathLst>
                  <a:path extrusionOk="0" h="5010" w="3949">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7"/>
              <p:cNvSpPr/>
              <p:nvPr/>
            </p:nvSpPr>
            <p:spPr>
              <a:xfrm>
                <a:off x="5707511" y="673510"/>
                <a:ext cx="312852" cy="481440"/>
              </a:xfrm>
              <a:custGeom>
                <a:rect b="b" l="l" r="r" t="t"/>
                <a:pathLst>
                  <a:path extrusionOk="0" h="13182" w="8566">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7"/>
              <p:cNvSpPr/>
              <p:nvPr/>
            </p:nvSpPr>
            <p:spPr>
              <a:xfrm>
                <a:off x="5724385" y="727857"/>
                <a:ext cx="193898" cy="102117"/>
              </a:xfrm>
              <a:custGeom>
                <a:rect b="b" l="l" r="r" t="t"/>
                <a:pathLst>
                  <a:path extrusionOk="0" h="2796" w="5309">
                    <a:moveTo>
                      <a:pt x="4924" y="0"/>
                    </a:moveTo>
                    <a:lnTo>
                      <a:pt x="0" y="1590"/>
                    </a:lnTo>
                    <a:lnTo>
                      <a:pt x="385" y="2795"/>
                    </a:lnTo>
                    <a:lnTo>
                      <a:pt x="5308" y="1231"/>
                    </a:lnTo>
                    <a:lnTo>
                      <a:pt x="49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7"/>
              <p:cNvSpPr/>
              <p:nvPr/>
            </p:nvSpPr>
            <p:spPr>
              <a:xfrm>
                <a:off x="5738776" y="769439"/>
                <a:ext cx="192948" cy="102117"/>
              </a:xfrm>
              <a:custGeom>
                <a:rect b="b" l="l" r="r" t="t"/>
                <a:pathLst>
                  <a:path extrusionOk="0" h="2796" w="5283">
                    <a:moveTo>
                      <a:pt x="4898" y="0"/>
                    </a:moveTo>
                    <a:lnTo>
                      <a:pt x="0" y="1590"/>
                    </a:lnTo>
                    <a:lnTo>
                      <a:pt x="385" y="2795"/>
                    </a:lnTo>
                    <a:lnTo>
                      <a:pt x="5282" y="1206"/>
                    </a:lnTo>
                    <a:lnTo>
                      <a:pt x="4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7"/>
              <p:cNvSpPr/>
              <p:nvPr/>
            </p:nvSpPr>
            <p:spPr>
              <a:xfrm>
                <a:off x="5809594" y="991958"/>
                <a:ext cx="192985" cy="102117"/>
              </a:xfrm>
              <a:custGeom>
                <a:rect b="b" l="l" r="r" t="t"/>
                <a:pathLst>
                  <a:path extrusionOk="0" h="2796" w="5284">
                    <a:moveTo>
                      <a:pt x="4899" y="0"/>
                    </a:moveTo>
                    <a:lnTo>
                      <a:pt x="1" y="1590"/>
                    </a:lnTo>
                    <a:lnTo>
                      <a:pt x="386" y="2795"/>
                    </a:lnTo>
                    <a:lnTo>
                      <a:pt x="5283" y="1205"/>
                    </a:lnTo>
                    <a:lnTo>
                      <a:pt x="48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57"/>
            <p:cNvGrpSpPr/>
            <p:nvPr/>
          </p:nvGrpSpPr>
          <p:grpSpPr>
            <a:xfrm rot="-5400000">
              <a:off x="1082520" y="3161773"/>
              <a:ext cx="846492" cy="1405144"/>
              <a:chOff x="197288" y="2680499"/>
              <a:chExt cx="1156726" cy="1920120"/>
            </a:xfrm>
          </p:grpSpPr>
          <p:sp>
            <p:nvSpPr>
              <p:cNvPr id="721" name="Google Shape;721;p57"/>
              <p:cNvSpPr/>
              <p:nvPr/>
            </p:nvSpPr>
            <p:spPr>
              <a:xfrm>
                <a:off x="197288" y="3755754"/>
                <a:ext cx="945928" cy="844864"/>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7"/>
              <p:cNvSpPr/>
              <p:nvPr/>
            </p:nvSpPr>
            <p:spPr>
              <a:xfrm rot="4438647">
                <a:off x="344493" y="2829254"/>
                <a:ext cx="945918" cy="844855"/>
              </a:xfrm>
              <a:custGeom>
                <a:rect b="b" l="l" r="r" t="t"/>
                <a:pathLst>
                  <a:path extrusionOk="0" fill="none" h="7925" w="8873">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cap="rnd"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57"/>
            <p:cNvGrpSpPr/>
            <p:nvPr/>
          </p:nvGrpSpPr>
          <p:grpSpPr>
            <a:xfrm rot="4499987">
              <a:off x="-409092" y="466738"/>
              <a:ext cx="3060547" cy="2455632"/>
              <a:chOff x="6528886" y="2964335"/>
              <a:chExt cx="1013354" cy="813065"/>
            </a:xfrm>
          </p:grpSpPr>
          <p:sp>
            <p:nvSpPr>
              <p:cNvPr id="724" name="Google Shape;724;p57"/>
              <p:cNvSpPr/>
              <p:nvPr/>
            </p:nvSpPr>
            <p:spPr>
              <a:xfrm>
                <a:off x="6563511" y="3022407"/>
                <a:ext cx="978730" cy="754993"/>
              </a:xfrm>
              <a:custGeom>
                <a:rect b="b" l="l" r="r" t="t"/>
                <a:pathLst>
                  <a:path extrusionOk="0" h="20672" w="26798">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6896933" y="3285559"/>
                <a:ext cx="290354" cy="239770"/>
              </a:xfrm>
              <a:custGeom>
                <a:rect b="b" l="l" r="r" t="t"/>
                <a:pathLst>
                  <a:path extrusionOk="0" h="6565" w="7950">
                    <a:moveTo>
                      <a:pt x="6309" y="1"/>
                    </a:moveTo>
                    <a:lnTo>
                      <a:pt x="1" y="3873"/>
                    </a:lnTo>
                    <a:lnTo>
                      <a:pt x="1642" y="6565"/>
                    </a:lnTo>
                    <a:lnTo>
                      <a:pt x="7950" y="2667"/>
                    </a:lnTo>
                    <a:lnTo>
                      <a:pt x="6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6528886" y="2964335"/>
                <a:ext cx="861639" cy="565697"/>
              </a:xfrm>
              <a:custGeom>
                <a:rect b="b" l="l" r="r" t="t"/>
                <a:pathLst>
                  <a:path extrusionOk="0" h="15489" w="23592">
                    <a:moveTo>
                      <a:pt x="22617" y="0"/>
                    </a:moveTo>
                    <a:lnTo>
                      <a:pt x="0" y="13924"/>
                    </a:lnTo>
                    <a:lnTo>
                      <a:pt x="949" y="15488"/>
                    </a:lnTo>
                    <a:lnTo>
                      <a:pt x="23591" y="1564"/>
                    </a:lnTo>
                    <a:lnTo>
                      <a:pt x="226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rot="-2572">
                <a:off x="6566331" y="3023356"/>
                <a:ext cx="824709" cy="511352"/>
              </a:xfrm>
              <a:custGeom>
                <a:rect b="b" l="l" r="r" t="t"/>
                <a:pathLst>
                  <a:path extrusionOk="0" fill="none" h="13771" w="22438">
                    <a:moveTo>
                      <a:pt x="1" y="13770"/>
                    </a:moveTo>
                    <a:lnTo>
                      <a:pt x="22438" y="0"/>
                    </a:lnTo>
                  </a:path>
                </a:pathLst>
              </a:custGeom>
              <a:noFill/>
              <a:ln cap="flat" cmpd="sng" w="28575">
                <a:solidFill>
                  <a:schemeClr val="dk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57"/>
            <p:cNvGrpSpPr/>
            <p:nvPr/>
          </p:nvGrpSpPr>
          <p:grpSpPr>
            <a:xfrm rot="10157233">
              <a:off x="2599127" y="2469987"/>
              <a:ext cx="847743" cy="1653038"/>
              <a:chOff x="5707511" y="544911"/>
              <a:chExt cx="312852" cy="610039"/>
            </a:xfrm>
          </p:grpSpPr>
          <p:sp>
            <p:nvSpPr>
              <p:cNvPr id="729" name="Google Shape;729;p57"/>
              <p:cNvSpPr/>
              <p:nvPr/>
            </p:nvSpPr>
            <p:spPr>
              <a:xfrm>
                <a:off x="5725335" y="544911"/>
                <a:ext cx="144227" cy="182978"/>
              </a:xfrm>
              <a:custGeom>
                <a:rect b="b" l="l" r="r" t="t"/>
                <a:pathLst>
                  <a:path extrusionOk="0" h="5010" w="3949">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5707511" y="673510"/>
                <a:ext cx="312852" cy="481440"/>
              </a:xfrm>
              <a:custGeom>
                <a:rect b="b" l="l" r="r" t="t"/>
                <a:pathLst>
                  <a:path extrusionOk="0" h="13182" w="8566">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5724385" y="727857"/>
                <a:ext cx="193898" cy="102117"/>
              </a:xfrm>
              <a:custGeom>
                <a:rect b="b" l="l" r="r" t="t"/>
                <a:pathLst>
                  <a:path extrusionOk="0" h="2796" w="5309">
                    <a:moveTo>
                      <a:pt x="4924" y="0"/>
                    </a:moveTo>
                    <a:lnTo>
                      <a:pt x="0" y="1590"/>
                    </a:lnTo>
                    <a:lnTo>
                      <a:pt x="385" y="2795"/>
                    </a:lnTo>
                    <a:lnTo>
                      <a:pt x="5308" y="1231"/>
                    </a:lnTo>
                    <a:lnTo>
                      <a:pt x="49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738776" y="769439"/>
                <a:ext cx="192948" cy="102117"/>
              </a:xfrm>
              <a:custGeom>
                <a:rect b="b" l="l" r="r" t="t"/>
                <a:pathLst>
                  <a:path extrusionOk="0" h="2796" w="5283">
                    <a:moveTo>
                      <a:pt x="4898" y="0"/>
                    </a:moveTo>
                    <a:lnTo>
                      <a:pt x="0" y="1590"/>
                    </a:lnTo>
                    <a:lnTo>
                      <a:pt x="385" y="2795"/>
                    </a:lnTo>
                    <a:lnTo>
                      <a:pt x="5282" y="1206"/>
                    </a:lnTo>
                    <a:lnTo>
                      <a:pt x="48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5809594" y="991958"/>
                <a:ext cx="192985" cy="102117"/>
              </a:xfrm>
              <a:custGeom>
                <a:rect b="b" l="l" r="r" t="t"/>
                <a:pathLst>
                  <a:path extrusionOk="0" h="2796" w="5284">
                    <a:moveTo>
                      <a:pt x="4899" y="0"/>
                    </a:moveTo>
                    <a:lnTo>
                      <a:pt x="1" y="1590"/>
                    </a:lnTo>
                    <a:lnTo>
                      <a:pt x="386" y="2795"/>
                    </a:lnTo>
                    <a:lnTo>
                      <a:pt x="5283" y="1205"/>
                    </a:lnTo>
                    <a:lnTo>
                      <a:pt x="48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p:nvPr/>
        </p:nvSpPr>
        <p:spPr>
          <a:xfrm flipH="1" rot="213351">
            <a:off x="1667358" y="978954"/>
            <a:ext cx="5809284" cy="31858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txBox="1"/>
          <p:nvPr>
            <p:ph idx="2" type="title"/>
          </p:nvPr>
        </p:nvSpPr>
        <p:spPr>
          <a:xfrm>
            <a:off x="2473325" y="2045400"/>
            <a:ext cx="4394400" cy="131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Ch2,3</a:t>
            </a:r>
            <a:endParaRPr/>
          </a:p>
        </p:txBody>
      </p:sp>
      <p:grpSp>
        <p:nvGrpSpPr>
          <p:cNvPr id="305" name="Google Shape;305;p30"/>
          <p:cNvGrpSpPr/>
          <p:nvPr/>
        </p:nvGrpSpPr>
        <p:grpSpPr>
          <a:xfrm rot="-2026318">
            <a:off x="6264543" y="-8947"/>
            <a:ext cx="2674335" cy="2862666"/>
            <a:chOff x="6201089" y="32925"/>
            <a:chExt cx="699625" cy="748894"/>
          </a:xfrm>
        </p:grpSpPr>
        <p:sp>
          <p:nvSpPr>
            <p:cNvPr id="306" name="Google Shape;306;p30"/>
            <p:cNvSpPr/>
            <p:nvPr/>
          </p:nvSpPr>
          <p:spPr>
            <a:xfrm>
              <a:off x="6201089" y="32925"/>
              <a:ext cx="699625" cy="748894"/>
            </a:xfrm>
            <a:custGeom>
              <a:rect b="b" l="l" r="r" t="t"/>
              <a:pathLst>
                <a:path extrusionOk="0" h="20505" w="19156">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6301309" y="69448"/>
              <a:ext cx="221984" cy="581621"/>
            </a:xfrm>
            <a:custGeom>
              <a:rect b="b" l="l" r="r" t="t"/>
              <a:pathLst>
                <a:path extrusionOk="0" h="15925" w="6078">
                  <a:moveTo>
                    <a:pt x="5693" y="0"/>
                  </a:moveTo>
                  <a:lnTo>
                    <a:pt x="0" y="15796"/>
                  </a:lnTo>
                  <a:lnTo>
                    <a:pt x="385" y="15924"/>
                  </a:lnTo>
                  <a:lnTo>
                    <a:pt x="6077" y="129"/>
                  </a:lnTo>
                  <a:lnTo>
                    <a:pt x="5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467052" y="311088"/>
              <a:ext cx="293166" cy="199486"/>
            </a:xfrm>
            <a:custGeom>
              <a:rect b="b" l="l" r="r" t="t"/>
              <a:pathLst>
                <a:path extrusionOk="0" h="5462" w="8027">
                  <a:moveTo>
                    <a:pt x="1052" y="0"/>
                  </a:moveTo>
                  <a:lnTo>
                    <a:pt x="1" y="2949"/>
                  </a:lnTo>
                  <a:lnTo>
                    <a:pt x="6975" y="5462"/>
                  </a:lnTo>
                  <a:lnTo>
                    <a:pt x="8027" y="2513"/>
                  </a:lnTo>
                  <a:lnTo>
                    <a:pt x="10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354670" y="100347"/>
              <a:ext cx="91598" cy="91014"/>
            </a:xfrm>
            <a:custGeom>
              <a:rect b="b" l="l" r="r" t="t"/>
              <a:pathLst>
                <a:path extrusionOk="0" h="2492" w="2508">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6309709" y="225842"/>
              <a:ext cx="91379" cy="90320"/>
            </a:xfrm>
            <a:custGeom>
              <a:rect b="b" l="l" r="r" t="t"/>
              <a:pathLst>
                <a:path extrusionOk="0" h="2473" w="2502">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6264786" y="350423"/>
              <a:ext cx="91343" cy="90320"/>
            </a:xfrm>
            <a:custGeom>
              <a:rect b="b" l="l" r="r" t="t"/>
              <a:pathLst>
                <a:path extrusionOk="0" h="2473" w="2501">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6219825" y="474969"/>
              <a:ext cx="91343" cy="90320"/>
            </a:xfrm>
            <a:custGeom>
              <a:rect b="b" l="l" r="r" t="t"/>
              <a:pathLst>
                <a:path extrusionOk="0" h="2473" w="2501">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6363107" y="137820"/>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6318146" y="264265"/>
              <a:ext cx="18773" cy="6574"/>
            </a:xfrm>
            <a:custGeom>
              <a:rect b="b" l="l" r="r" t="t"/>
              <a:pathLst>
                <a:path extrusionOk="0" fill="none" h="180" w="514">
                  <a:moveTo>
                    <a:pt x="1" y="0"/>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6272273" y="389759"/>
              <a:ext cx="19686" cy="7524"/>
            </a:xfrm>
            <a:custGeom>
              <a:rect b="b" l="l" r="r" t="t"/>
              <a:pathLst>
                <a:path extrusionOk="0" fill="none" h="206" w="539">
                  <a:moveTo>
                    <a:pt x="0" y="0"/>
                  </a:moveTo>
                  <a:lnTo>
                    <a:pt x="539" y="205"/>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6227313" y="516167"/>
              <a:ext cx="18773" cy="6611"/>
            </a:xfrm>
            <a:custGeom>
              <a:rect b="b" l="l" r="r" t="t"/>
              <a:pathLst>
                <a:path extrusionOk="0" fill="none" h="181" w="514">
                  <a:moveTo>
                    <a:pt x="0" y="1"/>
                  </a:moveTo>
                  <a:lnTo>
                    <a:pt x="513" y="180"/>
                  </a:lnTo>
                </a:path>
              </a:pathLst>
            </a:custGeom>
            <a:noFill/>
            <a:ln cap="rnd" cmpd="sng" w="9625">
              <a:solidFill>
                <a:schemeClr val="lt1"/>
              </a:solidFill>
              <a:prstDash val="solid"/>
              <a:miter lim="2564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nvSpPr>
        <p:spPr>
          <a:xfrm>
            <a:off x="1185425" y="713250"/>
            <a:ext cx="40200" cy="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mic Sans MS"/>
              <a:ea typeface="Comic Sans MS"/>
              <a:cs typeface="Comic Sans MS"/>
              <a:sym typeface="Comic Sans MS"/>
            </a:endParaRPr>
          </a:p>
        </p:txBody>
      </p:sp>
      <p:sp>
        <p:nvSpPr>
          <p:cNvPr id="322" name="Google Shape;322;p31"/>
          <p:cNvSpPr txBox="1"/>
          <p:nvPr/>
        </p:nvSpPr>
        <p:spPr>
          <a:xfrm>
            <a:off x="803650" y="2411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mpiere"/>
                <a:ea typeface="Pompiere"/>
                <a:cs typeface="Pompiere"/>
                <a:sym typeface="Pompiere"/>
              </a:rPr>
              <a:t>Ch2 為母之道</a:t>
            </a:r>
            <a:endParaRPr b="1" sz="3000">
              <a:latin typeface="Pompiere"/>
              <a:ea typeface="Pompiere"/>
              <a:cs typeface="Pompiere"/>
              <a:sym typeface="Pompiere"/>
            </a:endParaRPr>
          </a:p>
          <a:p>
            <a:pPr indent="0" lvl="0" marL="0" rtl="0" algn="l">
              <a:spcBef>
                <a:spcPts val="0"/>
              </a:spcBef>
              <a:spcAft>
                <a:spcPts val="0"/>
              </a:spcAft>
              <a:buNone/>
            </a:pPr>
            <a:r>
              <a:t/>
            </a:r>
            <a:endParaRPr>
              <a:latin typeface="Lato"/>
              <a:ea typeface="Lato"/>
              <a:cs typeface="Lato"/>
              <a:sym typeface="Lato"/>
            </a:endParaRPr>
          </a:p>
        </p:txBody>
      </p:sp>
      <p:sp>
        <p:nvSpPr>
          <p:cNvPr id="323" name="Google Shape;323;p31"/>
          <p:cNvSpPr txBox="1"/>
          <p:nvPr/>
        </p:nvSpPr>
        <p:spPr>
          <a:xfrm>
            <a:off x="803650" y="986425"/>
            <a:ext cx="7635000" cy="35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Comic Sans MS"/>
                <a:ea typeface="Comic Sans MS"/>
                <a:cs typeface="Comic Sans MS"/>
                <a:sym typeface="Comic Sans MS"/>
              </a:rPr>
              <a:t>荷蘭人的生產方式：</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在家自然生產是一種「清醒且冷靜」的方式   P59</a:t>
            </a:r>
            <a:endParaRPr sz="1600">
              <a:latin typeface="Comic Sans MS"/>
              <a:ea typeface="Comic Sans MS"/>
              <a:cs typeface="Comic Sans MS"/>
              <a:sym typeface="Comic Sans MS"/>
            </a:endParaRPr>
          </a:p>
          <a:p>
            <a:pPr indent="0" lvl="0" marL="45720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rPr b="1" lang="en" sz="2000">
                <a:latin typeface="Comic Sans MS"/>
                <a:ea typeface="Comic Sans MS"/>
                <a:cs typeface="Comic Sans MS"/>
                <a:sym typeface="Comic Sans MS"/>
              </a:rPr>
              <a:t>荷蘭生活關鍵字：</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Gezellig---會讓人聯想到舒適、溫暖、歸屬、愛、幸福等等  P61</a:t>
            </a:r>
            <a:endParaRPr sz="1600">
              <a:latin typeface="Comic Sans MS"/>
              <a:ea typeface="Comic Sans MS"/>
              <a:cs typeface="Comic Sans MS"/>
              <a:sym typeface="Comic Sans MS"/>
            </a:endParaRPr>
          </a:p>
          <a:p>
            <a:pPr indent="0" lvl="0" marL="45720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rPr b="1" lang="en" sz="2000">
                <a:latin typeface="Comic Sans MS"/>
                <a:ea typeface="Comic Sans MS"/>
                <a:cs typeface="Comic Sans MS"/>
                <a:sym typeface="Comic Sans MS"/>
              </a:rPr>
              <a:t>現代荷蘭式生產體驗：</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疼痛是必經的過程，而且有助於媽媽與生下的寶寶培養感情   P65</a:t>
            </a:r>
            <a:endParaRPr sz="1600">
              <a:latin typeface="Comic Sans MS"/>
              <a:ea typeface="Comic Sans MS"/>
              <a:cs typeface="Comic Sans MS"/>
              <a:sym typeface="Comic Sans MS"/>
            </a:endParaRPr>
          </a:p>
          <a:p>
            <a:pPr indent="0" lvl="0" marL="45720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rPr b="1" lang="en" sz="2000">
                <a:latin typeface="Comic Sans MS"/>
                <a:ea typeface="Comic Sans MS"/>
                <a:cs typeface="Comic Sans MS"/>
                <a:sym typeface="Comic Sans MS"/>
              </a:rPr>
              <a:t>荷蘭護理師的魔法：</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有專屬的個人婦嬰護理師的協助及產後照顧   P69</a:t>
            </a:r>
            <a:endParaRPr sz="1600">
              <a:latin typeface="Comic Sans MS"/>
              <a:ea typeface="Comic Sans MS"/>
              <a:cs typeface="Comic Sans MS"/>
              <a:sym typeface="Comic Sans MS"/>
            </a:endParaRPr>
          </a:p>
          <a:p>
            <a:pPr indent="0" lvl="0" marL="45720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16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nvSpPr>
        <p:spPr>
          <a:xfrm>
            <a:off x="0" y="266250"/>
            <a:ext cx="6880200" cy="46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Lato"/>
                <a:ea typeface="Lato"/>
                <a:cs typeface="Lato"/>
                <a:sym typeface="Lato"/>
              </a:rPr>
              <a:t>荷蘭新生兒宣告儀式：</a:t>
            </a:r>
            <a:endParaRPr b="1" sz="23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「新生兒」卡片：</a:t>
            </a:r>
            <a:endParaRPr b="1" sz="1800">
              <a:latin typeface="Lato"/>
              <a:ea typeface="Lato"/>
              <a:cs typeface="Lato"/>
              <a:sym typeface="Lato"/>
            </a:endParaRPr>
          </a:p>
          <a:p>
            <a:pPr indent="0" lvl="0" marL="457200" rtl="0" algn="l">
              <a:spcBef>
                <a:spcPts val="0"/>
              </a:spcBef>
              <a:spcAft>
                <a:spcPts val="0"/>
              </a:spcAft>
              <a:buNone/>
            </a:pPr>
            <a:r>
              <a:rPr lang="en" sz="1600">
                <a:latin typeface="Lato"/>
                <a:ea typeface="Lato"/>
                <a:cs typeface="Lato"/>
                <a:sym typeface="Lato"/>
              </a:rPr>
              <a:t>以郵寄卡片的方式向親朋好友告知寶寶出生的好消息</a:t>
            </a:r>
            <a:endParaRPr sz="1600">
              <a:latin typeface="Lato"/>
              <a:ea typeface="Lato"/>
              <a:cs typeface="Lato"/>
              <a:sym typeface="Lato"/>
            </a:endParaRPr>
          </a:p>
          <a:p>
            <a:pPr indent="0" lvl="0" marL="0" rtl="0" algn="l">
              <a:spcBef>
                <a:spcPts val="0"/>
              </a:spcBef>
              <a:spcAft>
                <a:spcPts val="0"/>
              </a:spcAft>
              <a:buNone/>
            </a:pPr>
            <a:r>
              <a:t/>
            </a:r>
            <a:endParaRPr sz="20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裝飾住家正面：</a:t>
            </a:r>
            <a:endParaRPr b="1" sz="1800">
              <a:latin typeface="Lato"/>
              <a:ea typeface="Lato"/>
              <a:cs typeface="Lato"/>
              <a:sym typeface="Lato"/>
            </a:endParaRPr>
          </a:p>
          <a:p>
            <a:pPr indent="0" lvl="0" marL="457200" rtl="0" algn="l">
              <a:spcBef>
                <a:spcPts val="0"/>
              </a:spcBef>
              <a:spcAft>
                <a:spcPts val="0"/>
              </a:spcAft>
              <a:buNone/>
            </a:pPr>
            <a:r>
              <a:rPr lang="en" sz="1600">
                <a:latin typeface="Lato"/>
                <a:ea typeface="Lato"/>
                <a:cs typeface="Lato"/>
                <a:sym typeface="Lato"/>
              </a:rPr>
              <a:t>看到房子正面窗戶的大型送子鳥裝飾和粉紅色或是藍色彩帶，就知道寶寶已經回到家了</a:t>
            </a:r>
            <a:endParaRPr sz="1600">
              <a:latin typeface="Lato"/>
              <a:ea typeface="Lato"/>
              <a:cs typeface="Lato"/>
              <a:sym typeface="Lato"/>
            </a:endParaRPr>
          </a:p>
          <a:p>
            <a:pPr indent="0" lvl="0" marL="457200" rtl="0" algn="l">
              <a:spcBef>
                <a:spcPts val="0"/>
              </a:spcBef>
              <a:spcAft>
                <a:spcPts val="0"/>
              </a:spcAft>
              <a:buNone/>
            </a:pPr>
            <a:r>
              <a:t/>
            </a:r>
            <a:endParaRPr sz="2000">
              <a:latin typeface="Lato"/>
              <a:ea typeface="Lato"/>
              <a:cs typeface="Lato"/>
              <a:sym typeface="Lato"/>
            </a:endParaRPr>
          </a:p>
          <a:p>
            <a:pPr indent="-342900" lvl="0" marL="457200" rtl="0" algn="l">
              <a:spcBef>
                <a:spcPts val="0"/>
              </a:spcBef>
              <a:spcAft>
                <a:spcPts val="0"/>
              </a:spcAft>
              <a:buSzPts val="1800"/>
              <a:buFont typeface="Lato"/>
              <a:buChar char="●"/>
            </a:pPr>
            <a:r>
              <a:rPr b="1" lang="en" sz="1800">
                <a:latin typeface="Lato"/>
                <a:ea typeface="Lato"/>
                <a:cs typeface="Lato"/>
                <a:sym typeface="Lato"/>
              </a:rPr>
              <a:t>茴香糖顆粒小餅乾：</a:t>
            </a:r>
            <a:endParaRPr b="1" sz="1800">
              <a:latin typeface="Lato"/>
              <a:ea typeface="Lato"/>
              <a:cs typeface="Lato"/>
              <a:sym typeface="Lato"/>
            </a:endParaRPr>
          </a:p>
          <a:p>
            <a:pPr indent="0" lvl="0" marL="457200" rtl="0" algn="l">
              <a:spcBef>
                <a:spcPts val="0"/>
              </a:spcBef>
              <a:spcAft>
                <a:spcPts val="0"/>
              </a:spcAft>
              <a:buNone/>
            </a:pPr>
            <a:r>
              <a:rPr lang="en" sz="1600">
                <a:latin typeface="Lato"/>
                <a:ea typeface="Lato"/>
                <a:cs typeface="Lato"/>
                <a:sym typeface="Lato"/>
              </a:rPr>
              <a:t>家人會帶著茴香糖顆粒小餅乾到工作場合或是學校分送</a:t>
            </a:r>
            <a:endParaRPr sz="1600">
              <a:latin typeface="Lato"/>
              <a:ea typeface="Lato"/>
              <a:cs typeface="Lato"/>
              <a:sym typeface="Lato"/>
            </a:endParaRPr>
          </a:p>
          <a:p>
            <a:pPr indent="0" lvl="0" marL="457200" rtl="0" algn="l">
              <a:spcBef>
                <a:spcPts val="0"/>
              </a:spcBef>
              <a:spcAft>
                <a:spcPts val="0"/>
              </a:spcAft>
              <a:buNone/>
            </a:pPr>
            <a:r>
              <a:t/>
            </a:r>
            <a:endParaRPr b="1" sz="2000">
              <a:latin typeface="Lato"/>
              <a:ea typeface="Lato"/>
              <a:cs typeface="Lato"/>
              <a:sym typeface="Lato"/>
            </a:endParaRPr>
          </a:p>
          <a:p>
            <a:pPr indent="0" lvl="0" marL="0" rtl="0" algn="l">
              <a:spcBef>
                <a:spcPts val="0"/>
              </a:spcBef>
              <a:spcAft>
                <a:spcPts val="0"/>
              </a:spcAft>
              <a:buNone/>
            </a:pPr>
            <a:r>
              <a:rPr b="1" lang="en" sz="3000">
                <a:latin typeface="Lato"/>
                <a:ea typeface="Lato"/>
                <a:cs typeface="Lato"/>
                <a:sym typeface="Lato"/>
              </a:rPr>
              <a:t>*</a:t>
            </a:r>
            <a:r>
              <a:rPr lang="en" sz="1800">
                <a:latin typeface="Lato"/>
                <a:ea typeface="Lato"/>
                <a:cs typeface="Lato"/>
                <a:sym typeface="Lato"/>
              </a:rPr>
              <a:t>茴香糖顆粒小餅乾：是荷蘭的傳統點心，專門用來慶祝新生兒返家，這種餅乾是在圓形的早餐脆餅加上奶油再撒上茴香糖粒而成。</a:t>
            </a:r>
            <a:endParaRPr sz="1800">
              <a:latin typeface="Lato"/>
              <a:ea typeface="Lato"/>
              <a:cs typeface="Lato"/>
              <a:sym typeface="Lato"/>
            </a:endParaRPr>
          </a:p>
          <a:p>
            <a:pPr indent="0" lvl="0" marL="0" rtl="0" algn="l">
              <a:spcBef>
                <a:spcPts val="0"/>
              </a:spcBef>
              <a:spcAft>
                <a:spcPts val="0"/>
              </a:spcAft>
              <a:buNone/>
            </a:pPr>
            <a:r>
              <a:t/>
            </a:r>
            <a:endParaRPr b="1" sz="2400">
              <a:latin typeface="Lato"/>
              <a:ea typeface="Lato"/>
              <a:cs typeface="Lato"/>
              <a:sym typeface="Lato"/>
            </a:endParaRPr>
          </a:p>
          <a:p>
            <a:pPr indent="0" lvl="0" marL="0" rtl="0" algn="l">
              <a:spcBef>
                <a:spcPts val="0"/>
              </a:spcBef>
              <a:spcAft>
                <a:spcPts val="0"/>
              </a:spcAft>
              <a:buNone/>
            </a:pPr>
            <a:r>
              <a:t/>
            </a:r>
            <a:endParaRPr b="1" sz="2400">
              <a:latin typeface="Lato"/>
              <a:ea typeface="Lato"/>
              <a:cs typeface="Lato"/>
              <a:sym typeface="Lato"/>
            </a:endParaRPr>
          </a:p>
        </p:txBody>
      </p:sp>
      <p:pic>
        <p:nvPicPr>
          <p:cNvPr id="329" name="Google Shape;329;p32"/>
          <p:cNvPicPr preferRelativeResize="0"/>
          <p:nvPr/>
        </p:nvPicPr>
        <p:blipFill>
          <a:blip r:embed="rId3">
            <a:alphaModFix/>
          </a:blip>
          <a:stretch>
            <a:fillRect/>
          </a:stretch>
        </p:blipFill>
        <p:spPr>
          <a:xfrm>
            <a:off x="5416225" y="12"/>
            <a:ext cx="3727775" cy="1960088"/>
          </a:xfrm>
          <a:prstGeom prst="rect">
            <a:avLst/>
          </a:prstGeom>
          <a:noFill/>
          <a:ln>
            <a:noFill/>
          </a:ln>
        </p:spPr>
      </p:pic>
      <p:pic>
        <p:nvPicPr>
          <p:cNvPr id="330" name="Google Shape;330;p32"/>
          <p:cNvPicPr preferRelativeResize="0"/>
          <p:nvPr/>
        </p:nvPicPr>
        <p:blipFill>
          <a:blip r:embed="rId4">
            <a:alphaModFix/>
          </a:blip>
          <a:stretch>
            <a:fillRect/>
          </a:stretch>
        </p:blipFill>
        <p:spPr>
          <a:xfrm>
            <a:off x="6792650" y="2481325"/>
            <a:ext cx="2351350" cy="156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nvSpPr>
        <p:spPr>
          <a:xfrm>
            <a:off x="874000" y="4621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ompiere"/>
                <a:ea typeface="Pompiere"/>
                <a:cs typeface="Pompiere"/>
                <a:sym typeface="Pompiere"/>
              </a:rPr>
              <a:t>Ch3  全街區最快樂的寶寶</a:t>
            </a:r>
            <a:endParaRPr b="1" sz="3000">
              <a:latin typeface="Pompiere"/>
              <a:ea typeface="Pompiere"/>
              <a:cs typeface="Pompiere"/>
              <a:sym typeface="Pompiere"/>
            </a:endParaRPr>
          </a:p>
        </p:txBody>
      </p:sp>
      <p:sp>
        <p:nvSpPr>
          <p:cNvPr id="336" name="Google Shape;336;p33"/>
          <p:cNvSpPr txBox="1"/>
          <p:nvPr/>
        </p:nvSpPr>
        <p:spPr>
          <a:xfrm>
            <a:off x="1275825" y="14767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37" name="Google Shape;337;p33"/>
          <p:cNvSpPr txBox="1"/>
          <p:nvPr/>
        </p:nvSpPr>
        <p:spPr>
          <a:xfrm>
            <a:off x="874000" y="1396375"/>
            <a:ext cx="7946400" cy="2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易於照顧的寶寶和「夠好的」家長</a:t>
            </a:r>
            <a:r>
              <a:rPr b="1" lang="en" sz="2000">
                <a:latin typeface="Comic Sans MS"/>
                <a:ea typeface="Comic Sans MS"/>
                <a:cs typeface="Comic Sans MS"/>
                <a:sym typeface="Comic Sans MS"/>
              </a:rPr>
              <a:t>：</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把自己設定為「夠好的父母」，保持冷靜，務實且盡力就好，不必追求完美   P78</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rPr b="1" lang="en" sz="2000">
                <a:latin typeface="Comic Sans MS"/>
                <a:ea typeface="Comic Sans MS"/>
                <a:cs typeface="Comic Sans MS"/>
                <a:sym typeface="Comic Sans MS"/>
              </a:rPr>
              <a:t>育兒諮詢處助你一臂之力：</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直到寶寶四歲期間，會有社福機構為寶寶進行定期追蹤   P83</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rPr b="1" lang="en" sz="2000">
                <a:latin typeface="Comic Sans MS"/>
                <a:ea typeface="Comic Sans MS"/>
                <a:cs typeface="Comic Sans MS"/>
                <a:sym typeface="Comic Sans MS"/>
              </a:rPr>
              <a:t>荷蘭寶寶時程表：</a:t>
            </a:r>
            <a:endParaRPr b="1" sz="2000">
              <a:latin typeface="Comic Sans MS"/>
              <a:ea typeface="Comic Sans MS"/>
              <a:cs typeface="Comic Sans MS"/>
              <a:sym typeface="Comic Sans MS"/>
            </a:endParaRPr>
          </a:p>
          <a:p>
            <a:pPr indent="-330200" lvl="0" marL="457200" rtl="0" algn="l">
              <a:spcBef>
                <a:spcPts val="0"/>
              </a:spcBef>
              <a:spcAft>
                <a:spcPts val="0"/>
              </a:spcAft>
              <a:buSzPts val="1600"/>
              <a:buFont typeface="Comic Sans MS"/>
              <a:buChar char="●"/>
            </a:pPr>
            <a:r>
              <a:rPr lang="en" sz="1600">
                <a:latin typeface="Comic Sans MS"/>
                <a:ea typeface="Comic Sans MS"/>
                <a:cs typeface="Comic Sans MS"/>
                <a:sym typeface="Comic Sans MS"/>
              </a:rPr>
              <a:t>父母不需要為寶寶訂時程表，他們會自己決定   P85</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16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nvSpPr>
        <p:spPr>
          <a:xfrm>
            <a:off x="924225" y="6429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3" name="Google Shape;343;p34"/>
          <p:cNvSpPr txBox="1"/>
          <p:nvPr/>
        </p:nvSpPr>
        <p:spPr>
          <a:xfrm>
            <a:off x="673050" y="663000"/>
            <a:ext cx="7705200" cy="38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Comic Sans MS"/>
                <a:ea typeface="Comic Sans MS"/>
                <a:cs typeface="Comic Sans MS"/>
                <a:sym typeface="Comic Sans MS"/>
              </a:rPr>
              <a:t>荷蘭寶寶好睡好帶的關鍵(3R)：</a:t>
            </a:r>
            <a:endParaRPr b="1" sz="2300">
              <a:latin typeface="Comic Sans MS"/>
              <a:ea typeface="Comic Sans MS"/>
              <a:cs typeface="Comic Sans MS"/>
              <a:sym typeface="Comic Sans MS"/>
            </a:endParaRPr>
          </a:p>
          <a:p>
            <a:pPr indent="0" lvl="0" marL="0" rtl="0" algn="l">
              <a:spcBef>
                <a:spcPts val="0"/>
              </a:spcBef>
              <a:spcAft>
                <a:spcPts val="0"/>
              </a:spcAft>
              <a:buNone/>
            </a:pPr>
            <a:r>
              <a:t/>
            </a:r>
            <a:endParaRPr b="1" sz="23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休息 (Resy)</a:t>
            </a:r>
            <a:endParaRPr sz="1800">
              <a:latin typeface="Comic Sans MS"/>
              <a:ea typeface="Comic Sans MS"/>
              <a:cs typeface="Comic Sans MS"/>
              <a:sym typeface="Comic Sans MS"/>
            </a:endParaRPr>
          </a:p>
          <a:p>
            <a:pPr indent="0" lvl="0" marL="457200" rtl="0" algn="l">
              <a:spcBef>
                <a:spcPts val="0"/>
              </a:spcBef>
              <a:spcAft>
                <a:spcPts val="0"/>
              </a:spcAft>
              <a:buNone/>
            </a:pPr>
            <a:r>
              <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規律 (Regelmaat)</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整潔 (Reinheid)</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sz="1800">
                <a:latin typeface="Comic Sans MS"/>
                <a:ea typeface="Comic Sans MS"/>
                <a:cs typeface="Comic Sans MS"/>
                <a:sym typeface="Comic Sans MS"/>
              </a:rPr>
              <a:t>使寶寶更快樂、更容易親近、更容易安撫，也帶給父母更多睡眠時間</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nvSpPr>
        <p:spPr>
          <a:xfrm>
            <a:off x="572600" y="733350"/>
            <a:ext cx="8237700" cy="3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Lato"/>
                <a:ea typeface="Lato"/>
                <a:cs typeface="Lato"/>
                <a:sym typeface="Lato"/>
              </a:rPr>
              <a:t>以自己的風格落實荷蘭育兒法：</a:t>
            </a:r>
            <a:endParaRPr b="1" sz="2300">
              <a:latin typeface="Lato"/>
              <a:ea typeface="Lato"/>
              <a:cs typeface="Lato"/>
              <a:sym typeface="Lato"/>
            </a:endParaRPr>
          </a:p>
          <a:p>
            <a:pPr indent="0" lvl="0" marL="0" rtl="0" algn="l">
              <a:spcBef>
                <a:spcPts val="0"/>
              </a:spcBef>
              <a:spcAft>
                <a:spcPts val="0"/>
              </a:spcAft>
              <a:buNone/>
            </a:pPr>
            <a:r>
              <a:t/>
            </a:r>
            <a:endParaRPr b="1" sz="2300">
              <a:latin typeface="Lato"/>
              <a:ea typeface="Lato"/>
              <a:cs typeface="Lato"/>
              <a:sym typeface="Lato"/>
            </a:endParaRPr>
          </a:p>
          <a:p>
            <a:pPr indent="-368300" lvl="0" marL="457200" rtl="0" algn="l">
              <a:spcBef>
                <a:spcPts val="0"/>
              </a:spcBef>
              <a:spcAft>
                <a:spcPts val="0"/>
              </a:spcAft>
              <a:buSzPts val="2200"/>
              <a:buFont typeface="Lato"/>
              <a:buChar char="●"/>
            </a:pPr>
            <a:r>
              <a:rPr lang="en" sz="2200">
                <a:latin typeface="Lato"/>
                <a:ea typeface="Lato"/>
                <a:cs typeface="Lato"/>
                <a:sym typeface="Lato"/>
              </a:rPr>
              <a:t>放輕鬆，接受過程中會遇到的各種顛簸，並且保持開放的心態</a:t>
            </a:r>
            <a:endParaRPr sz="2200">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a:p>
            <a:pPr indent="-368300" lvl="0" marL="457200" rtl="0" algn="l">
              <a:spcBef>
                <a:spcPts val="0"/>
              </a:spcBef>
              <a:spcAft>
                <a:spcPts val="0"/>
              </a:spcAft>
              <a:buSzPts val="2200"/>
              <a:buFont typeface="Lato"/>
              <a:buChar char="●"/>
            </a:pPr>
            <a:r>
              <a:rPr lang="en" sz="2200">
                <a:latin typeface="Lato"/>
                <a:ea typeface="Lato"/>
                <a:cs typeface="Lato"/>
                <a:sym typeface="Lato"/>
              </a:rPr>
              <a:t>十分鐘法則</a:t>
            </a:r>
            <a:endParaRPr sz="2200">
              <a:latin typeface="Lato"/>
              <a:ea typeface="Lato"/>
              <a:cs typeface="Lato"/>
              <a:sym typeface="Lato"/>
            </a:endParaRPr>
          </a:p>
          <a:p>
            <a:pPr indent="0" lvl="0" marL="0" rtl="0" algn="l">
              <a:spcBef>
                <a:spcPts val="0"/>
              </a:spcBef>
              <a:spcAft>
                <a:spcPts val="0"/>
              </a:spcAft>
              <a:buNone/>
            </a:pPr>
            <a:r>
              <a:t/>
            </a:r>
            <a:endParaRPr sz="2200">
              <a:latin typeface="Lato"/>
              <a:ea typeface="Lato"/>
              <a:cs typeface="Lato"/>
              <a:sym typeface="Lato"/>
            </a:endParaRPr>
          </a:p>
          <a:p>
            <a:pPr indent="-368300" lvl="0" marL="457200" rtl="0" algn="l">
              <a:spcBef>
                <a:spcPts val="0"/>
              </a:spcBef>
              <a:spcAft>
                <a:spcPts val="0"/>
              </a:spcAft>
              <a:buSzPts val="2200"/>
              <a:buFont typeface="Lato"/>
              <a:buChar char="●"/>
            </a:pPr>
            <a:r>
              <a:rPr lang="en" sz="2200">
                <a:latin typeface="Lato"/>
                <a:ea typeface="Lato"/>
                <a:cs typeface="Lato"/>
                <a:sym typeface="Lato"/>
              </a:rPr>
              <a:t>讓小孩有「自己」的時程作息</a:t>
            </a:r>
            <a:endParaRPr sz="2200">
              <a:latin typeface="Lato"/>
              <a:ea typeface="Lato"/>
              <a:cs typeface="Lato"/>
              <a:sym typeface="Lato"/>
            </a:endParaRPr>
          </a:p>
          <a:p>
            <a:pPr indent="0" lvl="0" marL="0" rtl="0" algn="l">
              <a:spcBef>
                <a:spcPts val="0"/>
              </a:spcBef>
              <a:spcAft>
                <a:spcPts val="0"/>
              </a:spcAft>
              <a:buNone/>
            </a:pPr>
            <a:r>
              <a:t/>
            </a:r>
            <a:endParaRPr b="1" sz="2300">
              <a:latin typeface="Lato"/>
              <a:ea typeface="Lato"/>
              <a:cs typeface="Lato"/>
              <a:sym typeface="Lato"/>
            </a:endParaRPr>
          </a:p>
          <a:p>
            <a:pPr indent="0" lvl="0" marL="0" rtl="0" algn="l">
              <a:spcBef>
                <a:spcPts val="0"/>
              </a:spcBef>
              <a:spcAft>
                <a:spcPts val="0"/>
              </a:spcAft>
              <a:buNone/>
            </a:pPr>
            <a:r>
              <a:t/>
            </a:r>
            <a:endParaRPr b="1" sz="2300">
              <a:latin typeface="Lato"/>
              <a:ea typeface="Lato"/>
              <a:cs typeface="Lato"/>
              <a:sym typeface="Lato"/>
            </a:endParaRPr>
          </a:p>
          <a:p>
            <a:pPr indent="0" lvl="0" marL="0" rtl="0" algn="l">
              <a:spcBef>
                <a:spcPts val="0"/>
              </a:spcBef>
              <a:spcAft>
                <a:spcPts val="0"/>
              </a:spcAft>
              <a:buNone/>
            </a:pPr>
            <a:r>
              <a:t/>
            </a:r>
            <a:endParaRPr b="1" sz="23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