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2.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7" r:id="rId2"/>
    <p:sldId id="290" r:id="rId3"/>
    <p:sldId id="295" r:id="rId4"/>
    <p:sldId id="281" r:id="rId5"/>
    <p:sldId id="319" r:id="rId6"/>
    <p:sldId id="322" r:id="rId7"/>
    <p:sldId id="320" r:id="rId8"/>
    <p:sldId id="271" r:id="rId9"/>
    <p:sldId id="296" r:id="rId10"/>
    <p:sldId id="318" r:id="rId11"/>
    <p:sldId id="298" r:id="rId12"/>
    <p:sldId id="304" r:id="rId13"/>
    <p:sldId id="323" r:id="rId14"/>
    <p:sldId id="316" r:id="rId15"/>
    <p:sldId id="299" r:id="rId16"/>
    <p:sldId id="291" r:id="rId17"/>
    <p:sldId id="313" r:id="rId18"/>
    <p:sldId id="26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404040"/>
    <a:srgbClr val="060606"/>
    <a:srgbClr val="000000"/>
    <a:srgbClr val="F7F7F7"/>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C88930-5D91-4FC5-9D97-4B48A2BA7998}" v="52" dt="2020-12-14T12:30:26.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0717" autoAdjust="0"/>
  </p:normalViewPr>
  <p:slideViewPr>
    <p:cSldViewPr>
      <p:cViewPr varScale="1">
        <p:scale>
          <a:sx n="66" d="100"/>
          <a:sy n="66" d="100"/>
        </p:scale>
        <p:origin x="984" y="134"/>
      </p:cViewPr>
      <p:guideLst/>
    </p:cSldViewPr>
  </p:slideViewPr>
  <p:notesTextViewPr>
    <p:cViewPr>
      <p:scale>
        <a:sx n="1" d="1"/>
        <a:sy n="1" d="1"/>
      </p:scale>
      <p:origin x="0" y="0"/>
    </p:cViewPr>
  </p:notesTextViewPr>
  <p:sorterViewPr>
    <p:cViewPr varScale="1">
      <p:scale>
        <a:sx n="1" d="1"/>
        <a:sy n="1" d="1"/>
      </p:scale>
      <p:origin x="0" y="-996"/>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57F0F-EB7C-46DA-B19E-569AC0F1881D}" type="datetimeFigureOut">
              <a:rPr lang="zh-CN" altLang="en-US" smtClean="0"/>
              <a:t>2020/12/15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D6B52-556A-4066-9EB6-D552A3D9A907}" type="slidenum">
              <a:rPr lang="zh-CN" altLang="en-US" smtClean="0"/>
              <a:t>‹#›</a:t>
            </a:fld>
            <a:endParaRPr lang="zh-CN" altLang="en-US"/>
          </a:p>
        </p:txBody>
      </p:sp>
    </p:spTree>
    <p:extLst>
      <p:ext uri="{BB962C8B-B14F-4D97-AF65-F5344CB8AC3E}">
        <p14:creationId xmlns:p14="http://schemas.microsoft.com/office/powerpoint/2010/main" val="3028621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D3D6B52-556A-4066-9EB6-D552A3D9A907}" type="slidenum">
              <a:rPr lang="zh-CN" altLang="en-US" smtClean="0"/>
              <a:t>1</a:t>
            </a:fld>
            <a:endParaRPr lang="zh-CN" altLang="en-US"/>
          </a:p>
        </p:txBody>
      </p:sp>
    </p:spTree>
    <p:extLst>
      <p:ext uri="{BB962C8B-B14F-4D97-AF65-F5344CB8AC3E}">
        <p14:creationId xmlns:p14="http://schemas.microsoft.com/office/powerpoint/2010/main" val="2669769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chemeClr val="tx1">
                    <a:lumMod val="75000"/>
                    <a:lumOff val="25000"/>
                  </a:schemeClr>
                </a:solidFill>
              </a:rPr>
              <a:t>學校就像工廠 「過度保護會使孩子缺乏解決困境的能力」</a:t>
            </a:r>
            <a:endParaRPr lang="en-US" altLang="zh-TW" sz="1200" dirty="0">
              <a:solidFill>
                <a:schemeClr val="tx1">
                  <a:lumMod val="75000"/>
                  <a:lumOff val="25000"/>
                </a:schemeClr>
              </a:solidFill>
            </a:endParaRPr>
          </a:p>
          <a:p>
            <a:endParaRPr lang="zh-TW" altLang="en-US" dirty="0"/>
          </a:p>
        </p:txBody>
      </p:sp>
      <p:sp>
        <p:nvSpPr>
          <p:cNvPr id="4" name="投影片編號版面配置區 3"/>
          <p:cNvSpPr>
            <a:spLocks noGrp="1"/>
          </p:cNvSpPr>
          <p:nvPr>
            <p:ph type="sldNum" sz="quarter" idx="5"/>
          </p:nvPr>
        </p:nvSpPr>
        <p:spPr/>
        <p:txBody>
          <a:bodyPr/>
          <a:lstStyle/>
          <a:p>
            <a:fld id="{ED3D6B52-556A-4066-9EB6-D552A3D9A907}" type="slidenum">
              <a:rPr lang="zh-CN" altLang="en-US" smtClean="0"/>
              <a:t>8</a:t>
            </a:fld>
            <a:endParaRPr lang="zh-CN" altLang="en-US"/>
          </a:p>
        </p:txBody>
      </p:sp>
    </p:spTree>
    <p:extLst>
      <p:ext uri="{BB962C8B-B14F-4D97-AF65-F5344CB8AC3E}">
        <p14:creationId xmlns:p14="http://schemas.microsoft.com/office/powerpoint/2010/main" val="2513129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gradFill flip="none" rotWithShape="1">
            <a:gsLst>
              <a:gs pos="0">
                <a:schemeClr val="accent3">
                  <a:lumMod val="0"/>
                  <a:lumOff val="100000"/>
                </a:schemeClr>
              </a:gs>
              <a:gs pos="52000">
                <a:schemeClr val="bg1">
                  <a:lumMod val="95000"/>
                </a:schemeClr>
              </a:gs>
              <a:gs pos="100000">
                <a:srgbClr val="E2E2E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736715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5ED8D-F6C4-4CE4-95C7-15DA161B37EA}" type="datetimeFigureOut">
              <a:rPr lang="zh-CN" altLang="en-US" smtClean="0"/>
              <a:t>2020/12/15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D8B16-1FF1-4C24-A488-23A0D5951442}" type="slidenum">
              <a:rPr lang="zh-CN" altLang="en-US" smtClean="0"/>
              <a:t>‹#›</a:t>
            </a:fld>
            <a:endParaRPr lang="zh-CN" altLang="en-US"/>
          </a:p>
        </p:txBody>
      </p:sp>
    </p:spTree>
    <p:extLst>
      <p:ext uri="{BB962C8B-B14F-4D97-AF65-F5344CB8AC3E}">
        <p14:creationId xmlns:p14="http://schemas.microsoft.com/office/powerpoint/2010/main" val="2412815591"/>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hemeOverride" Target="../theme/themeOverride8.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hemeOverride" Target="../theme/themeOverride1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hemeOverride" Target="../theme/themeOverride1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5.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15380" y="1440000"/>
            <a:ext cx="8280920" cy="5299944"/>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rot="20554739">
            <a:off x="7862400" y="-936000"/>
            <a:ext cx="11205903" cy="8411399"/>
          </a:xfrm>
          <a:prstGeom prst="rect">
            <a:avLst/>
          </a:prstGeom>
          <a:effectLst>
            <a:outerShdw blurRad="330200" dist="419100" dir="2700000" algn="tl" rotWithShape="0">
              <a:prstClr val="black">
                <a:alpha val="40000"/>
              </a:prstClr>
            </a:outerShdw>
          </a:effectLst>
        </p:spPr>
      </p:pic>
      <p:sp>
        <p:nvSpPr>
          <p:cNvPr id="7" name="任意多边形 6"/>
          <p:cNvSpPr/>
          <p:nvPr/>
        </p:nvSpPr>
        <p:spPr>
          <a:xfrm>
            <a:off x="-13648" y="6660107"/>
            <a:ext cx="12296633" cy="204717"/>
          </a:xfrm>
          <a:custGeom>
            <a:avLst/>
            <a:gdLst>
              <a:gd name="connsiteX0" fmla="*/ 0 w 12296633"/>
              <a:gd name="connsiteY0" fmla="*/ 0 h 204717"/>
              <a:gd name="connsiteX1" fmla="*/ 682388 w 12296633"/>
              <a:gd name="connsiteY1" fmla="*/ 27296 h 204717"/>
              <a:gd name="connsiteX2" fmla="*/ 723332 w 12296633"/>
              <a:gd name="connsiteY2" fmla="*/ 40944 h 204717"/>
              <a:gd name="connsiteX3" fmla="*/ 805218 w 12296633"/>
              <a:gd name="connsiteY3" fmla="*/ 54592 h 204717"/>
              <a:gd name="connsiteX4" fmla="*/ 968991 w 12296633"/>
              <a:gd name="connsiteY4" fmla="*/ 95535 h 204717"/>
              <a:gd name="connsiteX5" fmla="*/ 1856096 w 12296633"/>
              <a:gd name="connsiteY5" fmla="*/ 81887 h 204717"/>
              <a:gd name="connsiteX6" fmla="*/ 1951630 w 12296633"/>
              <a:gd name="connsiteY6" fmla="*/ 68239 h 204717"/>
              <a:gd name="connsiteX7" fmla="*/ 1992573 w 12296633"/>
              <a:gd name="connsiteY7" fmla="*/ 54592 h 204717"/>
              <a:gd name="connsiteX8" fmla="*/ 2047164 w 12296633"/>
              <a:gd name="connsiteY8" fmla="*/ 68239 h 204717"/>
              <a:gd name="connsiteX9" fmla="*/ 2088108 w 12296633"/>
              <a:gd name="connsiteY9" fmla="*/ 81887 h 204717"/>
              <a:gd name="connsiteX10" fmla="*/ 2197290 w 12296633"/>
              <a:gd name="connsiteY10" fmla="*/ 109183 h 204717"/>
              <a:gd name="connsiteX11" fmla="*/ 2251881 w 12296633"/>
              <a:gd name="connsiteY11" fmla="*/ 122830 h 204717"/>
              <a:gd name="connsiteX12" fmla="*/ 2292824 w 12296633"/>
              <a:gd name="connsiteY12" fmla="*/ 136478 h 204717"/>
              <a:gd name="connsiteX13" fmla="*/ 2442949 w 12296633"/>
              <a:gd name="connsiteY13" fmla="*/ 150126 h 204717"/>
              <a:gd name="connsiteX14" fmla="*/ 3125338 w 12296633"/>
              <a:gd name="connsiteY14" fmla="*/ 177421 h 204717"/>
              <a:gd name="connsiteX15" fmla="*/ 3179929 w 12296633"/>
              <a:gd name="connsiteY15" fmla="*/ 191069 h 204717"/>
              <a:gd name="connsiteX16" fmla="*/ 3261815 w 12296633"/>
              <a:gd name="connsiteY16" fmla="*/ 204717 h 204717"/>
              <a:gd name="connsiteX17" fmla="*/ 3671248 w 12296633"/>
              <a:gd name="connsiteY17" fmla="*/ 191069 h 204717"/>
              <a:gd name="connsiteX18" fmla="*/ 3712191 w 12296633"/>
              <a:gd name="connsiteY18" fmla="*/ 177421 h 204717"/>
              <a:gd name="connsiteX19" fmla="*/ 3780430 w 12296633"/>
              <a:gd name="connsiteY19" fmla="*/ 163774 h 204717"/>
              <a:gd name="connsiteX20" fmla="*/ 3821373 w 12296633"/>
              <a:gd name="connsiteY20" fmla="*/ 150126 h 204717"/>
              <a:gd name="connsiteX21" fmla="*/ 3998794 w 12296633"/>
              <a:gd name="connsiteY21" fmla="*/ 122830 h 204717"/>
              <a:gd name="connsiteX22" fmla="*/ 4053385 w 12296633"/>
              <a:gd name="connsiteY22" fmla="*/ 109183 h 204717"/>
              <a:gd name="connsiteX23" fmla="*/ 4312693 w 12296633"/>
              <a:gd name="connsiteY23" fmla="*/ 136478 h 204717"/>
              <a:gd name="connsiteX24" fmla="*/ 4367284 w 12296633"/>
              <a:gd name="connsiteY24" fmla="*/ 163774 h 204717"/>
              <a:gd name="connsiteX25" fmla="*/ 4544705 w 12296633"/>
              <a:gd name="connsiteY25" fmla="*/ 177421 h 204717"/>
              <a:gd name="connsiteX26" fmla="*/ 4735773 w 12296633"/>
              <a:gd name="connsiteY26" fmla="*/ 204717 h 204717"/>
              <a:gd name="connsiteX27" fmla="*/ 5145206 w 12296633"/>
              <a:gd name="connsiteY27" fmla="*/ 191069 h 204717"/>
              <a:gd name="connsiteX28" fmla="*/ 5186149 w 12296633"/>
              <a:gd name="connsiteY28" fmla="*/ 177421 h 204717"/>
              <a:gd name="connsiteX29" fmla="*/ 5240741 w 12296633"/>
              <a:gd name="connsiteY29" fmla="*/ 163774 h 204717"/>
              <a:gd name="connsiteX30" fmla="*/ 6073254 w 12296633"/>
              <a:gd name="connsiteY30" fmla="*/ 177421 h 204717"/>
              <a:gd name="connsiteX31" fmla="*/ 6509982 w 12296633"/>
              <a:gd name="connsiteY31" fmla="*/ 177421 h 204717"/>
              <a:gd name="connsiteX32" fmla="*/ 6550926 w 12296633"/>
              <a:gd name="connsiteY32" fmla="*/ 163774 h 204717"/>
              <a:gd name="connsiteX33" fmla="*/ 6591869 w 12296633"/>
              <a:gd name="connsiteY33" fmla="*/ 136478 h 204717"/>
              <a:gd name="connsiteX34" fmla="*/ 6769290 w 12296633"/>
              <a:gd name="connsiteY34" fmla="*/ 122830 h 204717"/>
              <a:gd name="connsiteX35" fmla="*/ 7765576 w 12296633"/>
              <a:gd name="connsiteY35" fmla="*/ 109183 h 204717"/>
              <a:gd name="connsiteX36" fmla="*/ 7942997 w 12296633"/>
              <a:gd name="connsiteY36" fmla="*/ 95535 h 204717"/>
              <a:gd name="connsiteX37" fmla="*/ 8038532 w 12296633"/>
              <a:gd name="connsiteY37" fmla="*/ 68239 h 204717"/>
              <a:gd name="connsiteX38" fmla="*/ 8106770 w 12296633"/>
              <a:gd name="connsiteY38" fmla="*/ 54592 h 204717"/>
              <a:gd name="connsiteX39" fmla="*/ 8407021 w 12296633"/>
              <a:gd name="connsiteY39" fmla="*/ 27296 h 204717"/>
              <a:gd name="connsiteX40" fmla="*/ 8570794 w 12296633"/>
              <a:gd name="connsiteY40" fmla="*/ 13648 h 204717"/>
              <a:gd name="connsiteX41" fmla="*/ 9048466 w 12296633"/>
              <a:gd name="connsiteY41" fmla="*/ 0 h 204717"/>
              <a:gd name="connsiteX42" fmla="*/ 9539785 w 12296633"/>
              <a:gd name="connsiteY42" fmla="*/ 27296 h 204717"/>
              <a:gd name="connsiteX43" fmla="*/ 9594376 w 12296633"/>
              <a:gd name="connsiteY43" fmla="*/ 40944 h 204717"/>
              <a:gd name="connsiteX44" fmla="*/ 9635320 w 12296633"/>
              <a:gd name="connsiteY44" fmla="*/ 54592 h 204717"/>
              <a:gd name="connsiteX45" fmla="*/ 9990161 w 12296633"/>
              <a:gd name="connsiteY45" fmla="*/ 81887 h 204717"/>
              <a:gd name="connsiteX46" fmla="*/ 10112991 w 12296633"/>
              <a:gd name="connsiteY46" fmla="*/ 95535 h 204717"/>
              <a:gd name="connsiteX47" fmla="*/ 10590663 w 12296633"/>
              <a:gd name="connsiteY47" fmla="*/ 68239 h 204717"/>
              <a:gd name="connsiteX48" fmla="*/ 10631606 w 12296633"/>
              <a:gd name="connsiteY48" fmla="*/ 54592 h 204717"/>
              <a:gd name="connsiteX49" fmla="*/ 10768084 w 12296633"/>
              <a:gd name="connsiteY49" fmla="*/ 40944 h 204717"/>
              <a:gd name="connsiteX50" fmla="*/ 11682484 w 12296633"/>
              <a:gd name="connsiteY50" fmla="*/ 54592 h 204717"/>
              <a:gd name="connsiteX51" fmla="*/ 11900848 w 12296633"/>
              <a:gd name="connsiteY51" fmla="*/ 68239 h 204717"/>
              <a:gd name="connsiteX52" fmla="*/ 12010030 w 12296633"/>
              <a:gd name="connsiteY52" fmla="*/ 95535 h 204717"/>
              <a:gd name="connsiteX53" fmla="*/ 12296633 w 12296633"/>
              <a:gd name="connsiteY53" fmla="*/ 95535 h 204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2296633" h="204717">
                <a:moveTo>
                  <a:pt x="0" y="0"/>
                </a:moveTo>
                <a:cubicBezTo>
                  <a:pt x="77651" y="2043"/>
                  <a:pt x="503314" y="3419"/>
                  <a:pt x="682388" y="27296"/>
                </a:cubicBezTo>
                <a:cubicBezTo>
                  <a:pt x="696648" y="29197"/>
                  <a:pt x="709288" y="37823"/>
                  <a:pt x="723332" y="40944"/>
                </a:cubicBezTo>
                <a:cubicBezTo>
                  <a:pt x="750345" y="46947"/>
                  <a:pt x="778372" y="47881"/>
                  <a:pt x="805218" y="54592"/>
                </a:cubicBezTo>
                <a:cubicBezTo>
                  <a:pt x="1021494" y="108661"/>
                  <a:pt x="754722" y="59823"/>
                  <a:pt x="968991" y="95535"/>
                </a:cubicBezTo>
                <a:lnTo>
                  <a:pt x="1856096" y="81887"/>
                </a:lnTo>
                <a:cubicBezTo>
                  <a:pt x="1888252" y="80994"/>
                  <a:pt x="1920087" y="74548"/>
                  <a:pt x="1951630" y="68239"/>
                </a:cubicBezTo>
                <a:cubicBezTo>
                  <a:pt x="1965736" y="65418"/>
                  <a:pt x="1978925" y="59141"/>
                  <a:pt x="1992573" y="54592"/>
                </a:cubicBezTo>
                <a:cubicBezTo>
                  <a:pt x="2010770" y="59141"/>
                  <a:pt x="2029129" y="63086"/>
                  <a:pt x="2047164" y="68239"/>
                </a:cubicBezTo>
                <a:cubicBezTo>
                  <a:pt x="2060997" y="72191"/>
                  <a:pt x="2074229" y="78102"/>
                  <a:pt x="2088108" y="81887"/>
                </a:cubicBezTo>
                <a:cubicBezTo>
                  <a:pt x="2124300" y="91758"/>
                  <a:pt x="2160896" y="100085"/>
                  <a:pt x="2197290" y="109183"/>
                </a:cubicBezTo>
                <a:cubicBezTo>
                  <a:pt x="2215487" y="113732"/>
                  <a:pt x="2234087" y="116898"/>
                  <a:pt x="2251881" y="122830"/>
                </a:cubicBezTo>
                <a:cubicBezTo>
                  <a:pt x="2265529" y="127379"/>
                  <a:pt x="2278583" y="134443"/>
                  <a:pt x="2292824" y="136478"/>
                </a:cubicBezTo>
                <a:cubicBezTo>
                  <a:pt x="2342567" y="143584"/>
                  <a:pt x="2392907" y="145577"/>
                  <a:pt x="2442949" y="150126"/>
                </a:cubicBezTo>
                <a:cubicBezTo>
                  <a:pt x="2689472" y="232300"/>
                  <a:pt x="2429508" y="150134"/>
                  <a:pt x="3125338" y="177421"/>
                </a:cubicBezTo>
                <a:cubicBezTo>
                  <a:pt x="3144081" y="178156"/>
                  <a:pt x="3161536" y="187390"/>
                  <a:pt x="3179929" y="191069"/>
                </a:cubicBezTo>
                <a:cubicBezTo>
                  <a:pt x="3207063" y="196496"/>
                  <a:pt x="3234520" y="200168"/>
                  <a:pt x="3261815" y="204717"/>
                </a:cubicBezTo>
                <a:cubicBezTo>
                  <a:pt x="3398293" y="200168"/>
                  <a:pt x="3534945" y="199330"/>
                  <a:pt x="3671248" y="191069"/>
                </a:cubicBezTo>
                <a:cubicBezTo>
                  <a:pt x="3685608" y="190199"/>
                  <a:pt x="3698235" y="180910"/>
                  <a:pt x="3712191" y="177421"/>
                </a:cubicBezTo>
                <a:cubicBezTo>
                  <a:pt x="3734695" y="171795"/>
                  <a:pt x="3757926" y="169400"/>
                  <a:pt x="3780430" y="163774"/>
                </a:cubicBezTo>
                <a:cubicBezTo>
                  <a:pt x="3794386" y="160285"/>
                  <a:pt x="3807417" y="153615"/>
                  <a:pt x="3821373" y="150126"/>
                </a:cubicBezTo>
                <a:cubicBezTo>
                  <a:pt x="3904854" y="129255"/>
                  <a:pt x="3899359" y="139402"/>
                  <a:pt x="3998794" y="122830"/>
                </a:cubicBezTo>
                <a:cubicBezTo>
                  <a:pt x="4017296" y="119746"/>
                  <a:pt x="4035188" y="113732"/>
                  <a:pt x="4053385" y="109183"/>
                </a:cubicBezTo>
                <a:cubicBezTo>
                  <a:pt x="4084230" y="111386"/>
                  <a:pt x="4248456" y="115065"/>
                  <a:pt x="4312693" y="136478"/>
                </a:cubicBezTo>
                <a:cubicBezTo>
                  <a:pt x="4331994" y="142912"/>
                  <a:pt x="4347249" y="160238"/>
                  <a:pt x="4367284" y="163774"/>
                </a:cubicBezTo>
                <a:cubicBezTo>
                  <a:pt x="4425696" y="174082"/>
                  <a:pt x="4485753" y="170871"/>
                  <a:pt x="4544705" y="177421"/>
                </a:cubicBezTo>
                <a:cubicBezTo>
                  <a:pt x="4608647" y="184526"/>
                  <a:pt x="4735773" y="204717"/>
                  <a:pt x="4735773" y="204717"/>
                </a:cubicBezTo>
                <a:cubicBezTo>
                  <a:pt x="4872251" y="200168"/>
                  <a:pt x="5008903" y="199330"/>
                  <a:pt x="5145206" y="191069"/>
                </a:cubicBezTo>
                <a:cubicBezTo>
                  <a:pt x="5159566" y="190199"/>
                  <a:pt x="5172317" y="181373"/>
                  <a:pt x="5186149" y="177421"/>
                </a:cubicBezTo>
                <a:cubicBezTo>
                  <a:pt x="5204185" y="172268"/>
                  <a:pt x="5222544" y="168323"/>
                  <a:pt x="5240741" y="163774"/>
                </a:cubicBezTo>
                <a:lnTo>
                  <a:pt x="6073254" y="177421"/>
                </a:lnTo>
                <a:cubicBezTo>
                  <a:pt x="6524093" y="189944"/>
                  <a:pt x="5782106" y="212082"/>
                  <a:pt x="6509982" y="177421"/>
                </a:cubicBezTo>
                <a:cubicBezTo>
                  <a:pt x="6523630" y="172872"/>
                  <a:pt x="6538059" y="170208"/>
                  <a:pt x="6550926" y="163774"/>
                </a:cubicBezTo>
                <a:cubicBezTo>
                  <a:pt x="6565597" y="156439"/>
                  <a:pt x="6575747" y="139501"/>
                  <a:pt x="6591869" y="136478"/>
                </a:cubicBezTo>
                <a:cubicBezTo>
                  <a:pt x="6650168" y="125547"/>
                  <a:pt x="6709991" y="124209"/>
                  <a:pt x="6769290" y="122830"/>
                </a:cubicBezTo>
                <a:lnTo>
                  <a:pt x="7765576" y="109183"/>
                </a:lnTo>
                <a:cubicBezTo>
                  <a:pt x="7824716" y="104634"/>
                  <a:pt x="7884088" y="102466"/>
                  <a:pt x="7942997" y="95535"/>
                </a:cubicBezTo>
                <a:cubicBezTo>
                  <a:pt x="7991217" y="89862"/>
                  <a:pt x="7995384" y="79026"/>
                  <a:pt x="8038532" y="68239"/>
                </a:cubicBezTo>
                <a:cubicBezTo>
                  <a:pt x="8061036" y="62613"/>
                  <a:pt x="8083715" y="57154"/>
                  <a:pt x="8106770" y="54592"/>
                </a:cubicBezTo>
                <a:cubicBezTo>
                  <a:pt x="8206652" y="43494"/>
                  <a:pt x="8306914" y="36129"/>
                  <a:pt x="8407021" y="27296"/>
                </a:cubicBezTo>
                <a:cubicBezTo>
                  <a:pt x="8461589" y="22481"/>
                  <a:pt x="8516036" y="15213"/>
                  <a:pt x="8570794" y="13648"/>
                </a:cubicBezTo>
                <a:lnTo>
                  <a:pt x="9048466" y="0"/>
                </a:lnTo>
                <a:cubicBezTo>
                  <a:pt x="9190690" y="5268"/>
                  <a:pt x="9384424" y="3394"/>
                  <a:pt x="9539785" y="27296"/>
                </a:cubicBezTo>
                <a:cubicBezTo>
                  <a:pt x="9558324" y="30148"/>
                  <a:pt x="9576341" y="35791"/>
                  <a:pt x="9594376" y="40944"/>
                </a:cubicBezTo>
                <a:cubicBezTo>
                  <a:pt x="9608209" y="44896"/>
                  <a:pt x="9621101" y="52405"/>
                  <a:pt x="9635320" y="54592"/>
                </a:cubicBezTo>
                <a:cubicBezTo>
                  <a:pt x="9731143" y="69334"/>
                  <a:pt x="9906775" y="75216"/>
                  <a:pt x="9990161" y="81887"/>
                </a:cubicBezTo>
                <a:cubicBezTo>
                  <a:pt x="10031225" y="85172"/>
                  <a:pt x="10072048" y="90986"/>
                  <a:pt x="10112991" y="95535"/>
                </a:cubicBezTo>
                <a:lnTo>
                  <a:pt x="10590663" y="68239"/>
                </a:lnTo>
                <a:cubicBezTo>
                  <a:pt x="10604970" y="66733"/>
                  <a:pt x="10617387" y="56779"/>
                  <a:pt x="10631606" y="54592"/>
                </a:cubicBezTo>
                <a:cubicBezTo>
                  <a:pt x="10676794" y="47640"/>
                  <a:pt x="10722591" y="45493"/>
                  <a:pt x="10768084" y="40944"/>
                </a:cubicBezTo>
                <a:lnTo>
                  <a:pt x="11682484" y="54592"/>
                </a:lnTo>
                <a:cubicBezTo>
                  <a:pt x="11755393" y="56349"/>
                  <a:pt x="11828481" y="59193"/>
                  <a:pt x="11900848" y="68239"/>
                </a:cubicBezTo>
                <a:cubicBezTo>
                  <a:pt x="11938072" y="72892"/>
                  <a:pt x="11972516" y="95535"/>
                  <a:pt x="12010030" y="95535"/>
                </a:cubicBezTo>
                <a:lnTo>
                  <a:pt x="12296633" y="95535"/>
                </a:lnTo>
              </a:path>
            </a:pathLst>
          </a:custGeom>
          <a:ln w="2222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文本框 1"/>
          <p:cNvSpPr txBox="1"/>
          <p:nvPr/>
        </p:nvSpPr>
        <p:spPr>
          <a:xfrm rot="20700000">
            <a:off x="4987440" y="2501041"/>
            <a:ext cx="2646878" cy="830997"/>
          </a:xfrm>
          <a:prstGeom prst="rect">
            <a:avLst/>
          </a:prstGeom>
          <a:noFill/>
        </p:spPr>
        <p:txBody>
          <a:bodyPr wrap="none" rtlCol="0">
            <a:spAutoFit/>
          </a:bodyPr>
          <a:lstStyle>
            <a:defPPr>
              <a:defRPr lang="zh-CN"/>
            </a:defPPr>
            <a:lvl1pPr>
              <a:defRPr sz="3600" b="1">
                <a:solidFill>
                  <a:schemeClr val="tx1">
                    <a:lumMod val="75000"/>
                    <a:lumOff val="25000"/>
                  </a:schemeClr>
                </a:solidFill>
                <a:latin typeface="方正喵呜体" panose="02010600010101010101" pitchFamily="2" charset="-122"/>
                <a:ea typeface="方正喵呜体" panose="02010600010101010101" pitchFamily="2" charset="-122"/>
              </a:defRPr>
            </a:lvl1pPr>
          </a:lstStyle>
          <a:p>
            <a:pPr algn="ctr"/>
            <a:r>
              <a:rPr lang="zh-TW" altLang="en-US" sz="4800" dirty="0">
                <a:latin typeface="+mj-ea"/>
                <a:ea typeface="+mj-ea"/>
              </a:rPr>
              <a:t>適性教學</a:t>
            </a:r>
            <a:endParaRPr lang="en-US" altLang="zh-TW" sz="4800" dirty="0">
              <a:latin typeface="+mj-ea"/>
              <a:ea typeface="+mj-ea"/>
            </a:endParaRPr>
          </a:p>
        </p:txBody>
      </p:sp>
      <p:grpSp>
        <p:nvGrpSpPr>
          <p:cNvPr id="9" name="组合 8"/>
          <p:cNvGrpSpPr/>
          <p:nvPr/>
        </p:nvGrpSpPr>
        <p:grpSpPr>
          <a:xfrm rot="20550179">
            <a:off x="4701798" y="3749846"/>
            <a:ext cx="3982715" cy="1117008"/>
            <a:chOff x="5628045" y="4996468"/>
            <a:chExt cx="3982715" cy="1117008"/>
          </a:xfrm>
        </p:grpSpPr>
        <p:sp>
          <p:nvSpPr>
            <p:cNvPr id="10" name="Freeform 34"/>
            <p:cNvSpPr>
              <a:spLocks noEditPoints="1"/>
            </p:cNvSpPr>
            <p:nvPr/>
          </p:nvSpPr>
          <p:spPr bwMode="auto">
            <a:xfrm rot="20895787">
              <a:off x="8817366" y="4996468"/>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10"/>
            <p:cNvSpPr/>
            <p:nvPr/>
          </p:nvSpPr>
          <p:spPr>
            <a:xfrm rot="21101805">
              <a:off x="6379613" y="5527344"/>
              <a:ext cx="2621163" cy="289601"/>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 fmla="*/ 0 w 6766560"/>
                <a:gd name="connsiteY0" fmla="*/ 75291 h 398381"/>
                <a:gd name="connsiteX1" fmla="*/ 4369154 w 6766560"/>
                <a:gd name="connsiteY1" fmla="*/ 18141 h 398381"/>
                <a:gd name="connsiteX2" fmla="*/ 4023360 w 6766560"/>
                <a:gd name="connsiteY2" fmla="*/ 395331 h 398381"/>
                <a:gd name="connsiteX3" fmla="*/ 6766560 w 6766560"/>
                <a:gd name="connsiteY3" fmla="*/ 166731 h 398381"/>
                <a:gd name="connsiteX0" fmla="*/ 0 w 6766560"/>
                <a:gd name="connsiteY0" fmla="*/ 71354 h 339035"/>
                <a:gd name="connsiteX1" fmla="*/ 4369154 w 6766560"/>
                <a:gd name="connsiteY1" fmla="*/ 14204 h 339035"/>
                <a:gd name="connsiteX2" fmla="*/ 4351696 w 6766560"/>
                <a:gd name="connsiteY2" fmla="*/ 334244 h 339035"/>
                <a:gd name="connsiteX3" fmla="*/ 6766560 w 6766560"/>
                <a:gd name="connsiteY3" fmla="*/ 162794 h 339035"/>
                <a:gd name="connsiteX0" fmla="*/ 0 w 7194823"/>
                <a:gd name="connsiteY0" fmla="*/ 71354 h 334304"/>
                <a:gd name="connsiteX1" fmla="*/ 4369154 w 7194823"/>
                <a:gd name="connsiteY1" fmla="*/ 14204 h 334304"/>
                <a:gd name="connsiteX2" fmla="*/ 4351696 w 7194823"/>
                <a:gd name="connsiteY2" fmla="*/ 334244 h 334304"/>
                <a:gd name="connsiteX3" fmla="*/ 7194823 w 7194823"/>
                <a:gd name="connsiteY3" fmla="*/ 37064 h 334304"/>
                <a:gd name="connsiteX0" fmla="*/ 0 w 7194823"/>
                <a:gd name="connsiteY0" fmla="*/ 72918 h 358721"/>
                <a:gd name="connsiteX1" fmla="*/ 4369154 w 7194823"/>
                <a:gd name="connsiteY1" fmla="*/ 15768 h 358721"/>
                <a:gd name="connsiteX2" fmla="*/ 4051911 w 7194823"/>
                <a:gd name="connsiteY2" fmla="*/ 358668 h 358721"/>
                <a:gd name="connsiteX3" fmla="*/ 7194823 w 7194823"/>
                <a:gd name="connsiteY3" fmla="*/ 38628 h 358721"/>
                <a:gd name="connsiteX0" fmla="*/ 0 w 6454042"/>
                <a:gd name="connsiteY0" fmla="*/ 72918 h 359955"/>
                <a:gd name="connsiteX1" fmla="*/ 4369154 w 6454042"/>
                <a:gd name="connsiteY1" fmla="*/ 15768 h 359955"/>
                <a:gd name="connsiteX2" fmla="*/ 4051911 w 6454042"/>
                <a:gd name="connsiteY2" fmla="*/ 358668 h 359955"/>
                <a:gd name="connsiteX3" fmla="*/ 6454042 w 6454042"/>
                <a:gd name="connsiteY3" fmla="*/ 112769 h 359955"/>
                <a:gd name="connsiteX0" fmla="*/ 0 w 6454042"/>
                <a:gd name="connsiteY0" fmla="*/ 62493 h 349247"/>
                <a:gd name="connsiteX1" fmla="*/ 4122228 w 6454042"/>
                <a:gd name="connsiteY1" fmla="*/ 17700 h 349247"/>
                <a:gd name="connsiteX2" fmla="*/ 4051911 w 6454042"/>
                <a:gd name="connsiteY2" fmla="*/ 348243 h 349247"/>
                <a:gd name="connsiteX3" fmla="*/ 6454042 w 6454042"/>
                <a:gd name="connsiteY3" fmla="*/ 102344 h 349247"/>
                <a:gd name="connsiteX0" fmla="*/ 0 w 4341830"/>
                <a:gd name="connsiteY0" fmla="*/ 62493 h 348243"/>
                <a:gd name="connsiteX1" fmla="*/ 4122228 w 4341830"/>
                <a:gd name="connsiteY1" fmla="*/ 17700 h 348243"/>
                <a:gd name="connsiteX2" fmla="*/ 4051911 w 4341830"/>
                <a:gd name="connsiteY2" fmla="*/ 348243 h 348243"/>
                <a:gd name="connsiteX0" fmla="*/ 0 w 4122228"/>
                <a:gd name="connsiteY0" fmla="*/ 62493 h 62493"/>
                <a:gd name="connsiteX1" fmla="*/ 4122228 w 4122228"/>
                <a:gd name="connsiteY1" fmla="*/ 17700 h 62493"/>
                <a:gd name="connsiteX0" fmla="*/ 0 w 4122228"/>
                <a:gd name="connsiteY0" fmla="*/ 44793 h 66159"/>
                <a:gd name="connsiteX1" fmla="*/ 4122228 w 4122228"/>
                <a:gd name="connsiteY1" fmla="*/ 0 h 66159"/>
                <a:gd name="connsiteX0" fmla="*/ 0 w 4245691"/>
                <a:gd name="connsiteY0" fmla="*/ 156004 h 156004"/>
                <a:gd name="connsiteX1" fmla="*/ 4245691 w 4245691"/>
                <a:gd name="connsiteY1" fmla="*/ 0 h 156004"/>
                <a:gd name="connsiteX0" fmla="*/ 0 w 4245691"/>
                <a:gd name="connsiteY0" fmla="*/ 156004 h 163985"/>
                <a:gd name="connsiteX1" fmla="*/ 4245691 w 4245691"/>
                <a:gd name="connsiteY1" fmla="*/ 0 h 163985"/>
                <a:gd name="connsiteX0" fmla="*/ 0 w 5449458"/>
                <a:gd name="connsiteY0" fmla="*/ 143648 h 143648"/>
                <a:gd name="connsiteX1" fmla="*/ 5449458 w 5449458"/>
                <a:gd name="connsiteY1" fmla="*/ 0 h 143648"/>
                <a:gd name="connsiteX0" fmla="*/ 0 w 5449458"/>
                <a:gd name="connsiteY0" fmla="*/ 143648 h 260913"/>
                <a:gd name="connsiteX1" fmla="*/ 1990356 w 5449458"/>
                <a:gd name="connsiteY1" fmla="*/ 260339 h 260913"/>
                <a:gd name="connsiteX2" fmla="*/ 5449458 w 5449458"/>
                <a:gd name="connsiteY2" fmla="*/ 0 h 260913"/>
                <a:gd name="connsiteX0" fmla="*/ 0 w 4693246"/>
                <a:gd name="connsiteY0" fmla="*/ 169 h 463018"/>
                <a:gd name="connsiteX1" fmla="*/ 1234144 w 4693246"/>
                <a:gd name="connsiteY1" fmla="*/ 462849 h 463018"/>
                <a:gd name="connsiteX2" fmla="*/ 4693246 w 4693246"/>
                <a:gd name="connsiteY2" fmla="*/ 202510 h 463018"/>
                <a:gd name="connsiteX0" fmla="*/ 153395 w 4846641"/>
                <a:gd name="connsiteY0" fmla="*/ 0 h 462988"/>
                <a:gd name="connsiteX1" fmla="*/ 1387539 w 4846641"/>
                <a:gd name="connsiteY1" fmla="*/ 462680 h 462988"/>
                <a:gd name="connsiteX2" fmla="*/ 4846641 w 4846641"/>
                <a:gd name="connsiteY2" fmla="*/ 202341 h 462988"/>
                <a:gd name="connsiteX0" fmla="*/ 212160 w 4457851"/>
                <a:gd name="connsiteY0" fmla="*/ 0 h 462988"/>
                <a:gd name="connsiteX1" fmla="*/ 998749 w 4457851"/>
                <a:gd name="connsiteY1" fmla="*/ 462680 h 462988"/>
                <a:gd name="connsiteX2" fmla="*/ 4457851 w 4457851"/>
                <a:gd name="connsiteY2" fmla="*/ 202341 h 462988"/>
                <a:gd name="connsiteX0" fmla="*/ 238795 w 4484486"/>
                <a:gd name="connsiteY0" fmla="*/ 0 h 462868"/>
                <a:gd name="connsiteX1" fmla="*/ 1025384 w 4484486"/>
                <a:gd name="connsiteY1" fmla="*/ 462680 h 462868"/>
                <a:gd name="connsiteX2" fmla="*/ 4484486 w 4484486"/>
                <a:gd name="connsiteY2" fmla="*/ 202341 h 462868"/>
                <a:gd name="connsiteX0" fmla="*/ 410770 w 4656461"/>
                <a:gd name="connsiteY0" fmla="*/ 0 h 425815"/>
                <a:gd name="connsiteX1" fmla="*/ 595476 w 4656461"/>
                <a:gd name="connsiteY1" fmla="*/ 425610 h 425815"/>
                <a:gd name="connsiteX2" fmla="*/ 4656461 w 4656461"/>
                <a:gd name="connsiteY2" fmla="*/ 202341 h 425815"/>
                <a:gd name="connsiteX0" fmla="*/ 410770 w 4656461"/>
                <a:gd name="connsiteY0" fmla="*/ 0 h 364069"/>
                <a:gd name="connsiteX1" fmla="*/ 595476 w 4656461"/>
                <a:gd name="connsiteY1" fmla="*/ 363827 h 364069"/>
                <a:gd name="connsiteX2" fmla="*/ 4656461 w 4656461"/>
                <a:gd name="connsiteY2" fmla="*/ 202341 h 364069"/>
                <a:gd name="connsiteX0" fmla="*/ 558636 w 4511100"/>
                <a:gd name="connsiteY0" fmla="*/ 0 h 388767"/>
                <a:gd name="connsiteX1" fmla="*/ 450115 w 4511100"/>
                <a:gd name="connsiteY1" fmla="*/ 388541 h 388767"/>
                <a:gd name="connsiteX2" fmla="*/ 4511100 w 4511100"/>
                <a:gd name="connsiteY2" fmla="*/ 227055 h 388767"/>
                <a:gd name="connsiteX0" fmla="*/ 445007 w 4613533"/>
                <a:gd name="connsiteY0" fmla="*/ 0 h 413467"/>
                <a:gd name="connsiteX1" fmla="*/ 552548 w 4613533"/>
                <a:gd name="connsiteY1" fmla="*/ 413255 h 413467"/>
                <a:gd name="connsiteX2" fmla="*/ 4613533 w 4613533"/>
                <a:gd name="connsiteY2" fmla="*/ 251769 h 413467"/>
                <a:gd name="connsiteX0" fmla="*/ 437894 w 4606420"/>
                <a:gd name="connsiteY0" fmla="*/ 0 h 351722"/>
                <a:gd name="connsiteX1" fmla="*/ 560868 w 4606420"/>
                <a:gd name="connsiteY1" fmla="*/ 351471 h 351722"/>
                <a:gd name="connsiteX2" fmla="*/ 4606420 w 4606420"/>
                <a:gd name="connsiteY2" fmla="*/ 251769 h 351722"/>
                <a:gd name="connsiteX0" fmla="*/ 424068 w 4592594"/>
                <a:gd name="connsiteY0" fmla="*/ 0 h 401116"/>
                <a:gd name="connsiteX1" fmla="*/ 577907 w 4592594"/>
                <a:gd name="connsiteY1" fmla="*/ 400898 h 401116"/>
                <a:gd name="connsiteX2" fmla="*/ 4592594 w 4592594"/>
                <a:gd name="connsiteY2" fmla="*/ 251769 h 401116"/>
                <a:gd name="connsiteX0" fmla="*/ 424068 w 4592594"/>
                <a:gd name="connsiteY0" fmla="*/ 0 h 401116"/>
                <a:gd name="connsiteX1" fmla="*/ 577907 w 4592594"/>
                <a:gd name="connsiteY1" fmla="*/ 400898 h 401116"/>
                <a:gd name="connsiteX2" fmla="*/ 4592594 w 4592594"/>
                <a:gd name="connsiteY2" fmla="*/ 338266 h 401116"/>
                <a:gd name="connsiteX0" fmla="*/ 391353 w 4638179"/>
                <a:gd name="connsiteY0" fmla="*/ 0 h 401116"/>
                <a:gd name="connsiteX1" fmla="*/ 623492 w 4638179"/>
                <a:gd name="connsiteY1" fmla="*/ 400898 h 401116"/>
                <a:gd name="connsiteX2" fmla="*/ 4638179 w 4638179"/>
                <a:gd name="connsiteY2" fmla="*/ 338266 h 401116"/>
                <a:gd name="connsiteX0" fmla="*/ 391353 w 4904398"/>
                <a:gd name="connsiteY0" fmla="*/ 0 h 401116"/>
                <a:gd name="connsiteX1" fmla="*/ 623492 w 4904398"/>
                <a:gd name="connsiteY1" fmla="*/ 400898 h 401116"/>
                <a:gd name="connsiteX2" fmla="*/ 4904398 w 4904398"/>
                <a:gd name="connsiteY2" fmla="*/ 322224 h 401116"/>
                <a:gd name="connsiteX0" fmla="*/ 391353 w 4878016"/>
                <a:gd name="connsiteY0" fmla="*/ 0 h 401116"/>
                <a:gd name="connsiteX1" fmla="*/ 623492 w 4878016"/>
                <a:gd name="connsiteY1" fmla="*/ 400898 h 401116"/>
                <a:gd name="connsiteX2" fmla="*/ 4878017 w 4878016"/>
                <a:gd name="connsiteY2" fmla="*/ 265841 h 401116"/>
              </a:gdLst>
              <a:ahLst/>
              <a:cxnLst>
                <a:cxn ang="0">
                  <a:pos x="connsiteX0" y="connsiteY0"/>
                </a:cxn>
                <a:cxn ang="0">
                  <a:pos x="connsiteX1" y="connsiteY1"/>
                </a:cxn>
                <a:cxn ang="0">
                  <a:pos x="connsiteX2" y="connsiteY2"/>
                </a:cxn>
              </a:cxnLst>
              <a:rect l="l" t="t" r="r" b="b"/>
              <a:pathLst>
                <a:path w="4878016" h="401116">
                  <a:moveTo>
                    <a:pt x="391353" y="0"/>
                  </a:moveTo>
                  <a:cubicBezTo>
                    <a:pt x="-226127" y="38897"/>
                    <a:pt x="-86259" y="411428"/>
                    <a:pt x="623492" y="400898"/>
                  </a:cubicBezTo>
                  <a:cubicBezTo>
                    <a:pt x="2050461" y="374673"/>
                    <a:pt x="3451048" y="292066"/>
                    <a:pt x="4878017" y="265841"/>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21365931">
              <a:off x="5628045" y="5732593"/>
              <a:ext cx="650146" cy="380883"/>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 fmla="*/ 754492 w 754492"/>
                <a:gd name="connsiteY0" fmla="*/ 358346 h 392510"/>
                <a:gd name="connsiteX1" fmla="*/ 730 w 754492"/>
                <a:gd name="connsiteY1" fmla="*/ 358346 h 392510"/>
                <a:gd name="connsiteX2" fmla="*/ 618568 w 754492"/>
                <a:gd name="connsiteY2" fmla="*/ 0 h 392510"/>
                <a:gd name="connsiteX0" fmla="*/ 1458409 w 1458409"/>
                <a:gd name="connsiteY0" fmla="*/ 358346 h 379568"/>
                <a:gd name="connsiteX1" fmla="*/ 312 w 1458409"/>
                <a:gd name="connsiteY1" fmla="*/ 333633 h 379568"/>
                <a:gd name="connsiteX2" fmla="*/ 1322485 w 1458409"/>
                <a:gd name="connsiteY2" fmla="*/ 0 h 379568"/>
                <a:gd name="connsiteX0" fmla="*/ 1483885 w 1483885"/>
                <a:gd name="connsiteY0" fmla="*/ 457200 h 484234"/>
                <a:gd name="connsiteX1" fmla="*/ 25788 w 1483885"/>
                <a:gd name="connsiteY1" fmla="*/ 432487 h 484234"/>
                <a:gd name="connsiteX2" fmla="*/ 569485 w 1483885"/>
                <a:gd name="connsiteY2" fmla="*/ 0 h 484234"/>
                <a:gd name="connsiteX0" fmla="*/ 1475175 w 1475175"/>
                <a:gd name="connsiteY0" fmla="*/ 469557 h 497359"/>
                <a:gd name="connsiteX1" fmla="*/ 17078 w 1475175"/>
                <a:gd name="connsiteY1" fmla="*/ 444844 h 497359"/>
                <a:gd name="connsiteX2" fmla="*/ 684342 w 1475175"/>
                <a:gd name="connsiteY2" fmla="*/ 0 h 497359"/>
                <a:gd name="connsiteX0" fmla="*/ 1482176 w 1482176"/>
                <a:gd name="connsiteY0" fmla="*/ 469557 h 497359"/>
                <a:gd name="connsiteX1" fmla="*/ 24079 w 1482176"/>
                <a:gd name="connsiteY1" fmla="*/ 444844 h 497359"/>
                <a:gd name="connsiteX2" fmla="*/ 691343 w 1482176"/>
                <a:gd name="connsiteY2" fmla="*/ 0 h 497359"/>
                <a:gd name="connsiteX0" fmla="*/ 1496003 w 1496003"/>
                <a:gd name="connsiteY0" fmla="*/ 383060 h 405670"/>
                <a:gd name="connsiteX1" fmla="*/ 37906 w 1496003"/>
                <a:gd name="connsiteY1" fmla="*/ 358347 h 405670"/>
                <a:gd name="connsiteX2" fmla="*/ 581603 w 1496003"/>
                <a:gd name="connsiteY2" fmla="*/ 0 h 405670"/>
                <a:gd name="connsiteX0" fmla="*/ 1498863 w 1498863"/>
                <a:gd name="connsiteY0" fmla="*/ 383060 h 405670"/>
                <a:gd name="connsiteX1" fmla="*/ 40766 w 1498863"/>
                <a:gd name="connsiteY1" fmla="*/ 358347 h 405670"/>
                <a:gd name="connsiteX2" fmla="*/ 584463 w 1498863"/>
                <a:gd name="connsiteY2" fmla="*/ 0 h 405670"/>
                <a:gd name="connsiteX0" fmla="*/ 1473706 w 1473706"/>
                <a:gd name="connsiteY0" fmla="*/ 383060 h 440354"/>
                <a:gd name="connsiteX1" fmla="*/ 15609 w 1473706"/>
                <a:gd name="connsiteY1" fmla="*/ 358347 h 440354"/>
                <a:gd name="connsiteX2" fmla="*/ 559306 w 1473706"/>
                <a:gd name="connsiteY2" fmla="*/ 0 h 440354"/>
                <a:gd name="connsiteX0" fmla="*/ 1682620 w 1682620"/>
                <a:gd name="connsiteY0" fmla="*/ 383060 h 405670"/>
                <a:gd name="connsiteX1" fmla="*/ 51528 w 1682620"/>
                <a:gd name="connsiteY1" fmla="*/ 358347 h 405670"/>
                <a:gd name="connsiteX2" fmla="*/ 595225 w 1682620"/>
                <a:gd name="connsiteY2" fmla="*/ 0 h 405670"/>
                <a:gd name="connsiteX0" fmla="*/ 1653020 w 1653020"/>
                <a:gd name="connsiteY0" fmla="*/ 320540 h 339742"/>
                <a:gd name="connsiteX1" fmla="*/ 21928 w 1653020"/>
                <a:gd name="connsiteY1" fmla="*/ 295827 h 339742"/>
                <a:gd name="connsiteX2" fmla="*/ 825980 w 1653020"/>
                <a:gd name="connsiteY2" fmla="*/ 0 h 339742"/>
                <a:gd name="connsiteX0" fmla="*/ 1717144 w 1717144"/>
                <a:gd name="connsiteY0" fmla="*/ 381397 h 403200"/>
                <a:gd name="connsiteX1" fmla="*/ 86052 w 1717144"/>
                <a:gd name="connsiteY1" fmla="*/ 356684 h 403200"/>
                <a:gd name="connsiteX2" fmla="*/ 296123 w 1717144"/>
                <a:gd name="connsiteY2" fmla="*/ 12588 h 403200"/>
                <a:gd name="connsiteX3" fmla="*/ 890104 w 1717144"/>
                <a:gd name="connsiteY3" fmla="*/ 60857 h 403200"/>
                <a:gd name="connsiteX0" fmla="*/ 1717144 w 1717144"/>
                <a:gd name="connsiteY0" fmla="*/ 376649 h 398452"/>
                <a:gd name="connsiteX1" fmla="*/ 86052 w 1717144"/>
                <a:gd name="connsiteY1" fmla="*/ 351936 h 398452"/>
                <a:gd name="connsiteX2" fmla="*/ 296123 w 1717144"/>
                <a:gd name="connsiteY2" fmla="*/ 7840 h 398452"/>
                <a:gd name="connsiteX3" fmla="*/ 651445 w 1717144"/>
                <a:gd name="connsiteY3" fmla="*/ 143636 h 398452"/>
                <a:gd name="connsiteX0" fmla="*/ 1717144 w 1717144"/>
                <a:gd name="connsiteY0" fmla="*/ 384043 h 405846"/>
                <a:gd name="connsiteX1" fmla="*/ 86052 w 1717144"/>
                <a:gd name="connsiteY1" fmla="*/ 359330 h 405846"/>
                <a:gd name="connsiteX2" fmla="*/ 296123 w 1717144"/>
                <a:gd name="connsiteY2" fmla="*/ 15234 h 405846"/>
                <a:gd name="connsiteX3" fmla="*/ 1237241 w 1717144"/>
                <a:gd name="connsiteY3" fmla="*/ 38495 h 405846"/>
                <a:gd name="connsiteX0" fmla="*/ 1717144 w 1717144"/>
                <a:gd name="connsiteY0" fmla="*/ 377444 h 399247"/>
                <a:gd name="connsiteX1" fmla="*/ 86052 w 1717144"/>
                <a:gd name="connsiteY1" fmla="*/ 352731 h 399247"/>
                <a:gd name="connsiteX2" fmla="*/ 296123 w 1717144"/>
                <a:gd name="connsiteY2" fmla="*/ 8635 h 399247"/>
                <a:gd name="connsiteX3" fmla="*/ 1237241 w 1717144"/>
                <a:gd name="connsiteY3" fmla="*/ 31896 h 399247"/>
                <a:gd name="connsiteX0" fmla="*/ 1717144 w 1717144"/>
                <a:gd name="connsiteY0" fmla="*/ 416694 h 438497"/>
                <a:gd name="connsiteX1" fmla="*/ 86052 w 1717144"/>
                <a:gd name="connsiteY1" fmla="*/ 391981 h 438497"/>
                <a:gd name="connsiteX2" fmla="*/ 296123 w 1717144"/>
                <a:gd name="connsiteY2" fmla="*/ 47885 h 438497"/>
                <a:gd name="connsiteX3" fmla="*/ 1237241 w 1717144"/>
                <a:gd name="connsiteY3" fmla="*/ 71146 h 438497"/>
                <a:gd name="connsiteX0" fmla="*/ 1717144 w 1717144"/>
                <a:gd name="connsiteY0" fmla="*/ 385519 h 407322"/>
                <a:gd name="connsiteX1" fmla="*/ 86052 w 1717144"/>
                <a:gd name="connsiteY1" fmla="*/ 360806 h 407322"/>
                <a:gd name="connsiteX2" fmla="*/ 296123 w 1717144"/>
                <a:gd name="connsiteY2" fmla="*/ 16710 h 407322"/>
                <a:gd name="connsiteX3" fmla="*/ 751724 w 1717144"/>
                <a:gd name="connsiteY3" fmla="*/ 141722 h 407322"/>
                <a:gd name="connsiteX0" fmla="*/ 1717144 w 1717144"/>
                <a:gd name="connsiteY0" fmla="*/ 385132 h 406935"/>
                <a:gd name="connsiteX1" fmla="*/ 86052 w 1717144"/>
                <a:gd name="connsiteY1" fmla="*/ 360419 h 406935"/>
                <a:gd name="connsiteX2" fmla="*/ 296123 w 1717144"/>
                <a:gd name="connsiteY2" fmla="*/ 16323 h 406935"/>
                <a:gd name="connsiteX3" fmla="*/ 751724 w 1717144"/>
                <a:gd name="connsiteY3" fmla="*/ 141335 h 406935"/>
                <a:gd name="connsiteX0" fmla="*/ 1717144 w 1717144"/>
                <a:gd name="connsiteY0" fmla="*/ 402465 h 424268"/>
                <a:gd name="connsiteX1" fmla="*/ 86052 w 1717144"/>
                <a:gd name="connsiteY1" fmla="*/ 377752 h 424268"/>
                <a:gd name="connsiteX2" fmla="*/ 296123 w 1717144"/>
                <a:gd name="connsiteY2" fmla="*/ 33656 h 424268"/>
                <a:gd name="connsiteX3" fmla="*/ 751724 w 1717144"/>
                <a:gd name="connsiteY3" fmla="*/ 158668 h 424268"/>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03068 w 1703068"/>
                <a:gd name="connsiteY0" fmla="*/ 402465 h 433569"/>
                <a:gd name="connsiteX1" fmla="*/ 71976 w 1703068"/>
                <a:gd name="connsiteY1" fmla="*/ 377752 h 433569"/>
                <a:gd name="connsiteX2" fmla="*/ 282047 w 1703068"/>
                <a:gd name="connsiteY2" fmla="*/ 33656 h 433569"/>
                <a:gd name="connsiteX3" fmla="*/ 737648 w 1703068"/>
                <a:gd name="connsiteY3" fmla="*/ 158668 h 433569"/>
                <a:gd name="connsiteX0" fmla="*/ 1736283 w 1736283"/>
                <a:gd name="connsiteY0" fmla="*/ 399831 h 421458"/>
                <a:gd name="connsiteX1" fmla="*/ 105191 w 1736283"/>
                <a:gd name="connsiteY1" fmla="*/ 375118 h 421458"/>
                <a:gd name="connsiteX2" fmla="*/ 243539 w 1736283"/>
                <a:gd name="connsiteY2" fmla="*/ 34201 h 421458"/>
                <a:gd name="connsiteX3" fmla="*/ 770863 w 1736283"/>
                <a:gd name="connsiteY3" fmla="*/ 156034 h 421458"/>
              </a:gdLst>
              <a:ahLst/>
              <a:cxnLst>
                <a:cxn ang="0">
                  <a:pos x="connsiteX0" y="connsiteY0"/>
                </a:cxn>
                <a:cxn ang="0">
                  <a:pos x="connsiteX1" y="connsiteY1"/>
                </a:cxn>
                <a:cxn ang="0">
                  <a:pos x="connsiteX2" y="connsiteY2"/>
                </a:cxn>
                <a:cxn ang="0">
                  <a:pos x="connsiteX3" y="connsiteY3"/>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rot="20520000">
            <a:off x="5689746" y="3795920"/>
            <a:ext cx="1851789" cy="369332"/>
          </a:xfrm>
          <a:prstGeom prst="rect">
            <a:avLst/>
          </a:prstGeom>
          <a:solidFill>
            <a:schemeClr val="tx1">
              <a:lumMod val="75000"/>
              <a:lumOff val="25000"/>
            </a:schemeClr>
          </a:solidFill>
        </p:spPr>
        <p:txBody>
          <a:bodyPr wrap="none" rtlCol="0">
            <a:spAutoFit/>
          </a:bodyPr>
          <a:lstStyle/>
          <a:p>
            <a:pPr algn="ctr"/>
            <a:r>
              <a:rPr lang="en-US" altLang="zh-CN" dirty="0">
                <a:solidFill>
                  <a:schemeClr val="bg1"/>
                </a:solidFill>
                <a:latin typeface="+mj-lt"/>
              </a:rPr>
              <a:t>Speaker</a:t>
            </a:r>
            <a:r>
              <a:rPr lang="zh-CN" altLang="en-US" dirty="0">
                <a:solidFill>
                  <a:schemeClr val="bg1"/>
                </a:solidFill>
              </a:rPr>
              <a:t>：</a:t>
            </a:r>
            <a:r>
              <a:rPr lang="zh-TW" altLang="en-US" dirty="0">
                <a:solidFill>
                  <a:schemeClr val="bg1"/>
                </a:solidFill>
              </a:rPr>
              <a:t>第三組</a:t>
            </a:r>
            <a:endParaRPr lang="zh-CN" altLang="en-US" dirty="0">
              <a:solidFill>
                <a:schemeClr val="bg1"/>
              </a:solidFill>
            </a:endParaRPr>
          </a:p>
        </p:txBody>
      </p:sp>
    </p:spTree>
    <p:extLst>
      <p:ext uri="{BB962C8B-B14F-4D97-AF65-F5344CB8AC3E}">
        <p14:creationId xmlns:p14="http://schemas.microsoft.com/office/powerpoint/2010/main" val="284303379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0-#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2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50"/>
                                        <p:tgtEl>
                                          <p:spTgt spid="6"/>
                                        </p:tgtEl>
                                      </p:cBhvr>
                                    </p:animEffect>
                                  </p:childTnLst>
                                </p:cTn>
                              </p:par>
                              <p:par>
                                <p:cTn id="16" presetID="2" presetClass="entr" presetSubtype="2" fill="hold" nodeType="withEffect">
                                  <p:stCondLst>
                                    <p:cond delay="25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1+#ppt_w/2"/>
                                          </p:val>
                                        </p:tav>
                                        <p:tav tm="100000">
                                          <p:val>
                                            <p:strVal val="#ppt_x"/>
                                          </p:val>
                                        </p:tav>
                                      </p:tavLst>
                                    </p:anim>
                                    <p:anim calcmode="lin" valueType="num">
                                      <p:cBhvr additive="base">
                                        <p:cTn id="19" dur="75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9" presetClass="entr" presetSubtype="0" fill="hold" grpId="0" nodeType="afterEffect">
                                  <p:stCondLst>
                                    <p:cond delay="0"/>
                                  </p:stCondLst>
                                  <p:iterate type="lt">
                                    <p:tmPct val="10000"/>
                                  </p:iterate>
                                  <p:childTnLst>
                                    <p:set>
                                      <p:cBhvr>
                                        <p:cTn id="22" dur="1" fill="hold">
                                          <p:stCondLst>
                                            <p:cond delay="0"/>
                                          </p:stCondLst>
                                        </p:cTn>
                                        <p:tgtEl>
                                          <p:spTgt spid="2"/>
                                        </p:tgtEl>
                                        <p:attrNameLst>
                                          <p:attrName>style.visibility</p:attrName>
                                        </p:attrNameLst>
                                      </p:cBhvr>
                                      <p:to>
                                        <p:strVal val="visible"/>
                                      </p:to>
                                    </p:set>
                                    <p:animEffect transition="in" filter="dissolve">
                                      <p:cBhvr>
                                        <p:cTn id="23" dur="750"/>
                                        <p:tgtEl>
                                          <p:spTgt spid="2"/>
                                        </p:tgtEl>
                                      </p:cBhvr>
                                    </p:animEffect>
                                  </p:childTnLst>
                                </p:cTn>
                              </p:par>
                            </p:childTnLst>
                          </p:cTn>
                        </p:par>
                        <p:par>
                          <p:cTn id="24" fill="hold">
                            <p:stCondLst>
                              <p:cond delay="2475"/>
                            </p:stCondLst>
                            <p:childTnLst>
                              <p:par>
                                <p:cTn id="25" presetID="22" presetClass="entr" presetSubtype="4"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par>
                          <p:cTn id="28" fill="hold">
                            <p:stCondLst>
                              <p:cond delay="2975"/>
                            </p:stCondLst>
                            <p:childTnLst>
                              <p:par>
                                <p:cTn id="29" presetID="4" presetClass="entr" presetSubtype="16"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ox(in)">
                                      <p:cBhvr>
                                        <p:cTn id="3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768CE8BA-7CCE-482C-AC9C-8DF5F1D8622E}"/>
              </a:ext>
            </a:extLst>
          </p:cNvPr>
          <p:cNvSpPr txBox="1"/>
          <p:nvPr/>
        </p:nvSpPr>
        <p:spPr>
          <a:xfrm>
            <a:off x="695400" y="1502787"/>
            <a:ext cx="6096000" cy="646331"/>
          </a:xfrm>
          <a:prstGeom prst="rect">
            <a:avLst/>
          </a:prstGeom>
          <a:noFill/>
        </p:spPr>
        <p:txBody>
          <a:bodyPr wrap="square">
            <a:spAutoFit/>
          </a:bodyPr>
          <a:lstStyle/>
          <a:p>
            <a:r>
              <a:rPr lang="zh-TW" altLang="en-US" dirty="0"/>
              <a:t>https://www.youtube.com/watch?v=rkSuPuRcgao&amp;ab_channel=EduKnow</a:t>
            </a:r>
          </a:p>
        </p:txBody>
      </p:sp>
      <p:sp>
        <p:nvSpPr>
          <p:cNvPr id="9" name="文字方塊 8">
            <a:extLst>
              <a:ext uri="{FF2B5EF4-FFF2-40B4-BE49-F238E27FC236}">
                <a16:creationId xmlns:a16="http://schemas.microsoft.com/office/drawing/2014/main" id="{F50B6244-F86F-4428-B157-7608B89754F2}"/>
              </a:ext>
            </a:extLst>
          </p:cNvPr>
          <p:cNvSpPr txBox="1"/>
          <p:nvPr/>
        </p:nvSpPr>
        <p:spPr>
          <a:xfrm>
            <a:off x="587388" y="548680"/>
            <a:ext cx="7776864" cy="954107"/>
          </a:xfrm>
          <a:prstGeom prst="rect">
            <a:avLst/>
          </a:prstGeom>
          <a:noFill/>
        </p:spPr>
        <p:txBody>
          <a:bodyPr wrap="square">
            <a:spAutoFit/>
          </a:bodyPr>
          <a:lstStyle/>
          <a:p>
            <a:pPr algn="l"/>
            <a:r>
              <a:rPr lang="en-US" altLang="zh-TW" sz="2800" b="1" i="0" dirty="0">
                <a:effectLst/>
                <a:latin typeface="Roboto"/>
              </a:rPr>
              <a:t>American Education Expert: How to turn your kids into a “curve wrecker(</a:t>
            </a:r>
            <a:r>
              <a:rPr lang="zh-TW" altLang="en-US" sz="2800" b="1" i="0" dirty="0">
                <a:effectLst/>
                <a:latin typeface="Roboto"/>
              </a:rPr>
              <a:t>學霸</a:t>
            </a:r>
            <a:r>
              <a:rPr lang="en-US" altLang="zh-TW" sz="2800" b="1" i="0" dirty="0">
                <a:effectLst/>
                <a:latin typeface="Roboto"/>
              </a:rPr>
              <a:t>)”</a:t>
            </a:r>
          </a:p>
        </p:txBody>
      </p:sp>
      <p:sp>
        <p:nvSpPr>
          <p:cNvPr id="11" name="文字方塊 10">
            <a:extLst>
              <a:ext uri="{FF2B5EF4-FFF2-40B4-BE49-F238E27FC236}">
                <a16:creationId xmlns:a16="http://schemas.microsoft.com/office/drawing/2014/main" id="{44B95894-6CF0-4659-AB8B-83602A6C1FCE}"/>
              </a:ext>
            </a:extLst>
          </p:cNvPr>
          <p:cNvSpPr txBox="1"/>
          <p:nvPr/>
        </p:nvSpPr>
        <p:spPr>
          <a:xfrm>
            <a:off x="3982414" y="3906053"/>
            <a:ext cx="7118142" cy="646331"/>
          </a:xfrm>
          <a:prstGeom prst="rect">
            <a:avLst/>
          </a:prstGeom>
          <a:noFill/>
        </p:spPr>
        <p:txBody>
          <a:bodyPr wrap="square">
            <a:spAutoFit/>
          </a:bodyPr>
          <a:lstStyle/>
          <a:p>
            <a:r>
              <a:rPr lang="zh-TW" altLang="en-US" dirty="0"/>
              <a:t>https://www.youtube.com/watch?v=bXGhtjezJPY&amp;ab_channel=Motivation2Study</a:t>
            </a:r>
          </a:p>
        </p:txBody>
      </p:sp>
      <p:sp>
        <p:nvSpPr>
          <p:cNvPr id="12" name="文字方塊 11">
            <a:extLst>
              <a:ext uri="{FF2B5EF4-FFF2-40B4-BE49-F238E27FC236}">
                <a16:creationId xmlns:a16="http://schemas.microsoft.com/office/drawing/2014/main" id="{6076A774-A84E-4AC7-A49B-C5577102DD2F}"/>
              </a:ext>
            </a:extLst>
          </p:cNvPr>
          <p:cNvSpPr txBox="1"/>
          <p:nvPr/>
        </p:nvSpPr>
        <p:spPr>
          <a:xfrm>
            <a:off x="3971763" y="2951946"/>
            <a:ext cx="7916133" cy="954107"/>
          </a:xfrm>
          <a:prstGeom prst="rect">
            <a:avLst/>
          </a:prstGeom>
          <a:noFill/>
        </p:spPr>
        <p:txBody>
          <a:bodyPr wrap="square">
            <a:spAutoFit/>
          </a:bodyPr>
          <a:lstStyle/>
          <a:p>
            <a:pPr algn="l"/>
            <a:r>
              <a:rPr lang="zh-TW" altLang="en-US" sz="2800" b="1" i="0" dirty="0">
                <a:effectLst/>
                <a:latin typeface="Roboto"/>
              </a:rPr>
              <a:t>馬雲對學生和年輕人的終極建議 </a:t>
            </a:r>
            <a:r>
              <a:rPr lang="en-US" altLang="zh-TW" sz="2800" b="1" i="0" dirty="0">
                <a:effectLst/>
                <a:latin typeface="Roboto"/>
              </a:rPr>
              <a:t>- </a:t>
            </a:r>
            <a:r>
              <a:rPr lang="zh-TW" altLang="en-US" sz="2800" b="1" i="0" dirty="0">
                <a:effectLst/>
                <a:latin typeface="Roboto"/>
              </a:rPr>
              <a:t>如何在生活中取得成功</a:t>
            </a:r>
          </a:p>
        </p:txBody>
      </p:sp>
    </p:spTree>
    <p:extLst>
      <p:ext uri="{BB962C8B-B14F-4D97-AF65-F5344CB8AC3E}">
        <p14:creationId xmlns:p14="http://schemas.microsoft.com/office/powerpoint/2010/main" val="651564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4730" y="4427731"/>
            <a:ext cx="9607994" cy="3780420"/>
          </a:xfrm>
          <a:prstGeom prst="rect">
            <a:avLst/>
          </a:prstGeom>
          <a:effectLst>
            <a:outerShdw blurRad="571500" dist="431800" dir="4800000" algn="tl" rotWithShape="0">
              <a:prstClr val="black">
                <a:alpha val="45000"/>
              </a:prstClr>
            </a:outerShdw>
          </a:effectLst>
        </p:spPr>
      </p:pic>
      <p:sp>
        <p:nvSpPr>
          <p:cNvPr id="4" name="TextBox 64"/>
          <p:cNvSpPr txBox="1"/>
          <p:nvPr/>
        </p:nvSpPr>
        <p:spPr>
          <a:xfrm>
            <a:off x="4654110" y="2990972"/>
            <a:ext cx="3005951" cy="923330"/>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ctr"/>
            <a:r>
              <a:rPr lang="zh-TW" altLang="en-US" sz="5400" b="1" spc="100" dirty="0">
                <a:latin typeface="+mn-ea"/>
              </a:rPr>
              <a:t>遊戲說明</a:t>
            </a:r>
            <a:endParaRPr lang="en-US" altLang="zh-CN" sz="5400" b="1" spc="100" dirty="0">
              <a:latin typeface="+mn-ea"/>
            </a:endParaRPr>
          </a:p>
        </p:txBody>
      </p:sp>
      <p:sp>
        <p:nvSpPr>
          <p:cNvPr id="5" name="文本框 4"/>
          <p:cNvSpPr txBox="1"/>
          <p:nvPr/>
        </p:nvSpPr>
        <p:spPr>
          <a:xfrm>
            <a:off x="5182929" y="1916832"/>
            <a:ext cx="1826141" cy="584775"/>
          </a:xfrm>
          <a:prstGeom prst="rect">
            <a:avLst/>
          </a:prstGeom>
          <a:noFill/>
        </p:spPr>
        <p:txBody>
          <a:bodyPr wrap="none" rtlCol="0">
            <a:spAutoFit/>
          </a:bodyPr>
          <a:lstStyle/>
          <a:p>
            <a:pPr algn="ctr"/>
            <a:r>
              <a:rPr lang="zh-CN" altLang="en-US" sz="3200" dirty="0">
                <a:solidFill>
                  <a:schemeClr val="tx1">
                    <a:lumMod val="75000"/>
                    <a:lumOff val="25000"/>
                  </a:schemeClr>
                </a:solidFill>
                <a:latin typeface="+mn-ea"/>
              </a:rPr>
              <a:t>第</a:t>
            </a:r>
            <a:r>
              <a:rPr lang="zh-TW" altLang="en-US" sz="3200" dirty="0">
                <a:solidFill>
                  <a:schemeClr val="tx1">
                    <a:lumMod val="75000"/>
                    <a:lumOff val="25000"/>
                  </a:schemeClr>
                </a:solidFill>
                <a:latin typeface="+mn-ea"/>
              </a:rPr>
              <a:t>三</a:t>
            </a:r>
            <a:r>
              <a:rPr lang="zh-CN" altLang="en-US" sz="3200" dirty="0">
                <a:solidFill>
                  <a:schemeClr val="tx1">
                    <a:lumMod val="75000"/>
                    <a:lumOff val="25000"/>
                  </a:schemeClr>
                </a:solidFill>
                <a:latin typeface="+mn-ea"/>
              </a:rPr>
              <a:t>部</a:t>
            </a:r>
            <a:r>
              <a:rPr lang="zh-TW" altLang="en-US" sz="3200" dirty="0">
                <a:solidFill>
                  <a:schemeClr val="tx1">
                    <a:lumMod val="75000"/>
                    <a:lumOff val="25000"/>
                  </a:schemeClr>
                </a:solidFill>
                <a:latin typeface="+mn-ea"/>
              </a:rPr>
              <a:t>份</a:t>
            </a:r>
            <a:endParaRPr lang="zh-CN" altLang="en-US" sz="3200" dirty="0">
              <a:solidFill>
                <a:schemeClr val="tx1">
                  <a:lumMod val="75000"/>
                  <a:lumOff val="25000"/>
                </a:schemeClr>
              </a:solidFill>
              <a:latin typeface="+mn-ea"/>
            </a:endParaRPr>
          </a:p>
        </p:txBody>
      </p:sp>
      <p:sp>
        <p:nvSpPr>
          <p:cNvPr id="15" name="任意多边形 14"/>
          <p:cNvSpPr/>
          <p:nvPr/>
        </p:nvSpPr>
        <p:spPr>
          <a:xfrm>
            <a:off x="3753224" y="1673609"/>
            <a:ext cx="4807725" cy="3008458"/>
          </a:xfrm>
          <a:custGeom>
            <a:avLst/>
            <a:gdLst>
              <a:gd name="connsiteX0" fmla="*/ 1898965 w 4807725"/>
              <a:gd name="connsiteY0" fmla="*/ 2960016 h 3008458"/>
              <a:gd name="connsiteX1" fmla="*/ 1995255 w 4807725"/>
              <a:gd name="connsiteY1" fmla="*/ 2965055 h 3008458"/>
              <a:gd name="connsiteX2" fmla="*/ 2110137 w 4807725"/>
              <a:gd name="connsiteY2" fmla="*/ 2960720 h 3008458"/>
              <a:gd name="connsiteX3" fmla="*/ 2361902 w 4807725"/>
              <a:gd name="connsiteY3" fmla="*/ 2972057 h 3008458"/>
              <a:gd name="connsiteX4" fmla="*/ 2565419 w 4807725"/>
              <a:gd name="connsiteY4" fmla="*/ 2973677 h 3008458"/>
              <a:gd name="connsiteX5" fmla="*/ 2426597 w 4807725"/>
              <a:gd name="connsiteY5" fmla="*/ 2974322 h 3008458"/>
              <a:gd name="connsiteX6" fmla="*/ 1928149 w 4807725"/>
              <a:gd name="connsiteY6" fmla="*/ 2973270 h 3008458"/>
              <a:gd name="connsiteX7" fmla="*/ 1424263 w 4807725"/>
              <a:gd name="connsiteY7" fmla="*/ 2997254 h 3008458"/>
              <a:gd name="connsiteX8" fmla="*/ 957900 w 4807725"/>
              <a:gd name="connsiteY8" fmla="*/ 2993541 h 3008458"/>
              <a:gd name="connsiteX9" fmla="*/ 967369 w 4807725"/>
              <a:gd name="connsiteY9" fmla="*/ 2974953 h 3008458"/>
              <a:gd name="connsiteX10" fmla="*/ 1293824 w 4807725"/>
              <a:gd name="connsiteY10" fmla="*/ 2977552 h 3008458"/>
              <a:gd name="connsiteX11" fmla="*/ 1629747 w 4807725"/>
              <a:gd name="connsiteY11" fmla="*/ 2961562 h 3008458"/>
              <a:gd name="connsiteX12" fmla="*/ 1787608 w 4807725"/>
              <a:gd name="connsiteY12" fmla="*/ 2960656 h 3008458"/>
              <a:gd name="connsiteX13" fmla="*/ 1792405 w 4807725"/>
              <a:gd name="connsiteY13" fmla="*/ 2961107 h 3008458"/>
              <a:gd name="connsiteX14" fmla="*/ 1815460 w 4807725"/>
              <a:gd name="connsiteY14" fmla="*/ 2960496 h 3008458"/>
              <a:gd name="connsiteX15" fmla="*/ 1258838 w 4807725"/>
              <a:gd name="connsiteY15" fmla="*/ 2936138 h 3008458"/>
              <a:gd name="connsiteX16" fmla="*/ 1219490 w 4807725"/>
              <a:gd name="connsiteY16" fmla="*/ 2939632 h 3008458"/>
              <a:gd name="connsiteX17" fmla="*/ 990865 w 4807725"/>
              <a:gd name="connsiteY17" fmla="*/ 2951809 h 3008458"/>
              <a:gd name="connsiteX18" fmla="*/ 859723 w 4807725"/>
              <a:gd name="connsiteY18" fmla="*/ 2947849 h 3008458"/>
              <a:gd name="connsiteX19" fmla="*/ 794242 w 4807725"/>
              <a:gd name="connsiteY19" fmla="*/ 2943845 h 3008458"/>
              <a:gd name="connsiteX20" fmla="*/ 839956 w 4807725"/>
              <a:gd name="connsiteY20" fmla="*/ 2940693 h 3008458"/>
              <a:gd name="connsiteX21" fmla="*/ 972282 w 4807725"/>
              <a:gd name="connsiteY21" fmla="*/ 2942330 h 3008458"/>
              <a:gd name="connsiteX22" fmla="*/ 1120958 w 4807725"/>
              <a:gd name="connsiteY22" fmla="*/ 2940597 h 3008458"/>
              <a:gd name="connsiteX23" fmla="*/ 3481733 w 4807725"/>
              <a:gd name="connsiteY23" fmla="*/ 2931248 h 3008458"/>
              <a:gd name="connsiteX24" fmla="*/ 3593607 w 4807725"/>
              <a:gd name="connsiteY24" fmla="*/ 2937601 h 3008458"/>
              <a:gd name="connsiteX25" fmla="*/ 3419025 w 4807725"/>
              <a:gd name="connsiteY25" fmla="*/ 2950727 h 3008458"/>
              <a:gd name="connsiteX26" fmla="*/ 3264081 w 4807725"/>
              <a:gd name="connsiteY26" fmla="*/ 2957532 h 3008458"/>
              <a:gd name="connsiteX27" fmla="*/ 3103127 w 4807725"/>
              <a:gd name="connsiteY27" fmla="*/ 2959002 h 3008458"/>
              <a:gd name="connsiteX28" fmla="*/ 2956435 w 4807725"/>
              <a:gd name="connsiteY28" fmla="*/ 2955282 h 3008458"/>
              <a:gd name="connsiteX29" fmla="*/ 3146175 w 4807725"/>
              <a:gd name="connsiteY29" fmla="*/ 2952054 h 3008458"/>
              <a:gd name="connsiteX30" fmla="*/ 3391779 w 4807725"/>
              <a:gd name="connsiteY30" fmla="*/ 2939939 h 3008458"/>
              <a:gd name="connsiteX31" fmla="*/ 4396877 w 4807725"/>
              <a:gd name="connsiteY31" fmla="*/ 2921907 h 3008458"/>
              <a:gd name="connsiteX32" fmla="*/ 4393921 w 4807725"/>
              <a:gd name="connsiteY32" fmla="*/ 2923129 h 3008458"/>
              <a:gd name="connsiteX33" fmla="*/ 4320984 w 4807725"/>
              <a:gd name="connsiteY33" fmla="*/ 2940994 h 3008458"/>
              <a:gd name="connsiteX34" fmla="*/ 3910370 w 4807725"/>
              <a:gd name="connsiteY34" fmla="*/ 2965721 h 3008458"/>
              <a:gd name="connsiteX35" fmla="*/ 3387901 w 4807725"/>
              <a:gd name="connsiteY35" fmla="*/ 2980225 h 3008458"/>
              <a:gd name="connsiteX36" fmla="*/ 2874902 w 4807725"/>
              <a:gd name="connsiteY36" fmla="*/ 2976141 h 3008458"/>
              <a:gd name="connsiteX37" fmla="*/ 2565419 w 4807725"/>
              <a:gd name="connsiteY37" fmla="*/ 2973677 h 3008458"/>
              <a:gd name="connsiteX38" fmla="*/ 2935564 w 4807725"/>
              <a:gd name="connsiteY38" fmla="*/ 2971958 h 3008458"/>
              <a:gd name="connsiteX39" fmla="*/ 3264081 w 4807725"/>
              <a:gd name="connsiteY39" fmla="*/ 2957532 h 3008458"/>
              <a:gd name="connsiteX40" fmla="*/ 3358932 w 4807725"/>
              <a:gd name="connsiteY40" fmla="*/ 2956665 h 3008458"/>
              <a:gd name="connsiteX41" fmla="*/ 3873204 w 4807725"/>
              <a:gd name="connsiteY41" fmla="*/ 2946761 h 3008458"/>
              <a:gd name="connsiteX42" fmla="*/ 3954468 w 4807725"/>
              <a:gd name="connsiteY42" fmla="*/ 2942353 h 3008458"/>
              <a:gd name="connsiteX43" fmla="*/ 4036867 w 4807725"/>
              <a:gd name="connsiteY43" fmla="*/ 2941454 h 3008458"/>
              <a:gd name="connsiteX44" fmla="*/ 4120412 w 4807725"/>
              <a:gd name="connsiteY44" fmla="*/ 2944063 h 3008458"/>
              <a:gd name="connsiteX45" fmla="*/ 4302400 w 4807725"/>
              <a:gd name="connsiteY45" fmla="*/ 2931514 h 3008458"/>
              <a:gd name="connsiteX46" fmla="*/ 4305062 w 4807725"/>
              <a:gd name="connsiteY46" fmla="*/ 2930842 h 3008458"/>
              <a:gd name="connsiteX47" fmla="*/ 4363063 w 4807725"/>
              <a:gd name="connsiteY47" fmla="*/ 2927331 h 3008458"/>
              <a:gd name="connsiteX48" fmla="*/ 1493078 w 4807725"/>
              <a:gd name="connsiteY48" fmla="*/ 2920857 h 3008458"/>
              <a:gd name="connsiteX49" fmla="*/ 1557263 w 4807725"/>
              <a:gd name="connsiteY49" fmla="*/ 2926070 h 3008458"/>
              <a:gd name="connsiteX50" fmla="*/ 1565186 w 4807725"/>
              <a:gd name="connsiteY50" fmla="*/ 2930687 h 3008458"/>
              <a:gd name="connsiteX51" fmla="*/ 1437506 w 4807725"/>
              <a:gd name="connsiteY51" fmla="*/ 2942534 h 3008458"/>
              <a:gd name="connsiteX52" fmla="*/ 1280153 w 4807725"/>
              <a:gd name="connsiteY52" fmla="*/ 2935449 h 3008458"/>
              <a:gd name="connsiteX53" fmla="*/ 1258838 w 4807725"/>
              <a:gd name="connsiteY53" fmla="*/ 2936138 h 3008458"/>
              <a:gd name="connsiteX54" fmla="*/ 1400339 w 4807725"/>
              <a:gd name="connsiteY54" fmla="*/ 2923574 h 3008458"/>
              <a:gd name="connsiteX55" fmla="*/ 1438401 w 4807725"/>
              <a:gd name="connsiteY55" fmla="*/ 2922431 h 3008458"/>
              <a:gd name="connsiteX56" fmla="*/ 1472129 w 4807725"/>
              <a:gd name="connsiteY56" fmla="*/ 2922323 h 3008458"/>
              <a:gd name="connsiteX57" fmla="*/ 1590737 w 4807725"/>
              <a:gd name="connsiteY57" fmla="*/ 2920626 h 3008458"/>
              <a:gd name="connsiteX58" fmla="*/ 1591884 w 4807725"/>
              <a:gd name="connsiteY58" fmla="*/ 2920630 h 3008458"/>
              <a:gd name="connsiteX59" fmla="*/ 1616437 w 4807725"/>
              <a:gd name="connsiteY59" fmla="*/ 2929523 h 3008458"/>
              <a:gd name="connsiteX60" fmla="*/ 1853815 w 4807725"/>
              <a:gd name="connsiteY60" fmla="*/ 2935350 h 3008458"/>
              <a:gd name="connsiteX61" fmla="*/ 2072970 w 4807725"/>
              <a:gd name="connsiteY61" fmla="*/ 2941760 h 3008458"/>
              <a:gd name="connsiteX62" fmla="*/ 2338762 w 4807725"/>
              <a:gd name="connsiteY62" fmla="*/ 2948543 h 3008458"/>
              <a:gd name="connsiteX63" fmla="*/ 2851761 w 4807725"/>
              <a:gd name="connsiteY63" fmla="*/ 2952627 h 3008458"/>
              <a:gd name="connsiteX64" fmla="*/ 2956435 w 4807725"/>
              <a:gd name="connsiteY64" fmla="*/ 2955282 h 3008458"/>
              <a:gd name="connsiteX65" fmla="*/ 2898008 w 4807725"/>
              <a:gd name="connsiteY65" fmla="*/ 2956276 h 3008458"/>
              <a:gd name="connsiteX66" fmla="*/ 2651189 w 4807725"/>
              <a:gd name="connsiteY66" fmla="*/ 2955696 h 3008458"/>
              <a:gd name="connsiteX67" fmla="*/ 1898965 w 4807725"/>
              <a:gd name="connsiteY67" fmla="*/ 2960016 h 3008458"/>
              <a:gd name="connsiteX68" fmla="*/ 1876955 w 4807725"/>
              <a:gd name="connsiteY68" fmla="*/ 2958864 h 3008458"/>
              <a:gd name="connsiteX69" fmla="*/ 1815460 w 4807725"/>
              <a:gd name="connsiteY69" fmla="*/ 2960496 h 3008458"/>
              <a:gd name="connsiteX70" fmla="*/ 1787608 w 4807725"/>
              <a:gd name="connsiteY70" fmla="*/ 2960656 h 3008458"/>
              <a:gd name="connsiteX71" fmla="*/ 1704437 w 4807725"/>
              <a:gd name="connsiteY71" fmla="*/ 2952825 h 3008458"/>
              <a:gd name="connsiteX72" fmla="*/ 1572090 w 4807725"/>
              <a:gd name="connsiteY72" fmla="*/ 2934711 h 3008458"/>
              <a:gd name="connsiteX73" fmla="*/ 1565186 w 4807725"/>
              <a:gd name="connsiteY73" fmla="*/ 2930687 h 3008458"/>
              <a:gd name="connsiteX74" fmla="*/ 1588024 w 4807725"/>
              <a:gd name="connsiteY74" fmla="*/ 2928568 h 3008458"/>
              <a:gd name="connsiteX75" fmla="*/ 1547666 w 4807725"/>
              <a:gd name="connsiteY75" fmla="*/ 2920477 h 3008458"/>
              <a:gd name="connsiteX76" fmla="*/ 1585439 w 4807725"/>
              <a:gd name="connsiteY76" fmla="*/ 2920608 h 3008458"/>
              <a:gd name="connsiteX77" fmla="*/ 1585745 w 4807725"/>
              <a:gd name="connsiteY77" fmla="*/ 2921550 h 3008458"/>
              <a:gd name="connsiteX78" fmla="*/ 1588024 w 4807725"/>
              <a:gd name="connsiteY78" fmla="*/ 2928568 h 3008458"/>
              <a:gd name="connsiteX79" fmla="*/ 1557263 w 4807725"/>
              <a:gd name="connsiteY79" fmla="*/ 2926070 h 3008458"/>
              <a:gd name="connsiteX80" fmla="*/ 1135687 w 4807725"/>
              <a:gd name="connsiteY80" fmla="*/ 2920300 h 3008458"/>
              <a:gd name="connsiteX81" fmla="*/ 1236460 w 4807725"/>
              <a:gd name="connsiteY81" fmla="*/ 2921363 h 3008458"/>
              <a:gd name="connsiteX82" fmla="*/ 1168297 w 4807725"/>
              <a:gd name="connsiteY82" fmla="*/ 2925226 h 3008458"/>
              <a:gd name="connsiteX83" fmla="*/ 792455 w 4807725"/>
              <a:gd name="connsiteY83" fmla="*/ 2929451 h 3008458"/>
              <a:gd name="connsiteX84" fmla="*/ 740018 w 4807725"/>
              <a:gd name="connsiteY84" fmla="*/ 2923973 h 3008458"/>
              <a:gd name="connsiteX85" fmla="*/ 893739 w 4807725"/>
              <a:gd name="connsiteY85" fmla="*/ 2921290 h 3008458"/>
              <a:gd name="connsiteX86" fmla="*/ 1135687 w 4807725"/>
              <a:gd name="connsiteY86" fmla="*/ 2920300 h 3008458"/>
              <a:gd name="connsiteX87" fmla="*/ 2408939 w 4807725"/>
              <a:gd name="connsiteY87" fmla="*/ 2919939 h 3008458"/>
              <a:gd name="connsiteX88" fmla="*/ 2701463 w 4807725"/>
              <a:gd name="connsiteY88" fmla="*/ 2922915 h 3008458"/>
              <a:gd name="connsiteX89" fmla="*/ 2534776 w 4807725"/>
              <a:gd name="connsiteY89" fmla="*/ 2931439 h 3008458"/>
              <a:gd name="connsiteX90" fmla="*/ 2037512 w 4807725"/>
              <a:gd name="connsiteY90" fmla="*/ 2928063 h 3008458"/>
              <a:gd name="connsiteX91" fmla="*/ 1873587 w 4807725"/>
              <a:gd name="connsiteY91" fmla="*/ 2921609 h 3008458"/>
              <a:gd name="connsiteX92" fmla="*/ 1895895 w 4807725"/>
              <a:gd name="connsiteY92" fmla="*/ 2921687 h 3008458"/>
              <a:gd name="connsiteX93" fmla="*/ 2408939 w 4807725"/>
              <a:gd name="connsiteY93" fmla="*/ 2919939 h 3008458"/>
              <a:gd name="connsiteX94" fmla="*/ 1269180 w 4807725"/>
              <a:gd name="connsiteY94" fmla="*/ 2919509 h 3008458"/>
              <a:gd name="connsiteX95" fmla="*/ 1375882 w 4807725"/>
              <a:gd name="connsiteY95" fmla="*/ 2919880 h 3008458"/>
              <a:gd name="connsiteX96" fmla="*/ 1500842 w 4807725"/>
              <a:gd name="connsiteY96" fmla="*/ 2920314 h 3008458"/>
              <a:gd name="connsiteX97" fmla="*/ 1493078 w 4807725"/>
              <a:gd name="connsiteY97" fmla="*/ 2920857 h 3008458"/>
              <a:gd name="connsiteX98" fmla="*/ 1492473 w 4807725"/>
              <a:gd name="connsiteY98" fmla="*/ 2920808 h 3008458"/>
              <a:gd name="connsiteX99" fmla="*/ 1438401 w 4807725"/>
              <a:gd name="connsiteY99" fmla="*/ 2922431 h 3008458"/>
              <a:gd name="connsiteX100" fmla="*/ 1361286 w 4807725"/>
              <a:gd name="connsiteY100" fmla="*/ 2922680 h 3008458"/>
              <a:gd name="connsiteX101" fmla="*/ 1236460 w 4807725"/>
              <a:gd name="connsiteY101" fmla="*/ 2921363 h 3008458"/>
              <a:gd name="connsiteX102" fmla="*/ 1584589 w 4807725"/>
              <a:gd name="connsiteY102" fmla="*/ 2917988 h 3008458"/>
              <a:gd name="connsiteX103" fmla="*/ 1590863 w 4807725"/>
              <a:gd name="connsiteY103" fmla="*/ 2920260 h 3008458"/>
              <a:gd name="connsiteX104" fmla="*/ 1590737 w 4807725"/>
              <a:gd name="connsiteY104" fmla="*/ 2920626 h 3008458"/>
              <a:gd name="connsiteX105" fmla="*/ 1585439 w 4807725"/>
              <a:gd name="connsiteY105" fmla="*/ 2920608 h 3008458"/>
              <a:gd name="connsiteX106" fmla="*/ 1542398 w 4807725"/>
              <a:gd name="connsiteY106" fmla="*/ 2917407 h 3008458"/>
              <a:gd name="connsiteX107" fmla="*/ 1547666 w 4807725"/>
              <a:gd name="connsiteY107" fmla="*/ 2920477 h 3008458"/>
              <a:gd name="connsiteX108" fmla="*/ 1500842 w 4807725"/>
              <a:gd name="connsiteY108" fmla="*/ 2920314 h 3008458"/>
              <a:gd name="connsiteX109" fmla="*/ 1590137 w 4807725"/>
              <a:gd name="connsiteY109" fmla="*/ 2915033 h 3008458"/>
              <a:gd name="connsiteX110" fmla="*/ 1789161 w 4807725"/>
              <a:gd name="connsiteY110" fmla="*/ 2918285 h 3008458"/>
              <a:gd name="connsiteX111" fmla="*/ 1873587 w 4807725"/>
              <a:gd name="connsiteY111" fmla="*/ 2921609 h 3008458"/>
              <a:gd name="connsiteX112" fmla="*/ 1591884 w 4807725"/>
              <a:gd name="connsiteY112" fmla="*/ 2920630 h 3008458"/>
              <a:gd name="connsiteX113" fmla="*/ 1590863 w 4807725"/>
              <a:gd name="connsiteY113" fmla="*/ 2920260 h 3008458"/>
              <a:gd name="connsiteX114" fmla="*/ 1591005 w 4807725"/>
              <a:gd name="connsiteY114" fmla="*/ 2919843 h 3008458"/>
              <a:gd name="connsiteX115" fmla="*/ 1578941 w 4807725"/>
              <a:gd name="connsiteY115" fmla="*/ 2914850 h 3008458"/>
              <a:gd name="connsiteX116" fmla="*/ 1583594 w 4807725"/>
              <a:gd name="connsiteY116" fmla="*/ 2914926 h 3008458"/>
              <a:gd name="connsiteX117" fmla="*/ 1584589 w 4807725"/>
              <a:gd name="connsiteY117" fmla="*/ 2917988 h 3008458"/>
              <a:gd name="connsiteX118" fmla="*/ 1579647 w 4807725"/>
              <a:gd name="connsiteY118" fmla="*/ 2916198 h 3008458"/>
              <a:gd name="connsiteX119" fmla="*/ 1577617 w 4807725"/>
              <a:gd name="connsiteY119" fmla="*/ 2914943 h 3008458"/>
              <a:gd name="connsiteX120" fmla="*/ 1583467 w 4807725"/>
              <a:gd name="connsiteY120" fmla="*/ 2914533 h 3008458"/>
              <a:gd name="connsiteX121" fmla="*/ 1590096 w 4807725"/>
              <a:gd name="connsiteY121" fmla="*/ 2914805 h 3008458"/>
              <a:gd name="connsiteX122" fmla="*/ 1590137 w 4807725"/>
              <a:gd name="connsiteY122" fmla="*/ 2915033 h 3008458"/>
              <a:gd name="connsiteX123" fmla="*/ 1583594 w 4807725"/>
              <a:gd name="connsiteY123" fmla="*/ 2914926 h 3008458"/>
              <a:gd name="connsiteX124" fmla="*/ 1536830 w 4807725"/>
              <a:gd name="connsiteY124" fmla="*/ 2914162 h 3008458"/>
              <a:gd name="connsiteX125" fmla="*/ 1577427 w 4807725"/>
              <a:gd name="connsiteY125" fmla="*/ 2914825 h 3008458"/>
              <a:gd name="connsiteX126" fmla="*/ 1577617 w 4807725"/>
              <a:gd name="connsiteY126" fmla="*/ 2914943 h 3008458"/>
              <a:gd name="connsiteX127" fmla="*/ 1542398 w 4807725"/>
              <a:gd name="connsiteY127" fmla="*/ 2917407 h 3008458"/>
              <a:gd name="connsiteX128" fmla="*/ 1575364 w 4807725"/>
              <a:gd name="connsiteY128" fmla="*/ 2913549 h 3008458"/>
              <a:gd name="connsiteX129" fmla="*/ 1583467 w 4807725"/>
              <a:gd name="connsiteY129" fmla="*/ 2914533 h 3008458"/>
              <a:gd name="connsiteX130" fmla="*/ 1578941 w 4807725"/>
              <a:gd name="connsiteY130" fmla="*/ 2914850 h 3008458"/>
              <a:gd name="connsiteX131" fmla="*/ 1577427 w 4807725"/>
              <a:gd name="connsiteY131" fmla="*/ 2914825 h 3008458"/>
              <a:gd name="connsiteX132" fmla="*/ 4384972 w 4807725"/>
              <a:gd name="connsiteY132" fmla="*/ 2909743 h 3008458"/>
              <a:gd name="connsiteX133" fmla="*/ 4379649 w 4807725"/>
              <a:gd name="connsiteY133" fmla="*/ 2912007 h 3008458"/>
              <a:gd name="connsiteX134" fmla="*/ 4305062 w 4807725"/>
              <a:gd name="connsiteY134" fmla="*/ 2930842 h 3008458"/>
              <a:gd name="connsiteX135" fmla="*/ 4150173 w 4807725"/>
              <a:gd name="connsiteY135" fmla="*/ 2940217 h 3008458"/>
              <a:gd name="connsiteX136" fmla="*/ 4036867 w 4807725"/>
              <a:gd name="connsiteY136" fmla="*/ 2941454 h 3008458"/>
              <a:gd name="connsiteX137" fmla="*/ 3995099 w 4807725"/>
              <a:gd name="connsiteY137" fmla="*/ 2940149 h 3008458"/>
              <a:gd name="connsiteX138" fmla="*/ 3954468 w 4807725"/>
              <a:gd name="connsiteY138" fmla="*/ 2942353 h 3008458"/>
              <a:gd name="connsiteX139" fmla="*/ 3933867 w 4807725"/>
              <a:gd name="connsiteY139" fmla="*/ 2942578 h 3008458"/>
              <a:gd name="connsiteX140" fmla="*/ 3687842 w 4807725"/>
              <a:gd name="connsiteY140" fmla="*/ 2942952 h 3008458"/>
              <a:gd name="connsiteX141" fmla="*/ 3593607 w 4807725"/>
              <a:gd name="connsiteY141" fmla="*/ 2937601 h 3008458"/>
              <a:gd name="connsiteX142" fmla="*/ 3661906 w 4807725"/>
              <a:gd name="connsiteY142" fmla="*/ 2932466 h 3008458"/>
              <a:gd name="connsiteX143" fmla="*/ 3773360 w 4807725"/>
              <a:gd name="connsiteY143" fmla="*/ 2919947 h 3008458"/>
              <a:gd name="connsiteX144" fmla="*/ 3844234 w 4807725"/>
              <a:gd name="connsiteY144" fmla="*/ 2923200 h 3008458"/>
              <a:gd name="connsiteX145" fmla="*/ 4097272 w 4807725"/>
              <a:gd name="connsiteY145" fmla="*/ 2920549 h 3008458"/>
              <a:gd name="connsiteX146" fmla="*/ 4297843 w 4807725"/>
              <a:gd name="connsiteY146" fmla="*/ 2917480 h 3008458"/>
              <a:gd name="connsiteX147" fmla="*/ 1536461 w 4807725"/>
              <a:gd name="connsiteY147" fmla="*/ 2908825 h 3008458"/>
              <a:gd name="connsiteX148" fmla="*/ 1545481 w 4807725"/>
              <a:gd name="connsiteY148" fmla="*/ 2909920 h 3008458"/>
              <a:gd name="connsiteX149" fmla="*/ 1536830 w 4807725"/>
              <a:gd name="connsiteY149" fmla="*/ 2914162 h 3008458"/>
              <a:gd name="connsiteX150" fmla="*/ 3008483 w 4807725"/>
              <a:gd name="connsiteY150" fmla="*/ 2907214 h 3008458"/>
              <a:gd name="connsiteX151" fmla="*/ 3598298 w 4807725"/>
              <a:gd name="connsiteY151" fmla="*/ 2911910 h 3008458"/>
              <a:gd name="connsiteX152" fmla="*/ 3658948 w 4807725"/>
              <a:gd name="connsiteY152" fmla="*/ 2914695 h 3008458"/>
              <a:gd name="connsiteX153" fmla="*/ 3630908 w 4807725"/>
              <a:gd name="connsiteY153" fmla="*/ 2916836 h 3008458"/>
              <a:gd name="connsiteX154" fmla="*/ 3481733 w 4807725"/>
              <a:gd name="connsiteY154" fmla="*/ 2931248 h 3008458"/>
              <a:gd name="connsiteX155" fmla="*/ 3448920 w 4807725"/>
              <a:gd name="connsiteY155" fmla="*/ 2929385 h 3008458"/>
              <a:gd name="connsiteX156" fmla="*/ 2935920 w 4807725"/>
              <a:gd name="connsiteY156" fmla="*/ 2925301 h 3008458"/>
              <a:gd name="connsiteX157" fmla="*/ 2701463 w 4807725"/>
              <a:gd name="connsiteY157" fmla="*/ 2922915 h 3008458"/>
              <a:gd name="connsiteX158" fmla="*/ 1546300 w 4807725"/>
              <a:gd name="connsiteY158" fmla="*/ 2895573 h 3008458"/>
              <a:gd name="connsiteX159" fmla="*/ 1575364 w 4807725"/>
              <a:gd name="connsiteY159" fmla="*/ 2913549 h 3008458"/>
              <a:gd name="connsiteX160" fmla="*/ 1545481 w 4807725"/>
              <a:gd name="connsiteY160" fmla="*/ 2909920 h 3008458"/>
              <a:gd name="connsiteX161" fmla="*/ 1548534 w 4807725"/>
              <a:gd name="connsiteY161" fmla="*/ 2908423 h 3008458"/>
              <a:gd name="connsiteX162" fmla="*/ 1546300 w 4807725"/>
              <a:gd name="connsiteY162" fmla="*/ 2895573 h 3008458"/>
              <a:gd name="connsiteX163" fmla="*/ 1546300 w 4807725"/>
              <a:gd name="connsiteY163" fmla="*/ 2895573 h 3008458"/>
              <a:gd name="connsiteX164" fmla="*/ 2572299 w 4807725"/>
              <a:gd name="connsiteY164" fmla="*/ 2903742 h 3008458"/>
              <a:gd name="connsiteX165" fmla="*/ 2674902 w 4807725"/>
              <a:gd name="connsiteY165" fmla="*/ 2904559 h 3008458"/>
              <a:gd name="connsiteX166" fmla="*/ 2404337 w 4807725"/>
              <a:gd name="connsiteY166" fmla="*/ 2911737 h 3008458"/>
              <a:gd name="connsiteX167" fmla="*/ 1546300 w 4807725"/>
              <a:gd name="connsiteY167" fmla="*/ 2895573 h 3008458"/>
              <a:gd name="connsiteX168" fmla="*/ 294594 w 4807725"/>
              <a:gd name="connsiteY168" fmla="*/ 2865211 h 3008458"/>
              <a:gd name="connsiteX169" fmla="*/ 315173 w 4807725"/>
              <a:gd name="connsiteY169" fmla="*/ 2876440 h 3008458"/>
              <a:gd name="connsiteX170" fmla="*/ 330203 w 4807725"/>
              <a:gd name="connsiteY170" fmla="*/ 2881261 h 3008458"/>
              <a:gd name="connsiteX171" fmla="*/ 340648 w 4807725"/>
              <a:gd name="connsiteY171" fmla="*/ 2889985 h 3008458"/>
              <a:gd name="connsiteX172" fmla="*/ 389506 w 4807725"/>
              <a:gd name="connsiteY172" fmla="*/ 2914360 h 3008458"/>
              <a:gd name="connsiteX173" fmla="*/ 513546 w 4807725"/>
              <a:gd name="connsiteY173" fmla="*/ 2932262 h 3008458"/>
              <a:gd name="connsiteX174" fmla="*/ 551650 w 4807725"/>
              <a:gd name="connsiteY174" fmla="*/ 2930303 h 3008458"/>
              <a:gd name="connsiteX175" fmla="*/ 631490 w 4807725"/>
              <a:gd name="connsiteY175" fmla="*/ 2937356 h 3008458"/>
              <a:gd name="connsiteX176" fmla="*/ 739101 w 4807725"/>
              <a:gd name="connsiteY176" fmla="*/ 2940473 h 3008458"/>
              <a:gd name="connsiteX177" fmla="*/ 794242 w 4807725"/>
              <a:gd name="connsiteY177" fmla="*/ 2943845 h 3008458"/>
              <a:gd name="connsiteX178" fmla="*/ 711048 w 4807725"/>
              <a:gd name="connsiteY178" fmla="*/ 2949582 h 3008458"/>
              <a:gd name="connsiteX179" fmla="*/ 477866 w 4807725"/>
              <a:gd name="connsiteY179" fmla="*/ 2947725 h 3008458"/>
              <a:gd name="connsiteX180" fmla="*/ 296589 w 4807725"/>
              <a:gd name="connsiteY180" fmla="*/ 2866960 h 3008458"/>
              <a:gd name="connsiteX181" fmla="*/ 284233 w 4807725"/>
              <a:gd name="connsiteY181" fmla="*/ 2837751 h 3008458"/>
              <a:gd name="connsiteX182" fmla="*/ 346989 w 4807725"/>
              <a:gd name="connsiteY182" fmla="*/ 2870715 h 3008458"/>
              <a:gd name="connsiteX183" fmla="*/ 561790 w 4807725"/>
              <a:gd name="connsiteY183" fmla="*/ 2912961 h 3008458"/>
              <a:gd name="connsiteX184" fmla="*/ 612445 w 4807725"/>
              <a:gd name="connsiteY184" fmla="*/ 2914669 h 3008458"/>
              <a:gd name="connsiteX185" fmla="*/ 622688 w 4807725"/>
              <a:gd name="connsiteY185" fmla="*/ 2916216 h 3008458"/>
              <a:gd name="connsiteX186" fmla="*/ 639506 w 4807725"/>
              <a:gd name="connsiteY186" fmla="*/ 2915582 h 3008458"/>
              <a:gd name="connsiteX187" fmla="*/ 669324 w 4807725"/>
              <a:gd name="connsiteY187" fmla="*/ 2916587 h 3008458"/>
              <a:gd name="connsiteX188" fmla="*/ 740018 w 4807725"/>
              <a:gd name="connsiteY188" fmla="*/ 2923973 h 3008458"/>
              <a:gd name="connsiteX189" fmla="*/ 641271 w 4807725"/>
              <a:gd name="connsiteY189" fmla="*/ 2925696 h 3008458"/>
              <a:gd name="connsiteX190" fmla="*/ 551650 w 4807725"/>
              <a:gd name="connsiteY190" fmla="*/ 2930303 h 3008458"/>
              <a:gd name="connsiteX191" fmla="*/ 521743 w 4807725"/>
              <a:gd name="connsiteY191" fmla="*/ 2927661 h 3008458"/>
              <a:gd name="connsiteX192" fmla="*/ 414693 w 4807725"/>
              <a:gd name="connsiteY192" fmla="*/ 2908363 h 3008458"/>
              <a:gd name="connsiteX193" fmla="*/ 330203 w 4807725"/>
              <a:gd name="connsiteY193" fmla="*/ 2881261 h 3008458"/>
              <a:gd name="connsiteX194" fmla="*/ 298432 w 4807725"/>
              <a:gd name="connsiteY194" fmla="*/ 2854726 h 3008458"/>
              <a:gd name="connsiteX195" fmla="*/ 138453 w 4807725"/>
              <a:gd name="connsiteY195" fmla="*/ 2809709 h 3008458"/>
              <a:gd name="connsiteX196" fmla="*/ 124426 w 4807725"/>
              <a:gd name="connsiteY196" fmla="*/ 2814263 h 3008458"/>
              <a:gd name="connsiteX197" fmla="*/ 138453 w 4807725"/>
              <a:gd name="connsiteY197" fmla="*/ 2809709 h 3008458"/>
              <a:gd name="connsiteX198" fmla="*/ 128210 w 4807725"/>
              <a:gd name="connsiteY198" fmla="*/ 2711762 h 3008458"/>
              <a:gd name="connsiteX199" fmla="*/ 144559 w 4807725"/>
              <a:gd name="connsiteY199" fmla="*/ 2745809 h 3008458"/>
              <a:gd name="connsiteX200" fmla="*/ 138453 w 4807725"/>
              <a:gd name="connsiteY200" fmla="*/ 2809709 h 3008458"/>
              <a:gd name="connsiteX201" fmla="*/ 127211 w 4807725"/>
              <a:gd name="connsiteY201" fmla="*/ 2738821 h 3008458"/>
              <a:gd name="connsiteX202" fmla="*/ 147875 w 4807725"/>
              <a:gd name="connsiteY202" fmla="*/ 2711111 h 3008458"/>
              <a:gd name="connsiteX203" fmla="*/ 171234 w 4807725"/>
              <a:gd name="connsiteY203" fmla="*/ 2753977 h 3008458"/>
              <a:gd name="connsiteX204" fmla="*/ 206370 w 4807725"/>
              <a:gd name="connsiteY204" fmla="*/ 2790747 h 3008458"/>
              <a:gd name="connsiteX205" fmla="*/ 243594 w 4807725"/>
              <a:gd name="connsiteY205" fmla="*/ 2815471 h 3008458"/>
              <a:gd name="connsiteX206" fmla="*/ 255617 w 4807725"/>
              <a:gd name="connsiteY206" fmla="*/ 2831055 h 3008458"/>
              <a:gd name="connsiteX207" fmla="*/ 294594 w 4807725"/>
              <a:gd name="connsiteY207" fmla="*/ 2865211 h 3008458"/>
              <a:gd name="connsiteX208" fmla="*/ 232731 w 4807725"/>
              <a:gd name="connsiteY208" fmla="*/ 2831456 h 3008458"/>
              <a:gd name="connsiteX209" fmla="*/ 157392 w 4807725"/>
              <a:gd name="connsiteY209" fmla="*/ 2772531 h 3008458"/>
              <a:gd name="connsiteX210" fmla="*/ 144559 w 4807725"/>
              <a:gd name="connsiteY210" fmla="*/ 2745809 h 3008458"/>
              <a:gd name="connsiteX211" fmla="*/ 107234 w 4807725"/>
              <a:gd name="connsiteY211" fmla="*/ 2612857 h 3008458"/>
              <a:gd name="connsiteX212" fmla="*/ 122076 w 4807725"/>
              <a:gd name="connsiteY212" fmla="*/ 2663765 h 3008458"/>
              <a:gd name="connsiteX213" fmla="*/ 129480 w 4807725"/>
              <a:gd name="connsiteY213" fmla="*/ 2677352 h 3008458"/>
              <a:gd name="connsiteX214" fmla="*/ 128210 w 4807725"/>
              <a:gd name="connsiteY214" fmla="*/ 2711762 h 3008458"/>
              <a:gd name="connsiteX215" fmla="*/ 120311 w 4807725"/>
              <a:gd name="connsiteY215" fmla="*/ 2695314 h 3008458"/>
              <a:gd name="connsiteX216" fmla="*/ 85922 w 4807725"/>
              <a:gd name="connsiteY216" fmla="*/ 2599831 h 3008458"/>
              <a:gd name="connsiteX217" fmla="*/ 115499 w 4807725"/>
              <a:gd name="connsiteY217" fmla="*/ 2685293 h 3008458"/>
              <a:gd name="connsiteX218" fmla="*/ 120311 w 4807725"/>
              <a:gd name="connsiteY218" fmla="*/ 2695314 h 3008458"/>
              <a:gd name="connsiteX219" fmla="*/ 127211 w 4807725"/>
              <a:gd name="connsiteY219" fmla="*/ 2738821 h 3008458"/>
              <a:gd name="connsiteX220" fmla="*/ 124426 w 4807725"/>
              <a:gd name="connsiteY220" fmla="*/ 2814263 h 3008458"/>
              <a:gd name="connsiteX221" fmla="*/ 89978 w 4807725"/>
              <a:gd name="connsiteY221" fmla="*/ 2639523 h 3008458"/>
              <a:gd name="connsiteX222" fmla="*/ 139422 w 4807725"/>
              <a:gd name="connsiteY222" fmla="*/ 2547806 h 3008458"/>
              <a:gd name="connsiteX223" fmla="*/ 232081 w 4807725"/>
              <a:gd name="connsiteY223" fmla="*/ 2763794 h 3008458"/>
              <a:gd name="connsiteX224" fmla="*/ 262396 w 4807725"/>
              <a:gd name="connsiteY224" fmla="*/ 2811643 h 3008458"/>
              <a:gd name="connsiteX225" fmla="*/ 284233 w 4807725"/>
              <a:gd name="connsiteY225" fmla="*/ 2837751 h 3008458"/>
              <a:gd name="connsiteX226" fmla="*/ 250309 w 4807725"/>
              <a:gd name="connsiteY226" fmla="*/ 2819931 h 3008458"/>
              <a:gd name="connsiteX227" fmla="*/ 243594 w 4807725"/>
              <a:gd name="connsiteY227" fmla="*/ 2815471 h 3008458"/>
              <a:gd name="connsiteX228" fmla="*/ 222567 w 4807725"/>
              <a:gd name="connsiteY228" fmla="*/ 2788215 h 3008458"/>
              <a:gd name="connsiteX229" fmla="*/ 176687 w 4807725"/>
              <a:gd name="connsiteY229" fmla="*/ 2688696 h 3008458"/>
              <a:gd name="connsiteX230" fmla="*/ 145163 w 4807725"/>
              <a:gd name="connsiteY230" fmla="*/ 2601595 h 3008458"/>
              <a:gd name="connsiteX231" fmla="*/ 144788 w 4807725"/>
              <a:gd name="connsiteY231" fmla="*/ 2590456 h 3008458"/>
              <a:gd name="connsiteX232" fmla="*/ 114890 w 4807725"/>
              <a:gd name="connsiteY232" fmla="*/ 2517953 h 3008458"/>
              <a:gd name="connsiteX233" fmla="*/ 145163 w 4807725"/>
              <a:gd name="connsiteY233" fmla="*/ 2601595 h 3008458"/>
              <a:gd name="connsiteX234" fmla="*/ 148589 w 4807725"/>
              <a:gd name="connsiteY234" fmla="*/ 2703637 h 3008458"/>
              <a:gd name="connsiteX235" fmla="*/ 147875 w 4807725"/>
              <a:gd name="connsiteY235" fmla="*/ 2711111 h 3008458"/>
              <a:gd name="connsiteX236" fmla="*/ 129480 w 4807725"/>
              <a:gd name="connsiteY236" fmla="*/ 2677352 h 3008458"/>
              <a:gd name="connsiteX237" fmla="*/ 129570 w 4807725"/>
              <a:gd name="connsiteY237" fmla="*/ 2674907 h 3008458"/>
              <a:gd name="connsiteX238" fmla="*/ 117091 w 4807725"/>
              <a:gd name="connsiteY238" fmla="*/ 2552908 h 3008458"/>
              <a:gd name="connsiteX239" fmla="*/ 4703995 w 4807725"/>
              <a:gd name="connsiteY239" fmla="*/ 2396904 h 3008458"/>
              <a:gd name="connsiteX240" fmla="*/ 4704217 w 4807725"/>
              <a:gd name="connsiteY240" fmla="*/ 2397881 h 3008458"/>
              <a:gd name="connsiteX241" fmla="*/ 4702900 w 4807725"/>
              <a:gd name="connsiteY241" fmla="*/ 2398110 h 3008458"/>
              <a:gd name="connsiteX242" fmla="*/ 4715742 w 4807725"/>
              <a:gd name="connsiteY242" fmla="*/ 2395879 h 3008458"/>
              <a:gd name="connsiteX243" fmla="*/ 4716177 w 4807725"/>
              <a:gd name="connsiteY243" fmla="*/ 2396765 h 3008458"/>
              <a:gd name="connsiteX244" fmla="*/ 4713009 w 4807725"/>
              <a:gd name="connsiteY244" fmla="*/ 2410342 h 3008458"/>
              <a:gd name="connsiteX245" fmla="*/ 4707457 w 4807725"/>
              <a:gd name="connsiteY245" fmla="*/ 2412144 h 3008458"/>
              <a:gd name="connsiteX246" fmla="*/ 4704217 w 4807725"/>
              <a:gd name="connsiteY246" fmla="*/ 2397881 h 3008458"/>
              <a:gd name="connsiteX247" fmla="*/ 4717120 w 4807725"/>
              <a:gd name="connsiteY247" fmla="*/ 2388383 h 3008458"/>
              <a:gd name="connsiteX248" fmla="*/ 4721483 w 4807725"/>
              <a:gd name="connsiteY248" fmla="*/ 2407590 h 3008458"/>
              <a:gd name="connsiteX249" fmla="*/ 4716177 w 4807725"/>
              <a:gd name="connsiteY249" fmla="*/ 2396765 h 3008458"/>
              <a:gd name="connsiteX250" fmla="*/ 4716926 w 4807725"/>
              <a:gd name="connsiteY250" fmla="*/ 2393555 h 3008458"/>
              <a:gd name="connsiteX251" fmla="*/ 4734553 w 4807725"/>
              <a:gd name="connsiteY251" fmla="*/ 2338544 h 3008458"/>
              <a:gd name="connsiteX252" fmla="*/ 4721127 w 4807725"/>
              <a:gd name="connsiteY252" fmla="*/ 2454247 h 3008458"/>
              <a:gd name="connsiteX253" fmla="*/ 4659042 w 4807725"/>
              <a:gd name="connsiteY253" fmla="*/ 2645060 h 3008458"/>
              <a:gd name="connsiteX254" fmla="*/ 4573816 w 4807725"/>
              <a:gd name="connsiteY254" fmla="*/ 2812358 h 3008458"/>
              <a:gd name="connsiteX255" fmla="*/ 4519022 w 4807725"/>
              <a:gd name="connsiteY255" fmla="*/ 2859238 h 3008458"/>
              <a:gd name="connsiteX256" fmla="*/ 4463840 w 4807725"/>
              <a:gd name="connsiteY256" fmla="*/ 2893335 h 3008458"/>
              <a:gd name="connsiteX257" fmla="*/ 4388268 w 4807725"/>
              <a:gd name="connsiteY257" fmla="*/ 2909451 h 3008458"/>
              <a:gd name="connsiteX258" fmla="*/ 4384972 w 4807725"/>
              <a:gd name="connsiteY258" fmla="*/ 2909743 h 3008458"/>
              <a:gd name="connsiteX259" fmla="*/ 4454368 w 4807725"/>
              <a:gd name="connsiteY259" fmla="*/ 2880231 h 3008458"/>
              <a:gd name="connsiteX260" fmla="*/ 4578728 w 4807725"/>
              <a:gd name="connsiteY260" fmla="*/ 2779735 h 3008458"/>
              <a:gd name="connsiteX261" fmla="*/ 4659397 w 4807725"/>
              <a:gd name="connsiteY261" fmla="*/ 2598403 h 3008458"/>
              <a:gd name="connsiteX262" fmla="*/ 4693422 w 4807725"/>
              <a:gd name="connsiteY262" fmla="*/ 2494271 h 3008458"/>
              <a:gd name="connsiteX263" fmla="*/ 4713009 w 4807725"/>
              <a:gd name="connsiteY263" fmla="*/ 2410342 h 3008458"/>
              <a:gd name="connsiteX264" fmla="*/ 4714470 w 4807725"/>
              <a:gd name="connsiteY264" fmla="*/ 2409867 h 3008458"/>
              <a:gd name="connsiteX265" fmla="*/ 4721483 w 4807725"/>
              <a:gd name="connsiteY265" fmla="*/ 2407590 h 3008458"/>
              <a:gd name="connsiteX266" fmla="*/ 4688536 w 4807725"/>
              <a:gd name="connsiteY266" fmla="*/ 2328846 h 3008458"/>
              <a:gd name="connsiteX267" fmla="*/ 4694117 w 4807725"/>
              <a:gd name="connsiteY267" fmla="*/ 2353415 h 3008458"/>
              <a:gd name="connsiteX268" fmla="*/ 4688671 w 4807725"/>
              <a:gd name="connsiteY268" fmla="*/ 2448302 h 3008458"/>
              <a:gd name="connsiteX269" fmla="*/ 4645371 w 4807725"/>
              <a:gd name="connsiteY269" fmla="*/ 2602957 h 3008458"/>
              <a:gd name="connsiteX270" fmla="*/ 4522978 w 4807725"/>
              <a:gd name="connsiteY270" fmla="*/ 2751295 h 3008458"/>
              <a:gd name="connsiteX271" fmla="*/ 4345191 w 4807725"/>
              <a:gd name="connsiteY271" fmla="*/ 2824536 h 3008458"/>
              <a:gd name="connsiteX272" fmla="*/ 3906169 w 4807725"/>
              <a:gd name="connsiteY272" fmla="*/ 2905029 h 3008458"/>
              <a:gd name="connsiteX273" fmla="*/ 3773360 w 4807725"/>
              <a:gd name="connsiteY273" fmla="*/ 2919947 h 3008458"/>
              <a:gd name="connsiteX274" fmla="*/ 3658948 w 4807725"/>
              <a:gd name="connsiteY274" fmla="*/ 2914695 h 3008458"/>
              <a:gd name="connsiteX275" fmla="*/ 3872990 w 4807725"/>
              <a:gd name="connsiteY275" fmla="*/ 2898349 h 3008458"/>
              <a:gd name="connsiteX276" fmla="*/ 4111654 w 4807725"/>
              <a:gd name="connsiteY276" fmla="*/ 2869337 h 3008458"/>
              <a:gd name="connsiteX277" fmla="*/ 4326608 w 4807725"/>
              <a:gd name="connsiteY277" fmla="*/ 2815056 h 3008458"/>
              <a:gd name="connsiteX278" fmla="*/ 4518421 w 4807725"/>
              <a:gd name="connsiteY278" fmla="*/ 2737261 h 3008458"/>
              <a:gd name="connsiteX279" fmla="*/ 4689229 w 4807725"/>
              <a:gd name="connsiteY279" fmla="*/ 2356007 h 3008458"/>
              <a:gd name="connsiteX280" fmla="*/ 88343 w 4807725"/>
              <a:gd name="connsiteY280" fmla="*/ 2326940 h 3008458"/>
              <a:gd name="connsiteX281" fmla="*/ 105440 w 4807725"/>
              <a:gd name="connsiteY281" fmla="*/ 2427488 h 3008458"/>
              <a:gd name="connsiteX282" fmla="*/ 110317 w 4807725"/>
              <a:gd name="connsiteY282" fmla="*/ 2445326 h 3008458"/>
              <a:gd name="connsiteX283" fmla="*/ 114890 w 4807725"/>
              <a:gd name="connsiteY283" fmla="*/ 2517953 h 3008458"/>
              <a:gd name="connsiteX284" fmla="*/ 101320 w 4807725"/>
              <a:gd name="connsiteY284" fmla="*/ 2480458 h 3008458"/>
              <a:gd name="connsiteX285" fmla="*/ 93881 w 4807725"/>
              <a:gd name="connsiteY285" fmla="*/ 2445595 h 3008458"/>
              <a:gd name="connsiteX286" fmla="*/ 88753 w 4807725"/>
              <a:gd name="connsiteY286" fmla="*/ 2370124 h 3008458"/>
              <a:gd name="connsiteX287" fmla="*/ 4719546 w 4807725"/>
              <a:gd name="connsiteY287" fmla="*/ 2323866 h 3008458"/>
              <a:gd name="connsiteX288" fmla="*/ 4717120 w 4807725"/>
              <a:gd name="connsiteY288" fmla="*/ 2388383 h 3008458"/>
              <a:gd name="connsiteX289" fmla="*/ 4713361 w 4807725"/>
              <a:gd name="connsiteY289" fmla="*/ 2371831 h 3008458"/>
              <a:gd name="connsiteX290" fmla="*/ 4697550 w 4807725"/>
              <a:gd name="connsiteY290" fmla="*/ 2293602 h 3008458"/>
              <a:gd name="connsiteX291" fmla="*/ 4698921 w 4807725"/>
              <a:gd name="connsiteY291" fmla="*/ 2308257 h 3008458"/>
              <a:gd name="connsiteX292" fmla="*/ 4713361 w 4807725"/>
              <a:gd name="connsiteY292" fmla="*/ 2371831 h 3008458"/>
              <a:gd name="connsiteX293" fmla="*/ 4712369 w 4807725"/>
              <a:gd name="connsiteY293" fmla="*/ 2379521 h 3008458"/>
              <a:gd name="connsiteX294" fmla="*/ 4712894 w 4807725"/>
              <a:gd name="connsiteY294" fmla="*/ 2387108 h 3008458"/>
              <a:gd name="connsiteX295" fmla="*/ 4703995 w 4807725"/>
              <a:gd name="connsiteY295" fmla="*/ 2396904 h 3008458"/>
              <a:gd name="connsiteX296" fmla="*/ 4694117 w 4807725"/>
              <a:gd name="connsiteY296" fmla="*/ 2353415 h 3008458"/>
              <a:gd name="connsiteX297" fmla="*/ 67541 w 4807725"/>
              <a:gd name="connsiteY297" fmla="*/ 2253087 h 3008458"/>
              <a:gd name="connsiteX298" fmla="*/ 68033 w 4807725"/>
              <a:gd name="connsiteY298" fmla="*/ 2258557 h 3008458"/>
              <a:gd name="connsiteX299" fmla="*/ 78101 w 4807725"/>
              <a:gd name="connsiteY299" fmla="*/ 2371643 h 3008458"/>
              <a:gd name="connsiteX300" fmla="*/ 93881 w 4807725"/>
              <a:gd name="connsiteY300" fmla="*/ 2445595 h 3008458"/>
              <a:gd name="connsiteX301" fmla="*/ 103757 w 4807725"/>
              <a:gd name="connsiteY301" fmla="*/ 2590931 h 3008458"/>
              <a:gd name="connsiteX302" fmla="*/ 107234 w 4807725"/>
              <a:gd name="connsiteY302" fmla="*/ 2612857 h 3008458"/>
              <a:gd name="connsiteX303" fmla="*/ 92249 w 4807725"/>
              <a:gd name="connsiteY303" fmla="*/ 2561458 h 3008458"/>
              <a:gd name="connsiteX304" fmla="*/ 71940 w 4807725"/>
              <a:gd name="connsiteY304" fmla="*/ 2462972 h 3008458"/>
              <a:gd name="connsiteX305" fmla="*/ 71736 w 4807725"/>
              <a:gd name="connsiteY305" fmla="*/ 2460976 h 3008458"/>
              <a:gd name="connsiteX306" fmla="*/ 4685913 w 4807725"/>
              <a:gd name="connsiteY306" fmla="*/ 2241330 h 3008458"/>
              <a:gd name="connsiteX307" fmla="*/ 4686648 w 4807725"/>
              <a:gd name="connsiteY307" fmla="*/ 2254792 h 3008458"/>
              <a:gd name="connsiteX308" fmla="*/ 4688536 w 4807725"/>
              <a:gd name="connsiteY308" fmla="*/ 2328846 h 3008458"/>
              <a:gd name="connsiteX309" fmla="*/ 4684895 w 4807725"/>
              <a:gd name="connsiteY309" fmla="*/ 2312812 h 3008458"/>
              <a:gd name="connsiteX310" fmla="*/ 4683034 w 4807725"/>
              <a:gd name="connsiteY310" fmla="*/ 2292917 h 3008458"/>
              <a:gd name="connsiteX311" fmla="*/ 4685383 w 4807725"/>
              <a:gd name="connsiteY311" fmla="*/ 2248658 h 3008458"/>
              <a:gd name="connsiteX312" fmla="*/ 4671371 w 4807725"/>
              <a:gd name="connsiteY312" fmla="*/ 2129094 h 3008458"/>
              <a:gd name="connsiteX313" fmla="*/ 4676270 w 4807725"/>
              <a:gd name="connsiteY313" fmla="*/ 2220589 h 3008458"/>
              <a:gd name="connsiteX314" fmla="*/ 4683034 w 4807725"/>
              <a:gd name="connsiteY314" fmla="*/ 2292917 h 3008458"/>
              <a:gd name="connsiteX315" fmla="*/ 4679937 w 4807725"/>
              <a:gd name="connsiteY315" fmla="*/ 2351267 h 3008458"/>
              <a:gd name="connsiteX316" fmla="*/ 4674491 w 4807725"/>
              <a:gd name="connsiteY316" fmla="*/ 2453876 h 3008458"/>
              <a:gd name="connsiteX317" fmla="*/ 4593822 w 4807725"/>
              <a:gd name="connsiteY317" fmla="*/ 2635209 h 3008458"/>
              <a:gd name="connsiteX318" fmla="*/ 4439175 w 4807725"/>
              <a:gd name="connsiteY318" fmla="*/ 2731964 h 3008458"/>
              <a:gd name="connsiteX319" fmla="*/ 4018737 w 4807725"/>
              <a:gd name="connsiteY319" fmla="*/ 2821937 h 3008458"/>
              <a:gd name="connsiteX320" fmla="*/ 3537991 w 4807725"/>
              <a:gd name="connsiteY320" fmla="*/ 2869436 h 3008458"/>
              <a:gd name="connsiteX321" fmla="*/ 3038093 w 4807725"/>
              <a:gd name="connsiteY321" fmla="*/ 2905700 h 3008458"/>
              <a:gd name="connsiteX322" fmla="*/ 3008483 w 4807725"/>
              <a:gd name="connsiteY322" fmla="*/ 2907214 h 3008458"/>
              <a:gd name="connsiteX323" fmla="*/ 2674902 w 4807725"/>
              <a:gd name="connsiteY323" fmla="*/ 2904559 h 3008458"/>
              <a:gd name="connsiteX324" fmla="*/ 2911641 w 4807725"/>
              <a:gd name="connsiteY324" fmla="*/ 2898278 h 3008458"/>
              <a:gd name="connsiteX325" fmla="*/ 3412109 w 4807725"/>
              <a:gd name="connsiteY325" fmla="*/ 2863768 h 3008458"/>
              <a:gd name="connsiteX326" fmla="*/ 3906881 w 4807725"/>
              <a:gd name="connsiteY326" fmla="*/ 2811714 h 3008458"/>
              <a:gd name="connsiteX327" fmla="*/ 4350459 w 4807725"/>
              <a:gd name="connsiteY327" fmla="*/ 2745255 h 3008458"/>
              <a:gd name="connsiteX328" fmla="*/ 4551743 w 4807725"/>
              <a:gd name="connsiteY328" fmla="*/ 2648872 h 3008458"/>
              <a:gd name="connsiteX329" fmla="*/ 4646438 w 4807725"/>
              <a:gd name="connsiteY329" fmla="*/ 2462985 h 3008458"/>
              <a:gd name="connsiteX330" fmla="*/ 4661887 w 4807725"/>
              <a:gd name="connsiteY330" fmla="*/ 2271801 h 3008458"/>
              <a:gd name="connsiteX331" fmla="*/ 4695094 w 4807725"/>
              <a:gd name="connsiteY331" fmla="*/ 2120384 h 3008458"/>
              <a:gd name="connsiteX332" fmla="*/ 4694930 w 4807725"/>
              <a:gd name="connsiteY332" fmla="*/ 2124355 h 3008458"/>
              <a:gd name="connsiteX333" fmla="*/ 4697915 w 4807725"/>
              <a:gd name="connsiteY333" fmla="*/ 2287252 h 3008458"/>
              <a:gd name="connsiteX334" fmla="*/ 4697550 w 4807725"/>
              <a:gd name="connsiteY334" fmla="*/ 2293602 h 3008458"/>
              <a:gd name="connsiteX335" fmla="*/ 4690296 w 4807725"/>
              <a:gd name="connsiteY335" fmla="*/ 2216035 h 3008458"/>
              <a:gd name="connsiteX336" fmla="*/ 4690597 w 4807725"/>
              <a:gd name="connsiteY336" fmla="*/ 2176555 h 3008458"/>
              <a:gd name="connsiteX337" fmla="*/ 4693856 w 4807725"/>
              <a:gd name="connsiteY337" fmla="*/ 2131492 h 3008458"/>
              <a:gd name="connsiteX338" fmla="*/ 4699370 w 4807725"/>
              <a:gd name="connsiteY338" fmla="*/ 2017807 h 3008458"/>
              <a:gd name="connsiteX339" fmla="*/ 4704377 w 4807725"/>
              <a:gd name="connsiteY339" fmla="*/ 2037122 h 3008458"/>
              <a:gd name="connsiteX340" fmla="*/ 4695094 w 4807725"/>
              <a:gd name="connsiteY340" fmla="*/ 2120384 h 3008458"/>
              <a:gd name="connsiteX341" fmla="*/ 4707672 w 4807725"/>
              <a:gd name="connsiteY341" fmla="*/ 1990470 h 3008458"/>
              <a:gd name="connsiteX342" fmla="*/ 4729205 w 4807725"/>
              <a:gd name="connsiteY342" fmla="*/ 2082925 h 3008458"/>
              <a:gd name="connsiteX343" fmla="*/ 4737554 w 4807725"/>
              <a:gd name="connsiteY343" fmla="*/ 2184216 h 3008458"/>
              <a:gd name="connsiteX344" fmla="*/ 4719546 w 4807725"/>
              <a:gd name="connsiteY344" fmla="*/ 2323866 h 3008458"/>
              <a:gd name="connsiteX345" fmla="*/ 4724971 w 4807725"/>
              <a:gd name="connsiteY345" fmla="*/ 2179566 h 3008458"/>
              <a:gd name="connsiteX346" fmla="*/ 4713460 w 4807725"/>
              <a:gd name="connsiteY346" fmla="*/ 2073978 h 3008458"/>
              <a:gd name="connsiteX347" fmla="*/ 4704377 w 4807725"/>
              <a:gd name="connsiteY347" fmla="*/ 2037122 h 3008458"/>
              <a:gd name="connsiteX348" fmla="*/ 4705745 w 4807725"/>
              <a:gd name="connsiteY348" fmla="*/ 2024851 h 3008458"/>
              <a:gd name="connsiteX349" fmla="*/ 4687518 w 4807725"/>
              <a:gd name="connsiteY349" fmla="*/ 1968714 h 3008458"/>
              <a:gd name="connsiteX350" fmla="*/ 4692042 w 4807725"/>
              <a:gd name="connsiteY350" fmla="*/ 1987070 h 3008458"/>
              <a:gd name="connsiteX351" fmla="*/ 4691185 w 4807725"/>
              <a:gd name="connsiteY351" fmla="*/ 2099391 h 3008458"/>
              <a:gd name="connsiteX352" fmla="*/ 4690597 w 4807725"/>
              <a:gd name="connsiteY352" fmla="*/ 2176555 h 3008458"/>
              <a:gd name="connsiteX353" fmla="*/ 4685913 w 4807725"/>
              <a:gd name="connsiteY353" fmla="*/ 2241330 h 3008458"/>
              <a:gd name="connsiteX354" fmla="*/ 4681405 w 4807725"/>
              <a:gd name="connsiteY354" fmla="*/ 2158805 h 3008458"/>
              <a:gd name="connsiteX355" fmla="*/ 4687518 w 4807725"/>
              <a:gd name="connsiteY355" fmla="*/ 1968714 h 3008458"/>
              <a:gd name="connsiteX356" fmla="*/ 4701544 w 4807725"/>
              <a:gd name="connsiteY356" fmla="*/ 1964159 h 3008458"/>
              <a:gd name="connsiteX357" fmla="*/ 4699370 w 4807725"/>
              <a:gd name="connsiteY357" fmla="*/ 2017807 h 3008458"/>
              <a:gd name="connsiteX358" fmla="*/ 4692042 w 4807725"/>
              <a:gd name="connsiteY358" fmla="*/ 1987070 h 3008458"/>
              <a:gd name="connsiteX359" fmla="*/ 4692075 w 4807725"/>
              <a:gd name="connsiteY359" fmla="*/ 1982748 h 3008458"/>
              <a:gd name="connsiteX360" fmla="*/ 4691343 w 4807725"/>
              <a:gd name="connsiteY360" fmla="*/ 1967471 h 3008458"/>
              <a:gd name="connsiteX361" fmla="*/ 4694531 w 4807725"/>
              <a:gd name="connsiteY361" fmla="*/ 1966436 h 3008458"/>
              <a:gd name="connsiteX362" fmla="*/ 4701544 w 4807725"/>
              <a:gd name="connsiteY362" fmla="*/ 1964159 h 3008458"/>
              <a:gd name="connsiteX363" fmla="*/ 4690837 w 4807725"/>
              <a:gd name="connsiteY363" fmla="*/ 1956895 h 3008458"/>
              <a:gd name="connsiteX364" fmla="*/ 4691343 w 4807725"/>
              <a:gd name="connsiteY364" fmla="*/ 1967471 h 3008458"/>
              <a:gd name="connsiteX365" fmla="*/ 4687518 w 4807725"/>
              <a:gd name="connsiteY365" fmla="*/ 1968714 h 3008458"/>
              <a:gd name="connsiteX366" fmla="*/ 88178 w 4807725"/>
              <a:gd name="connsiteY366" fmla="*/ 1768755 h 3008458"/>
              <a:gd name="connsiteX367" fmla="*/ 89879 w 4807725"/>
              <a:gd name="connsiteY367" fmla="*/ 1841559 h 3008458"/>
              <a:gd name="connsiteX368" fmla="*/ 84549 w 4807725"/>
              <a:gd name="connsiteY368" fmla="*/ 1927401 h 3008458"/>
              <a:gd name="connsiteX369" fmla="*/ 88343 w 4807725"/>
              <a:gd name="connsiteY369" fmla="*/ 2326940 h 3008458"/>
              <a:gd name="connsiteX370" fmla="*/ 86260 w 4807725"/>
              <a:gd name="connsiteY370" fmla="*/ 2314695 h 3008458"/>
              <a:gd name="connsiteX371" fmla="*/ 85261 w 4807725"/>
              <a:gd name="connsiteY371" fmla="*/ 1834087 h 3008458"/>
              <a:gd name="connsiteX372" fmla="*/ 96701 w 4807725"/>
              <a:gd name="connsiteY372" fmla="*/ 1731671 h 3008458"/>
              <a:gd name="connsiteX373" fmla="*/ 97105 w 4807725"/>
              <a:gd name="connsiteY373" fmla="*/ 1734716 h 3008458"/>
              <a:gd name="connsiteX374" fmla="*/ 99287 w 4807725"/>
              <a:gd name="connsiteY374" fmla="*/ 1829532 h 3008458"/>
              <a:gd name="connsiteX375" fmla="*/ 123427 w 4807725"/>
              <a:gd name="connsiteY375" fmla="*/ 2333655 h 3008458"/>
              <a:gd name="connsiteX376" fmla="*/ 128848 w 4807725"/>
              <a:gd name="connsiteY376" fmla="*/ 2463763 h 3008458"/>
              <a:gd name="connsiteX377" fmla="*/ 139422 w 4807725"/>
              <a:gd name="connsiteY377" fmla="*/ 2547806 h 3008458"/>
              <a:gd name="connsiteX378" fmla="*/ 136422 w 4807725"/>
              <a:gd name="connsiteY378" fmla="*/ 2540813 h 3008458"/>
              <a:gd name="connsiteX379" fmla="*/ 110317 w 4807725"/>
              <a:gd name="connsiteY379" fmla="*/ 2445326 h 3008458"/>
              <a:gd name="connsiteX380" fmla="*/ 101296 w 4807725"/>
              <a:gd name="connsiteY380" fmla="*/ 2302056 h 3008458"/>
              <a:gd name="connsiteX381" fmla="*/ 94705 w 4807725"/>
              <a:gd name="connsiteY381" fmla="*/ 2048216 h 3008458"/>
              <a:gd name="connsiteX382" fmla="*/ 89879 w 4807725"/>
              <a:gd name="connsiteY382" fmla="*/ 1841559 h 3008458"/>
              <a:gd name="connsiteX383" fmla="*/ 94586 w 4807725"/>
              <a:gd name="connsiteY383" fmla="*/ 1625275 h 3008458"/>
              <a:gd name="connsiteX384" fmla="*/ 96944 w 4807725"/>
              <a:gd name="connsiteY384" fmla="*/ 1727746 h 3008458"/>
              <a:gd name="connsiteX385" fmla="*/ 96701 w 4807725"/>
              <a:gd name="connsiteY385" fmla="*/ 1731671 h 3008458"/>
              <a:gd name="connsiteX386" fmla="*/ 95442 w 4807725"/>
              <a:gd name="connsiteY386" fmla="*/ 1722183 h 3008458"/>
              <a:gd name="connsiteX387" fmla="*/ 94136 w 4807725"/>
              <a:gd name="connsiteY387" fmla="*/ 1635340 h 3008458"/>
              <a:gd name="connsiteX388" fmla="*/ 78559 w 4807725"/>
              <a:gd name="connsiteY388" fmla="*/ 1596702 h 3008458"/>
              <a:gd name="connsiteX389" fmla="*/ 77214 w 4807725"/>
              <a:gd name="connsiteY389" fmla="*/ 1666046 h 3008458"/>
              <a:gd name="connsiteX390" fmla="*/ 64543 w 4807725"/>
              <a:gd name="connsiteY390" fmla="*/ 2104551 h 3008458"/>
              <a:gd name="connsiteX391" fmla="*/ 67541 w 4807725"/>
              <a:gd name="connsiteY391" fmla="*/ 2253087 h 3008458"/>
              <a:gd name="connsiteX392" fmla="*/ 57083 w 4807725"/>
              <a:gd name="connsiteY392" fmla="*/ 2136789 h 3008458"/>
              <a:gd name="connsiteX393" fmla="*/ 67033 w 4807725"/>
              <a:gd name="connsiteY393" fmla="*/ 1777949 h 3008458"/>
              <a:gd name="connsiteX394" fmla="*/ 80352 w 4807725"/>
              <a:gd name="connsiteY394" fmla="*/ 1504188 h 3008458"/>
              <a:gd name="connsiteX395" fmla="*/ 82451 w 4807725"/>
              <a:gd name="connsiteY395" fmla="*/ 1534505 h 3008458"/>
              <a:gd name="connsiteX396" fmla="*/ 82269 w 4807725"/>
              <a:gd name="connsiteY396" fmla="*/ 1538354 h 3008458"/>
              <a:gd name="connsiteX397" fmla="*/ 78559 w 4807725"/>
              <a:gd name="connsiteY397" fmla="*/ 1596702 h 3008458"/>
              <a:gd name="connsiteX398" fmla="*/ 89206 w 4807725"/>
              <a:gd name="connsiteY398" fmla="*/ 1391530 h 3008458"/>
              <a:gd name="connsiteX399" fmla="*/ 92854 w 4807725"/>
              <a:gd name="connsiteY399" fmla="*/ 1550014 h 3008458"/>
              <a:gd name="connsiteX400" fmla="*/ 94136 w 4807725"/>
              <a:gd name="connsiteY400" fmla="*/ 1635340 h 3008458"/>
              <a:gd name="connsiteX401" fmla="*/ 88178 w 4807725"/>
              <a:gd name="connsiteY401" fmla="*/ 1768755 h 3008458"/>
              <a:gd name="connsiteX402" fmla="*/ 82838 w 4807725"/>
              <a:gd name="connsiteY402" fmla="*/ 1540108 h 3008458"/>
              <a:gd name="connsiteX403" fmla="*/ 82451 w 4807725"/>
              <a:gd name="connsiteY403" fmla="*/ 1534505 h 3008458"/>
              <a:gd name="connsiteX404" fmla="*/ 108249 w 4807725"/>
              <a:gd name="connsiteY404" fmla="*/ 1325701 h 3008458"/>
              <a:gd name="connsiteX405" fmla="*/ 108871 w 4807725"/>
              <a:gd name="connsiteY405" fmla="*/ 1518808 h 3008458"/>
              <a:gd name="connsiteX406" fmla="*/ 180244 w 4807725"/>
              <a:gd name="connsiteY406" fmla="*/ 2222123 h 3008458"/>
              <a:gd name="connsiteX407" fmla="*/ 234571 w 4807725"/>
              <a:gd name="connsiteY407" fmla="*/ 2437192 h 3008458"/>
              <a:gd name="connsiteX408" fmla="*/ 279785 w 4807725"/>
              <a:gd name="connsiteY408" fmla="*/ 2624193 h 3008458"/>
              <a:gd name="connsiteX409" fmla="*/ 353051 w 4807725"/>
              <a:gd name="connsiteY409" fmla="*/ 2802085 h 3008458"/>
              <a:gd name="connsiteX410" fmla="*/ 534328 w 4807725"/>
              <a:gd name="connsiteY410" fmla="*/ 2882851 h 3008458"/>
              <a:gd name="connsiteX411" fmla="*/ 753483 w 4807725"/>
              <a:gd name="connsiteY411" fmla="*/ 2889261 h 3008458"/>
              <a:gd name="connsiteX412" fmla="*/ 1019274 w 4807725"/>
              <a:gd name="connsiteY412" fmla="*/ 2896043 h 3008458"/>
              <a:gd name="connsiteX413" fmla="*/ 1546300 w 4807725"/>
              <a:gd name="connsiteY413" fmla="*/ 2895573 h 3008458"/>
              <a:gd name="connsiteX414" fmla="*/ 1536305 w 4807725"/>
              <a:gd name="connsiteY414" fmla="*/ 2906575 h 3008458"/>
              <a:gd name="connsiteX415" fmla="*/ 1536461 w 4807725"/>
              <a:gd name="connsiteY415" fmla="*/ 2908825 h 3008458"/>
              <a:gd name="connsiteX416" fmla="*/ 1481320 w 4807725"/>
              <a:gd name="connsiteY416" fmla="*/ 2902128 h 3008458"/>
              <a:gd name="connsiteX417" fmla="*/ 1273207 w 4807725"/>
              <a:gd name="connsiteY417" fmla="*/ 2919281 h 3008458"/>
              <a:gd name="connsiteX418" fmla="*/ 1269180 w 4807725"/>
              <a:gd name="connsiteY418" fmla="*/ 2919509 h 3008458"/>
              <a:gd name="connsiteX419" fmla="*/ 855869 w 4807725"/>
              <a:gd name="connsiteY419" fmla="*/ 2918073 h 3008458"/>
              <a:gd name="connsiteX420" fmla="*/ 737570 w 4807725"/>
              <a:gd name="connsiteY420" fmla="*/ 2911882 h 3008458"/>
              <a:gd name="connsiteX421" fmla="*/ 639506 w 4807725"/>
              <a:gd name="connsiteY421" fmla="*/ 2915582 h 3008458"/>
              <a:gd name="connsiteX422" fmla="*/ 612445 w 4807725"/>
              <a:gd name="connsiteY422" fmla="*/ 2914669 h 3008458"/>
              <a:gd name="connsiteX423" fmla="*/ 427029 w 4807725"/>
              <a:gd name="connsiteY423" fmla="*/ 2886662 h 3008458"/>
              <a:gd name="connsiteX424" fmla="*/ 252088 w 4807725"/>
              <a:gd name="connsiteY424" fmla="*/ 2586644 h 3008458"/>
              <a:gd name="connsiteX425" fmla="*/ 123903 w 4807725"/>
              <a:gd name="connsiteY425" fmla="*/ 1936682 h 3008458"/>
              <a:gd name="connsiteX426" fmla="*/ 97105 w 4807725"/>
              <a:gd name="connsiteY426" fmla="*/ 1734716 h 3008458"/>
              <a:gd name="connsiteX427" fmla="*/ 96944 w 4807725"/>
              <a:gd name="connsiteY427" fmla="*/ 1727746 h 3008458"/>
              <a:gd name="connsiteX428" fmla="*/ 99171 w 4807725"/>
              <a:gd name="connsiteY428" fmla="*/ 1691884 h 3008458"/>
              <a:gd name="connsiteX429" fmla="*/ 106690 w 4807725"/>
              <a:gd name="connsiteY429" fmla="*/ 1470308 h 3008458"/>
              <a:gd name="connsiteX430" fmla="*/ 103539 w 4807725"/>
              <a:gd name="connsiteY430" fmla="*/ 1424789 h 3008458"/>
              <a:gd name="connsiteX431" fmla="*/ 107757 w 4807725"/>
              <a:gd name="connsiteY431" fmla="*/ 1330336 h 3008458"/>
              <a:gd name="connsiteX432" fmla="*/ 98656 w 4807725"/>
              <a:gd name="connsiteY432" fmla="*/ 1267073 h 3008458"/>
              <a:gd name="connsiteX433" fmla="*/ 97763 w 4807725"/>
              <a:gd name="connsiteY433" fmla="*/ 1341338 h 3008458"/>
              <a:gd name="connsiteX434" fmla="*/ 103539 w 4807725"/>
              <a:gd name="connsiteY434" fmla="*/ 1424789 h 3008458"/>
              <a:gd name="connsiteX435" fmla="*/ 96509 w 4807725"/>
              <a:gd name="connsiteY435" fmla="*/ 1582211 h 3008458"/>
              <a:gd name="connsiteX436" fmla="*/ 94586 w 4807725"/>
              <a:gd name="connsiteY436" fmla="*/ 1625275 h 3008458"/>
              <a:gd name="connsiteX437" fmla="*/ 92854 w 4807725"/>
              <a:gd name="connsiteY437" fmla="*/ 1550014 h 3008458"/>
              <a:gd name="connsiteX438" fmla="*/ 91961 w 4807725"/>
              <a:gd name="connsiteY438" fmla="*/ 1490604 h 3008458"/>
              <a:gd name="connsiteX439" fmla="*/ 98952 w 4807725"/>
              <a:gd name="connsiteY439" fmla="*/ 1252917 h 3008458"/>
              <a:gd name="connsiteX440" fmla="*/ 98999 w 4807725"/>
              <a:gd name="connsiteY440" fmla="*/ 1255610 h 3008458"/>
              <a:gd name="connsiteX441" fmla="*/ 98656 w 4807725"/>
              <a:gd name="connsiteY441" fmla="*/ 1267073 h 3008458"/>
              <a:gd name="connsiteX442" fmla="*/ 98814 w 4807725"/>
              <a:gd name="connsiteY442" fmla="*/ 1253913 h 3008458"/>
              <a:gd name="connsiteX443" fmla="*/ 96105 w 4807725"/>
              <a:gd name="connsiteY443" fmla="*/ 1092651 h 3008458"/>
              <a:gd name="connsiteX444" fmla="*/ 98877 w 4807725"/>
              <a:gd name="connsiteY444" fmla="*/ 1248713 h 3008458"/>
              <a:gd name="connsiteX445" fmla="*/ 98814 w 4807725"/>
              <a:gd name="connsiteY445" fmla="*/ 1253913 h 3008458"/>
              <a:gd name="connsiteX446" fmla="*/ 94087 w 4807725"/>
              <a:gd name="connsiteY446" fmla="*/ 1288233 h 3008458"/>
              <a:gd name="connsiteX447" fmla="*/ 89206 w 4807725"/>
              <a:gd name="connsiteY447" fmla="*/ 1391530 h 3008458"/>
              <a:gd name="connsiteX448" fmla="*/ 87901 w 4807725"/>
              <a:gd name="connsiteY448" fmla="*/ 1334843 h 3008458"/>
              <a:gd name="connsiteX449" fmla="*/ 85716 w 4807725"/>
              <a:gd name="connsiteY449" fmla="*/ 1311508 h 3008458"/>
              <a:gd name="connsiteX450" fmla="*/ 90241 w 4807725"/>
              <a:gd name="connsiteY450" fmla="*/ 1180883 h 3008458"/>
              <a:gd name="connsiteX451" fmla="*/ 4705768 w 4807725"/>
              <a:gd name="connsiteY451" fmla="*/ 1074866 h 3008458"/>
              <a:gd name="connsiteX452" fmla="*/ 4725820 w 4807725"/>
              <a:gd name="connsiteY452" fmla="*/ 1227121 h 3008458"/>
              <a:gd name="connsiteX453" fmla="*/ 4728681 w 4807725"/>
              <a:gd name="connsiteY453" fmla="*/ 1251224 h 3008458"/>
              <a:gd name="connsiteX454" fmla="*/ 4733155 w 4807725"/>
              <a:gd name="connsiteY454" fmla="*/ 1488477 h 3008458"/>
              <a:gd name="connsiteX455" fmla="*/ 4743019 w 4807725"/>
              <a:gd name="connsiteY455" fmla="*/ 2293817 h 3008458"/>
              <a:gd name="connsiteX456" fmla="*/ 4734553 w 4807725"/>
              <a:gd name="connsiteY456" fmla="*/ 2338544 h 3008458"/>
              <a:gd name="connsiteX457" fmla="*/ 4735479 w 4807725"/>
              <a:gd name="connsiteY457" fmla="*/ 2330566 h 3008458"/>
              <a:gd name="connsiteX458" fmla="*/ 4739344 w 4807725"/>
              <a:gd name="connsiteY458" fmla="*/ 2205927 h 3008458"/>
              <a:gd name="connsiteX459" fmla="*/ 4737554 w 4807725"/>
              <a:gd name="connsiteY459" fmla="*/ 2184216 h 3008458"/>
              <a:gd name="connsiteX460" fmla="*/ 4742808 w 4807725"/>
              <a:gd name="connsiteY460" fmla="*/ 2143473 h 3008458"/>
              <a:gd name="connsiteX461" fmla="*/ 4724921 w 4807725"/>
              <a:gd name="connsiteY461" fmla="*/ 1679499 h 3008458"/>
              <a:gd name="connsiteX462" fmla="*/ 4721720 w 4807725"/>
              <a:gd name="connsiteY462" fmla="*/ 1641905 h 3008458"/>
              <a:gd name="connsiteX463" fmla="*/ 4723285 w 4807725"/>
              <a:gd name="connsiteY463" fmla="*/ 1559555 h 3008458"/>
              <a:gd name="connsiteX464" fmla="*/ 4713662 w 4807725"/>
              <a:gd name="connsiteY464" fmla="*/ 1330697 h 3008458"/>
              <a:gd name="connsiteX465" fmla="*/ 4705610 w 4807725"/>
              <a:gd name="connsiteY465" fmla="*/ 1266544 h 3008458"/>
              <a:gd name="connsiteX466" fmla="*/ 112331 w 4807725"/>
              <a:gd name="connsiteY466" fmla="*/ 1069237 h 3008458"/>
              <a:gd name="connsiteX467" fmla="*/ 110345 w 4807725"/>
              <a:gd name="connsiteY467" fmla="*/ 1170208 h 3008458"/>
              <a:gd name="connsiteX468" fmla="*/ 98952 w 4807725"/>
              <a:gd name="connsiteY468" fmla="*/ 1252917 h 3008458"/>
              <a:gd name="connsiteX469" fmla="*/ 98877 w 4807725"/>
              <a:gd name="connsiteY469" fmla="*/ 1248713 h 3008458"/>
              <a:gd name="connsiteX470" fmla="*/ 99355 w 4807725"/>
              <a:gd name="connsiteY470" fmla="*/ 1208952 h 3008458"/>
              <a:gd name="connsiteX471" fmla="*/ 109011 w 4807725"/>
              <a:gd name="connsiteY471" fmla="*/ 1089462 h 3008458"/>
              <a:gd name="connsiteX472" fmla="*/ 4724962 w 4807725"/>
              <a:gd name="connsiteY472" fmla="*/ 1063035 h 3008458"/>
              <a:gd name="connsiteX473" fmla="*/ 4784348 w 4807725"/>
              <a:gd name="connsiteY473" fmla="*/ 1502882 h 3008458"/>
              <a:gd name="connsiteX474" fmla="*/ 4785347 w 4807725"/>
              <a:gd name="connsiteY474" fmla="*/ 1983490 h 3008458"/>
              <a:gd name="connsiteX475" fmla="*/ 4804930 w 4807725"/>
              <a:gd name="connsiteY475" fmla="*/ 2473579 h 3008458"/>
              <a:gd name="connsiteX476" fmla="*/ 4671645 w 4807725"/>
              <a:gd name="connsiteY476" fmla="*/ 2827135 h 3008458"/>
              <a:gd name="connsiteX477" fmla="*/ 4442739 w 4807725"/>
              <a:gd name="connsiteY477" fmla="*/ 2914550 h 3008458"/>
              <a:gd name="connsiteX478" fmla="*/ 4396877 w 4807725"/>
              <a:gd name="connsiteY478" fmla="*/ 2921907 h 3008458"/>
              <a:gd name="connsiteX479" fmla="*/ 4459495 w 4807725"/>
              <a:gd name="connsiteY479" fmla="*/ 2896020 h 3008458"/>
              <a:gd name="connsiteX480" fmla="*/ 4463840 w 4807725"/>
              <a:gd name="connsiteY480" fmla="*/ 2893335 h 3008458"/>
              <a:gd name="connsiteX481" fmla="*/ 4475275 w 4807725"/>
              <a:gd name="connsiteY481" fmla="*/ 2890896 h 3008458"/>
              <a:gd name="connsiteX482" fmla="*/ 4643592 w 4807725"/>
              <a:gd name="connsiteY482" fmla="*/ 2836244 h 3008458"/>
              <a:gd name="connsiteX483" fmla="*/ 4751958 w 4807725"/>
              <a:gd name="connsiteY483" fmla="*/ 2692460 h 3008458"/>
              <a:gd name="connsiteX484" fmla="*/ 4779012 w 4807725"/>
              <a:gd name="connsiteY484" fmla="*/ 2202743 h 3008458"/>
              <a:gd name="connsiteX485" fmla="*/ 4759429 w 4807725"/>
              <a:gd name="connsiteY485" fmla="*/ 1712655 h 3008458"/>
              <a:gd name="connsiteX486" fmla="*/ 4754853 w 4807725"/>
              <a:gd name="connsiteY486" fmla="*/ 1471735 h 3008458"/>
              <a:gd name="connsiteX487" fmla="*/ 4728681 w 4807725"/>
              <a:gd name="connsiteY487" fmla="*/ 1251224 h 3008458"/>
              <a:gd name="connsiteX488" fmla="*/ 4725267 w 4807725"/>
              <a:gd name="connsiteY488" fmla="*/ 1070222 h 3008458"/>
              <a:gd name="connsiteX489" fmla="*/ 22227 w 4807725"/>
              <a:gd name="connsiteY489" fmla="*/ 862102 h 3008458"/>
              <a:gd name="connsiteX490" fmla="*/ 28118 w 4807725"/>
              <a:gd name="connsiteY490" fmla="*/ 904092 h 3008458"/>
              <a:gd name="connsiteX491" fmla="*/ 21532 w 4807725"/>
              <a:gd name="connsiteY491" fmla="*/ 1017026 h 3008458"/>
              <a:gd name="connsiteX492" fmla="*/ 27088 w 4807725"/>
              <a:gd name="connsiteY492" fmla="*/ 1511668 h 3008458"/>
              <a:gd name="connsiteX493" fmla="*/ 71167 w 4807725"/>
              <a:gd name="connsiteY493" fmla="*/ 2459221 h 3008458"/>
              <a:gd name="connsiteX494" fmla="*/ 71940 w 4807725"/>
              <a:gd name="connsiteY494" fmla="*/ 2462972 h 3008458"/>
              <a:gd name="connsiteX495" fmla="*/ 85922 w 4807725"/>
              <a:gd name="connsiteY495" fmla="*/ 2599831 h 3008458"/>
              <a:gd name="connsiteX496" fmla="*/ 84126 w 4807725"/>
              <a:gd name="connsiteY496" fmla="*/ 2594639 h 3008458"/>
              <a:gd name="connsiteX497" fmla="*/ 17551 w 4807725"/>
              <a:gd name="connsiteY497" fmla="*/ 2150837 h 3008458"/>
              <a:gd name="connsiteX498" fmla="*/ 16552 w 4807725"/>
              <a:gd name="connsiteY498" fmla="*/ 1670229 h 3008458"/>
              <a:gd name="connsiteX499" fmla="*/ 15552 w 4807725"/>
              <a:gd name="connsiteY499" fmla="*/ 1189621 h 3008458"/>
              <a:gd name="connsiteX500" fmla="*/ 17331 w 4807725"/>
              <a:gd name="connsiteY500" fmla="*/ 956334 h 3008458"/>
              <a:gd name="connsiteX501" fmla="*/ 39026 w 4807725"/>
              <a:gd name="connsiteY501" fmla="*/ 817079 h 3008458"/>
              <a:gd name="connsiteX502" fmla="*/ 41538 w 4807725"/>
              <a:gd name="connsiteY502" fmla="*/ 839876 h 3008458"/>
              <a:gd name="connsiteX503" fmla="*/ 85716 w 4807725"/>
              <a:gd name="connsiteY503" fmla="*/ 1311508 h 3008458"/>
              <a:gd name="connsiteX504" fmla="*/ 82019 w 4807725"/>
              <a:gd name="connsiteY504" fmla="*/ 1418202 h 3008458"/>
              <a:gd name="connsiteX505" fmla="*/ 80352 w 4807725"/>
              <a:gd name="connsiteY505" fmla="*/ 1504188 h 3008458"/>
              <a:gd name="connsiteX506" fmla="*/ 66034 w 4807725"/>
              <a:gd name="connsiteY506" fmla="*/ 1297341 h 3008458"/>
              <a:gd name="connsiteX507" fmla="*/ 49229 w 4807725"/>
              <a:gd name="connsiteY507" fmla="*/ 1054574 h 3008458"/>
              <a:gd name="connsiteX508" fmla="*/ 31535 w 4807725"/>
              <a:gd name="connsiteY508" fmla="*/ 928451 h 3008458"/>
              <a:gd name="connsiteX509" fmla="*/ 28118 w 4807725"/>
              <a:gd name="connsiteY509" fmla="*/ 904092 h 3008458"/>
              <a:gd name="connsiteX510" fmla="*/ 28909 w 4807725"/>
              <a:gd name="connsiteY510" fmla="*/ 890519 h 3008458"/>
              <a:gd name="connsiteX511" fmla="*/ 130739 w 4807725"/>
              <a:gd name="connsiteY511" fmla="*/ 762960 h 3008458"/>
              <a:gd name="connsiteX512" fmla="*/ 134811 w 4807725"/>
              <a:gd name="connsiteY512" fmla="*/ 840619 h 3008458"/>
              <a:gd name="connsiteX513" fmla="*/ 133513 w 4807725"/>
              <a:gd name="connsiteY513" fmla="*/ 1087324 h 3008458"/>
              <a:gd name="connsiteX514" fmla="*/ 108249 w 4807725"/>
              <a:gd name="connsiteY514" fmla="*/ 1325701 h 3008458"/>
              <a:gd name="connsiteX515" fmla="*/ 108113 w 4807725"/>
              <a:gd name="connsiteY515" fmla="*/ 1283678 h 3008458"/>
              <a:gd name="connsiteX516" fmla="*/ 110345 w 4807725"/>
              <a:gd name="connsiteY516" fmla="*/ 1170208 h 3008458"/>
              <a:gd name="connsiteX517" fmla="*/ 111984 w 4807725"/>
              <a:gd name="connsiteY517" fmla="*/ 1158310 h 3008458"/>
              <a:gd name="connsiteX518" fmla="*/ 119362 w 4807725"/>
              <a:gd name="connsiteY518" fmla="*/ 1031803 h 3008458"/>
              <a:gd name="connsiteX519" fmla="*/ 119305 w 4807725"/>
              <a:gd name="connsiteY519" fmla="*/ 1026755 h 3008458"/>
              <a:gd name="connsiteX520" fmla="*/ 129187 w 4807725"/>
              <a:gd name="connsiteY520" fmla="*/ 966557 h 3008458"/>
              <a:gd name="connsiteX521" fmla="*/ 130432 w 4807725"/>
              <a:gd name="connsiteY521" fmla="*/ 803256 h 3008458"/>
              <a:gd name="connsiteX522" fmla="*/ 112063 w 4807725"/>
              <a:gd name="connsiteY522" fmla="*/ 700055 h 3008458"/>
              <a:gd name="connsiteX523" fmla="*/ 116583 w 4807725"/>
              <a:gd name="connsiteY523" fmla="*/ 784481 h 3008458"/>
              <a:gd name="connsiteX524" fmla="*/ 117973 w 4807725"/>
              <a:gd name="connsiteY524" fmla="*/ 908142 h 3008458"/>
              <a:gd name="connsiteX525" fmla="*/ 119305 w 4807725"/>
              <a:gd name="connsiteY525" fmla="*/ 1026755 h 3008458"/>
              <a:gd name="connsiteX526" fmla="*/ 112331 w 4807725"/>
              <a:gd name="connsiteY526" fmla="*/ 1069237 h 3008458"/>
              <a:gd name="connsiteX527" fmla="*/ 112873 w 4807725"/>
              <a:gd name="connsiteY527" fmla="*/ 1041666 h 3008458"/>
              <a:gd name="connsiteX528" fmla="*/ 108469 w 4807725"/>
              <a:gd name="connsiteY528" fmla="*/ 859210 h 3008458"/>
              <a:gd name="connsiteX529" fmla="*/ 109214 w 4807725"/>
              <a:gd name="connsiteY529" fmla="*/ 833416 h 3008458"/>
              <a:gd name="connsiteX530" fmla="*/ 112382 w 4807725"/>
              <a:gd name="connsiteY530" fmla="*/ 723790 h 3008458"/>
              <a:gd name="connsiteX531" fmla="*/ 111436 w 4807725"/>
              <a:gd name="connsiteY531" fmla="*/ 653496 h 3008458"/>
              <a:gd name="connsiteX532" fmla="*/ 112063 w 4807725"/>
              <a:gd name="connsiteY532" fmla="*/ 700055 h 3008458"/>
              <a:gd name="connsiteX533" fmla="*/ 110782 w 4807725"/>
              <a:gd name="connsiteY533" fmla="*/ 676134 h 3008458"/>
              <a:gd name="connsiteX534" fmla="*/ 125614 w 4807725"/>
              <a:gd name="connsiteY534" fmla="*/ 582255 h 3008458"/>
              <a:gd name="connsiteX535" fmla="*/ 131677 w 4807725"/>
              <a:gd name="connsiteY535" fmla="*/ 639955 h 3008458"/>
              <a:gd name="connsiteX536" fmla="*/ 130739 w 4807725"/>
              <a:gd name="connsiteY536" fmla="*/ 762960 h 3008458"/>
              <a:gd name="connsiteX537" fmla="*/ 123614 w 4807725"/>
              <a:gd name="connsiteY537" fmla="*/ 627059 h 3008458"/>
              <a:gd name="connsiteX538" fmla="*/ 107315 w 4807725"/>
              <a:gd name="connsiteY538" fmla="*/ 508343 h 3008458"/>
              <a:gd name="connsiteX539" fmla="*/ 113449 w 4807725"/>
              <a:gd name="connsiteY539" fmla="*/ 583818 h 3008458"/>
              <a:gd name="connsiteX540" fmla="*/ 111436 w 4807725"/>
              <a:gd name="connsiteY540" fmla="*/ 653496 h 3008458"/>
              <a:gd name="connsiteX541" fmla="*/ 111219 w 4807725"/>
              <a:gd name="connsiteY541" fmla="*/ 637386 h 3008458"/>
              <a:gd name="connsiteX542" fmla="*/ 106178 w 4807725"/>
              <a:gd name="connsiteY542" fmla="*/ 543515 h 3008458"/>
              <a:gd name="connsiteX543" fmla="*/ 105352 w 4807725"/>
              <a:gd name="connsiteY543" fmla="*/ 539578 h 3008458"/>
              <a:gd name="connsiteX544" fmla="*/ 105598 w 4807725"/>
              <a:gd name="connsiteY544" fmla="*/ 451138 h 3008458"/>
              <a:gd name="connsiteX545" fmla="*/ 109894 w 4807725"/>
              <a:gd name="connsiteY545" fmla="*/ 467295 h 3008458"/>
              <a:gd name="connsiteX546" fmla="*/ 107315 w 4807725"/>
              <a:gd name="connsiteY546" fmla="*/ 508343 h 3008458"/>
              <a:gd name="connsiteX547" fmla="*/ 104389 w 4807725"/>
              <a:gd name="connsiteY547" fmla="*/ 472344 h 3008458"/>
              <a:gd name="connsiteX548" fmla="*/ 85934 w 4807725"/>
              <a:gd name="connsiteY548" fmla="*/ 447979 h 3008458"/>
              <a:gd name="connsiteX549" fmla="*/ 86278 w 4807725"/>
              <a:gd name="connsiteY549" fmla="*/ 448651 h 3008458"/>
              <a:gd name="connsiteX550" fmla="*/ 105352 w 4807725"/>
              <a:gd name="connsiteY550" fmla="*/ 539578 h 3008458"/>
              <a:gd name="connsiteX551" fmla="*/ 104336 w 4807725"/>
              <a:gd name="connsiteY551" fmla="*/ 555749 h 3008458"/>
              <a:gd name="connsiteX552" fmla="*/ 110460 w 4807725"/>
              <a:gd name="connsiteY552" fmla="*/ 670115 h 3008458"/>
              <a:gd name="connsiteX553" fmla="*/ 110782 w 4807725"/>
              <a:gd name="connsiteY553" fmla="*/ 676134 h 3008458"/>
              <a:gd name="connsiteX554" fmla="*/ 110282 w 4807725"/>
              <a:gd name="connsiteY554" fmla="*/ 693444 h 3008458"/>
              <a:gd name="connsiteX555" fmla="*/ 107114 w 4807725"/>
              <a:gd name="connsiteY555" fmla="*/ 803070 h 3008458"/>
              <a:gd name="connsiteX556" fmla="*/ 108469 w 4807725"/>
              <a:gd name="connsiteY556" fmla="*/ 859210 h 3008458"/>
              <a:gd name="connsiteX557" fmla="*/ 106046 w 4807725"/>
              <a:gd name="connsiteY557" fmla="*/ 943042 h 3008458"/>
              <a:gd name="connsiteX558" fmla="*/ 96105 w 4807725"/>
              <a:gd name="connsiteY558" fmla="*/ 1092651 h 3008458"/>
              <a:gd name="connsiteX559" fmla="*/ 94512 w 4807725"/>
              <a:gd name="connsiteY559" fmla="*/ 1003025 h 3008458"/>
              <a:gd name="connsiteX560" fmla="*/ 93443 w 4807725"/>
              <a:gd name="connsiteY560" fmla="*/ 760967 h 3008458"/>
              <a:gd name="connsiteX561" fmla="*/ 85752 w 4807725"/>
              <a:gd name="connsiteY561" fmla="*/ 546269 h 3008458"/>
              <a:gd name="connsiteX562" fmla="*/ 48147 w 4807725"/>
              <a:gd name="connsiteY562" fmla="*/ 374135 h 3008458"/>
              <a:gd name="connsiteX563" fmla="*/ 53687 w 4807725"/>
              <a:gd name="connsiteY563" fmla="*/ 384962 h 3008458"/>
              <a:gd name="connsiteX564" fmla="*/ 43985 w 4807725"/>
              <a:gd name="connsiteY564" fmla="*/ 413903 h 3008458"/>
              <a:gd name="connsiteX565" fmla="*/ 34203 w 4807725"/>
              <a:gd name="connsiteY565" fmla="*/ 578521 h 3008458"/>
              <a:gd name="connsiteX566" fmla="*/ 46807 w 4807725"/>
              <a:gd name="connsiteY566" fmla="*/ 760596 h 3008458"/>
              <a:gd name="connsiteX567" fmla="*/ 39026 w 4807725"/>
              <a:gd name="connsiteY567" fmla="*/ 817079 h 3008458"/>
              <a:gd name="connsiteX568" fmla="*/ 19039 w 4807725"/>
              <a:gd name="connsiteY568" fmla="*/ 635697 h 3008458"/>
              <a:gd name="connsiteX569" fmla="*/ 19032 w 4807725"/>
              <a:gd name="connsiteY569" fmla="*/ 628049 h 3008458"/>
              <a:gd name="connsiteX570" fmla="*/ 17640 w 4807725"/>
              <a:gd name="connsiteY570" fmla="*/ 533478 h 3008458"/>
              <a:gd name="connsiteX571" fmla="*/ 21420 w 4807725"/>
              <a:gd name="connsiteY571" fmla="*/ 491168 h 3008458"/>
              <a:gd name="connsiteX572" fmla="*/ 30143 w 4807725"/>
              <a:gd name="connsiteY572" fmla="*/ 428610 h 3008458"/>
              <a:gd name="connsiteX573" fmla="*/ 47874 w 4807725"/>
              <a:gd name="connsiteY573" fmla="*/ 360796 h 3008458"/>
              <a:gd name="connsiteX574" fmla="*/ 52254 w 4807725"/>
              <a:gd name="connsiteY574" fmla="*/ 361709 h 3008458"/>
              <a:gd name="connsiteX575" fmla="*/ 48147 w 4807725"/>
              <a:gd name="connsiteY575" fmla="*/ 374135 h 3008458"/>
              <a:gd name="connsiteX576" fmla="*/ 45614 w 4807725"/>
              <a:gd name="connsiteY576" fmla="*/ 369186 h 3008458"/>
              <a:gd name="connsiteX577" fmla="*/ 59870 w 4807725"/>
              <a:gd name="connsiteY577" fmla="*/ 347174 h 3008458"/>
              <a:gd name="connsiteX578" fmla="*/ 68592 w 4807725"/>
              <a:gd name="connsiteY578" fmla="*/ 350160 h 3008458"/>
              <a:gd name="connsiteX579" fmla="*/ 90298 w 4807725"/>
              <a:gd name="connsiteY579" fmla="*/ 402896 h 3008458"/>
              <a:gd name="connsiteX580" fmla="*/ 85939 w 4807725"/>
              <a:gd name="connsiteY580" fmla="*/ 445368 h 3008458"/>
              <a:gd name="connsiteX581" fmla="*/ 85934 w 4807725"/>
              <a:gd name="connsiteY581" fmla="*/ 447979 h 3008458"/>
              <a:gd name="connsiteX582" fmla="*/ 53687 w 4807725"/>
              <a:gd name="connsiteY582" fmla="*/ 384962 h 3008458"/>
              <a:gd name="connsiteX583" fmla="*/ 59123 w 4807725"/>
              <a:gd name="connsiteY583" fmla="*/ 368748 h 3008458"/>
              <a:gd name="connsiteX584" fmla="*/ 55091 w 4807725"/>
              <a:gd name="connsiteY584" fmla="*/ 362300 h 3008458"/>
              <a:gd name="connsiteX585" fmla="*/ 52254 w 4807725"/>
              <a:gd name="connsiteY585" fmla="*/ 361709 h 3008458"/>
              <a:gd name="connsiteX586" fmla="*/ 54565 w 4807725"/>
              <a:gd name="connsiteY586" fmla="*/ 354714 h 3008458"/>
              <a:gd name="connsiteX587" fmla="*/ 59870 w 4807725"/>
              <a:gd name="connsiteY587" fmla="*/ 347174 h 3008458"/>
              <a:gd name="connsiteX588" fmla="*/ 134089 w 4807725"/>
              <a:gd name="connsiteY588" fmla="*/ 323579 h 3008458"/>
              <a:gd name="connsiteX589" fmla="*/ 133456 w 4807725"/>
              <a:gd name="connsiteY589" fmla="*/ 406668 h 3008458"/>
              <a:gd name="connsiteX590" fmla="*/ 125614 w 4807725"/>
              <a:gd name="connsiteY590" fmla="*/ 582255 h 3008458"/>
              <a:gd name="connsiteX591" fmla="*/ 115914 w 4807725"/>
              <a:gd name="connsiteY591" fmla="*/ 489934 h 3008458"/>
              <a:gd name="connsiteX592" fmla="*/ 109894 w 4807725"/>
              <a:gd name="connsiteY592" fmla="*/ 467295 h 3008458"/>
              <a:gd name="connsiteX593" fmla="*/ 110307 w 4807725"/>
              <a:gd name="connsiteY593" fmla="*/ 460726 h 3008458"/>
              <a:gd name="connsiteX594" fmla="*/ 108055 w 4807725"/>
              <a:gd name="connsiteY594" fmla="*/ 415365 h 3008458"/>
              <a:gd name="connsiteX595" fmla="*/ 119785 w 4807725"/>
              <a:gd name="connsiteY595" fmla="*/ 364565 h 3008458"/>
              <a:gd name="connsiteX596" fmla="*/ 127388 w 4807725"/>
              <a:gd name="connsiteY596" fmla="*/ 259234 h 3008458"/>
              <a:gd name="connsiteX597" fmla="*/ 122820 w 4807725"/>
              <a:gd name="connsiteY597" fmla="*/ 272435 h 3008458"/>
              <a:gd name="connsiteX598" fmla="*/ 105759 w 4807725"/>
              <a:gd name="connsiteY598" fmla="*/ 369119 h 3008458"/>
              <a:gd name="connsiteX599" fmla="*/ 108055 w 4807725"/>
              <a:gd name="connsiteY599" fmla="*/ 415365 h 3008458"/>
              <a:gd name="connsiteX600" fmla="*/ 107501 w 4807725"/>
              <a:gd name="connsiteY600" fmla="*/ 417762 h 3008458"/>
              <a:gd name="connsiteX601" fmla="*/ 105598 w 4807725"/>
              <a:gd name="connsiteY601" fmla="*/ 451138 h 3008458"/>
              <a:gd name="connsiteX602" fmla="*/ 97283 w 4807725"/>
              <a:gd name="connsiteY602" fmla="*/ 419868 h 3008458"/>
              <a:gd name="connsiteX603" fmla="*/ 90298 w 4807725"/>
              <a:gd name="connsiteY603" fmla="*/ 402896 h 3008458"/>
              <a:gd name="connsiteX604" fmla="*/ 96645 w 4807725"/>
              <a:gd name="connsiteY604" fmla="*/ 341051 h 3008458"/>
              <a:gd name="connsiteX605" fmla="*/ 125599 w 4807725"/>
              <a:gd name="connsiteY605" fmla="*/ 261594 h 3008458"/>
              <a:gd name="connsiteX606" fmla="*/ 4364100 w 4807725"/>
              <a:gd name="connsiteY606" fmla="*/ 192225 h 3008458"/>
              <a:gd name="connsiteX607" fmla="*/ 4453473 w 4807725"/>
              <a:gd name="connsiteY607" fmla="*/ 245089 h 3008458"/>
              <a:gd name="connsiteX608" fmla="*/ 4525047 w 4807725"/>
              <a:gd name="connsiteY608" fmla="*/ 320023 h 3008458"/>
              <a:gd name="connsiteX609" fmla="*/ 4569090 w 4807725"/>
              <a:gd name="connsiteY609" fmla="*/ 387754 h 3008458"/>
              <a:gd name="connsiteX610" fmla="*/ 4606261 w 4807725"/>
              <a:gd name="connsiteY610" fmla="*/ 466120 h 3008458"/>
              <a:gd name="connsiteX611" fmla="*/ 4622395 w 4807725"/>
              <a:gd name="connsiteY611" fmla="*/ 504839 h 3008458"/>
              <a:gd name="connsiteX612" fmla="*/ 4663641 w 4807725"/>
              <a:gd name="connsiteY612" fmla="*/ 665538 h 3008458"/>
              <a:gd name="connsiteX613" fmla="*/ 4691740 w 4807725"/>
              <a:gd name="connsiteY613" fmla="*/ 841611 h 3008458"/>
              <a:gd name="connsiteX614" fmla="*/ 4696749 w 4807725"/>
              <a:gd name="connsiteY614" fmla="*/ 874034 h 3008458"/>
              <a:gd name="connsiteX615" fmla="*/ 4705811 w 4807725"/>
              <a:gd name="connsiteY615" fmla="*/ 1022240 h 3008458"/>
              <a:gd name="connsiteX616" fmla="*/ 4705768 w 4807725"/>
              <a:gd name="connsiteY616" fmla="*/ 1074866 h 3008458"/>
              <a:gd name="connsiteX617" fmla="*/ 4699368 w 4807725"/>
              <a:gd name="connsiteY617" fmla="*/ 1026272 h 3008458"/>
              <a:gd name="connsiteX618" fmla="*/ 4672916 w 4807725"/>
              <a:gd name="connsiteY618" fmla="*/ 825422 h 3008458"/>
              <a:gd name="connsiteX619" fmla="*/ 4587046 w 4807725"/>
              <a:gd name="connsiteY619" fmla="*/ 465455 h 3008458"/>
              <a:gd name="connsiteX620" fmla="*/ 4407880 w 4807725"/>
              <a:gd name="connsiteY620" fmla="*/ 222562 h 3008458"/>
              <a:gd name="connsiteX621" fmla="*/ 4368720 w 4807725"/>
              <a:gd name="connsiteY621" fmla="*/ 197113 h 3008458"/>
              <a:gd name="connsiteX622" fmla="*/ 4305101 w 4807725"/>
              <a:gd name="connsiteY622" fmla="*/ 168724 h 3008458"/>
              <a:gd name="connsiteX623" fmla="*/ 4356209 w 4807725"/>
              <a:gd name="connsiteY623" fmla="*/ 188983 h 3008458"/>
              <a:gd name="connsiteX624" fmla="*/ 4368720 w 4807725"/>
              <a:gd name="connsiteY624" fmla="*/ 197113 h 3008458"/>
              <a:gd name="connsiteX625" fmla="*/ 4412097 w 4807725"/>
              <a:gd name="connsiteY625" fmla="*/ 243009 h 3008458"/>
              <a:gd name="connsiteX626" fmla="*/ 4457674 w 4807725"/>
              <a:gd name="connsiteY626" fmla="*/ 305780 h 3008458"/>
              <a:gd name="connsiteX627" fmla="*/ 4608763 w 4807725"/>
              <a:gd name="connsiteY627" fmla="*/ 675599 h 3008458"/>
              <a:gd name="connsiteX628" fmla="*/ 4684808 w 4807725"/>
              <a:gd name="connsiteY628" fmla="*/ 1100812 h 3008458"/>
              <a:gd name="connsiteX629" fmla="*/ 4705610 w 4807725"/>
              <a:gd name="connsiteY629" fmla="*/ 1266544 h 3008458"/>
              <a:gd name="connsiteX630" fmla="*/ 4705458 w 4807725"/>
              <a:gd name="connsiteY630" fmla="*/ 1450928 h 3008458"/>
              <a:gd name="connsiteX631" fmla="*/ 4721720 w 4807725"/>
              <a:gd name="connsiteY631" fmla="*/ 1641905 h 3008458"/>
              <a:gd name="connsiteX632" fmla="*/ 4718904 w 4807725"/>
              <a:gd name="connsiteY632" fmla="*/ 1790051 h 3008458"/>
              <a:gd name="connsiteX633" fmla="*/ 4707672 w 4807725"/>
              <a:gd name="connsiteY633" fmla="*/ 1990470 h 3008458"/>
              <a:gd name="connsiteX634" fmla="*/ 4701544 w 4807725"/>
              <a:gd name="connsiteY634" fmla="*/ 1964159 h 3008458"/>
              <a:gd name="connsiteX635" fmla="*/ 4691114 w 4807725"/>
              <a:gd name="connsiteY635" fmla="*/ 1955911 h 3008458"/>
              <a:gd name="connsiteX636" fmla="*/ 4690837 w 4807725"/>
              <a:gd name="connsiteY636" fmla="*/ 1956895 h 3008458"/>
              <a:gd name="connsiteX637" fmla="*/ 4687500 w 4807725"/>
              <a:gd name="connsiteY637" fmla="*/ 1887206 h 3008458"/>
              <a:gd name="connsiteX638" fmla="*/ 4692993 w 4807725"/>
              <a:gd name="connsiteY638" fmla="*/ 1805009 h 3008458"/>
              <a:gd name="connsiteX639" fmla="*/ 4670781 w 4807725"/>
              <a:gd name="connsiteY639" fmla="*/ 1105366 h 3008458"/>
              <a:gd name="connsiteX640" fmla="*/ 4590180 w 4807725"/>
              <a:gd name="connsiteY640" fmla="*/ 666119 h 3008458"/>
              <a:gd name="connsiteX641" fmla="*/ 4587139 w 4807725"/>
              <a:gd name="connsiteY641" fmla="*/ 656458 h 3008458"/>
              <a:gd name="connsiteX642" fmla="*/ 4572308 w 4807725"/>
              <a:gd name="connsiteY642" fmla="*/ 563324 h 3008458"/>
              <a:gd name="connsiteX643" fmla="*/ 4492118 w 4807725"/>
              <a:gd name="connsiteY643" fmla="*/ 376045 h 3008458"/>
              <a:gd name="connsiteX644" fmla="*/ 4469554 w 4807725"/>
              <a:gd name="connsiteY644" fmla="*/ 345083 h 3008458"/>
              <a:gd name="connsiteX645" fmla="*/ 4439091 w 4807725"/>
              <a:gd name="connsiteY645" fmla="*/ 296300 h 3008458"/>
              <a:gd name="connsiteX646" fmla="*/ 4336143 w 4807725"/>
              <a:gd name="connsiteY646" fmla="*/ 188162 h 3008458"/>
              <a:gd name="connsiteX647" fmla="*/ 4301438 w 4807725"/>
              <a:gd name="connsiteY647" fmla="*/ 149051 h 3008458"/>
              <a:gd name="connsiteX648" fmla="*/ 4371210 w 4807725"/>
              <a:gd name="connsiteY648" fmla="*/ 176776 h 3008458"/>
              <a:gd name="connsiteX649" fmla="*/ 4527806 w 4807725"/>
              <a:gd name="connsiteY649" fmla="*/ 283009 h 3008458"/>
              <a:gd name="connsiteX650" fmla="*/ 4692922 w 4807725"/>
              <a:gd name="connsiteY650" fmla="*/ 648273 h 3008458"/>
              <a:gd name="connsiteX651" fmla="*/ 4716310 w 4807725"/>
              <a:gd name="connsiteY651" fmla="*/ 859086 h 3008458"/>
              <a:gd name="connsiteX652" fmla="*/ 4724962 w 4807725"/>
              <a:gd name="connsiteY652" fmla="*/ 1063035 h 3008458"/>
              <a:gd name="connsiteX653" fmla="*/ 4718129 w 4807725"/>
              <a:gd name="connsiteY653" fmla="*/ 1012423 h 3008458"/>
              <a:gd name="connsiteX654" fmla="*/ 4696749 w 4807725"/>
              <a:gd name="connsiteY654" fmla="*/ 874034 h 3008458"/>
              <a:gd name="connsiteX655" fmla="*/ 4692658 w 4807725"/>
              <a:gd name="connsiteY655" fmla="*/ 807134 h 3008458"/>
              <a:gd name="connsiteX656" fmla="*/ 4660668 w 4807725"/>
              <a:gd name="connsiteY656" fmla="*/ 596690 h 3008458"/>
              <a:gd name="connsiteX657" fmla="*/ 4622395 w 4807725"/>
              <a:gd name="connsiteY657" fmla="*/ 504839 h 3008458"/>
              <a:gd name="connsiteX658" fmla="*/ 4619763 w 4807725"/>
              <a:gd name="connsiteY658" fmla="*/ 494587 h 3008458"/>
              <a:gd name="connsiteX659" fmla="*/ 4606261 w 4807725"/>
              <a:gd name="connsiteY659" fmla="*/ 466120 h 3008458"/>
              <a:gd name="connsiteX660" fmla="*/ 4581662 w 4807725"/>
              <a:gd name="connsiteY660" fmla="*/ 407087 h 3008458"/>
              <a:gd name="connsiteX661" fmla="*/ 4569090 w 4807725"/>
              <a:gd name="connsiteY661" fmla="*/ 387754 h 3008458"/>
              <a:gd name="connsiteX662" fmla="*/ 4546034 w 4807725"/>
              <a:gd name="connsiteY662" fmla="*/ 339146 h 3008458"/>
              <a:gd name="connsiteX663" fmla="*/ 4398426 w 4807725"/>
              <a:gd name="connsiteY663" fmla="*/ 200906 h 3008458"/>
              <a:gd name="connsiteX664" fmla="*/ 4310408 w 4807725"/>
              <a:gd name="connsiteY664" fmla="*/ 154740 h 3008458"/>
              <a:gd name="connsiteX665" fmla="*/ 4037547 w 4807725"/>
              <a:gd name="connsiteY665" fmla="*/ 128058 h 3008458"/>
              <a:gd name="connsiteX666" fmla="*/ 4056638 w 4807725"/>
              <a:gd name="connsiteY666" fmla="*/ 135413 h 3008458"/>
              <a:gd name="connsiteX667" fmla="*/ 4355644 w 4807725"/>
              <a:gd name="connsiteY667" fmla="*/ 230312 h 3008458"/>
              <a:gd name="connsiteX668" fmla="*/ 4432692 w 4807725"/>
              <a:gd name="connsiteY668" fmla="*/ 294500 h 3008458"/>
              <a:gd name="connsiteX669" fmla="*/ 4469554 w 4807725"/>
              <a:gd name="connsiteY669" fmla="*/ 345083 h 3008458"/>
              <a:gd name="connsiteX670" fmla="*/ 4490063 w 4807725"/>
              <a:gd name="connsiteY670" fmla="*/ 377924 h 3008458"/>
              <a:gd name="connsiteX671" fmla="*/ 4528706 w 4807725"/>
              <a:gd name="connsiteY671" fmla="*/ 470823 h 3008458"/>
              <a:gd name="connsiteX672" fmla="*/ 4587139 w 4807725"/>
              <a:gd name="connsiteY672" fmla="*/ 656458 h 3008458"/>
              <a:gd name="connsiteX673" fmla="*/ 4604020 w 4807725"/>
              <a:gd name="connsiteY673" fmla="*/ 762466 h 3008458"/>
              <a:gd name="connsiteX674" fmla="*/ 4625213 w 4807725"/>
              <a:gd name="connsiteY674" fmla="*/ 965023 h 3008458"/>
              <a:gd name="connsiteX675" fmla="*/ 4667935 w 4807725"/>
              <a:gd name="connsiteY675" fmla="*/ 1478625 h 3008458"/>
              <a:gd name="connsiteX676" fmla="*/ 4687500 w 4807725"/>
              <a:gd name="connsiteY676" fmla="*/ 1887206 h 3008458"/>
              <a:gd name="connsiteX677" fmla="*/ 4677693 w 4807725"/>
              <a:gd name="connsiteY677" fmla="*/ 2033960 h 3008458"/>
              <a:gd name="connsiteX678" fmla="*/ 4671371 w 4807725"/>
              <a:gd name="connsiteY678" fmla="*/ 2129094 h 3008458"/>
              <a:gd name="connsiteX679" fmla="*/ 4670146 w 4807725"/>
              <a:gd name="connsiteY679" fmla="*/ 2106223 h 3008458"/>
              <a:gd name="connsiteX680" fmla="*/ 4664022 w 4807725"/>
              <a:gd name="connsiteY680" fmla="*/ 1991856 h 3008458"/>
              <a:gd name="connsiteX681" fmla="*/ 4653909 w 4807725"/>
              <a:gd name="connsiteY681" fmla="*/ 1483180 h 3008458"/>
              <a:gd name="connsiteX682" fmla="*/ 4597160 w 4807725"/>
              <a:gd name="connsiteY682" fmla="*/ 974132 h 3008458"/>
              <a:gd name="connsiteX683" fmla="*/ 4539699 w 4807725"/>
              <a:gd name="connsiteY683" fmla="*/ 558398 h 3008458"/>
              <a:gd name="connsiteX684" fmla="*/ 4323034 w 4807725"/>
              <a:gd name="connsiteY684" fmla="*/ 225386 h 3008458"/>
              <a:gd name="connsiteX685" fmla="*/ 3990467 w 4807725"/>
              <a:gd name="connsiteY685" fmla="*/ 138021 h 3008458"/>
              <a:gd name="connsiteX686" fmla="*/ 3977219 w 4807725"/>
              <a:gd name="connsiteY686" fmla="*/ 131167 h 3008458"/>
              <a:gd name="connsiteX687" fmla="*/ 3506020 w 4807725"/>
              <a:gd name="connsiteY687" fmla="*/ 127945 h 3008458"/>
              <a:gd name="connsiteX688" fmla="*/ 3750083 w 4807725"/>
              <a:gd name="connsiteY688" fmla="*/ 132170 h 3008458"/>
              <a:gd name="connsiteX689" fmla="*/ 3516332 w 4807725"/>
              <a:gd name="connsiteY689" fmla="*/ 128559 h 3008458"/>
              <a:gd name="connsiteX690" fmla="*/ 3968294 w 4807725"/>
              <a:gd name="connsiteY690" fmla="*/ 126550 h 3008458"/>
              <a:gd name="connsiteX691" fmla="*/ 3977219 w 4807725"/>
              <a:gd name="connsiteY691" fmla="*/ 131167 h 3008458"/>
              <a:gd name="connsiteX692" fmla="*/ 3959377 w 4807725"/>
              <a:gd name="connsiteY692" fmla="*/ 132087 h 3008458"/>
              <a:gd name="connsiteX693" fmla="*/ 3750083 w 4807725"/>
              <a:gd name="connsiteY693" fmla="*/ 132170 h 3008458"/>
              <a:gd name="connsiteX694" fmla="*/ 3957668 w 4807725"/>
              <a:gd name="connsiteY694" fmla="*/ 126824 h 3008458"/>
              <a:gd name="connsiteX695" fmla="*/ 4134717 w 4807725"/>
              <a:gd name="connsiteY695" fmla="*/ 124602 h 3008458"/>
              <a:gd name="connsiteX696" fmla="*/ 4198689 w 4807725"/>
              <a:gd name="connsiteY696" fmla="*/ 132680 h 3008458"/>
              <a:gd name="connsiteX697" fmla="*/ 4283726 w 4807725"/>
              <a:gd name="connsiteY697" fmla="*/ 155339 h 3008458"/>
              <a:gd name="connsiteX698" fmla="*/ 4305101 w 4807725"/>
              <a:gd name="connsiteY698" fmla="*/ 168724 h 3008458"/>
              <a:gd name="connsiteX699" fmla="*/ 4273425 w 4807725"/>
              <a:gd name="connsiteY699" fmla="*/ 156167 h 3008458"/>
              <a:gd name="connsiteX700" fmla="*/ 4181491 w 4807725"/>
              <a:gd name="connsiteY700" fmla="*/ 132688 h 3008458"/>
              <a:gd name="connsiteX701" fmla="*/ 4127806 w 4807725"/>
              <a:gd name="connsiteY701" fmla="*/ 123407 h 3008458"/>
              <a:gd name="connsiteX702" fmla="*/ 4134717 w 4807725"/>
              <a:gd name="connsiteY702" fmla="*/ 124602 h 3008458"/>
              <a:gd name="connsiteX703" fmla="*/ 4125994 w 4807725"/>
              <a:gd name="connsiteY703" fmla="*/ 123500 h 3008458"/>
              <a:gd name="connsiteX704" fmla="*/ 4119337 w 4807725"/>
              <a:gd name="connsiteY704" fmla="*/ 122660 h 3008458"/>
              <a:gd name="connsiteX705" fmla="*/ 4125994 w 4807725"/>
              <a:gd name="connsiteY705" fmla="*/ 123500 h 3008458"/>
              <a:gd name="connsiteX706" fmla="*/ 4037547 w 4807725"/>
              <a:gd name="connsiteY706" fmla="*/ 128058 h 3008458"/>
              <a:gd name="connsiteX707" fmla="*/ 4029537 w 4807725"/>
              <a:gd name="connsiteY707" fmla="*/ 124973 h 3008458"/>
              <a:gd name="connsiteX708" fmla="*/ 4211889 w 4807725"/>
              <a:gd name="connsiteY708" fmla="*/ 121849 h 3008458"/>
              <a:gd name="connsiteX709" fmla="*/ 4309366 w 4807725"/>
              <a:gd name="connsiteY709" fmla="*/ 154193 h 3008458"/>
              <a:gd name="connsiteX710" fmla="*/ 4310408 w 4807725"/>
              <a:gd name="connsiteY710" fmla="*/ 154740 h 3008458"/>
              <a:gd name="connsiteX711" fmla="*/ 4355999 w 4807725"/>
              <a:gd name="connsiteY711" fmla="*/ 183654 h 3008458"/>
              <a:gd name="connsiteX712" fmla="*/ 4364100 w 4807725"/>
              <a:gd name="connsiteY712" fmla="*/ 192225 h 3008458"/>
              <a:gd name="connsiteX713" fmla="*/ 4363516 w 4807725"/>
              <a:gd name="connsiteY713" fmla="*/ 191880 h 3008458"/>
              <a:gd name="connsiteX714" fmla="*/ 4356209 w 4807725"/>
              <a:gd name="connsiteY714" fmla="*/ 188983 h 3008458"/>
              <a:gd name="connsiteX715" fmla="*/ 4318833 w 4807725"/>
              <a:gd name="connsiteY715" fmla="*/ 164694 h 3008458"/>
              <a:gd name="connsiteX716" fmla="*/ 4283726 w 4807725"/>
              <a:gd name="connsiteY716" fmla="*/ 155339 h 3008458"/>
              <a:gd name="connsiteX717" fmla="*/ 4276236 w 4807725"/>
              <a:gd name="connsiteY717" fmla="*/ 150649 h 3008458"/>
              <a:gd name="connsiteX718" fmla="*/ 4211889 w 4807725"/>
              <a:gd name="connsiteY718" fmla="*/ 121849 h 3008458"/>
              <a:gd name="connsiteX719" fmla="*/ 4165253 w 4807725"/>
              <a:gd name="connsiteY719" fmla="*/ 121477 h 3008458"/>
              <a:gd name="connsiteX720" fmla="*/ 4127806 w 4807725"/>
              <a:gd name="connsiteY720" fmla="*/ 123407 h 3008458"/>
              <a:gd name="connsiteX721" fmla="*/ 4122946 w 4807725"/>
              <a:gd name="connsiteY721" fmla="*/ 122567 h 3008458"/>
              <a:gd name="connsiteX722" fmla="*/ 4162499 w 4807725"/>
              <a:gd name="connsiteY722" fmla="*/ 112996 h 3008458"/>
              <a:gd name="connsiteX723" fmla="*/ 4169771 w 4807725"/>
              <a:gd name="connsiteY723" fmla="*/ 114299 h 3008458"/>
              <a:gd name="connsiteX724" fmla="*/ 4165253 w 4807725"/>
              <a:gd name="connsiteY724" fmla="*/ 121477 h 3008458"/>
              <a:gd name="connsiteX725" fmla="*/ 3946562 w 4807725"/>
              <a:gd name="connsiteY725" fmla="*/ 110229 h 3008458"/>
              <a:gd name="connsiteX726" fmla="*/ 3954585 w 4807725"/>
              <a:gd name="connsiteY726" fmla="*/ 110614 h 3008458"/>
              <a:gd name="connsiteX727" fmla="*/ 3998477 w 4807725"/>
              <a:gd name="connsiteY727" fmla="*/ 113008 h 3008458"/>
              <a:gd name="connsiteX728" fmla="*/ 4029537 w 4807725"/>
              <a:gd name="connsiteY728" fmla="*/ 124973 h 3008458"/>
              <a:gd name="connsiteX729" fmla="*/ 3968294 w 4807725"/>
              <a:gd name="connsiteY729" fmla="*/ 126550 h 3008458"/>
              <a:gd name="connsiteX730" fmla="*/ 3946098 w 4807725"/>
              <a:gd name="connsiteY730" fmla="*/ 115067 h 3008458"/>
              <a:gd name="connsiteX731" fmla="*/ 3945528 w 4807725"/>
              <a:gd name="connsiteY731" fmla="*/ 113312 h 3008458"/>
              <a:gd name="connsiteX732" fmla="*/ 3944579 w 4807725"/>
              <a:gd name="connsiteY732" fmla="*/ 110388 h 3008458"/>
              <a:gd name="connsiteX733" fmla="*/ 4172775 w 4807725"/>
              <a:gd name="connsiteY733" fmla="*/ 109529 h 3008458"/>
              <a:gd name="connsiteX734" fmla="*/ 4178411 w 4807725"/>
              <a:gd name="connsiteY734" fmla="*/ 110308 h 3008458"/>
              <a:gd name="connsiteX735" fmla="*/ 4211889 w 4807725"/>
              <a:gd name="connsiteY735" fmla="*/ 121849 h 3008458"/>
              <a:gd name="connsiteX736" fmla="*/ 4169771 w 4807725"/>
              <a:gd name="connsiteY736" fmla="*/ 114299 h 3008458"/>
              <a:gd name="connsiteX737" fmla="*/ 3962054 w 4807725"/>
              <a:gd name="connsiteY737" fmla="*/ 108986 h 3008458"/>
              <a:gd name="connsiteX738" fmla="*/ 3960124 w 4807725"/>
              <a:gd name="connsiteY738" fmla="*/ 110512 h 3008458"/>
              <a:gd name="connsiteX739" fmla="*/ 3959690 w 4807725"/>
              <a:gd name="connsiteY739" fmla="*/ 109176 h 3008458"/>
              <a:gd name="connsiteX740" fmla="*/ 3903702 w 4807725"/>
              <a:gd name="connsiteY740" fmla="*/ 108174 h 3008458"/>
              <a:gd name="connsiteX741" fmla="*/ 3944495 w 4807725"/>
              <a:gd name="connsiteY741" fmla="*/ 110130 h 3008458"/>
              <a:gd name="connsiteX742" fmla="*/ 3944579 w 4807725"/>
              <a:gd name="connsiteY742" fmla="*/ 110388 h 3008458"/>
              <a:gd name="connsiteX743" fmla="*/ 3923092 w 4807725"/>
              <a:gd name="connsiteY743" fmla="*/ 112113 h 3008458"/>
              <a:gd name="connsiteX744" fmla="*/ 3691921 w 4807725"/>
              <a:gd name="connsiteY744" fmla="*/ 114209 h 3008458"/>
              <a:gd name="connsiteX745" fmla="*/ 3508939 w 4807725"/>
              <a:gd name="connsiteY745" fmla="*/ 108943 h 3008458"/>
              <a:gd name="connsiteX746" fmla="*/ 3659881 w 4807725"/>
              <a:gd name="connsiteY746" fmla="*/ 111038 h 3008458"/>
              <a:gd name="connsiteX747" fmla="*/ 3984681 w 4807725"/>
              <a:gd name="connsiteY747" fmla="*/ 107693 h 3008458"/>
              <a:gd name="connsiteX748" fmla="*/ 4086006 w 4807725"/>
              <a:gd name="connsiteY748" fmla="*/ 116181 h 3008458"/>
              <a:gd name="connsiteX749" fmla="*/ 4122946 w 4807725"/>
              <a:gd name="connsiteY749" fmla="*/ 122567 h 3008458"/>
              <a:gd name="connsiteX750" fmla="*/ 4119337 w 4807725"/>
              <a:gd name="connsiteY750" fmla="*/ 122660 h 3008458"/>
              <a:gd name="connsiteX751" fmla="*/ 4076671 w 4807725"/>
              <a:gd name="connsiteY751" fmla="*/ 117273 h 3008458"/>
              <a:gd name="connsiteX752" fmla="*/ 3998477 w 4807725"/>
              <a:gd name="connsiteY752" fmla="*/ 113008 h 3008458"/>
              <a:gd name="connsiteX753" fmla="*/ 3983557 w 4807725"/>
              <a:gd name="connsiteY753" fmla="*/ 107260 h 3008458"/>
              <a:gd name="connsiteX754" fmla="*/ 3984681 w 4807725"/>
              <a:gd name="connsiteY754" fmla="*/ 107693 h 3008458"/>
              <a:gd name="connsiteX755" fmla="*/ 3981490 w 4807725"/>
              <a:gd name="connsiteY755" fmla="*/ 107426 h 3008458"/>
              <a:gd name="connsiteX756" fmla="*/ 3965698 w 4807725"/>
              <a:gd name="connsiteY756" fmla="*/ 106103 h 3008458"/>
              <a:gd name="connsiteX757" fmla="*/ 3981490 w 4807725"/>
              <a:gd name="connsiteY757" fmla="*/ 107426 h 3008458"/>
              <a:gd name="connsiteX758" fmla="*/ 3962054 w 4807725"/>
              <a:gd name="connsiteY758" fmla="*/ 108986 h 3008458"/>
              <a:gd name="connsiteX759" fmla="*/ 3955838 w 4807725"/>
              <a:gd name="connsiteY759" fmla="*/ 105277 h 3008458"/>
              <a:gd name="connsiteX760" fmla="*/ 3958497 w 4807725"/>
              <a:gd name="connsiteY760" fmla="*/ 105500 h 3008458"/>
              <a:gd name="connsiteX761" fmla="*/ 3959555 w 4807725"/>
              <a:gd name="connsiteY761" fmla="*/ 108758 h 3008458"/>
              <a:gd name="connsiteX762" fmla="*/ 3959690 w 4807725"/>
              <a:gd name="connsiteY762" fmla="*/ 109176 h 3008458"/>
              <a:gd name="connsiteX763" fmla="*/ 3946562 w 4807725"/>
              <a:gd name="connsiteY763" fmla="*/ 110229 h 3008458"/>
              <a:gd name="connsiteX764" fmla="*/ 3944495 w 4807725"/>
              <a:gd name="connsiteY764" fmla="*/ 110130 h 3008458"/>
              <a:gd name="connsiteX765" fmla="*/ 3943163 w 4807725"/>
              <a:gd name="connsiteY765" fmla="*/ 106028 h 3008458"/>
              <a:gd name="connsiteX766" fmla="*/ 3967624 w 4807725"/>
              <a:gd name="connsiteY766" fmla="*/ 104579 h 3008458"/>
              <a:gd name="connsiteX767" fmla="*/ 3965698 w 4807725"/>
              <a:gd name="connsiteY767" fmla="*/ 106103 h 3008458"/>
              <a:gd name="connsiteX768" fmla="*/ 3958497 w 4807725"/>
              <a:gd name="connsiteY768" fmla="*/ 105500 h 3008458"/>
              <a:gd name="connsiteX769" fmla="*/ 3958376 w 4807725"/>
              <a:gd name="connsiteY769" fmla="*/ 105127 h 3008458"/>
              <a:gd name="connsiteX770" fmla="*/ 4159511 w 4807725"/>
              <a:gd name="connsiteY770" fmla="*/ 103793 h 3008458"/>
              <a:gd name="connsiteX771" fmla="*/ 4171473 w 4807725"/>
              <a:gd name="connsiteY771" fmla="*/ 107916 h 3008458"/>
              <a:gd name="connsiteX772" fmla="*/ 4172925 w 4807725"/>
              <a:gd name="connsiteY772" fmla="*/ 109290 h 3008458"/>
              <a:gd name="connsiteX773" fmla="*/ 4172775 w 4807725"/>
              <a:gd name="connsiteY773" fmla="*/ 109529 h 3008458"/>
              <a:gd name="connsiteX774" fmla="*/ 4160837 w 4807725"/>
              <a:gd name="connsiteY774" fmla="*/ 107877 h 3008458"/>
              <a:gd name="connsiteX775" fmla="*/ 4160696 w 4807725"/>
              <a:gd name="connsiteY775" fmla="*/ 107443 h 3008458"/>
              <a:gd name="connsiteX776" fmla="*/ 3970563 w 4807725"/>
              <a:gd name="connsiteY776" fmla="*/ 102254 h 3008458"/>
              <a:gd name="connsiteX777" fmla="*/ 3975400 w 4807725"/>
              <a:gd name="connsiteY777" fmla="*/ 104118 h 3008458"/>
              <a:gd name="connsiteX778" fmla="*/ 3967624 w 4807725"/>
              <a:gd name="connsiteY778" fmla="*/ 104579 h 3008458"/>
              <a:gd name="connsiteX779" fmla="*/ 4006948 w 4807725"/>
              <a:gd name="connsiteY779" fmla="*/ 102249 h 3008458"/>
              <a:gd name="connsiteX780" fmla="*/ 4031962 w 4807725"/>
              <a:gd name="connsiteY780" fmla="*/ 103375 h 3008458"/>
              <a:gd name="connsiteX781" fmla="*/ 3983557 w 4807725"/>
              <a:gd name="connsiteY781" fmla="*/ 107260 h 3008458"/>
              <a:gd name="connsiteX782" fmla="*/ 3975400 w 4807725"/>
              <a:gd name="connsiteY782" fmla="*/ 104118 h 3008458"/>
              <a:gd name="connsiteX783" fmla="*/ 3966948 w 4807725"/>
              <a:gd name="connsiteY783" fmla="*/ 100862 h 3008458"/>
              <a:gd name="connsiteX784" fmla="*/ 3972155 w 4807725"/>
              <a:gd name="connsiteY784" fmla="*/ 100995 h 3008458"/>
              <a:gd name="connsiteX785" fmla="*/ 3970563 w 4807725"/>
              <a:gd name="connsiteY785" fmla="*/ 102254 h 3008458"/>
              <a:gd name="connsiteX786" fmla="*/ 3942609 w 4807725"/>
              <a:gd name="connsiteY786" fmla="*/ 100241 h 3008458"/>
              <a:gd name="connsiteX787" fmla="*/ 3956908 w 4807725"/>
              <a:gd name="connsiteY787" fmla="*/ 100606 h 3008458"/>
              <a:gd name="connsiteX788" fmla="*/ 3958376 w 4807725"/>
              <a:gd name="connsiteY788" fmla="*/ 105127 h 3008458"/>
              <a:gd name="connsiteX789" fmla="*/ 3955838 w 4807725"/>
              <a:gd name="connsiteY789" fmla="*/ 105277 h 3008458"/>
              <a:gd name="connsiteX790" fmla="*/ 3942558 w 4807725"/>
              <a:gd name="connsiteY790" fmla="*/ 104165 h 3008458"/>
              <a:gd name="connsiteX791" fmla="*/ 3941541 w 4807725"/>
              <a:gd name="connsiteY791" fmla="*/ 101032 h 3008458"/>
              <a:gd name="connsiteX792" fmla="*/ 4092924 w 4807725"/>
              <a:gd name="connsiteY792" fmla="*/ 98482 h 3008458"/>
              <a:gd name="connsiteX793" fmla="*/ 4160837 w 4807725"/>
              <a:gd name="connsiteY793" fmla="*/ 107877 h 3008458"/>
              <a:gd name="connsiteX794" fmla="*/ 4162499 w 4807725"/>
              <a:gd name="connsiteY794" fmla="*/ 112996 h 3008458"/>
              <a:gd name="connsiteX795" fmla="*/ 4152724 w 4807725"/>
              <a:gd name="connsiteY795" fmla="*/ 111244 h 3008458"/>
              <a:gd name="connsiteX796" fmla="*/ 4098324 w 4807725"/>
              <a:gd name="connsiteY796" fmla="*/ 106363 h 3008458"/>
              <a:gd name="connsiteX797" fmla="*/ 4031962 w 4807725"/>
              <a:gd name="connsiteY797" fmla="*/ 103375 h 3008458"/>
              <a:gd name="connsiteX798" fmla="*/ 3955567 w 4807725"/>
              <a:gd name="connsiteY798" fmla="*/ 96478 h 3008458"/>
              <a:gd name="connsiteX799" fmla="*/ 3966948 w 4807725"/>
              <a:gd name="connsiteY799" fmla="*/ 100862 h 3008458"/>
              <a:gd name="connsiteX800" fmla="*/ 3956908 w 4807725"/>
              <a:gd name="connsiteY800" fmla="*/ 100606 h 3008458"/>
              <a:gd name="connsiteX801" fmla="*/ 4128371 w 4807725"/>
              <a:gd name="connsiteY801" fmla="*/ 95054 h 3008458"/>
              <a:gd name="connsiteX802" fmla="*/ 4130102 w 4807725"/>
              <a:gd name="connsiteY802" fmla="*/ 95498 h 3008458"/>
              <a:gd name="connsiteX803" fmla="*/ 4092924 w 4807725"/>
              <a:gd name="connsiteY803" fmla="*/ 98482 h 3008458"/>
              <a:gd name="connsiteX804" fmla="*/ 4086203 w 4807725"/>
              <a:gd name="connsiteY804" fmla="*/ 97553 h 3008458"/>
              <a:gd name="connsiteX805" fmla="*/ 4156139 w 4807725"/>
              <a:gd name="connsiteY805" fmla="*/ 93409 h 3008458"/>
              <a:gd name="connsiteX806" fmla="*/ 4159511 w 4807725"/>
              <a:gd name="connsiteY806" fmla="*/ 103793 h 3008458"/>
              <a:gd name="connsiteX807" fmla="*/ 4151054 w 4807725"/>
              <a:gd name="connsiteY807" fmla="*/ 100878 h 3008458"/>
              <a:gd name="connsiteX808" fmla="*/ 4130102 w 4807725"/>
              <a:gd name="connsiteY808" fmla="*/ 95498 h 3008458"/>
              <a:gd name="connsiteX809" fmla="*/ 4000987 w 4807725"/>
              <a:gd name="connsiteY809" fmla="*/ 85764 h 3008458"/>
              <a:gd name="connsiteX810" fmla="*/ 4086203 w 4807725"/>
              <a:gd name="connsiteY810" fmla="*/ 97553 h 3008458"/>
              <a:gd name="connsiteX811" fmla="*/ 4006948 w 4807725"/>
              <a:gd name="connsiteY811" fmla="*/ 102249 h 3008458"/>
              <a:gd name="connsiteX812" fmla="*/ 3988177 w 4807725"/>
              <a:gd name="connsiteY812" fmla="*/ 101404 h 3008458"/>
              <a:gd name="connsiteX813" fmla="*/ 3972155 w 4807725"/>
              <a:gd name="connsiteY813" fmla="*/ 100995 h 3008458"/>
              <a:gd name="connsiteX814" fmla="*/ 3984291 w 4807725"/>
              <a:gd name="connsiteY814" fmla="*/ 91394 h 3008458"/>
              <a:gd name="connsiteX815" fmla="*/ 1928487 w 4807725"/>
              <a:gd name="connsiteY815" fmla="*/ 84245 h 3008458"/>
              <a:gd name="connsiteX816" fmla="*/ 2151850 w 4807725"/>
              <a:gd name="connsiteY816" fmla="*/ 91315 h 3008458"/>
              <a:gd name="connsiteX817" fmla="*/ 2155334 w 4807725"/>
              <a:gd name="connsiteY817" fmla="*/ 91478 h 3008458"/>
              <a:gd name="connsiteX818" fmla="*/ 2165625 w 4807725"/>
              <a:gd name="connsiteY818" fmla="*/ 91751 h 3008458"/>
              <a:gd name="connsiteX819" fmla="*/ 2280647 w 4807725"/>
              <a:gd name="connsiteY819" fmla="*/ 95392 h 3008458"/>
              <a:gd name="connsiteX820" fmla="*/ 2319463 w 4807725"/>
              <a:gd name="connsiteY820" fmla="*/ 95833 h 3008458"/>
              <a:gd name="connsiteX821" fmla="*/ 2657769 w 4807725"/>
              <a:gd name="connsiteY821" fmla="*/ 104810 h 3008458"/>
              <a:gd name="connsiteX822" fmla="*/ 2914515 w 4807725"/>
              <a:gd name="connsiteY822" fmla="*/ 104503 h 3008458"/>
              <a:gd name="connsiteX823" fmla="*/ 3036689 w 4807725"/>
              <a:gd name="connsiteY823" fmla="*/ 107826 h 3008458"/>
              <a:gd name="connsiteX824" fmla="*/ 3279163 w 4807725"/>
              <a:gd name="connsiteY824" fmla="*/ 114423 h 3008458"/>
              <a:gd name="connsiteX825" fmla="*/ 3506020 w 4807725"/>
              <a:gd name="connsiteY825" fmla="*/ 127945 h 3008458"/>
              <a:gd name="connsiteX826" fmla="*/ 3500597 w 4807725"/>
              <a:gd name="connsiteY826" fmla="*/ 127851 h 3008458"/>
              <a:gd name="connsiteX827" fmla="*/ 3251110 w 4807725"/>
              <a:gd name="connsiteY827" fmla="*/ 123532 h 3008458"/>
              <a:gd name="connsiteX828" fmla="*/ 2742667 w 4807725"/>
              <a:gd name="connsiteY828" fmla="*/ 133482 h 3008458"/>
              <a:gd name="connsiteX829" fmla="*/ 1721581 w 4807725"/>
              <a:gd name="connsiteY829" fmla="*/ 92690 h 3008458"/>
              <a:gd name="connsiteX830" fmla="*/ 1699190 w 4807725"/>
              <a:gd name="connsiteY830" fmla="*/ 91792 h 3008458"/>
              <a:gd name="connsiteX831" fmla="*/ 1782243 w 4807725"/>
              <a:gd name="connsiteY831" fmla="*/ 88507 h 3008458"/>
              <a:gd name="connsiteX832" fmla="*/ 434896 w 4807725"/>
              <a:gd name="connsiteY832" fmla="*/ 81985 h 3008458"/>
              <a:gd name="connsiteX833" fmla="*/ 410772 w 4807725"/>
              <a:gd name="connsiteY833" fmla="*/ 87066 h 3008458"/>
              <a:gd name="connsiteX834" fmla="*/ 335622 w 4807725"/>
              <a:gd name="connsiteY834" fmla="*/ 108926 h 3008458"/>
              <a:gd name="connsiteX835" fmla="*/ 331605 w 4807725"/>
              <a:gd name="connsiteY835" fmla="*/ 109620 h 3008458"/>
              <a:gd name="connsiteX836" fmla="*/ 326625 w 4807725"/>
              <a:gd name="connsiteY836" fmla="*/ 111543 h 3008458"/>
              <a:gd name="connsiteX837" fmla="*/ 317579 w 4807725"/>
              <a:gd name="connsiteY837" fmla="*/ 114175 h 3008458"/>
              <a:gd name="connsiteX838" fmla="*/ 301294 w 4807725"/>
              <a:gd name="connsiteY838" fmla="*/ 121324 h 3008458"/>
              <a:gd name="connsiteX839" fmla="*/ 236882 w 4807725"/>
              <a:gd name="connsiteY839" fmla="*/ 146194 h 3008458"/>
              <a:gd name="connsiteX840" fmla="*/ 162932 w 4807725"/>
              <a:gd name="connsiteY840" fmla="*/ 210930 h 3008458"/>
              <a:gd name="connsiteX841" fmla="*/ 162163 w 4807725"/>
              <a:gd name="connsiteY841" fmla="*/ 213364 h 3008458"/>
              <a:gd name="connsiteX842" fmla="*/ 127388 w 4807725"/>
              <a:gd name="connsiteY842" fmla="*/ 259234 h 3008458"/>
              <a:gd name="connsiteX843" fmla="*/ 147516 w 4807725"/>
              <a:gd name="connsiteY843" fmla="*/ 201071 h 3008458"/>
              <a:gd name="connsiteX844" fmla="*/ 159093 w 4807725"/>
              <a:gd name="connsiteY844" fmla="*/ 188663 h 3008458"/>
              <a:gd name="connsiteX845" fmla="*/ 233420 w 4807725"/>
              <a:gd name="connsiteY845" fmla="*/ 141501 h 3008458"/>
              <a:gd name="connsiteX846" fmla="*/ 330354 w 4807725"/>
              <a:gd name="connsiteY846" fmla="*/ 98945 h 3008458"/>
              <a:gd name="connsiteX847" fmla="*/ 384249 w 4807725"/>
              <a:gd name="connsiteY847" fmla="*/ 86709 h 3008458"/>
              <a:gd name="connsiteX848" fmla="*/ 2291256 w 4807725"/>
              <a:gd name="connsiteY848" fmla="*/ 80311 h 3008458"/>
              <a:gd name="connsiteX849" fmla="*/ 2431010 w 4807725"/>
              <a:gd name="connsiteY849" fmla="*/ 80947 h 3008458"/>
              <a:gd name="connsiteX850" fmla="*/ 2728996 w 4807725"/>
              <a:gd name="connsiteY850" fmla="*/ 91379 h 3008458"/>
              <a:gd name="connsiteX851" fmla="*/ 3227969 w 4807725"/>
              <a:gd name="connsiteY851" fmla="*/ 100017 h 3008458"/>
              <a:gd name="connsiteX852" fmla="*/ 3460816 w 4807725"/>
              <a:gd name="connsiteY852" fmla="*/ 107558 h 3008458"/>
              <a:gd name="connsiteX853" fmla="*/ 3508939 w 4807725"/>
              <a:gd name="connsiteY853" fmla="*/ 108943 h 3008458"/>
              <a:gd name="connsiteX854" fmla="*/ 3167306 w 4807725"/>
              <a:gd name="connsiteY854" fmla="*/ 104200 h 3008458"/>
              <a:gd name="connsiteX855" fmla="*/ 2914515 w 4807725"/>
              <a:gd name="connsiteY855" fmla="*/ 104503 h 3008458"/>
              <a:gd name="connsiteX856" fmla="*/ 2794216 w 4807725"/>
              <a:gd name="connsiteY856" fmla="*/ 101230 h 3008458"/>
              <a:gd name="connsiteX857" fmla="*/ 2319463 w 4807725"/>
              <a:gd name="connsiteY857" fmla="*/ 95833 h 3008458"/>
              <a:gd name="connsiteX858" fmla="*/ 2165625 w 4807725"/>
              <a:gd name="connsiteY858" fmla="*/ 91751 h 3008458"/>
              <a:gd name="connsiteX859" fmla="*/ 2151850 w 4807725"/>
              <a:gd name="connsiteY859" fmla="*/ 91315 h 3008458"/>
              <a:gd name="connsiteX860" fmla="*/ 1972965 w 4807725"/>
              <a:gd name="connsiteY860" fmla="*/ 82948 h 3008458"/>
              <a:gd name="connsiteX861" fmla="*/ 2035682 w 4807725"/>
              <a:gd name="connsiteY861" fmla="*/ 81120 h 3008458"/>
              <a:gd name="connsiteX862" fmla="*/ 2291256 w 4807725"/>
              <a:gd name="connsiteY862" fmla="*/ 80311 h 3008458"/>
              <a:gd name="connsiteX863" fmla="*/ 545236 w 4807725"/>
              <a:gd name="connsiteY863" fmla="*/ 79113 h 3008458"/>
              <a:gd name="connsiteX864" fmla="*/ 473728 w 4807725"/>
              <a:gd name="connsiteY864" fmla="*/ 89199 h 3008458"/>
              <a:gd name="connsiteX865" fmla="*/ 152165 w 4807725"/>
              <a:gd name="connsiteY865" fmla="*/ 271785 h 3008458"/>
              <a:gd name="connsiteX866" fmla="*/ 134089 w 4807725"/>
              <a:gd name="connsiteY866" fmla="*/ 323579 h 3008458"/>
              <a:gd name="connsiteX867" fmla="*/ 134256 w 4807725"/>
              <a:gd name="connsiteY867" fmla="*/ 301689 h 3008458"/>
              <a:gd name="connsiteX868" fmla="*/ 162163 w 4807725"/>
              <a:gd name="connsiteY868" fmla="*/ 213364 h 3008458"/>
              <a:gd name="connsiteX869" fmla="*/ 174110 w 4807725"/>
              <a:gd name="connsiteY869" fmla="*/ 197604 h 3008458"/>
              <a:gd name="connsiteX870" fmla="*/ 239123 w 4807725"/>
              <a:gd name="connsiteY870" fmla="*/ 148618 h 3008458"/>
              <a:gd name="connsiteX871" fmla="*/ 301294 w 4807725"/>
              <a:gd name="connsiteY871" fmla="*/ 121324 h 3008458"/>
              <a:gd name="connsiteX872" fmla="*/ 326625 w 4807725"/>
              <a:gd name="connsiteY872" fmla="*/ 111543 h 3008458"/>
              <a:gd name="connsiteX873" fmla="*/ 335622 w 4807725"/>
              <a:gd name="connsiteY873" fmla="*/ 108926 h 3008458"/>
              <a:gd name="connsiteX874" fmla="*/ 441717 w 4807725"/>
              <a:gd name="connsiteY874" fmla="*/ 90593 h 3008458"/>
              <a:gd name="connsiteX875" fmla="*/ 770271 w 4807725"/>
              <a:gd name="connsiteY875" fmla="*/ 75785 h 3008458"/>
              <a:gd name="connsiteX876" fmla="*/ 1225500 w 4807725"/>
              <a:gd name="connsiteY876" fmla="*/ 86991 h 3008458"/>
              <a:gd name="connsiteX877" fmla="*/ 1440595 w 4807725"/>
              <a:gd name="connsiteY877" fmla="*/ 80776 h 3008458"/>
              <a:gd name="connsiteX878" fmla="*/ 1485688 w 4807725"/>
              <a:gd name="connsiteY878" fmla="*/ 83230 h 3008458"/>
              <a:gd name="connsiteX879" fmla="*/ 1699190 w 4807725"/>
              <a:gd name="connsiteY879" fmla="*/ 91792 h 3008458"/>
              <a:gd name="connsiteX880" fmla="*/ 1278972 w 4807725"/>
              <a:gd name="connsiteY880" fmla="*/ 108414 h 3008458"/>
              <a:gd name="connsiteX881" fmla="*/ 779385 w 4807725"/>
              <a:gd name="connsiteY881" fmla="*/ 103853 h 3008458"/>
              <a:gd name="connsiteX882" fmla="*/ 770271 w 4807725"/>
              <a:gd name="connsiteY882" fmla="*/ 75785 h 3008458"/>
              <a:gd name="connsiteX883" fmla="*/ 1742777 w 4807725"/>
              <a:gd name="connsiteY883" fmla="*/ 72182 h 3008458"/>
              <a:gd name="connsiteX884" fmla="*/ 1972965 w 4807725"/>
              <a:gd name="connsiteY884" fmla="*/ 82948 h 3008458"/>
              <a:gd name="connsiteX885" fmla="*/ 1928487 w 4807725"/>
              <a:gd name="connsiteY885" fmla="*/ 84245 h 3008458"/>
              <a:gd name="connsiteX886" fmla="*/ 1763660 w 4807725"/>
              <a:gd name="connsiteY886" fmla="*/ 79027 h 3008458"/>
              <a:gd name="connsiteX887" fmla="*/ 1658549 w 4807725"/>
              <a:gd name="connsiteY887" fmla="*/ 74478 h 3008458"/>
              <a:gd name="connsiteX888" fmla="*/ 1684414 w 4807725"/>
              <a:gd name="connsiteY888" fmla="*/ 73730 h 3008458"/>
              <a:gd name="connsiteX889" fmla="*/ 679270 w 4807725"/>
              <a:gd name="connsiteY889" fmla="*/ 66518 h 3008458"/>
              <a:gd name="connsiteX890" fmla="*/ 553964 w 4807725"/>
              <a:gd name="connsiteY890" fmla="*/ 78145 h 3008458"/>
              <a:gd name="connsiteX891" fmla="*/ 545236 w 4807725"/>
              <a:gd name="connsiteY891" fmla="*/ 79113 h 3008458"/>
              <a:gd name="connsiteX892" fmla="*/ 575195 w 4807725"/>
              <a:gd name="connsiteY892" fmla="*/ 74888 h 3008458"/>
              <a:gd name="connsiteX893" fmla="*/ 674319 w 4807725"/>
              <a:gd name="connsiteY893" fmla="*/ 66791 h 3008458"/>
              <a:gd name="connsiteX894" fmla="*/ 4037015 w 4807725"/>
              <a:gd name="connsiteY894" fmla="*/ 62669 h 3008458"/>
              <a:gd name="connsiteX895" fmla="*/ 4207332 w 4807725"/>
              <a:gd name="connsiteY895" fmla="*/ 107814 h 3008458"/>
              <a:gd name="connsiteX896" fmla="*/ 4285217 w 4807725"/>
              <a:gd name="connsiteY896" fmla="*/ 138764 h 3008458"/>
              <a:gd name="connsiteX897" fmla="*/ 4301438 w 4807725"/>
              <a:gd name="connsiteY897" fmla="*/ 149051 h 3008458"/>
              <a:gd name="connsiteX898" fmla="*/ 4283589 w 4807725"/>
              <a:gd name="connsiteY898" fmla="*/ 141958 h 3008458"/>
              <a:gd name="connsiteX899" fmla="*/ 4193306 w 4807725"/>
              <a:gd name="connsiteY899" fmla="*/ 112369 h 3008458"/>
              <a:gd name="connsiteX900" fmla="*/ 4178411 w 4807725"/>
              <a:gd name="connsiteY900" fmla="*/ 110308 h 3008458"/>
              <a:gd name="connsiteX901" fmla="*/ 4171473 w 4807725"/>
              <a:gd name="connsiteY901" fmla="*/ 107916 h 3008458"/>
              <a:gd name="connsiteX902" fmla="*/ 4156139 w 4807725"/>
              <a:gd name="connsiteY902" fmla="*/ 93409 h 3008458"/>
              <a:gd name="connsiteX903" fmla="*/ 4128371 w 4807725"/>
              <a:gd name="connsiteY903" fmla="*/ 95054 h 3008458"/>
              <a:gd name="connsiteX904" fmla="*/ 4081013 w 4807725"/>
              <a:gd name="connsiteY904" fmla="*/ 82895 h 3008458"/>
              <a:gd name="connsiteX905" fmla="*/ 4013470 w 4807725"/>
              <a:gd name="connsiteY905" fmla="*/ 81556 h 3008458"/>
              <a:gd name="connsiteX906" fmla="*/ 4000987 w 4807725"/>
              <a:gd name="connsiteY906" fmla="*/ 85764 h 3008458"/>
              <a:gd name="connsiteX907" fmla="*/ 3996463 w 4807725"/>
              <a:gd name="connsiteY907" fmla="*/ 85139 h 3008458"/>
              <a:gd name="connsiteX908" fmla="*/ 3965698 w 4807725"/>
              <a:gd name="connsiteY908" fmla="*/ 83134 h 3008458"/>
              <a:gd name="connsiteX909" fmla="*/ 3970150 w 4807725"/>
              <a:gd name="connsiteY909" fmla="*/ 79835 h 3008458"/>
              <a:gd name="connsiteX910" fmla="*/ 4037015 w 4807725"/>
              <a:gd name="connsiteY910" fmla="*/ 62669 h 3008458"/>
              <a:gd name="connsiteX911" fmla="*/ 2191717 w 4807725"/>
              <a:gd name="connsiteY911" fmla="*/ 60272 h 3008458"/>
              <a:gd name="connsiteX912" fmla="*/ 2705856 w 4807725"/>
              <a:gd name="connsiteY912" fmla="*/ 67864 h 3008458"/>
              <a:gd name="connsiteX913" fmla="*/ 3722386 w 4807725"/>
              <a:gd name="connsiteY913" fmla="*/ 94622 h 3008458"/>
              <a:gd name="connsiteX914" fmla="*/ 3855281 w 4807725"/>
              <a:gd name="connsiteY914" fmla="*/ 98013 h 3008458"/>
              <a:gd name="connsiteX915" fmla="*/ 3875166 w 4807725"/>
              <a:gd name="connsiteY915" fmla="*/ 98520 h 3008458"/>
              <a:gd name="connsiteX916" fmla="*/ 3942558 w 4807725"/>
              <a:gd name="connsiteY916" fmla="*/ 104165 h 3008458"/>
              <a:gd name="connsiteX917" fmla="*/ 3943163 w 4807725"/>
              <a:gd name="connsiteY917" fmla="*/ 106028 h 3008458"/>
              <a:gd name="connsiteX918" fmla="*/ 3907746 w 4807725"/>
              <a:gd name="connsiteY918" fmla="*/ 108127 h 3008458"/>
              <a:gd name="connsiteX919" fmla="*/ 3903702 w 4807725"/>
              <a:gd name="connsiteY919" fmla="*/ 108174 h 3008458"/>
              <a:gd name="connsiteX920" fmla="*/ 3834242 w 4807725"/>
              <a:gd name="connsiteY920" fmla="*/ 104844 h 3008458"/>
              <a:gd name="connsiteX921" fmla="*/ 3316685 w 4807725"/>
              <a:gd name="connsiteY921" fmla="*/ 86725 h 3008458"/>
              <a:gd name="connsiteX922" fmla="*/ 2803685 w 4807725"/>
              <a:gd name="connsiteY922" fmla="*/ 82641 h 3008458"/>
              <a:gd name="connsiteX923" fmla="*/ 2431010 w 4807725"/>
              <a:gd name="connsiteY923" fmla="*/ 80947 h 3008458"/>
              <a:gd name="connsiteX924" fmla="*/ 2211440 w 4807725"/>
              <a:gd name="connsiteY924" fmla="*/ 73260 h 3008458"/>
              <a:gd name="connsiteX925" fmla="*/ 1962984 w 4807725"/>
              <a:gd name="connsiteY925" fmla="*/ 67637 h 3008458"/>
              <a:gd name="connsiteX926" fmla="*/ 1943398 w 4807725"/>
              <a:gd name="connsiteY926" fmla="*/ 66860 h 3008458"/>
              <a:gd name="connsiteX927" fmla="*/ 640746 w 4807725"/>
              <a:gd name="connsiteY927" fmla="*/ 56878 h 3008458"/>
              <a:gd name="connsiteX928" fmla="*/ 595474 w 4807725"/>
              <a:gd name="connsiteY928" fmla="*/ 62728 h 3008458"/>
              <a:gd name="connsiteX929" fmla="*/ 476427 w 4807725"/>
              <a:gd name="connsiteY929" fmla="*/ 78111 h 3008458"/>
              <a:gd name="connsiteX930" fmla="*/ 434896 w 4807725"/>
              <a:gd name="connsiteY930" fmla="*/ 81985 h 3008458"/>
              <a:gd name="connsiteX931" fmla="*/ 502157 w 4807725"/>
              <a:gd name="connsiteY931" fmla="*/ 67818 h 3008458"/>
              <a:gd name="connsiteX932" fmla="*/ 593475 w 4807725"/>
              <a:gd name="connsiteY932" fmla="*/ 57317 h 3008458"/>
              <a:gd name="connsiteX933" fmla="*/ 1022730 w 4807725"/>
              <a:gd name="connsiteY933" fmla="*/ 53444 h 3008458"/>
              <a:gd name="connsiteX934" fmla="*/ 1196569 w 4807725"/>
              <a:gd name="connsiteY934" fmla="*/ 56376 h 3008458"/>
              <a:gd name="connsiteX935" fmla="*/ 1304451 w 4807725"/>
              <a:gd name="connsiteY935" fmla="*/ 59151 h 3008458"/>
              <a:gd name="connsiteX936" fmla="*/ 1658549 w 4807725"/>
              <a:gd name="connsiteY936" fmla="*/ 74478 h 3008458"/>
              <a:gd name="connsiteX937" fmla="*/ 1440595 w 4807725"/>
              <a:gd name="connsiteY937" fmla="*/ 80776 h 3008458"/>
              <a:gd name="connsiteX938" fmla="*/ 1247198 w 4807725"/>
              <a:gd name="connsiteY938" fmla="*/ 70250 h 3008458"/>
              <a:gd name="connsiteX939" fmla="*/ 765714 w 4807725"/>
              <a:gd name="connsiteY939" fmla="*/ 61750 h 3008458"/>
              <a:gd name="connsiteX940" fmla="*/ 679270 w 4807725"/>
              <a:gd name="connsiteY940" fmla="*/ 66518 h 3008458"/>
              <a:gd name="connsiteX941" fmla="*/ 779740 w 4807725"/>
              <a:gd name="connsiteY941" fmla="*/ 57196 h 3008458"/>
              <a:gd name="connsiteX942" fmla="*/ 1022730 w 4807725"/>
              <a:gd name="connsiteY942" fmla="*/ 53444 h 3008458"/>
              <a:gd name="connsiteX943" fmla="*/ 960020 w 4807725"/>
              <a:gd name="connsiteY943" fmla="*/ 39384 h 3008458"/>
              <a:gd name="connsiteX944" fmla="*/ 1208937 w 4807725"/>
              <a:gd name="connsiteY944" fmla="*/ 41949 h 3008458"/>
              <a:gd name="connsiteX945" fmla="*/ 1710189 w 4807725"/>
              <a:gd name="connsiteY945" fmla="*/ 57604 h 3008458"/>
              <a:gd name="connsiteX946" fmla="*/ 1943398 w 4807725"/>
              <a:gd name="connsiteY946" fmla="*/ 66860 h 3008458"/>
              <a:gd name="connsiteX947" fmla="*/ 1742777 w 4807725"/>
              <a:gd name="connsiteY947" fmla="*/ 72182 h 3008458"/>
              <a:gd name="connsiteX948" fmla="*/ 1659387 w 4807725"/>
              <a:gd name="connsiteY948" fmla="*/ 68282 h 3008458"/>
              <a:gd name="connsiteX949" fmla="*/ 1304451 w 4807725"/>
              <a:gd name="connsiteY949" fmla="*/ 59151 h 3008458"/>
              <a:gd name="connsiteX950" fmla="*/ 1268283 w 4807725"/>
              <a:gd name="connsiteY950" fmla="*/ 57586 h 3008458"/>
              <a:gd name="connsiteX951" fmla="*/ 1196569 w 4807725"/>
              <a:gd name="connsiteY951" fmla="*/ 56376 h 3008458"/>
              <a:gd name="connsiteX952" fmla="*/ 1166857 w 4807725"/>
              <a:gd name="connsiteY952" fmla="*/ 55612 h 3008458"/>
              <a:gd name="connsiteX953" fmla="*/ 686468 w 4807725"/>
              <a:gd name="connsiteY953" fmla="*/ 56453 h 3008458"/>
              <a:gd name="connsiteX954" fmla="*/ 640746 w 4807725"/>
              <a:gd name="connsiteY954" fmla="*/ 56878 h 3008458"/>
              <a:gd name="connsiteX955" fmla="*/ 714521 w 4807725"/>
              <a:gd name="connsiteY955" fmla="*/ 47345 h 3008458"/>
              <a:gd name="connsiteX956" fmla="*/ 960020 w 4807725"/>
              <a:gd name="connsiteY956" fmla="*/ 39384 h 3008458"/>
              <a:gd name="connsiteX957" fmla="*/ 1288539 w 4807725"/>
              <a:gd name="connsiteY957" fmla="*/ 588 h 3008458"/>
              <a:gd name="connsiteX958" fmla="*/ 2300511 w 4807725"/>
              <a:gd name="connsiteY958" fmla="*/ 13311 h 3008458"/>
              <a:gd name="connsiteX959" fmla="*/ 2804041 w 4807725"/>
              <a:gd name="connsiteY959" fmla="*/ 35984 h 3008458"/>
              <a:gd name="connsiteX960" fmla="*/ 3307572 w 4807725"/>
              <a:gd name="connsiteY960" fmla="*/ 58657 h 3008458"/>
              <a:gd name="connsiteX961" fmla="*/ 3792518 w 4807725"/>
              <a:gd name="connsiteY961" fmla="*/ 71850 h 3008458"/>
              <a:gd name="connsiteX962" fmla="*/ 3965698 w 4807725"/>
              <a:gd name="connsiteY962" fmla="*/ 83134 h 3008458"/>
              <a:gd name="connsiteX963" fmla="*/ 3942609 w 4807725"/>
              <a:gd name="connsiteY963" fmla="*/ 100241 h 3008458"/>
              <a:gd name="connsiteX964" fmla="*/ 3875166 w 4807725"/>
              <a:gd name="connsiteY964" fmla="*/ 98520 h 3008458"/>
              <a:gd name="connsiteX965" fmla="*/ 3862864 w 4807725"/>
              <a:gd name="connsiteY965" fmla="*/ 97490 h 3008458"/>
              <a:gd name="connsiteX966" fmla="*/ 3643140 w 4807725"/>
              <a:gd name="connsiteY966" fmla="*/ 89324 h 3008458"/>
              <a:gd name="connsiteX967" fmla="*/ 3139609 w 4807725"/>
              <a:gd name="connsiteY967" fmla="*/ 66652 h 3008458"/>
              <a:gd name="connsiteX968" fmla="*/ 2118523 w 4807725"/>
              <a:gd name="connsiteY968" fmla="*/ 25860 h 3008458"/>
              <a:gd name="connsiteX969" fmla="*/ 1139160 w 4807725"/>
              <a:gd name="connsiteY969" fmla="*/ 18063 h 3008458"/>
              <a:gd name="connsiteX970" fmla="*/ 681911 w 4807725"/>
              <a:gd name="connsiteY970" fmla="*/ 42419 h 3008458"/>
              <a:gd name="connsiteX971" fmla="*/ 443817 w 4807725"/>
              <a:gd name="connsiteY971" fmla="*/ 73186 h 3008458"/>
              <a:gd name="connsiteX972" fmla="*/ 335201 w 4807725"/>
              <a:gd name="connsiteY972" fmla="*/ 96817 h 3008458"/>
              <a:gd name="connsiteX973" fmla="*/ 330354 w 4807725"/>
              <a:gd name="connsiteY973" fmla="*/ 98945 h 3008458"/>
              <a:gd name="connsiteX974" fmla="*/ 284969 w 4807725"/>
              <a:gd name="connsiteY974" fmla="*/ 109249 h 3008458"/>
              <a:gd name="connsiteX975" fmla="*/ 153818 w 4807725"/>
              <a:gd name="connsiteY975" fmla="*/ 182861 h 3008458"/>
              <a:gd name="connsiteX976" fmla="*/ 147516 w 4807725"/>
              <a:gd name="connsiteY976" fmla="*/ 201071 h 3008458"/>
              <a:gd name="connsiteX977" fmla="*/ 99065 w 4807725"/>
              <a:gd name="connsiteY977" fmla="*/ 252999 h 3008458"/>
              <a:gd name="connsiteX978" fmla="*/ 55538 w 4807725"/>
              <a:gd name="connsiteY978" fmla="*/ 332339 h 3008458"/>
              <a:gd name="connsiteX979" fmla="*/ 47874 w 4807725"/>
              <a:gd name="connsiteY979" fmla="*/ 360796 h 3008458"/>
              <a:gd name="connsiteX980" fmla="*/ 40539 w 4807725"/>
              <a:gd name="connsiteY980" fmla="*/ 359268 h 3008458"/>
              <a:gd name="connsiteX981" fmla="*/ 45614 w 4807725"/>
              <a:gd name="connsiteY981" fmla="*/ 369186 h 3008458"/>
              <a:gd name="connsiteX982" fmla="*/ 30714 w 4807725"/>
              <a:gd name="connsiteY982" fmla="*/ 424514 h 3008458"/>
              <a:gd name="connsiteX983" fmla="*/ 30143 w 4807725"/>
              <a:gd name="connsiteY983" fmla="*/ 428610 h 3008458"/>
              <a:gd name="connsiteX984" fmla="*/ 25846 w 4807725"/>
              <a:gd name="connsiteY984" fmla="*/ 441609 h 3008458"/>
              <a:gd name="connsiteX985" fmla="*/ 21420 w 4807725"/>
              <a:gd name="connsiteY985" fmla="*/ 491168 h 3008458"/>
              <a:gd name="connsiteX986" fmla="*/ 16375 w 4807725"/>
              <a:gd name="connsiteY986" fmla="*/ 527344 h 3008458"/>
              <a:gd name="connsiteX987" fmla="*/ 18637 w 4807725"/>
              <a:gd name="connsiteY987" fmla="*/ 632056 h 3008458"/>
              <a:gd name="connsiteX988" fmla="*/ 19039 w 4807725"/>
              <a:gd name="connsiteY988" fmla="*/ 635697 h 3008458"/>
              <a:gd name="connsiteX989" fmla="*/ 19110 w 4807725"/>
              <a:gd name="connsiteY989" fmla="*/ 723047 h 3008458"/>
              <a:gd name="connsiteX990" fmla="*/ 23480 w 4807725"/>
              <a:gd name="connsiteY990" fmla="*/ 837983 h 3008458"/>
              <a:gd name="connsiteX991" fmla="*/ 22227 w 4807725"/>
              <a:gd name="connsiteY991" fmla="*/ 862102 h 3008458"/>
              <a:gd name="connsiteX992" fmla="*/ 13841 w 4807725"/>
              <a:gd name="connsiteY992" fmla="*/ 802328 h 3008458"/>
              <a:gd name="connsiteX993" fmla="*/ 1593 w 4807725"/>
              <a:gd name="connsiteY993" fmla="*/ 573595 h 3008458"/>
              <a:gd name="connsiteX994" fmla="*/ 83330 w 4807725"/>
              <a:gd name="connsiteY994" fmla="*/ 252290 h 3008458"/>
              <a:gd name="connsiteX995" fmla="*/ 378597 w 4807725"/>
              <a:gd name="connsiteY995" fmla="*/ 63334 h 3008458"/>
              <a:gd name="connsiteX996" fmla="*/ 1288539 w 4807725"/>
              <a:gd name="connsiteY996" fmla="*/ 588 h 300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Lst>
            <a:rect l="l" t="t" r="r" b="b"/>
            <a:pathLst>
              <a:path w="4807725" h="3008458">
                <a:moveTo>
                  <a:pt x="1898965" y="2960016"/>
                </a:moveTo>
                <a:lnTo>
                  <a:pt x="1995255" y="2965055"/>
                </a:lnTo>
                <a:cubicBezTo>
                  <a:pt x="2034309" y="2965949"/>
                  <a:pt x="2072792" y="2965089"/>
                  <a:pt x="2110137" y="2960720"/>
                </a:cubicBezTo>
                <a:cubicBezTo>
                  <a:pt x="2203410" y="2961463"/>
                  <a:pt x="2282656" y="2966760"/>
                  <a:pt x="2361902" y="2972057"/>
                </a:cubicBezTo>
                <a:lnTo>
                  <a:pt x="2565419" y="2973677"/>
                </a:lnTo>
                <a:lnTo>
                  <a:pt x="2426597" y="2974322"/>
                </a:lnTo>
                <a:cubicBezTo>
                  <a:pt x="2258109" y="2974730"/>
                  <a:pt x="2091376" y="2974569"/>
                  <a:pt x="1928149" y="2973270"/>
                </a:cubicBezTo>
                <a:cubicBezTo>
                  <a:pt x="1760187" y="2981265"/>
                  <a:pt x="1587668" y="2975225"/>
                  <a:pt x="1424263" y="2997254"/>
                </a:cubicBezTo>
                <a:cubicBezTo>
                  <a:pt x="1270328" y="3000695"/>
                  <a:pt x="1106923" y="3022724"/>
                  <a:pt x="957900" y="2993541"/>
                </a:cubicBezTo>
                <a:cubicBezTo>
                  <a:pt x="943873" y="2998096"/>
                  <a:pt x="953343" y="2979507"/>
                  <a:pt x="967369" y="2974953"/>
                </a:cubicBezTo>
                <a:cubicBezTo>
                  <a:pt x="1065199" y="2989729"/>
                  <a:pt x="1191082" y="2995398"/>
                  <a:pt x="1293824" y="2977552"/>
                </a:cubicBezTo>
                <a:cubicBezTo>
                  <a:pt x="1401123" y="2973740"/>
                  <a:pt x="1522448" y="2965374"/>
                  <a:pt x="1629747" y="2961562"/>
                </a:cubicBezTo>
                <a:lnTo>
                  <a:pt x="1787608" y="2960656"/>
                </a:lnTo>
                <a:lnTo>
                  <a:pt x="1792405" y="2961107"/>
                </a:lnTo>
                <a:lnTo>
                  <a:pt x="1815460" y="2960496"/>
                </a:lnTo>
                <a:close/>
                <a:moveTo>
                  <a:pt x="1258838" y="2936138"/>
                </a:moveTo>
                <a:lnTo>
                  <a:pt x="1219490" y="2939632"/>
                </a:lnTo>
                <a:cubicBezTo>
                  <a:pt x="1144801" y="2948369"/>
                  <a:pt x="1065555" y="2943072"/>
                  <a:pt x="990865" y="2951809"/>
                </a:cubicBezTo>
                <a:cubicBezTo>
                  <a:pt x="944229" y="2951438"/>
                  <a:pt x="901100" y="2949929"/>
                  <a:pt x="859723" y="2947849"/>
                </a:cubicBezTo>
                <a:lnTo>
                  <a:pt x="794242" y="2943845"/>
                </a:lnTo>
                <a:lnTo>
                  <a:pt x="839956" y="2940693"/>
                </a:lnTo>
                <a:cubicBezTo>
                  <a:pt x="882516" y="2940449"/>
                  <a:pt x="925646" y="2941958"/>
                  <a:pt x="972282" y="2942330"/>
                </a:cubicBezTo>
                <a:cubicBezTo>
                  <a:pt x="1018919" y="2942701"/>
                  <a:pt x="1069061" y="2941934"/>
                  <a:pt x="1120958" y="2940597"/>
                </a:cubicBezTo>
                <a:close/>
                <a:moveTo>
                  <a:pt x="3481733" y="2931248"/>
                </a:moveTo>
                <a:lnTo>
                  <a:pt x="3593607" y="2937601"/>
                </a:lnTo>
                <a:lnTo>
                  <a:pt x="3419025" y="2950727"/>
                </a:lnTo>
                <a:lnTo>
                  <a:pt x="3264081" y="2957532"/>
                </a:lnTo>
                <a:lnTo>
                  <a:pt x="3103127" y="2959002"/>
                </a:lnTo>
                <a:lnTo>
                  <a:pt x="2956435" y="2955282"/>
                </a:lnTo>
                <a:lnTo>
                  <a:pt x="3146175" y="2952054"/>
                </a:lnTo>
                <a:cubicBezTo>
                  <a:pt x="3228688" y="2949503"/>
                  <a:pt x="3310773" y="2945637"/>
                  <a:pt x="3391779" y="2939939"/>
                </a:cubicBezTo>
                <a:close/>
                <a:moveTo>
                  <a:pt x="4396877" y="2921907"/>
                </a:moveTo>
                <a:lnTo>
                  <a:pt x="4393921" y="2923129"/>
                </a:lnTo>
                <a:cubicBezTo>
                  <a:pt x="4370909" y="2930601"/>
                  <a:pt x="4346669" y="2936532"/>
                  <a:pt x="4320984" y="2940994"/>
                </a:cubicBezTo>
                <a:cubicBezTo>
                  <a:pt x="4190188" y="2967949"/>
                  <a:pt x="4045722" y="2952800"/>
                  <a:pt x="3910370" y="2965721"/>
                </a:cubicBezTo>
                <a:cubicBezTo>
                  <a:pt x="3723825" y="2964236"/>
                  <a:pt x="3555863" y="2972230"/>
                  <a:pt x="3387901" y="2980225"/>
                </a:cubicBezTo>
                <a:cubicBezTo>
                  <a:pt x="3217661" y="2981203"/>
                  <a:pt x="3046281" y="2978672"/>
                  <a:pt x="2874902" y="2976141"/>
                </a:cubicBezTo>
                <a:lnTo>
                  <a:pt x="2565419" y="2973677"/>
                </a:lnTo>
                <a:lnTo>
                  <a:pt x="2935564" y="2971958"/>
                </a:lnTo>
                <a:lnTo>
                  <a:pt x="3264081" y="2957532"/>
                </a:lnTo>
                <a:lnTo>
                  <a:pt x="3358932" y="2956665"/>
                </a:lnTo>
                <a:cubicBezTo>
                  <a:pt x="3530356" y="2953363"/>
                  <a:pt x="3702963" y="2947738"/>
                  <a:pt x="3873204" y="2946761"/>
                </a:cubicBezTo>
                <a:lnTo>
                  <a:pt x="3954468" y="2942353"/>
                </a:lnTo>
                <a:lnTo>
                  <a:pt x="4036867" y="2941454"/>
                </a:lnTo>
                <a:lnTo>
                  <a:pt x="4120412" y="2944063"/>
                </a:lnTo>
                <a:cubicBezTo>
                  <a:pt x="4181074" y="2939880"/>
                  <a:pt x="4241737" y="2935697"/>
                  <a:pt x="4302400" y="2931514"/>
                </a:cubicBezTo>
                <a:lnTo>
                  <a:pt x="4305062" y="2930842"/>
                </a:lnTo>
                <a:lnTo>
                  <a:pt x="4363063" y="2927331"/>
                </a:lnTo>
                <a:close/>
                <a:moveTo>
                  <a:pt x="1493078" y="2920857"/>
                </a:moveTo>
                <a:lnTo>
                  <a:pt x="1557263" y="2926070"/>
                </a:lnTo>
                <a:lnTo>
                  <a:pt x="1565186" y="2930687"/>
                </a:lnTo>
                <a:lnTo>
                  <a:pt x="1437506" y="2942534"/>
                </a:lnTo>
                <a:cubicBezTo>
                  <a:pt x="1387363" y="2943301"/>
                  <a:pt x="1336081" y="2940560"/>
                  <a:pt x="1280153" y="2935449"/>
                </a:cubicBezTo>
                <a:lnTo>
                  <a:pt x="1258838" y="2936138"/>
                </a:lnTo>
                <a:lnTo>
                  <a:pt x="1400339" y="2923574"/>
                </a:lnTo>
                <a:lnTo>
                  <a:pt x="1438401" y="2922431"/>
                </a:lnTo>
                <a:lnTo>
                  <a:pt x="1472129" y="2922323"/>
                </a:lnTo>
                <a:close/>
                <a:moveTo>
                  <a:pt x="1590737" y="2920626"/>
                </a:moveTo>
                <a:lnTo>
                  <a:pt x="1591884" y="2920630"/>
                </a:lnTo>
                <a:lnTo>
                  <a:pt x="1616437" y="2929523"/>
                </a:lnTo>
                <a:cubicBezTo>
                  <a:pt x="1692800" y="2949816"/>
                  <a:pt x="1783861" y="2934793"/>
                  <a:pt x="1853815" y="2935350"/>
                </a:cubicBezTo>
                <a:cubicBezTo>
                  <a:pt x="1933061" y="2940647"/>
                  <a:pt x="2012308" y="2945944"/>
                  <a:pt x="2072970" y="2941760"/>
                </a:cubicBezTo>
                <a:cubicBezTo>
                  <a:pt x="2166243" y="2942503"/>
                  <a:pt x="2245489" y="2947800"/>
                  <a:pt x="2338762" y="2948543"/>
                </a:cubicBezTo>
                <a:cubicBezTo>
                  <a:pt x="2506724" y="2940548"/>
                  <a:pt x="2679242" y="2946587"/>
                  <a:pt x="2851761" y="2952627"/>
                </a:cubicBezTo>
                <a:lnTo>
                  <a:pt x="2956435" y="2955282"/>
                </a:lnTo>
                <a:lnTo>
                  <a:pt x="2898008" y="2956276"/>
                </a:lnTo>
                <a:cubicBezTo>
                  <a:pt x="2815293" y="2956711"/>
                  <a:pt x="2732803" y="2956345"/>
                  <a:pt x="2651189" y="2955696"/>
                </a:cubicBezTo>
                <a:lnTo>
                  <a:pt x="1898965" y="2960016"/>
                </a:lnTo>
                <a:lnTo>
                  <a:pt x="1876955" y="2958864"/>
                </a:lnTo>
                <a:lnTo>
                  <a:pt x="1815460" y="2960496"/>
                </a:lnTo>
                <a:lnTo>
                  <a:pt x="1787608" y="2960656"/>
                </a:lnTo>
                <a:lnTo>
                  <a:pt x="1704437" y="2952825"/>
                </a:lnTo>
                <a:cubicBezTo>
                  <a:pt x="1658940" y="2955962"/>
                  <a:pt x="1610879" y="2951205"/>
                  <a:pt x="1572090" y="2934711"/>
                </a:cubicBezTo>
                <a:lnTo>
                  <a:pt x="1565186" y="2930687"/>
                </a:lnTo>
                <a:lnTo>
                  <a:pt x="1588024" y="2928568"/>
                </a:lnTo>
                <a:close/>
                <a:moveTo>
                  <a:pt x="1547666" y="2920477"/>
                </a:moveTo>
                <a:lnTo>
                  <a:pt x="1585439" y="2920608"/>
                </a:lnTo>
                <a:lnTo>
                  <a:pt x="1585745" y="2921550"/>
                </a:lnTo>
                <a:cubicBezTo>
                  <a:pt x="1586885" y="2925059"/>
                  <a:pt x="1588024" y="2928568"/>
                  <a:pt x="1588024" y="2928568"/>
                </a:cubicBezTo>
                <a:lnTo>
                  <a:pt x="1557263" y="2926070"/>
                </a:lnTo>
                <a:close/>
                <a:moveTo>
                  <a:pt x="1135687" y="2920300"/>
                </a:moveTo>
                <a:lnTo>
                  <a:pt x="1236460" y="2921363"/>
                </a:lnTo>
                <a:lnTo>
                  <a:pt x="1168297" y="2925226"/>
                </a:lnTo>
                <a:cubicBezTo>
                  <a:pt x="1042326" y="2931222"/>
                  <a:pt x="916354" y="2937218"/>
                  <a:pt x="792455" y="2929451"/>
                </a:cubicBezTo>
                <a:lnTo>
                  <a:pt x="740018" y="2923973"/>
                </a:lnTo>
                <a:lnTo>
                  <a:pt x="893739" y="2921290"/>
                </a:lnTo>
                <a:cubicBezTo>
                  <a:pt x="977106" y="2921371"/>
                  <a:pt x="1058720" y="2922021"/>
                  <a:pt x="1135687" y="2920300"/>
                </a:cubicBezTo>
                <a:close/>
                <a:moveTo>
                  <a:pt x="2408939" y="2919939"/>
                </a:moveTo>
                <a:lnTo>
                  <a:pt x="2701463" y="2922915"/>
                </a:lnTo>
                <a:lnTo>
                  <a:pt x="2534776" y="2931439"/>
                </a:lnTo>
                <a:cubicBezTo>
                  <a:pt x="2366815" y="2939434"/>
                  <a:pt x="2202448" y="2934626"/>
                  <a:pt x="2037512" y="2928063"/>
                </a:cubicBezTo>
                <a:lnTo>
                  <a:pt x="1873587" y="2921609"/>
                </a:lnTo>
                <a:lnTo>
                  <a:pt x="1895895" y="2921687"/>
                </a:lnTo>
                <a:cubicBezTo>
                  <a:pt x="2066135" y="2920709"/>
                  <a:pt x="2236375" y="2919731"/>
                  <a:pt x="2408939" y="2919939"/>
                </a:cubicBezTo>
                <a:close/>
                <a:moveTo>
                  <a:pt x="1269180" y="2919509"/>
                </a:moveTo>
                <a:lnTo>
                  <a:pt x="1375882" y="2919880"/>
                </a:lnTo>
                <a:lnTo>
                  <a:pt x="1500842" y="2920314"/>
                </a:lnTo>
                <a:lnTo>
                  <a:pt x="1493078" y="2920857"/>
                </a:lnTo>
                <a:lnTo>
                  <a:pt x="1492473" y="2920808"/>
                </a:lnTo>
                <a:lnTo>
                  <a:pt x="1438401" y="2922431"/>
                </a:lnTo>
                <a:lnTo>
                  <a:pt x="1361286" y="2922680"/>
                </a:lnTo>
                <a:lnTo>
                  <a:pt x="1236460" y="2921363"/>
                </a:lnTo>
                <a:close/>
                <a:moveTo>
                  <a:pt x="1584589" y="2917988"/>
                </a:moveTo>
                <a:lnTo>
                  <a:pt x="1590863" y="2920260"/>
                </a:lnTo>
                <a:lnTo>
                  <a:pt x="1590737" y="2920626"/>
                </a:lnTo>
                <a:lnTo>
                  <a:pt x="1585439" y="2920608"/>
                </a:lnTo>
                <a:close/>
                <a:moveTo>
                  <a:pt x="1542398" y="2917407"/>
                </a:moveTo>
                <a:lnTo>
                  <a:pt x="1547666" y="2920477"/>
                </a:lnTo>
                <a:lnTo>
                  <a:pt x="1500842" y="2920314"/>
                </a:lnTo>
                <a:close/>
                <a:moveTo>
                  <a:pt x="1590137" y="2915033"/>
                </a:moveTo>
                <a:lnTo>
                  <a:pt x="1789161" y="2918285"/>
                </a:lnTo>
                <a:lnTo>
                  <a:pt x="1873587" y="2921609"/>
                </a:lnTo>
                <a:lnTo>
                  <a:pt x="1591884" y="2920630"/>
                </a:lnTo>
                <a:lnTo>
                  <a:pt x="1590863" y="2920260"/>
                </a:lnTo>
                <a:lnTo>
                  <a:pt x="1591005" y="2919843"/>
                </a:lnTo>
                <a:close/>
                <a:moveTo>
                  <a:pt x="1578941" y="2914850"/>
                </a:moveTo>
                <a:lnTo>
                  <a:pt x="1583594" y="2914926"/>
                </a:lnTo>
                <a:lnTo>
                  <a:pt x="1584589" y="2917988"/>
                </a:lnTo>
                <a:lnTo>
                  <a:pt x="1579647" y="2916198"/>
                </a:lnTo>
                <a:lnTo>
                  <a:pt x="1577617" y="2914943"/>
                </a:lnTo>
                <a:close/>
                <a:moveTo>
                  <a:pt x="1583467" y="2914533"/>
                </a:moveTo>
                <a:cubicBezTo>
                  <a:pt x="1586973" y="2913395"/>
                  <a:pt x="1589012" y="2913702"/>
                  <a:pt x="1590096" y="2914805"/>
                </a:cubicBezTo>
                <a:lnTo>
                  <a:pt x="1590137" y="2915033"/>
                </a:lnTo>
                <a:lnTo>
                  <a:pt x="1583594" y="2914926"/>
                </a:lnTo>
                <a:close/>
                <a:moveTo>
                  <a:pt x="1536830" y="2914162"/>
                </a:moveTo>
                <a:lnTo>
                  <a:pt x="1577427" y="2914825"/>
                </a:lnTo>
                <a:lnTo>
                  <a:pt x="1577617" y="2914943"/>
                </a:lnTo>
                <a:lnTo>
                  <a:pt x="1542398" y="2917407"/>
                </a:lnTo>
                <a:close/>
                <a:moveTo>
                  <a:pt x="1575364" y="2913549"/>
                </a:moveTo>
                <a:lnTo>
                  <a:pt x="1583467" y="2914533"/>
                </a:lnTo>
                <a:lnTo>
                  <a:pt x="1578941" y="2914850"/>
                </a:lnTo>
                <a:lnTo>
                  <a:pt x="1577427" y="2914825"/>
                </a:lnTo>
                <a:close/>
                <a:moveTo>
                  <a:pt x="4384972" y="2909743"/>
                </a:moveTo>
                <a:lnTo>
                  <a:pt x="4379649" y="2912007"/>
                </a:lnTo>
                <a:lnTo>
                  <a:pt x="4305062" y="2930842"/>
                </a:lnTo>
                <a:lnTo>
                  <a:pt x="4150173" y="2940217"/>
                </a:lnTo>
                <a:lnTo>
                  <a:pt x="4036867" y="2941454"/>
                </a:lnTo>
                <a:lnTo>
                  <a:pt x="3995099" y="2940149"/>
                </a:lnTo>
                <a:lnTo>
                  <a:pt x="3954468" y="2942353"/>
                </a:lnTo>
                <a:lnTo>
                  <a:pt x="3933867" y="2942578"/>
                </a:lnTo>
                <a:cubicBezTo>
                  <a:pt x="3849886" y="2946575"/>
                  <a:pt x="3768272" y="2945925"/>
                  <a:pt x="3687842" y="2942952"/>
                </a:cubicBezTo>
                <a:lnTo>
                  <a:pt x="3593607" y="2937601"/>
                </a:lnTo>
                <a:lnTo>
                  <a:pt x="3661906" y="2932466"/>
                </a:lnTo>
                <a:lnTo>
                  <a:pt x="3773360" y="2919947"/>
                </a:lnTo>
                <a:lnTo>
                  <a:pt x="3844234" y="2923200"/>
                </a:lnTo>
                <a:cubicBezTo>
                  <a:pt x="3928170" y="2925035"/>
                  <a:pt x="4013291" y="2924546"/>
                  <a:pt x="4097272" y="2920549"/>
                </a:cubicBezTo>
                <a:cubicBezTo>
                  <a:pt x="4157934" y="2916365"/>
                  <a:pt x="4232624" y="2907628"/>
                  <a:pt x="4297843" y="2917480"/>
                </a:cubicBezTo>
                <a:close/>
                <a:moveTo>
                  <a:pt x="1536461" y="2908825"/>
                </a:moveTo>
                <a:lnTo>
                  <a:pt x="1545481" y="2909920"/>
                </a:lnTo>
                <a:lnTo>
                  <a:pt x="1536830" y="2914162"/>
                </a:lnTo>
                <a:close/>
                <a:moveTo>
                  <a:pt x="3008483" y="2907214"/>
                </a:moveTo>
                <a:lnTo>
                  <a:pt x="3598298" y="2911910"/>
                </a:lnTo>
                <a:lnTo>
                  <a:pt x="3658948" y="2914695"/>
                </a:lnTo>
                <a:lnTo>
                  <a:pt x="3630908" y="2916836"/>
                </a:lnTo>
                <a:lnTo>
                  <a:pt x="3481733" y="2931248"/>
                </a:lnTo>
                <a:lnTo>
                  <a:pt x="3448920" y="2929385"/>
                </a:lnTo>
                <a:cubicBezTo>
                  <a:pt x="3276401" y="2923345"/>
                  <a:pt x="3103882" y="2917306"/>
                  <a:pt x="2935920" y="2925301"/>
                </a:cubicBezTo>
                <a:lnTo>
                  <a:pt x="2701463" y="2922915"/>
                </a:lnTo>
                <a:close/>
                <a:moveTo>
                  <a:pt x="1546300" y="2895573"/>
                </a:moveTo>
                <a:lnTo>
                  <a:pt x="1575364" y="2913549"/>
                </a:lnTo>
                <a:lnTo>
                  <a:pt x="1545481" y="2909920"/>
                </a:lnTo>
                <a:lnTo>
                  <a:pt x="1548534" y="2908423"/>
                </a:lnTo>
                <a:cubicBezTo>
                  <a:pt x="1549718" y="2906099"/>
                  <a:pt x="1548579" y="2902590"/>
                  <a:pt x="1546300" y="2895573"/>
                </a:cubicBezTo>
                <a:close/>
                <a:moveTo>
                  <a:pt x="1546300" y="2895573"/>
                </a:moveTo>
                <a:cubicBezTo>
                  <a:pt x="1889059" y="2900635"/>
                  <a:pt x="2230679" y="2902189"/>
                  <a:pt x="2572299" y="2903742"/>
                </a:cubicBezTo>
                <a:lnTo>
                  <a:pt x="2674902" y="2904559"/>
                </a:lnTo>
                <a:lnTo>
                  <a:pt x="2404337" y="2911737"/>
                </a:lnTo>
                <a:cubicBezTo>
                  <a:pt x="2124519" y="2909509"/>
                  <a:pt x="1826118" y="2897801"/>
                  <a:pt x="1546300" y="2895573"/>
                </a:cubicBezTo>
                <a:close/>
                <a:moveTo>
                  <a:pt x="294594" y="2865211"/>
                </a:moveTo>
                <a:lnTo>
                  <a:pt x="315173" y="2876440"/>
                </a:lnTo>
                <a:lnTo>
                  <a:pt x="330203" y="2881261"/>
                </a:lnTo>
                <a:lnTo>
                  <a:pt x="340648" y="2889985"/>
                </a:lnTo>
                <a:cubicBezTo>
                  <a:pt x="355802" y="2900093"/>
                  <a:pt x="372062" y="2908388"/>
                  <a:pt x="389506" y="2914360"/>
                </a:cubicBezTo>
                <a:cubicBezTo>
                  <a:pt x="431408" y="2924026"/>
                  <a:pt x="472170" y="2930183"/>
                  <a:pt x="513546" y="2932262"/>
                </a:cubicBezTo>
                <a:lnTo>
                  <a:pt x="551650" y="2930303"/>
                </a:lnTo>
                <a:lnTo>
                  <a:pt x="631490" y="2937356"/>
                </a:lnTo>
                <a:cubicBezTo>
                  <a:pt x="667985" y="2939324"/>
                  <a:pt x="704124" y="2940195"/>
                  <a:pt x="739101" y="2940473"/>
                </a:cubicBezTo>
                <a:lnTo>
                  <a:pt x="794242" y="2943845"/>
                </a:lnTo>
                <a:lnTo>
                  <a:pt x="711048" y="2949582"/>
                </a:lnTo>
                <a:cubicBezTo>
                  <a:pt x="631801" y="2944285"/>
                  <a:pt x="557112" y="2953022"/>
                  <a:pt x="477866" y="2947725"/>
                </a:cubicBezTo>
                <a:cubicBezTo>
                  <a:pt x="412646" y="2937874"/>
                  <a:pt x="342870" y="2913988"/>
                  <a:pt x="296589" y="2866960"/>
                </a:cubicBezTo>
                <a:close/>
                <a:moveTo>
                  <a:pt x="284233" y="2837751"/>
                </a:moveTo>
                <a:lnTo>
                  <a:pt x="346989" y="2870715"/>
                </a:lnTo>
                <a:cubicBezTo>
                  <a:pt x="415001" y="2896628"/>
                  <a:pt x="488954" y="2908007"/>
                  <a:pt x="561790" y="2912961"/>
                </a:cubicBezTo>
                <a:lnTo>
                  <a:pt x="612445" y="2914669"/>
                </a:lnTo>
                <a:lnTo>
                  <a:pt x="622688" y="2916216"/>
                </a:lnTo>
                <a:lnTo>
                  <a:pt x="639506" y="2915582"/>
                </a:lnTo>
                <a:lnTo>
                  <a:pt x="669324" y="2916587"/>
                </a:lnTo>
                <a:lnTo>
                  <a:pt x="740018" y="2923973"/>
                </a:lnTo>
                <a:lnTo>
                  <a:pt x="641271" y="2925696"/>
                </a:lnTo>
                <a:lnTo>
                  <a:pt x="551650" y="2930303"/>
                </a:lnTo>
                <a:lnTo>
                  <a:pt x="521743" y="2927661"/>
                </a:lnTo>
                <a:cubicBezTo>
                  <a:pt x="485342" y="2922997"/>
                  <a:pt x="449390" y="2916732"/>
                  <a:pt x="414693" y="2908363"/>
                </a:cubicBezTo>
                <a:lnTo>
                  <a:pt x="330203" y="2881261"/>
                </a:lnTo>
                <a:lnTo>
                  <a:pt x="298432" y="2854726"/>
                </a:lnTo>
                <a:close/>
                <a:moveTo>
                  <a:pt x="138453" y="2809709"/>
                </a:moveTo>
                <a:cubicBezTo>
                  <a:pt x="143010" y="2823743"/>
                  <a:pt x="128983" y="2828297"/>
                  <a:pt x="124426" y="2814263"/>
                </a:cubicBezTo>
                <a:cubicBezTo>
                  <a:pt x="138453" y="2809709"/>
                  <a:pt x="138453" y="2809709"/>
                  <a:pt x="138453" y="2809709"/>
                </a:cubicBezTo>
                <a:close/>
                <a:moveTo>
                  <a:pt x="128210" y="2711762"/>
                </a:moveTo>
                <a:lnTo>
                  <a:pt x="144559" y="2745809"/>
                </a:lnTo>
                <a:lnTo>
                  <a:pt x="138453" y="2809709"/>
                </a:lnTo>
                <a:lnTo>
                  <a:pt x="127211" y="2738821"/>
                </a:lnTo>
                <a:close/>
                <a:moveTo>
                  <a:pt x="147875" y="2711111"/>
                </a:moveTo>
                <a:lnTo>
                  <a:pt x="171234" y="2753977"/>
                </a:lnTo>
                <a:cubicBezTo>
                  <a:pt x="181626" y="2767329"/>
                  <a:pt x="193264" y="2779670"/>
                  <a:pt x="206370" y="2790747"/>
                </a:cubicBezTo>
                <a:lnTo>
                  <a:pt x="243594" y="2815471"/>
                </a:lnTo>
                <a:lnTo>
                  <a:pt x="255617" y="2831055"/>
                </a:lnTo>
                <a:lnTo>
                  <a:pt x="294594" y="2865211"/>
                </a:lnTo>
                <a:lnTo>
                  <a:pt x="232731" y="2831456"/>
                </a:lnTo>
                <a:cubicBezTo>
                  <a:pt x="206040" y="2814913"/>
                  <a:pt x="180532" y="2796045"/>
                  <a:pt x="157392" y="2772531"/>
                </a:cubicBezTo>
                <a:lnTo>
                  <a:pt x="144559" y="2745809"/>
                </a:lnTo>
                <a:close/>
                <a:moveTo>
                  <a:pt x="107234" y="2612857"/>
                </a:moveTo>
                <a:lnTo>
                  <a:pt x="122076" y="2663765"/>
                </a:lnTo>
                <a:lnTo>
                  <a:pt x="129480" y="2677352"/>
                </a:lnTo>
                <a:lnTo>
                  <a:pt x="128210" y="2711762"/>
                </a:lnTo>
                <a:lnTo>
                  <a:pt x="120311" y="2695314"/>
                </a:lnTo>
                <a:close/>
                <a:moveTo>
                  <a:pt x="85922" y="2599831"/>
                </a:moveTo>
                <a:lnTo>
                  <a:pt x="115499" y="2685293"/>
                </a:lnTo>
                <a:lnTo>
                  <a:pt x="120311" y="2695314"/>
                </a:lnTo>
                <a:lnTo>
                  <a:pt x="127211" y="2738821"/>
                </a:lnTo>
                <a:lnTo>
                  <a:pt x="124426" y="2814263"/>
                </a:lnTo>
                <a:cubicBezTo>
                  <a:pt x="109705" y="2756987"/>
                  <a:pt x="98491" y="2698572"/>
                  <a:pt x="89978" y="2639523"/>
                </a:cubicBezTo>
                <a:close/>
                <a:moveTo>
                  <a:pt x="139422" y="2547806"/>
                </a:moveTo>
                <a:lnTo>
                  <a:pt x="232081" y="2763794"/>
                </a:lnTo>
                <a:cubicBezTo>
                  <a:pt x="241284" y="2780198"/>
                  <a:pt x="251363" y="2796318"/>
                  <a:pt x="262396" y="2811643"/>
                </a:cubicBezTo>
                <a:lnTo>
                  <a:pt x="284233" y="2837751"/>
                </a:lnTo>
                <a:lnTo>
                  <a:pt x="250309" y="2819931"/>
                </a:lnTo>
                <a:lnTo>
                  <a:pt x="243594" y="2815471"/>
                </a:lnTo>
                <a:lnTo>
                  <a:pt x="222567" y="2788215"/>
                </a:lnTo>
                <a:cubicBezTo>
                  <a:pt x="202978" y="2757730"/>
                  <a:pt x="188079" y="2723782"/>
                  <a:pt x="176687" y="2688696"/>
                </a:cubicBezTo>
                <a:lnTo>
                  <a:pt x="145163" y="2601595"/>
                </a:lnTo>
                <a:lnTo>
                  <a:pt x="144788" y="2590456"/>
                </a:lnTo>
                <a:close/>
                <a:moveTo>
                  <a:pt x="114890" y="2517953"/>
                </a:moveTo>
                <a:lnTo>
                  <a:pt x="145163" y="2601595"/>
                </a:lnTo>
                <a:lnTo>
                  <a:pt x="148589" y="2703637"/>
                </a:lnTo>
                <a:lnTo>
                  <a:pt x="147875" y="2711111"/>
                </a:lnTo>
                <a:lnTo>
                  <a:pt x="129480" y="2677352"/>
                </a:lnTo>
                <a:lnTo>
                  <a:pt x="129570" y="2674907"/>
                </a:lnTo>
                <a:cubicBezTo>
                  <a:pt x="126989" y="2631142"/>
                  <a:pt x="121470" y="2590271"/>
                  <a:pt x="117091" y="2552908"/>
                </a:cubicBezTo>
                <a:close/>
                <a:moveTo>
                  <a:pt x="4703995" y="2396904"/>
                </a:moveTo>
                <a:lnTo>
                  <a:pt x="4704217" y="2397881"/>
                </a:lnTo>
                <a:lnTo>
                  <a:pt x="4702900" y="2398110"/>
                </a:lnTo>
                <a:close/>
                <a:moveTo>
                  <a:pt x="4715742" y="2395879"/>
                </a:moveTo>
                <a:lnTo>
                  <a:pt x="4716177" y="2396765"/>
                </a:lnTo>
                <a:lnTo>
                  <a:pt x="4713009" y="2410342"/>
                </a:lnTo>
                <a:lnTo>
                  <a:pt x="4707457" y="2412144"/>
                </a:lnTo>
                <a:lnTo>
                  <a:pt x="4704217" y="2397881"/>
                </a:lnTo>
                <a:close/>
                <a:moveTo>
                  <a:pt x="4717120" y="2388383"/>
                </a:moveTo>
                <a:lnTo>
                  <a:pt x="4721483" y="2407590"/>
                </a:lnTo>
                <a:lnTo>
                  <a:pt x="4716177" y="2396765"/>
                </a:lnTo>
                <a:lnTo>
                  <a:pt x="4716926" y="2393555"/>
                </a:lnTo>
                <a:close/>
                <a:moveTo>
                  <a:pt x="4734553" y="2338544"/>
                </a:moveTo>
                <a:lnTo>
                  <a:pt x="4721127" y="2454247"/>
                </a:lnTo>
                <a:cubicBezTo>
                  <a:pt x="4711302" y="2519493"/>
                  <a:pt x="4687450" y="2589294"/>
                  <a:pt x="4659042" y="2645060"/>
                </a:cubicBezTo>
                <a:cubicBezTo>
                  <a:pt x="4644659" y="2696272"/>
                  <a:pt x="4620808" y="2766072"/>
                  <a:pt x="4573816" y="2812358"/>
                </a:cubicBezTo>
                <a:cubicBezTo>
                  <a:pt x="4556194" y="2829715"/>
                  <a:pt x="4538002" y="2845318"/>
                  <a:pt x="4519022" y="2859238"/>
                </a:cubicBezTo>
                <a:lnTo>
                  <a:pt x="4463840" y="2893335"/>
                </a:lnTo>
                <a:lnTo>
                  <a:pt x="4388268" y="2909451"/>
                </a:lnTo>
                <a:lnTo>
                  <a:pt x="4384972" y="2909743"/>
                </a:lnTo>
                <a:lnTo>
                  <a:pt x="4454368" y="2880231"/>
                </a:lnTo>
                <a:cubicBezTo>
                  <a:pt x="4502366" y="2854950"/>
                  <a:pt x="4545763" y="2821467"/>
                  <a:pt x="4578728" y="2779735"/>
                </a:cubicBezTo>
                <a:cubicBezTo>
                  <a:pt x="4607137" y="2723969"/>
                  <a:pt x="4635545" y="2668203"/>
                  <a:pt x="4659397" y="2598403"/>
                </a:cubicBezTo>
                <a:cubicBezTo>
                  <a:pt x="4671323" y="2563503"/>
                  <a:pt x="4683249" y="2528602"/>
                  <a:pt x="4693422" y="2494271"/>
                </a:cubicBezTo>
                <a:lnTo>
                  <a:pt x="4713009" y="2410342"/>
                </a:lnTo>
                <a:lnTo>
                  <a:pt x="4714470" y="2409867"/>
                </a:lnTo>
                <a:cubicBezTo>
                  <a:pt x="4717976" y="2408728"/>
                  <a:pt x="4721483" y="2407590"/>
                  <a:pt x="4721483" y="2407590"/>
                </a:cubicBezTo>
                <a:close/>
                <a:moveTo>
                  <a:pt x="4688536" y="2328846"/>
                </a:moveTo>
                <a:lnTo>
                  <a:pt x="4694117" y="2353415"/>
                </a:lnTo>
                <a:lnTo>
                  <a:pt x="4688671" y="2448302"/>
                </a:lnTo>
                <a:cubicBezTo>
                  <a:pt x="4681126" y="2501172"/>
                  <a:pt x="4667906" y="2552977"/>
                  <a:pt x="4645371" y="2602957"/>
                </a:cubicBezTo>
                <a:cubicBezTo>
                  <a:pt x="4616962" y="2658723"/>
                  <a:pt x="4574527" y="2719043"/>
                  <a:pt x="4522978" y="2751295"/>
                </a:cubicBezTo>
                <a:cubicBezTo>
                  <a:pt x="4471429" y="2783547"/>
                  <a:pt x="4401297" y="2806318"/>
                  <a:pt x="4345191" y="2824536"/>
                </a:cubicBezTo>
                <a:cubicBezTo>
                  <a:pt x="4204926" y="2870079"/>
                  <a:pt x="4055548" y="2887554"/>
                  <a:pt x="3906169" y="2905029"/>
                </a:cubicBezTo>
                <a:lnTo>
                  <a:pt x="3773360" y="2919947"/>
                </a:lnTo>
                <a:lnTo>
                  <a:pt x="3658948" y="2914695"/>
                </a:lnTo>
                <a:lnTo>
                  <a:pt x="3872990" y="2898349"/>
                </a:lnTo>
                <a:cubicBezTo>
                  <a:pt x="3951755" y="2890228"/>
                  <a:pt x="4029951" y="2880352"/>
                  <a:pt x="4111654" y="2869337"/>
                </a:cubicBezTo>
                <a:cubicBezTo>
                  <a:pt x="4181786" y="2846565"/>
                  <a:pt x="4256475" y="2837828"/>
                  <a:pt x="4326608" y="2815056"/>
                </a:cubicBezTo>
                <a:cubicBezTo>
                  <a:pt x="4396740" y="2792284"/>
                  <a:pt x="4466872" y="2769512"/>
                  <a:pt x="4518421" y="2737261"/>
                </a:cubicBezTo>
                <a:cubicBezTo>
                  <a:pt x="4645015" y="2649614"/>
                  <a:pt x="4674135" y="2500533"/>
                  <a:pt x="4689229" y="2356007"/>
                </a:cubicBezTo>
                <a:close/>
                <a:moveTo>
                  <a:pt x="88343" y="2326940"/>
                </a:moveTo>
                <a:lnTo>
                  <a:pt x="105440" y="2427488"/>
                </a:lnTo>
                <a:lnTo>
                  <a:pt x="110317" y="2445326"/>
                </a:lnTo>
                <a:lnTo>
                  <a:pt x="114890" y="2517953"/>
                </a:lnTo>
                <a:lnTo>
                  <a:pt x="101320" y="2480458"/>
                </a:lnTo>
                <a:lnTo>
                  <a:pt x="93881" y="2445595"/>
                </a:lnTo>
                <a:lnTo>
                  <a:pt x="88753" y="2370124"/>
                </a:lnTo>
                <a:close/>
                <a:moveTo>
                  <a:pt x="4719546" y="2323866"/>
                </a:moveTo>
                <a:lnTo>
                  <a:pt x="4717120" y="2388383"/>
                </a:lnTo>
                <a:lnTo>
                  <a:pt x="4713361" y="2371831"/>
                </a:lnTo>
                <a:close/>
                <a:moveTo>
                  <a:pt x="4697550" y="2293602"/>
                </a:moveTo>
                <a:lnTo>
                  <a:pt x="4698921" y="2308257"/>
                </a:lnTo>
                <a:lnTo>
                  <a:pt x="4713361" y="2371831"/>
                </a:lnTo>
                <a:lnTo>
                  <a:pt x="4712369" y="2379521"/>
                </a:lnTo>
                <a:cubicBezTo>
                  <a:pt x="4712369" y="2379521"/>
                  <a:pt x="4713508" y="2383030"/>
                  <a:pt x="4712894" y="2387108"/>
                </a:cubicBezTo>
                <a:lnTo>
                  <a:pt x="4703995" y="2396904"/>
                </a:lnTo>
                <a:lnTo>
                  <a:pt x="4694117" y="2353415"/>
                </a:lnTo>
                <a:close/>
                <a:moveTo>
                  <a:pt x="67541" y="2253087"/>
                </a:moveTo>
                <a:lnTo>
                  <a:pt x="68033" y="2258557"/>
                </a:lnTo>
                <a:cubicBezTo>
                  <a:pt x="68905" y="2297059"/>
                  <a:pt x="72407" y="2334707"/>
                  <a:pt x="78101" y="2371643"/>
                </a:cubicBezTo>
                <a:lnTo>
                  <a:pt x="93881" y="2445595"/>
                </a:lnTo>
                <a:lnTo>
                  <a:pt x="103757" y="2590931"/>
                </a:lnTo>
                <a:lnTo>
                  <a:pt x="107234" y="2612857"/>
                </a:lnTo>
                <a:lnTo>
                  <a:pt x="92249" y="2561458"/>
                </a:lnTo>
                <a:lnTo>
                  <a:pt x="71940" y="2462972"/>
                </a:lnTo>
                <a:lnTo>
                  <a:pt x="71736" y="2460976"/>
                </a:lnTo>
                <a:close/>
                <a:moveTo>
                  <a:pt x="4685913" y="2241330"/>
                </a:moveTo>
                <a:lnTo>
                  <a:pt x="4686648" y="2254792"/>
                </a:lnTo>
                <a:lnTo>
                  <a:pt x="4688536" y="2328846"/>
                </a:lnTo>
                <a:lnTo>
                  <a:pt x="4684895" y="2312812"/>
                </a:lnTo>
                <a:lnTo>
                  <a:pt x="4683034" y="2292917"/>
                </a:lnTo>
                <a:lnTo>
                  <a:pt x="4685383" y="2248658"/>
                </a:lnTo>
                <a:close/>
                <a:moveTo>
                  <a:pt x="4671371" y="2129094"/>
                </a:moveTo>
                <a:lnTo>
                  <a:pt x="4676270" y="2220589"/>
                </a:lnTo>
                <a:lnTo>
                  <a:pt x="4683034" y="2292917"/>
                </a:lnTo>
                <a:lnTo>
                  <a:pt x="4679937" y="2351267"/>
                </a:lnTo>
                <a:cubicBezTo>
                  <a:pt x="4679670" y="2386260"/>
                  <a:pt x="4679404" y="2421253"/>
                  <a:pt x="4674491" y="2453876"/>
                </a:cubicBezTo>
                <a:cubicBezTo>
                  <a:pt x="4664666" y="2519122"/>
                  <a:pt x="4640814" y="2588922"/>
                  <a:pt x="4593822" y="2635209"/>
                </a:cubicBezTo>
                <a:cubicBezTo>
                  <a:pt x="4560856" y="2676940"/>
                  <a:pt x="4495281" y="2713747"/>
                  <a:pt x="4439175" y="2731964"/>
                </a:cubicBezTo>
                <a:cubicBezTo>
                  <a:pt x="4298910" y="2777507"/>
                  <a:pt x="4168115" y="2804462"/>
                  <a:pt x="4018737" y="2821937"/>
                </a:cubicBezTo>
                <a:cubicBezTo>
                  <a:pt x="3850775" y="2829932"/>
                  <a:pt x="3701396" y="2847407"/>
                  <a:pt x="3537991" y="2869436"/>
                </a:cubicBezTo>
                <a:cubicBezTo>
                  <a:pt x="3372308" y="2884448"/>
                  <a:pt x="3205485" y="2895951"/>
                  <a:pt x="3038093" y="2905700"/>
                </a:cubicBezTo>
                <a:lnTo>
                  <a:pt x="3008483" y="2907214"/>
                </a:lnTo>
                <a:lnTo>
                  <a:pt x="2674902" y="2904559"/>
                </a:lnTo>
                <a:lnTo>
                  <a:pt x="2911641" y="2898278"/>
                </a:lnTo>
                <a:cubicBezTo>
                  <a:pt x="3079603" y="2890283"/>
                  <a:pt x="3246426" y="2878780"/>
                  <a:pt x="3412109" y="2863768"/>
                </a:cubicBezTo>
                <a:cubicBezTo>
                  <a:pt x="3575514" y="2841738"/>
                  <a:pt x="3738919" y="2819709"/>
                  <a:pt x="3906881" y="2811714"/>
                </a:cubicBezTo>
                <a:cubicBezTo>
                  <a:pt x="4056259" y="2794240"/>
                  <a:pt x="4205638" y="2776765"/>
                  <a:pt x="4350459" y="2745255"/>
                </a:cubicBezTo>
                <a:cubicBezTo>
                  <a:pt x="4420592" y="2722484"/>
                  <a:pt x="4490724" y="2699712"/>
                  <a:pt x="4551743" y="2648872"/>
                </a:cubicBezTo>
                <a:cubicBezTo>
                  <a:pt x="4603292" y="2616620"/>
                  <a:pt x="4641169" y="2542265"/>
                  <a:pt x="4646438" y="2462985"/>
                </a:cubicBezTo>
                <a:cubicBezTo>
                  <a:pt x="4656263" y="2397739"/>
                  <a:pt x="4666088" y="2332492"/>
                  <a:pt x="4661887" y="2271801"/>
                </a:cubicBezTo>
                <a:close/>
                <a:moveTo>
                  <a:pt x="4695094" y="2120384"/>
                </a:moveTo>
                <a:lnTo>
                  <a:pt x="4694930" y="2124355"/>
                </a:lnTo>
                <a:cubicBezTo>
                  <a:pt x="4695538" y="2178457"/>
                  <a:pt x="4697745" y="2233008"/>
                  <a:pt x="4697915" y="2287252"/>
                </a:cubicBezTo>
                <a:lnTo>
                  <a:pt x="4697550" y="2293602"/>
                </a:lnTo>
                <a:lnTo>
                  <a:pt x="4690296" y="2216035"/>
                </a:lnTo>
                <a:lnTo>
                  <a:pt x="4690597" y="2176555"/>
                </a:lnTo>
                <a:lnTo>
                  <a:pt x="4693856" y="2131492"/>
                </a:lnTo>
                <a:close/>
                <a:moveTo>
                  <a:pt x="4699370" y="2017807"/>
                </a:moveTo>
                <a:lnTo>
                  <a:pt x="4704377" y="2037122"/>
                </a:lnTo>
                <a:lnTo>
                  <a:pt x="4695094" y="2120384"/>
                </a:lnTo>
                <a:close/>
                <a:moveTo>
                  <a:pt x="4707672" y="1990470"/>
                </a:moveTo>
                <a:lnTo>
                  <a:pt x="4729205" y="2082925"/>
                </a:lnTo>
                <a:lnTo>
                  <a:pt x="4737554" y="2184216"/>
                </a:lnTo>
                <a:lnTo>
                  <a:pt x="4719546" y="2323866"/>
                </a:lnTo>
                <a:lnTo>
                  <a:pt x="4724971" y="2179566"/>
                </a:lnTo>
                <a:cubicBezTo>
                  <a:pt x="4723199" y="2144265"/>
                  <a:pt x="4719532" y="2109095"/>
                  <a:pt x="4713460" y="2073978"/>
                </a:cubicBezTo>
                <a:lnTo>
                  <a:pt x="4704377" y="2037122"/>
                </a:lnTo>
                <a:lnTo>
                  <a:pt x="4705745" y="2024851"/>
                </a:lnTo>
                <a:close/>
                <a:moveTo>
                  <a:pt x="4687518" y="1968714"/>
                </a:moveTo>
                <a:lnTo>
                  <a:pt x="4692042" y="1987070"/>
                </a:lnTo>
                <a:lnTo>
                  <a:pt x="4691185" y="2099391"/>
                </a:lnTo>
                <a:lnTo>
                  <a:pt x="4690597" y="2176555"/>
                </a:lnTo>
                <a:lnTo>
                  <a:pt x="4685913" y="2241330"/>
                </a:lnTo>
                <a:lnTo>
                  <a:pt x="4681405" y="2158805"/>
                </a:lnTo>
                <a:cubicBezTo>
                  <a:pt x="4678387" y="2095790"/>
                  <a:pt x="4677693" y="2033960"/>
                  <a:pt x="4687518" y="1968714"/>
                </a:cubicBezTo>
                <a:close/>
                <a:moveTo>
                  <a:pt x="4701544" y="1964159"/>
                </a:moveTo>
                <a:lnTo>
                  <a:pt x="4699370" y="2017807"/>
                </a:lnTo>
                <a:lnTo>
                  <a:pt x="4692042" y="1987070"/>
                </a:lnTo>
                <a:lnTo>
                  <a:pt x="4692075" y="1982748"/>
                </a:lnTo>
                <a:lnTo>
                  <a:pt x="4691343" y="1967471"/>
                </a:lnTo>
                <a:lnTo>
                  <a:pt x="4694531" y="1966436"/>
                </a:lnTo>
                <a:cubicBezTo>
                  <a:pt x="4698038" y="1965298"/>
                  <a:pt x="4701544" y="1964159"/>
                  <a:pt x="4701544" y="1964159"/>
                </a:cubicBezTo>
                <a:close/>
                <a:moveTo>
                  <a:pt x="4690837" y="1956895"/>
                </a:moveTo>
                <a:lnTo>
                  <a:pt x="4691343" y="1967471"/>
                </a:lnTo>
                <a:lnTo>
                  <a:pt x="4687518" y="1968714"/>
                </a:lnTo>
                <a:close/>
                <a:moveTo>
                  <a:pt x="88178" y="1768755"/>
                </a:moveTo>
                <a:lnTo>
                  <a:pt x="89879" y="1841559"/>
                </a:lnTo>
                <a:lnTo>
                  <a:pt x="84549" y="1927401"/>
                </a:lnTo>
                <a:lnTo>
                  <a:pt x="88343" y="2326940"/>
                </a:lnTo>
                <a:lnTo>
                  <a:pt x="86260" y="2314695"/>
                </a:lnTo>
                <a:cubicBezTo>
                  <a:pt x="64187" y="2151208"/>
                  <a:pt x="74724" y="1992648"/>
                  <a:pt x="85261" y="1834087"/>
                </a:cubicBezTo>
                <a:close/>
                <a:moveTo>
                  <a:pt x="96701" y="1731671"/>
                </a:moveTo>
                <a:lnTo>
                  <a:pt x="97105" y="1734716"/>
                </a:lnTo>
                <a:lnTo>
                  <a:pt x="99287" y="1829532"/>
                </a:lnTo>
                <a:cubicBezTo>
                  <a:pt x="107334" y="1997573"/>
                  <a:pt x="115380" y="2165614"/>
                  <a:pt x="123427" y="2333655"/>
                </a:cubicBezTo>
                <a:cubicBezTo>
                  <a:pt x="123071" y="2380312"/>
                  <a:pt x="125083" y="2422322"/>
                  <a:pt x="128848" y="2463763"/>
                </a:cubicBezTo>
                <a:lnTo>
                  <a:pt x="139422" y="2547806"/>
                </a:lnTo>
                <a:lnTo>
                  <a:pt x="136422" y="2540813"/>
                </a:lnTo>
                <a:lnTo>
                  <a:pt x="110317" y="2445326"/>
                </a:lnTo>
                <a:lnTo>
                  <a:pt x="101296" y="2302056"/>
                </a:lnTo>
                <a:cubicBezTo>
                  <a:pt x="97930" y="2217822"/>
                  <a:pt x="96098" y="2133090"/>
                  <a:pt x="94705" y="2048216"/>
                </a:cubicBezTo>
                <a:lnTo>
                  <a:pt x="89879" y="1841559"/>
                </a:lnTo>
                <a:close/>
                <a:moveTo>
                  <a:pt x="94586" y="1625275"/>
                </a:moveTo>
                <a:lnTo>
                  <a:pt x="96944" y="1727746"/>
                </a:lnTo>
                <a:lnTo>
                  <a:pt x="96701" y="1731671"/>
                </a:lnTo>
                <a:lnTo>
                  <a:pt x="95442" y="1722183"/>
                </a:lnTo>
                <a:lnTo>
                  <a:pt x="94136" y="1635340"/>
                </a:lnTo>
                <a:close/>
                <a:moveTo>
                  <a:pt x="78559" y="1596702"/>
                </a:moveTo>
                <a:lnTo>
                  <a:pt x="77214" y="1666046"/>
                </a:lnTo>
                <a:cubicBezTo>
                  <a:pt x="76147" y="1806018"/>
                  <a:pt x="61053" y="1950545"/>
                  <a:pt x="64543" y="2104551"/>
                </a:cubicBezTo>
                <a:lnTo>
                  <a:pt x="67541" y="2253087"/>
                </a:lnTo>
                <a:lnTo>
                  <a:pt x="57083" y="2136789"/>
                </a:lnTo>
                <a:cubicBezTo>
                  <a:pt x="51228" y="2017790"/>
                  <a:pt x="59131" y="1896870"/>
                  <a:pt x="67033" y="1777949"/>
                </a:cubicBezTo>
                <a:close/>
                <a:moveTo>
                  <a:pt x="80352" y="1504188"/>
                </a:moveTo>
                <a:lnTo>
                  <a:pt x="82451" y="1534505"/>
                </a:lnTo>
                <a:lnTo>
                  <a:pt x="82269" y="1538354"/>
                </a:lnTo>
                <a:lnTo>
                  <a:pt x="78559" y="1596702"/>
                </a:lnTo>
                <a:close/>
                <a:moveTo>
                  <a:pt x="89206" y="1391530"/>
                </a:moveTo>
                <a:lnTo>
                  <a:pt x="92854" y="1550014"/>
                </a:lnTo>
                <a:lnTo>
                  <a:pt x="94136" y="1635340"/>
                </a:lnTo>
                <a:lnTo>
                  <a:pt x="88178" y="1768755"/>
                </a:lnTo>
                <a:lnTo>
                  <a:pt x="82838" y="1540108"/>
                </a:lnTo>
                <a:lnTo>
                  <a:pt x="82451" y="1534505"/>
                </a:lnTo>
                <a:close/>
                <a:moveTo>
                  <a:pt x="108249" y="1325701"/>
                </a:moveTo>
                <a:lnTo>
                  <a:pt x="108871" y="1518808"/>
                </a:lnTo>
                <a:cubicBezTo>
                  <a:pt x="115601" y="1754423"/>
                  <a:pt x="140033" y="1990834"/>
                  <a:pt x="180244" y="2222123"/>
                </a:cubicBezTo>
                <a:cubicBezTo>
                  <a:pt x="203029" y="2292294"/>
                  <a:pt x="225813" y="2362466"/>
                  <a:pt x="234571" y="2437192"/>
                </a:cubicBezTo>
                <a:cubicBezTo>
                  <a:pt x="252799" y="2493329"/>
                  <a:pt x="261557" y="2568056"/>
                  <a:pt x="279785" y="2624193"/>
                </a:cubicBezTo>
                <a:cubicBezTo>
                  <a:pt x="283986" y="2684885"/>
                  <a:pt x="306770" y="2755056"/>
                  <a:pt x="353051" y="2802085"/>
                </a:cubicBezTo>
                <a:cubicBezTo>
                  <a:pt x="399332" y="2849114"/>
                  <a:pt x="469108" y="2872999"/>
                  <a:pt x="534328" y="2882851"/>
                </a:cubicBezTo>
                <a:cubicBezTo>
                  <a:pt x="613574" y="2888148"/>
                  <a:pt x="692820" y="2893445"/>
                  <a:pt x="753483" y="2889261"/>
                </a:cubicBezTo>
                <a:cubicBezTo>
                  <a:pt x="846755" y="2890004"/>
                  <a:pt x="926002" y="2895301"/>
                  <a:pt x="1019274" y="2896043"/>
                </a:cubicBezTo>
                <a:cubicBezTo>
                  <a:pt x="1191793" y="2902083"/>
                  <a:pt x="1359755" y="2894088"/>
                  <a:pt x="1546300" y="2895573"/>
                </a:cubicBezTo>
                <a:cubicBezTo>
                  <a:pt x="1539287" y="2897851"/>
                  <a:pt x="1536920" y="2902498"/>
                  <a:pt x="1536305" y="2906575"/>
                </a:cubicBezTo>
                <a:lnTo>
                  <a:pt x="1536461" y="2908825"/>
                </a:lnTo>
                <a:lnTo>
                  <a:pt x="1481320" y="2902128"/>
                </a:lnTo>
                <a:cubicBezTo>
                  <a:pt x="1412680" y="2901144"/>
                  <a:pt x="1343075" y="2912109"/>
                  <a:pt x="1273207" y="2919281"/>
                </a:cubicBezTo>
                <a:lnTo>
                  <a:pt x="1269180" y="2919509"/>
                </a:lnTo>
                <a:lnTo>
                  <a:pt x="855869" y="2918073"/>
                </a:lnTo>
                <a:cubicBezTo>
                  <a:pt x="816246" y="2915424"/>
                  <a:pt x="776623" y="2912776"/>
                  <a:pt x="737570" y="2911882"/>
                </a:cubicBezTo>
                <a:lnTo>
                  <a:pt x="639506" y="2915582"/>
                </a:lnTo>
                <a:lnTo>
                  <a:pt x="612445" y="2914669"/>
                </a:lnTo>
                <a:lnTo>
                  <a:pt x="427029" y="2886662"/>
                </a:lnTo>
                <a:cubicBezTo>
                  <a:pt x="315528" y="2829782"/>
                  <a:pt x="274516" y="2703473"/>
                  <a:pt x="252088" y="2586644"/>
                </a:cubicBezTo>
                <a:cubicBezTo>
                  <a:pt x="204774" y="2369298"/>
                  <a:pt x="157460" y="2151951"/>
                  <a:pt x="123903" y="1936682"/>
                </a:cubicBezTo>
                <a:lnTo>
                  <a:pt x="97105" y="1734716"/>
                </a:lnTo>
                <a:lnTo>
                  <a:pt x="96944" y="1727746"/>
                </a:lnTo>
                <a:lnTo>
                  <a:pt x="99171" y="1691884"/>
                </a:lnTo>
                <a:cubicBezTo>
                  <a:pt x="103256" y="1614927"/>
                  <a:pt x="106157" y="1540294"/>
                  <a:pt x="106690" y="1470308"/>
                </a:cubicBezTo>
                <a:lnTo>
                  <a:pt x="103539" y="1424789"/>
                </a:lnTo>
                <a:lnTo>
                  <a:pt x="107757" y="1330336"/>
                </a:lnTo>
                <a:close/>
                <a:moveTo>
                  <a:pt x="98656" y="1267073"/>
                </a:moveTo>
                <a:lnTo>
                  <a:pt x="97763" y="1341338"/>
                </a:lnTo>
                <a:lnTo>
                  <a:pt x="103539" y="1424789"/>
                </a:lnTo>
                <a:lnTo>
                  <a:pt x="96509" y="1582211"/>
                </a:lnTo>
                <a:lnTo>
                  <a:pt x="94586" y="1625275"/>
                </a:lnTo>
                <a:lnTo>
                  <a:pt x="92854" y="1550014"/>
                </a:lnTo>
                <a:lnTo>
                  <a:pt x="91961" y="1490604"/>
                </a:lnTo>
                <a:close/>
                <a:moveTo>
                  <a:pt x="98952" y="1252917"/>
                </a:moveTo>
                <a:lnTo>
                  <a:pt x="98999" y="1255610"/>
                </a:lnTo>
                <a:lnTo>
                  <a:pt x="98656" y="1267073"/>
                </a:lnTo>
                <a:lnTo>
                  <a:pt x="98814" y="1253913"/>
                </a:lnTo>
                <a:close/>
                <a:moveTo>
                  <a:pt x="96105" y="1092651"/>
                </a:moveTo>
                <a:lnTo>
                  <a:pt x="98877" y="1248713"/>
                </a:lnTo>
                <a:lnTo>
                  <a:pt x="98814" y="1253913"/>
                </a:lnTo>
                <a:lnTo>
                  <a:pt x="94087" y="1288233"/>
                </a:lnTo>
                <a:lnTo>
                  <a:pt x="89206" y="1391530"/>
                </a:lnTo>
                <a:lnTo>
                  <a:pt x="87901" y="1334843"/>
                </a:lnTo>
                <a:lnTo>
                  <a:pt x="85716" y="1311508"/>
                </a:lnTo>
                <a:lnTo>
                  <a:pt x="90241" y="1180883"/>
                </a:lnTo>
                <a:close/>
                <a:moveTo>
                  <a:pt x="4705768" y="1074866"/>
                </a:moveTo>
                <a:lnTo>
                  <a:pt x="4725820" y="1227121"/>
                </a:lnTo>
                <a:lnTo>
                  <a:pt x="4728681" y="1251224"/>
                </a:lnTo>
                <a:lnTo>
                  <a:pt x="4733155" y="1488477"/>
                </a:lnTo>
                <a:cubicBezTo>
                  <a:pt x="4739262" y="1757988"/>
                  <a:pt x="4781075" y="2027784"/>
                  <a:pt x="4743019" y="2293817"/>
                </a:cubicBezTo>
                <a:lnTo>
                  <a:pt x="4734553" y="2338544"/>
                </a:lnTo>
                <a:lnTo>
                  <a:pt x="4735479" y="2330566"/>
                </a:lnTo>
                <a:cubicBezTo>
                  <a:pt x="4738710" y="2289035"/>
                  <a:pt x="4740194" y="2247344"/>
                  <a:pt x="4739344" y="2205927"/>
                </a:cubicBezTo>
                <a:lnTo>
                  <a:pt x="4737554" y="2184216"/>
                </a:lnTo>
                <a:lnTo>
                  <a:pt x="4742808" y="2143473"/>
                </a:lnTo>
                <a:cubicBezTo>
                  <a:pt x="4751142" y="1987082"/>
                  <a:pt x="4738766" y="1832567"/>
                  <a:pt x="4724921" y="1679499"/>
                </a:cubicBezTo>
                <a:lnTo>
                  <a:pt x="4721720" y="1641905"/>
                </a:lnTo>
                <a:lnTo>
                  <a:pt x="4723285" y="1559555"/>
                </a:lnTo>
                <a:cubicBezTo>
                  <a:pt x="4722702" y="1483144"/>
                  <a:pt x="4719785" y="1407006"/>
                  <a:pt x="4713662" y="1330697"/>
                </a:cubicBezTo>
                <a:lnTo>
                  <a:pt x="4705610" y="1266544"/>
                </a:lnTo>
                <a:close/>
                <a:moveTo>
                  <a:pt x="112331" y="1069237"/>
                </a:moveTo>
                <a:lnTo>
                  <a:pt x="110345" y="1170208"/>
                </a:lnTo>
                <a:lnTo>
                  <a:pt x="98952" y="1252917"/>
                </a:lnTo>
                <a:lnTo>
                  <a:pt x="98877" y="1248713"/>
                </a:lnTo>
                <a:lnTo>
                  <a:pt x="99355" y="1208952"/>
                </a:lnTo>
                <a:cubicBezTo>
                  <a:pt x="101989" y="1169312"/>
                  <a:pt x="104624" y="1129672"/>
                  <a:pt x="109011" y="1089462"/>
                </a:cubicBezTo>
                <a:close/>
                <a:moveTo>
                  <a:pt x="4724962" y="1063035"/>
                </a:moveTo>
                <a:lnTo>
                  <a:pt x="4784348" y="1502882"/>
                </a:lnTo>
                <a:cubicBezTo>
                  <a:pt x="4787838" y="1656889"/>
                  <a:pt x="4781858" y="1829484"/>
                  <a:pt x="4785347" y="1983490"/>
                </a:cubicBezTo>
                <a:cubicBezTo>
                  <a:pt x="4793394" y="2151531"/>
                  <a:pt x="4815467" y="2315018"/>
                  <a:pt x="4804930" y="2473579"/>
                </a:cubicBezTo>
                <a:cubicBezTo>
                  <a:pt x="4813333" y="2594962"/>
                  <a:pt x="4784213" y="2744043"/>
                  <a:pt x="4671645" y="2827135"/>
                </a:cubicBezTo>
                <a:cubicBezTo>
                  <a:pt x="4608259" y="2882622"/>
                  <a:pt x="4524167" y="2901200"/>
                  <a:pt x="4442739" y="2914550"/>
                </a:cubicBezTo>
                <a:lnTo>
                  <a:pt x="4396877" y="2921907"/>
                </a:lnTo>
                <a:lnTo>
                  <a:pt x="4459495" y="2896020"/>
                </a:lnTo>
                <a:lnTo>
                  <a:pt x="4463840" y="2893335"/>
                </a:lnTo>
                <a:lnTo>
                  <a:pt x="4475275" y="2890896"/>
                </a:lnTo>
                <a:cubicBezTo>
                  <a:pt x="4535937" y="2886713"/>
                  <a:pt x="4592043" y="2868495"/>
                  <a:pt x="4643592" y="2836244"/>
                </a:cubicBezTo>
                <a:cubicBezTo>
                  <a:pt x="4695141" y="2803992"/>
                  <a:pt x="4723550" y="2748226"/>
                  <a:pt x="4751958" y="2692460"/>
                </a:cubicBezTo>
                <a:cubicBezTo>
                  <a:pt x="4809132" y="2534270"/>
                  <a:pt x="4801085" y="2366229"/>
                  <a:pt x="4779012" y="2202743"/>
                </a:cubicBezTo>
                <a:cubicBezTo>
                  <a:pt x="4770965" y="2034702"/>
                  <a:pt x="4767476" y="1880696"/>
                  <a:pt x="4759429" y="1712655"/>
                </a:cubicBezTo>
                <a:cubicBezTo>
                  <a:pt x="4764698" y="1633374"/>
                  <a:pt x="4761813" y="1552863"/>
                  <a:pt x="4754853" y="1471735"/>
                </a:cubicBezTo>
                <a:lnTo>
                  <a:pt x="4728681" y="1251224"/>
                </a:lnTo>
                <a:lnTo>
                  <a:pt x="4725267" y="1070222"/>
                </a:lnTo>
                <a:close/>
                <a:moveTo>
                  <a:pt x="22227" y="862102"/>
                </a:moveTo>
                <a:lnTo>
                  <a:pt x="28118" y="904092"/>
                </a:lnTo>
                <a:lnTo>
                  <a:pt x="21532" y="1017026"/>
                </a:lnTo>
                <a:cubicBezTo>
                  <a:pt x="29578" y="1185067"/>
                  <a:pt x="33068" y="1339073"/>
                  <a:pt x="27088" y="1511668"/>
                </a:cubicBezTo>
                <a:cubicBezTo>
                  <a:pt x="34068" y="1819681"/>
                  <a:pt x="12994" y="2136803"/>
                  <a:pt x="71167" y="2459221"/>
                </a:cubicBezTo>
                <a:lnTo>
                  <a:pt x="71940" y="2462972"/>
                </a:lnTo>
                <a:lnTo>
                  <a:pt x="85922" y="2599831"/>
                </a:lnTo>
                <a:lnTo>
                  <a:pt x="84126" y="2594639"/>
                </a:lnTo>
                <a:cubicBezTo>
                  <a:pt x="52583" y="2449741"/>
                  <a:pt x="35067" y="2300289"/>
                  <a:pt x="17551" y="2150837"/>
                </a:cubicBezTo>
                <a:cubicBezTo>
                  <a:pt x="14061" y="1996831"/>
                  <a:pt x="10571" y="1842824"/>
                  <a:pt x="16552" y="1670229"/>
                </a:cubicBezTo>
                <a:cubicBezTo>
                  <a:pt x="13062" y="1516223"/>
                  <a:pt x="9572" y="1362216"/>
                  <a:pt x="15552" y="1189621"/>
                </a:cubicBezTo>
                <a:cubicBezTo>
                  <a:pt x="6794" y="1114895"/>
                  <a:pt x="12063" y="1035614"/>
                  <a:pt x="17331" y="956334"/>
                </a:cubicBezTo>
                <a:close/>
                <a:moveTo>
                  <a:pt x="39026" y="817079"/>
                </a:moveTo>
                <a:lnTo>
                  <a:pt x="41538" y="839876"/>
                </a:lnTo>
                <a:lnTo>
                  <a:pt x="85716" y="1311508"/>
                </a:lnTo>
                <a:lnTo>
                  <a:pt x="82019" y="1418202"/>
                </a:lnTo>
                <a:lnTo>
                  <a:pt x="80352" y="1504188"/>
                </a:lnTo>
                <a:lnTo>
                  <a:pt x="66034" y="1297341"/>
                </a:lnTo>
                <a:cubicBezTo>
                  <a:pt x="59643" y="1217968"/>
                  <a:pt x="53252" y="1138595"/>
                  <a:pt x="49229" y="1054574"/>
                </a:cubicBezTo>
                <a:cubicBezTo>
                  <a:pt x="42572" y="1010194"/>
                  <a:pt x="37053" y="969323"/>
                  <a:pt x="31535" y="928451"/>
                </a:cubicBezTo>
                <a:lnTo>
                  <a:pt x="28118" y="904092"/>
                </a:lnTo>
                <a:lnTo>
                  <a:pt x="28909" y="890519"/>
                </a:lnTo>
                <a:close/>
                <a:moveTo>
                  <a:pt x="130739" y="762960"/>
                </a:moveTo>
                <a:lnTo>
                  <a:pt x="134811" y="840619"/>
                </a:lnTo>
                <a:cubicBezTo>
                  <a:pt x="138834" y="924639"/>
                  <a:pt x="138212" y="1006290"/>
                  <a:pt x="133513" y="1087324"/>
                </a:cubicBezTo>
                <a:lnTo>
                  <a:pt x="108249" y="1325701"/>
                </a:lnTo>
                <a:lnTo>
                  <a:pt x="108113" y="1283678"/>
                </a:lnTo>
                <a:lnTo>
                  <a:pt x="110345" y="1170208"/>
                </a:lnTo>
                <a:lnTo>
                  <a:pt x="111984" y="1158310"/>
                </a:lnTo>
                <a:cubicBezTo>
                  <a:pt x="115232" y="1114592"/>
                  <a:pt x="116727" y="1071443"/>
                  <a:pt x="119362" y="1031803"/>
                </a:cubicBezTo>
                <a:lnTo>
                  <a:pt x="119305" y="1026755"/>
                </a:lnTo>
                <a:lnTo>
                  <a:pt x="129187" y="966557"/>
                </a:lnTo>
                <a:cubicBezTo>
                  <a:pt x="127264" y="912882"/>
                  <a:pt x="128848" y="858069"/>
                  <a:pt x="130432" y="803256"/>
                </a:cubicBezTo>
                <a:close/>
                <a:moveTo>
                  <a:pt x="112063" y="700055"/>
                </a:moveTo>
                <a:lnTo>
                  <a:pt x="116583" y="784481"/>
                </a:lnTo>
                <a:cubicBezTo>
                  <a:pt x="113949" y="824122"/>
                  <a:pt x="115961" y="866132"/>
                  <a:pt x="117973" y="908142"/>
                </a:cubicBezTo>
                <a:lnTo>
                  <a:pt x="119305" y="1026755"/>
                </a:lnTo>
                <a:lnTo>
                  <a:pt x="112331" y="1069237"/>
                </a:lnTo>
                <a:lnTo>
                  <a:pt x="112873" y="1041666"/>
                </a:lnTo>
                <a:lnTo>
                  <a:pt x="108469" y="859210"/>
                </a:lnTo>
                <a:lnTo>
                  <a:pt x="109214" y="833416"/>
                </a:lnTo>
                <a:cubicBezTo>
                  <a:pt x="109481" y="798423"/>
                  <a:pt x="109748" y="763430"/>
                  <a:pt x="112382" y="723790"/>
                </a:cubicBezTo>
                <a:close/>
                <a:moveTo>
                  <a:pt x="111436" y="653496"/>
                </a:moveTo>
                <a:lnTo>
                  <a:pt x="112063" y="700055"/>
                </a:lnTo>
                <a:lnTo>
                  <a:pt x="110782" y="676134"/>
                </a:lnTo>
                <a:close/>
                <a:moveTo>
                  <a:pt x="125614" y="582255"/>
                </a:moveTo>
                <a:lnTo>
                  <a:pt x="131677" y="639955"/>
                </a:lnTo>
                <a:lnTo>
                  <a:pt x="130739" y="762960"/>
                </a:lnTo>
                <a:lnTo>
                  <a:pt x="123614" y="627059"/>
                </a:lnTo>
                <a:close/>
                <a:moveTo>
                  <a:pt x="107315" y="508343"/>
                </a:moveTo>
                <a:lnTo>
                  <a:pt x="113449" y="583818"/>
                </a:lnTo>
                <a:lnTo>
                  <a:pt x="111436" y="653496"/>
                </a:lnTo>
                <a:lnTo>
                  <a:pt x="111219" y="637386"/>
                </a:lnTo>
                <a:cubicBezTo>
                  <a:pt x="110795" y="606981"/>
                  <a:pt x="109725" y="575331"/>
                  <a:pt x="106178" y="543515"/>
                </a:cubicBezTo>
                <a:lnTo>
                  <a:pt x="105352" y="539578"/>
                </a:lnTo>
                <a:close/>
                <a:moveTo>
                  <a:pt x="105598" y="451138"/>
                </a:moveTo>
                <a:lnTo>
                  <a:pt x="109894" y="467295"/>
                </a:lnTo>
                <a:lnTo>
                  <a:pt x="107315" y="508343"/>
                </a:lnTo>
                <a:lnTo>
                  <a:pt x="104389" y="472344"/>
                </a:lnTo>
                <a:close/>
                <a:moveTo>
                  <a:pt x="85934" y="447979"/>
                </a:moveTo>
                <a:lnTo>
                  <a:pt x="86278" y="448651"/>
                </a:lnTo>
                <a:lnTo>
                  <a:pt x="105352" y="539578"/>
                </a:lnTo>
                <a:lnTo>
                  <a:pt x="104336" y="555749"/>
                </a:lnTo>
                <a:cubicBezTo>
                  <a:pt x="108715" y="593112"/>
                  <a:pt x="109587" y="631614"/>
                  <a:pt x="110460" y="670115"/>
                </a:cubicBezTo>
                <a:lnTo>
                  <a:pt x="110782" y="676134"/>
                </a:lnTo>
                <a:lnTo>
                  <a:pt x="110282" y="693444"/>
                </a:lnTo>
                <a:cubicBezTo>
                  <a:pt x="110015" y="728437"/>
                  <a:pt x="109748" y="763430"/>
                  <a:pt x="107114" y="803070"/>
                </a:cubicBezTo>
                <a:lnTo>
                  <a:pt x="108469" y="859210"/>
                </a:lnTo>
                <a:lnTo>
                  <a:pt x="106046" y="943042"/>
                </a:lnTo>
                <a:lnTo>
                  <a:pt x="96105" y="1092651"/>
                </a:lnTo>
                <a:lnTo>
                  <a:pt x="94512" y="1003025"/>
                </a:lnTo>
                <a:cubicBezTo>
                  <a:pt x="91059" y="920759"/>
                  <a:pt x="88175" y="840248"/>
                  <a:pt x="93443" y="760967"/>
                </a:cubicBezTo>
                <a:cubicBezTo>
                  <a:pt x="98712" y="681687"/>
                  <a:pt x="94510" y="620995"/>
                  <a:pt x="85752" y="546269"/>
                </a:cubicBezTo>
                <a:close/>
                <a:moveTo>
                  <a:pt x="48147" y="374135"/>
                </a:moveTo>
                <a:lnTo>
                  <a:pt x="53687" y="384962"/>
                </a:lnTo>
                <a:lnTo>
                  <a:pt x="43985" y="413903"/>
                </a:lnTo>
                <a:cubicBezTo>
                  <a:pt x="34216" y="462162"/>
                  <a:pt x="38155" y="519060"/>
                  <a:pt x="34203" y="578521"/>
                </a:cubicBezTo>
                <a:cubicBezTo>
                  <a:pt x="38405" y="639212"/>
                  <a:pt x="42605" y="699904"/>
                  <a:pt x="46807" y="760596"/>
                </a:cubicBezTo>
                <a:lnTo>
                  <a:pt x="39026" y="817079"/>
                </a:lnTo>
                <a:lnTo>
                  <a:pt x="19039" y="635697"/>
                </a:lnTo>
                <a:lnTo>
                  <a:pt x="19032" y="628049"/>
                </a:lnTo>
                <a:cubicBezTo>
                  <a:pt x="18181" y="596328"/>
                  <a:pt x="17111" y="564678"/>
                  <a:pt x="17640" y="533478"/>
                </a:cubicBezTo>
                <a:lnTo>
                  <a:pt x="21420" y="491168"/>
                </a:lnTo>
                <a:lnTo>
                  <a:pt x="30143" y="428610"/>
                </a:lnTo>
                <a:close/>
                <a:moveTo>
                  <a:pt x="47874" y="360796"/>
                </a:moveTo>
                <a:lnTo>
                  <a:pt x="52254" y="361709"/>
                </a:lnTo>
                <a:lnTo>
                  <a:pt x="48147" y="374135"/>
                </a:lnTo>
                <a:lnTo>
                  <a:pt x="45614" y="369186"/>
                </a:lnTo>
                <a:close/>
                <a:moveTo>
                  <a:pt x="59870" y="347174"/>
                </a:moveTo>
                <a:cubicBezTo>
                  <a:pt x="63946" y="347790"/>
                  <a:pt x="68592" y="350160"/>
                  <a:pt x="68592" y="350160"/>
                </a:cubicBezTo>
                <a:lnTo>
                  <a:pt x="90298" y="402896"/>
                </a:lnTo>
                <a:lnTo>
                  <a:pt x="85939" y="445368"/>
                </a:lnTo>
                <a:lnTo>
                  <a:pt x="85934" y="447979"/>
                </a:lnTo>
                <a:lnTo>
                  <a:pt x="53687" y="384962"/>
                </a:lnTo>
                <a:lnTo>
                  <a:pt x="59123" y="368748"/>
                </a:lnTo>
                <a:cubicBezTo>
                  <a:pt x="59123" y="368748"/>
                  <a:pt x="57983" y="365240"/>
                  <a:pt x="55091" y="362300"/>
                </a:cubicBezTo>
                <a:lnTo>
                  <a:pt x="52254" y="361709"/>
                </a:lnTo>
                <a:lnTo>
                  <a:pt x="54565" y="354714"/>
                </a:lnTo>
                <a:cubicBezTo>
                  <a:pt x="52287" y="347697"/>
                  <a:pt x="55794" y="346558"/>
                  <a:pt x="59870" y="347174"/>
                </a:cubicBezTo>
                <a:close/>
                <a:moveTo>
                  <a:pt x="134089" y="323579"/>
                </a:moveTo>
                <a:lnTo>
                  <a:pt x="133456" y="406668"/>
                </a:lnTo>
                <a:lnTo>
                  <a:pt x="125614" y="582255"/>
                </a:lnTo>
                <a:lnTo>
                  <a:pt x="115914" y="489934"/>
                </a:lnTo>
                <a:lnTo>
                  <a:pt x="109894" y="467295"/>
                </a:lnTo>
                <a:lnTo>
                  <a:pt x="110307" y="460726"/>
                </a:lnTo>
                <a:lnTo>
                  <a:pt x="108055" y="415365"/>
                </a:lnTo>
                <a:lnTo>
                  <a:pt x="119785" y="364565"/>
                </a:lnTo>
                <a:close/>
                <a:moveTo>
                  <a:pt x="127388" y="259234"/>
                </a:moveTo>
                <a:lnTo>
                  <a:pt x="122820" y="272435"/>
                </a:lnTo>
                <a:cubicBezTo>
                  <a:pt x="115584" y="303873"/>
                  <a:pt x="110671" y="336496"/>
                  <a:pt x="105759" y="369119"/>
                </a:cubicBezTo>
                <a:lnTo>
                  <a:pt x="108055" y="415365"/>
                </a:lnTo>
                <a:lnTo>
                  <a:pt x="107501" y="417762"/>
                </a:lnTo>
                <a:lnTo>
                  <a:pt x="105598" y="451138"/>
                </a:lnTo>
                <a:lnTo>
                  <a:pt x="97283" y="419868"/>
                </a:lnTo>
                <a:lnTo>
                  <a:pt x="90298" y="402896"/>
                </a:lnTo>
                <a:lnTo>
                  <a:pt x="96645" y="341051"/>
                </a:lnTo>
                <a:cubicBezTo>
                  <a:pt x="102697" y="311936"/>
                  <a:pt x="112518" y="285477"/>
                  <a:pt x="125599" y="261594"/>
                </a:cubicBezTo>
                <a:close/>
                <a:moveTo>
                  <a:pt x="4364100" y="192225"/>
                </a:moveTo>
                <a:lnTo>
                  <a:pt x="4453473" y="245089"/>
                </a:lnTo>
                <a:cubicBezTo>
                  <a:pt x="4480120" y="267464"/>
                  <a:pt x="4503830" y="292733"/>
                  <a:pt x="4525047" y="320023"/>
                </a:cubicBezTo>
                <a:lnTo>
                  <a:pt x="4569090" y="387754"/>
                </a:lnTo>
                <a:lnTo>
                  <a:pt x="4606261" y="466120"/>
                </a:lnTo>
                <a:lnTo>
                  <a:pt x="4622395" y="504839"/>
                </a:lnTo>
                <a:lnTo>
                  <a:pt x="4663641" y="665538"/>
                </a:lnTo>
                <a:cubicBezTo>
                  <a:pt x="4674856" y="723952"/>
                  <a:pt x="4683440" y="783220"/>
                  <a:pt x="4691740" y="841611"/>
                </a:cubicBezTo>
                <a:lnTo>
                  <a:pt x="4696749" y="874034"/>
                </a:lnTo>
                <a:lnTo>
                  <a:pt x="4705811" y="1022240"/>
                </a:lnTo>
                <a:lnTo>
                  <a:pt x="4705768" y="1074866"/>
                </a:lnTo>
                <a:lnTo>
                  <a:pt x="4699368" y="1026272"/>
                </a:lnTo>
                <a:cubicBezTo>
                  <a:pt x="4689382" y="959701"/>
                  <a:pt x="4679396" y="893131"/>
                  <a:pt x="4672916" y="825422"/>
                </a:cubicBezTo>
                <a:cubicBezTo>
                  <a:pt x="4650487" y="708593"/>
                  <a:pt x="4637528" y="573175"/>
                  <a:pt x="4587046" y="465455"/>
                </a:cubicBezTo>
                <a:cubicBezTo>
                  <a:pt x="4545767" y="374139"/>
                  <a:pt x="4488709" y="287947"/>
                  <a:pt x="4407880" y="222562"/>
                </a:cubicBezTo>
                <a:lnTo>
                  <a:pt x="4368720" y="197113"/>
                </a:lnTo>
                <a:close/>
                <a:moveTo>
                  <a:pt x="4305101" y="168724"/>
                </a:moveTo>
                <a:lnTo>
                  <a:pt x="4356209" y="188983"/>
                </a:lnTo>
                <a:lnTo>
                  <a:pt x="4368720" y="197113"/>
                </a:lnTo>
                <a:lnTo>
                  <a:pt x="4412097" y="243009"/>
                </a:lnTo>
                <a:cubicBezTo>
                  <a:pt x="4428838" y="264723"/>
                  <a:pt x="4443826" y="287006"/>
                  <a:pt x="4457674" y="305780"/>
                </a:cubicBezTo>
                <a:cubicBezTo>
                  <a:pt x="4540766" y="418426"/>
                  <a:pt x="4567751" y="549290"/>
                  <a:pt x="4608763" y="675599"/>
                </a:cubicBezTo>
                <a:cubicBezTo>
                  <a:pt x="4640306" y="820497"/>
                  <a:pt x="4671849" y="965394"/>
                  <a:pt x="4684808" y="1100812"/>
                </a:cubicBezTo>
                <a:lnTo>
                  <a:pt x="4705610" y="1266544"/>
                </a:lnTo>
                <a:lnTo>
                  <a:pt x="4705458" y="1450928"/>
                </a:lnTo>
                <a:lnTo>
                  <a:pt x="4721720" y="1641905"/>
                </a:lnTo>
                <a:lnTo>
                  <a:pt x="4718904" y="1790051"/>
                </a:lnTo>
                <a:lnTo>
                  <a:pt x="4707672" y="1990470"/>
                </a:lnTo>
                <a:lnTo>
                  <a:pt x="4701544" y="1964159"/>
                </a:lnTo>
                <a:cubicBezTo>
                  <a:pt x="4699266" y="1957142"/>
                  <a:pt x="4694620" y="1954772"/>
                  <a:pt x="4691114" y="1955911"/>
                </a:cubicBezTo>
                <a:lnTo>
                  <a:pt x="4690837" y="1956895"/>
                </a:lnTo>
                <a:lnTo>
                  <a:pt x="4687500" y="1887206"/>
                </a:lnTo>
                <a:lnTo>
                  <a:pt x="4692993" y="1805009"/>
                </a:lnTo>
                <a:cubicBezTo>
                  <a:pt x="4703932" y="1574566"/>
                  <a:pt x="4700473" y="1340070"/>
                  <a:pt x="4670781" y="1105366"/>
                </a:cubicBezTo>
                <a:cubicBezTo>
                  <a:pt x="4653265" y="955914"/>
                  <a:pt x="4621723" y="811017"/>
                  <a:pt x="4590180" y="666119"/>
                </a:cubicBezTo>
                <a:lnTo>
                  <a:pt x="4587139" y="656458"/>
                </a:lnTo>
                <a:lnTo>
                  <a:pt x="4572308" y="563324"/>
                </a:lnTo>
                <a:cubicBezTo>
                  <a:pt x="4551802" y="500170"/>
                  <a:pt x="4526650" y="434645"/>
                  <a:pt x="4492118" y="376045"/>
                </a:cubicBezTo>
                <a:lnTo>
                  <a:pt x="4469554" y="345083"/>
                </a:lnTo>
                <a:lnTo>
                  <a:pt x="4439091" y="296300"/>
                </a:lnTo>
                <a:cubicBezTo>
                  <a:pt x="4409115" y="251734"/>
                  <a:pt x="4374405" y="216463"/>
                  <a:pt x="4336143" y="188162"/>
                </a:cubicBezTo>
                <a:close/>
                <a:moveTo>
                  <a:pt x="4301438" y="149051"/>
                </a:moveTo>
                <a:lnTo>
                  <a:pt x="4371210" y="176776"/>
                </a:lnTo>
                <a:cubicBezTo>
                  <a:pt x="4428143" y="202893"/>
                  <a:pt x="4481526" y="235980"/>
                  <a:pt x="4527806" y="283009"/>
                </a:cubicBezTo>
                <a:cubicBezTo>
                  <a:pt x="4606341" y="381620"/>
                  <a:pt x="4665936" y="517409"/>
                  <a:pt x="4692922" y="648273"/>
                </a:cubicBezTo>
                <a:cubicBezTo>
                  <a:pt x="4704048" y="718352"/>
                  <a:pt x="4711382" y="788692"/>
                  <a:pt x="4716310" y="859086"/>
                </a:cubicBezTo>
                <a:lnTo>
                  <a:pt x="4724962" y="1063035"/>
                </a:lnTo>
                <a:lnTo>
                  <a:pt x="4718129" y="1012423"/>
                </a:lnTo>
                <a:lnTo>
                  <a:pt x="4696749" y="874034"/>
                </a:lnTo>
                <a:lnTo>
                  <a:pt x="4692658" y="807134"/>
                </a:lnTo>
                <a:cubicBezTo>
                  <a:pt x="4685549" y="735994"/>
                  <a:pt x="4675300" y="665630"/>
                  <a:pt x="4660668" y="596690"/>
                </a:cubicBezTo>
                <a:lnTo>
                  <a:pt x="4622395" y="504839"/>
                </a:lnTo>
                <a:lnTo>
                  <a:pt x="4619763" y="494587"/>
                </a:lnTo>
                <a:lnTo>
                  <a:pt x="4606261" y="466120"/>
                </a:lnTo>
                <a:lnTo>
                  <a:pt x="4581662" y="407087"/>
                </a:lnTo>
                <a:lnTo>
                  <a:pt x="4569090" y="387754"/>
                </a:lnTo>
                <a:lnTo>
                  <a:pt x="4546034" y="339146"/>
                </a:lnTo>
                <a:cubicBezTo>
                  <a:pt x="4504488" y="282823"/>
                  <a:pt x="4454701" y="236933"/>
                  <a:pt x="4398426" y="200906"/>
                </a:cubicBezTo>
                <a:lnTo>
                  <a:pt x="4310408" y="154740"/>
                </a:lnTo>
                <a:close/>
                <a:moveTo>
                  <a:pt x="4037547" y="128058"/>
                </a:moveTo>
                <a:lnTo>
                  <a:pt x="4056638" y="135413"/>
                </a:lnTo>
                <a:cubicBezTo>
                  <a:pt x="4160252" y="165765"/>
                  <a:pt x="4268601" y="177126"/>
                  <a:pt x="4355644" y="230312"/>
                </a:cubicBezTo>
                <a:cubicBezTo>
                  <a:pt x="4384658" y="248040"/>
                  <a:pt x="4410143" y="269823"/>
                  <a:pt x="4432692" y="294500"/>
                </a:cubicBezTo>
                <a:lnTo>
                  <a:pt x="4469554" y="345083"/>
                </a:lnTo>
                <a:lnTo>
                  <a:pt x="4490063" y="377924"/>
                </a:lnTo>
                <a:cubicBezTo>
                  <a:pt x="4504705" y="407349"/>
                  <a:pt x="4517292" y="438653"/>
                  <a:pt x="4528706" y="470823"/>
                </a:cubicBezTo>
                <a:lnTo>
                  <a:pt x="4587139" y="656458"/>
                </a:lnTo>
                <a:lnTo>
                  <a:pt x="4604020" y="762466"/>
                </a:lnTo>
                <a:cubicBezTo>
                  <a:pt x="4612253" y="829605"/>
                  <a:pt x="4618733" y="897314"/>
                  <a:pt x="4625213" y="965023"/>
                </a:cubicBezTo>
                <a:cubicBezTo>
                  <a:pt x="4633259" y="1133064"/>
                  <a:pt x="4659889" y="1310584"/>
                  <a:pt x="4667935" y="1478625"/>
                </a:cubicBezTo>
                <a:lnTo>
                  <a:pt x="4687500" y="1887206"/>
                </a:lnTo>
                <a:lnTo>
                  <a:pt x="4677693" y="2033960"/>
                </a:lnTo>
                <a:lnTo>
                  <a:pt x="4671371" y="2129094"/>
                </a:lnTo>
                <a:lnTo>
                  <a:pt x="4670146" y="2106223"/>
                </a:lnTo>
                <a:cubicBezTo>
                  <a:pt x="4669273" y="2067721"/>
                  <a:pt x="4668401" y="2029220"/>
                  <a:pt x="4664022" y="1991856"/>
                </a:cubicBezTo>
                <a:cubicBezTo>
                  <a:pt x="4670002" y="1819261"/>
                  <a:pt x="4661955" y="1651220"/>
                  <a:pt x="4653909" y="1483180"/>
                </a:cubicBezTo>
                <a:cubicBezTo>
                  <a:pt x="4631836" y="1319693"/>
                  <a:pt x="4623789" y="1151652"/>
                  <a:pt x="4597160" y="974132"/>
                </a:cubicBezTo>
                <a:cubicBezTo>
                  <a:pt x="4584200" y="838714"/>
                  <a:pt x="4585268" y="698742"/>
                  <a:pt x="4539699" y="558398"/>
                </a:cubicBezTo>
                <a:cubicBezTo>
                  <a:pt x="4512713" y="427535"/>
                  <a:pt x="4453117" y="291746"/>
                  <a:pt x="4323034" y="225386"/>
                </a:cubicBezTo>
                <a:cubicBezTo>
                  <a:pt x="4213198" y="179601"/>
                  <a:pt x="4095839" y="183770"/>
                  <a:pt x="3990467" y="138021"/>
                </a:cubicBezTo>
                <a:lnTo>
                  <a:pt x="3977219" y="131167"/>
                </a:lnTo>
                <a:close/>
                <a:moveTo>
                  <a:pt x="3506020" y="127945"/>
                </a:moveTo>
                <a:lnTo>
                  <a:pt x="3750083" y="132170"/>
                </a:lnTo>
                <a:cubicBezTo>
                  <a:pt x="3673115" y="133890"/>
                  <a:pt x="3595008" y="132102"/>
                  <a:pt x="3516332" y="128559"/>
                </a:cubicBezTo>
                <a:close/>
                <a:moveTo>
                  <a:pt x="3968294" y="126550"/>
                </a:moveTo>
                <a:lnTo>
                  <a:pt x="3977219" y="131167"/>
                </a:lnTo>
                <a:lnTo>
                  <a:pt x="3959377" y="132087"/>
                </a:lnTo>
                <a:cubicBezTo>
                  <a:pt x="3889992" y="133284"/>
                  <a:pt x="3820037" y="132727"/>
                  <a:pt x="3750083" y="132170"/>
                </a:cubicBezTo>
                <a:cubicBezTo>
                  <a:pt x="3820037" y="132727"/>
                  <a:pt x="3888853" y="129775"/>
                  <a:pt x="3957668" y="126824"/>
                </a:cubicBezTo>
                <a:close/>
                <a:moveTo>
                  <a:pt x="4134717" y="124602"/>
                </a:moveTo>
                <a:lnTo>
                  <a:pt x="4198689" y="132680"/>
                </a:lnTo>
                <a:lnTo>
                  <a:pt x="4283726" y="155339"/>
                </a:lnTo>
                <a:lnTo>
                  <a:pt x="4305101" y="168724"/>
                </a:lnTo>
                <a:lnTo>
                  <a:pt x="4273425" y="156167"/>
                </a:lnTo>
                <a:cubicBezTo>
                  <a:pt x="4243182" y="146594"/>
                  <a:pt x="4212632" y="139061"/>
                  <a:pt x="4181491" y="132688"/>
                </a:cubicBezTo>
                <a:close/>
                <a:moveTo>
                  <a:pt x="4127806" y="123407"/>
                </a:moveTo>
                <a:lnTo>
                  <a:pt x="4134717" y="124602"/>
                </a:lnTo>
                <a:lnTo>
                  <a:pt x="4125994" y="123500"/>
                </a:lnTo>
                <a:close/>
                <a:moveTo>
                  <a:pt x="4119337" y="122660"/>
                </a:moveTo>
                <a:lnTo>
                  <a:pt x="4125994" y="123500"/>
                </a:lnTo>
                <a:lnTo>
                  <a:pt x="4037547" y="128058"/>
                </a:lnTo>
                <a:lnTo>
                  <a:pt x="4029537" y="124973"/>
                </a:lnTo>
                <a:close/>
                <a:moveTo>
                  <a:pt x="4211889" y="121849"/>
                </a:moveTo>
                <a:cubicBezTo>
                  <a:pt x="4245638" y="130283"/>
                  <a:pt x="4278204" y="141041"/>
                  <a:pt x="4309366" y="154193"/>
                </a:cubicBezTo>
                <a:lnTo>
                  <a:pt x="4310408" y="154740"/>
                </a:lnTo>
                <a:lnTo>
                  <a:pt x="4355999" y="183654"/>
                </a:lnTo>
                <a:lnTo>
                  <a:pt x="4364100" y="192225"/>
                </a:lnTo>
                <a:lnTo>
                  <a:pt x="4363516" y="191880"/>
                </a:lnTo>
                <a:lnTo>
                  <a:pt x="4356209" y="188983"/>
                </a:lnTo>
                <a:lnTo>
                  <a:pt x="4318833" y="164694"/>
                </a:lnTo>
                <a:lnTo>
                  <a:pt x="4283726" y="155339"/>
                </a:lnTo>
                <a:lnTo>
                  <a:pt x="4276236" y="150649"/>
                </a:lnTo>
                <a:cubicBezTo>
                  <a:pt x="4255477" y="139693"/>
                  <a:pt x="4233979" y="130190"/>
                  <a:pt x="4211889" y="121849"/>
                </a:cubicBezTo>
                <a:close/>
                <a:moveTo>
                  <a:pt x="4165253" y="121477"/>
                </a:moveTo>
                <a:lnTo>
                  <a:pt x="4127806" y="123407"/>
                </a:lnTo>
                <a:lnTo>
                  <a:pt x="4122946" y="122567"/>
                </a:lnTo>
                <a:close/>
                <a:moveTo>
                  <a:pt x="4162499" y="112996"/>
                </a:moveTo>
                <a:lnTo>
                  <a:pt x="4169771" y="114299"/>
                </a:lnTo>
                <a:lnTo>
                  <a:pt x="4165253" y="121477"/>
                </a:lnTo>
                <a:close/>
                <a:moveTo>
                  <a:pt x="3946562" y="110229"/>
                </a:moveTo>
                <a:lnTo>
                  <a:pt x="3954585" y="110614"/>
                </a:lnTo>
                <a:lnTo>
                  <a:pt x="3998477" y="113008"/>
                </a:lnTo>
                <a:lnTo>
                  <a:pt x="4029537" y="124973"/>
                </a:lnTo>
                <a:lnTo>
                  <a:pt x="3968294" y="126550"/>
                </a:lnTo>
                <a:lnTo>
                  <a:pt x="3946098" y="115067"/>
                </a:lnTo>
                <a:cubicBezTo>
                  <a:pt x="3946098" y="115067"/>
                  <a:pt x="3946098" y="115067"/>
                  <a:pt x="3945528" y="113312"/>
                </a:cubicBezTo>
                <a:lnTo>
                  <a:pt x="3944579" y="110388"/>
                </a:lnTo>
                <a:close/>
                <a:moveTo>
                  <a:pt x="4172775" y="109529"/>
                </a:moveTo>
                <a:lnTo>
                  <a:pt x="4178411" y="110308"/>
                </a:lnTo>
                <a:lnTo>
                  <a:pt x="4211889" y="121849"/>
                </a:lnTo>
                <a:lnTo>
                  <a:pt x="4169771" y="114299"/>
                </a:lnTo>
                <a:close/>
                <a:moveTo>
                  <a:pt x="3962054" y="108986"/>
                </a:moveTo>
                <a:lnTo>
                  <a:pt x="3960124" y="110512"/>
                </a:lnTo>
                <a:lnTo>
                  <a:pt x="3959690" y="109176"/>
                </a:lnTo>
                <a:close/>
                <a:moveTo>
                  <a:pt x="3903702" y="108174"/>
                </a:moveTo>
                <a:lnTo>
                  <a:pt x="3944495" y="110130"/>
                </a:lnTo>
                <a:lnTo>
                  <a:pt x="3944579" y="110388"/>
                </a:lnTo>
                <a:lnTo>
                  <a:pt x="3923092" y="112113"/>
                </a:lnTo>
                <a:cubicBezTo>
                  <a:pt x="3845823" y="115143"/>
                  <a:pt x="3768867" y="115405"/>
                  <a:pt x="3691921" y="114209"/>
                </a:cubicBezTo>
                <a:lnTo>
                  <a:pt x="3508939" y="108943"/>
                </a:lnTo>
                <a:lnTo>
                  <a:pt x="3659881" y="111038"/>
                </a:lnTo>
                <a:close/>
                <a:moveTo>
                  <a:pt x="3984681" y="107693"/>
                </a:moveTo>
                <a:lnTo>
                  <a:pt x="4086006" y="116181"/>
                </a:lnTo>
                <a:lnTo>
                  <a:pt x="4122946" y="122567"/>
                </a:lnTo>
                <a:lnTo>
                  <a:pt x="4119337" y="122660"/>
                </a:lnTo>
                <a:lnTo>
                  <a:pt x="4076671" y="117273"/>
                </a:lnTo>
                <a:lnTo>
                  <a:pt x="3998477" y="113008"/>
                </a:lnTo>
                <a:close/>
                <a:moveTo>
                  <a:pt x="3983557" y="107260"/>
                </a:moveTo>
                <a:lnTo>
                  <a:pt x="3984681" y="107693"/>
                </a:lnTo>
                <a:lnTo>
                  <a:pt x="3981490" y="107426"/>
                </a:lnTo>
                <a:close/>
                <a:moveTo>
                  <a:pt x="3965698" y="106103"/>
                </a:moveTo>
                <a:lnTo>
                  <a:pt x="3981490" y="107426"/>
                </a:lnTo>
                <a:lnTo>
                  <a:pt x="3962054" y="108986"/>
                </a:lnTo>
                <a:close/>
                <a:moveTo>
                  <a:pt x="3955838" y="105277"/>
                </a:moveTo>
                <a:lnTo>
                  <a:pt x="3958497" y="105500"/>
                </a:lnTo>
                <a:lnTo>
                  <a:pt x="3959555" y="108758"/>
                </a:lnTo>
                <a:lnTo>
                  <a:pt x="3959690" y="109176"/>
                </a:lnTo>
                <a:lnTo>
                  <a:pt x="3946562" y="110229"/>
                </a:lnTo>
                <a:lnTo>
                  <a:pt x="3944495" y="110130"/>
                </a:lnTo>
                <a:lnTo>
                  <a:pt x="3943163" y="106028"/>
                </a:lnTo>
                <a:close/>
                <a:moveTo>
                  <a:pt x="3967624" y="104579"/>
                </a:moveTo>
                <a:lnTo>
                  <a:pt x="3965698" y="106103"/>
                </a:lnTo>
                <a:lnTo>
                  <a:pt x="3958497" y="105500"/>
                </a:lnTo>
                <a:lnTo>
                  <a:pt x="3958376" y="105127"/>
                </a:lnTo>
                <a:close/>
                <a:moveTo>
                  <a:pt x="4159511" y="103793"/>
                </a:moveTo>
                <a:lnTo>
                  <a:pt x="4171473" y="107916"/>
                </a:lnTo>
                <a:lnTo>
                  <a:pt x="4172925" y="109290"/>
                </a:lnTo>
                <a:lnTo>
                  <a:pt x="4172775" y="109529"/>
                </a:lnTo>
                <a:lnTo>
                  <a:pt x="4160837" y="107877"/>
                </a:lnTo>
                <a:lnTo>
                  <a:pt x="4160696" y="107443"/>
                </a:lnTo>
                <a:close/>
                <a:moveTo>
                  <a:pt x="3970563" y="102254"/>
                </a:moveTo>
                <a:lnTo>
                  <a:pt x="3975400" y="104118"/>
                </a:lnTo>
                <a:lnTo>
                  <a:pt x="3967624" y="104579"/>
                </a:lnTo>
                <a:close/>
                <a:moveTo>
                  <a:pt x="4006948" y="102249"/>
                </a:moveTo>
                <a:lnTo>
                  <a:pt x="4031962" y="103375"/>
                </a:lnTo>
                <a:lnTo>
                  <a:pt x="3983557" y="107260"/>
                </a:lnTo>
                <a:lnTo>
                  <a:pt x="3975400" y="104118"/>
                </a:lnTo>
                <a:close/>
                <a:moveTo>
                  <a:pt x="3966948" y="100862"/>
                </a:moveTo>
                <a:lnTo>
                  <a:pt x="3972155" y="100995"/>
                </a:lnTo>
                <a:lnTo>
                  <a:pt x="3970563" y="102254"/>
                </a:lnTo>
                <a:close/>
                <a:moveTo>
                  <a:pt x="3942609" y="100241"/>
                </a:moveTo>
                <a:lnTo>
                  <a:pt x="3956908" y="100606"/>
                </a:lnTo>
                <a:lnTo>
                  <a:pt x="3958376" y="105127"/>
                </a:lnTo>
                <a:lnTo>
                  <a:pt x="3955838" y="105277"/>
                </a:lnTo>
                <a:lnTo>
                  <a:pt x="3942558" y="104165"/>
                </a:lnTo>
                <a:lnTo>
                  <a:pt x="3941541" y="101032"/>
                </a:lnTo>
                <a:close/>
                <a:moveTo>
                  <a:pt x="4092924" y="98482"/>
                </a:moveTo>
                <a:lnTo>
                  <a:pt x="4160837" y="107877"/>
                </a:lnTo>
                <a:lnTo>
                  <a:pt x="4162499" y="112996"/>
                </a:lnTo>
                <a:lnTo>
                  <a:pt x="4152724" y="111244"/>
                </a:lnTo>
                <a:cubicBezTo>
                  <a:pt x="4134013" y="108835"/>
                  <a:pt x="4116098" y="107380"/>
                  <a:pt x="4098324" y="106363"/>
                </a:cubicBezTo>
                <a:lnTo>
                  <a:pt x="4031962" y="103375"/>
                </a:lnTo>
                <a:close/>
                <a:moveTo>
                  <a:pt x="3955567" y="96478"/>
                </a:moveTo>
                <a:lnTo>
                  <a:pt x="3966948" y="100862"/>
                </a:lnTo>
                <a:lnTo>
                  <a:pt x="3956908" y="100606"/>
                </a:lnTo>
                <a:close/>
                <a:moveTo>
                  <a:pt x="4128371" y="95054"/>
                </a:moveTo>
                <a:lnTo>
                  <a:pt x="4130102" y="95498"/>
                </a:lnTo>
                <a:lnTo>
                  <a:pt x="4092924" y="98482"/>
                </a:lnTo>
                <a:lnTo>
                  <a:pt x="4086203" y="97553"/>
                </a:lnTo>
                <a:close/>
                <a:moveTo>
                  <a:pt x="4156139" y="93409"/>
                </a:moveTo>
                <a:lnTo>
                  <a:pt x="4159511" y="103793"/>
                </a:lnTo>
                <a:lnTo>
                  <a:pt x="4151054" y="100878"/>
                </a:lnTo>
                <a:lnTo>
                  <a:pt x="4130102" y="95498"/>
                </a:lnTo>
                <a:close/>
                <a:moveTo>
                  <a:pt x="4000987" y="85764"/>
                </a:moveTo>
                <a:lnTo>
                  <a:pt x="4086203" y="97553"/>
                </a:lnTo>
                <a:lnTo>
                  <a:pt x="4006948" y="102249"/>
                </a:lnTo>
                <a:lnTo>
                  <a:pt x="3988177" y="101404"/>
                </a:lnTo>
                <a:lnTo>
                  <a:pt x="3972155" y="100995"/>
                </a:lnTo>
                <a:lnTo>
                  <a:pt x="3984291" y="91394"/>
                </a:lnTo>
                <a:close/>
                <a:moveTo>
                  <a:pt x="1928487" y="84245"/>
                </a:moveTo>
                <a:lnTo>
                  <a:pt x="2151850" y="91315"/>
                </a:lnTo>
                <a:lnTo>
                  <a:pt x="2155334" y="91478"/>
                </a:lnTo>
                <a:lnTo>
                  <a:pt x="2165625" y="91751"/>
                </a:lnTo>
                <a:lnTo>
                  <a:pt x="2280647" y="95392"/>
                </a:lnTo>
                <a:lnTo>
                  <a:pt x="2319463" y="95833"/>
                </a:lnTo>
                <a:lnTo>
                  <a:pt x="2657769" y="104810"/>
                </a:lnTo>
                <a:lnTo>
                  <a:pt x="2914515" y="104503"/>
                </a:lnTo>
                <a:lnTo>
                  <a:pt x="3036689" y="107826"/>
                </a:lnTo>
                <a:cubicBezTo>
                  <a:pt x="3118303" y="108476"/>
                  <a:pt x="3199916" y="109126"/>
                  <a:pt x="3279163" y="114423"/>
                </a:cubicBezTo>
                <a:lnTo>
                  <a:pt x="3506020" y="127945"/>
                </a:lnTo>
                <a:lnTo>
                  <a:pt x="3500597" y="127851"/>
                </a:lnTo>
                <a:cubicBezTo>
                  <a:pt x="3418983" y="127201"/>
                  <a:pt x="3337369" y="126551"/>
                  <a:pt x="3251110" y="123532"/>
                </a:cubicBezTo>
                <a:cubicBezTo>
                  <a:pt x="3083147" y="131526"/>
                  <a:pt x="2910629" y="125487"/>
                  <a:pt x="2742667" y="133482"/>
                </a:cubicBezTo>
                <a:cubicBezTo>
                  <a:pt x="2397629" y="121403"/>
                  <a:pt x="2066618" y="104769"/>
                  <a:pt x="1721581" y="92690"/>
                </a:cubicBezTo>
                <a:lnTo>
                  <a:pt x="1699190" y="91792"/>
                </a:lnTo>
                <a:lnTo>
                  <a:pt x="1782243" y="88507"/>
                </a:lnTo>
                <a:close/>
                <a:moveTo>
                  <a:pt x="434896" y="81985"/>
                </a:moveTo>
                <a:lnTo>
                  <a:pt x="410772" y="87066"/>
                </a:lnTo>
                <a:lnTo>
                  <a:pt x="335622" y="108926"/>
                </a:lnTo>
                <a:lnTo>
                  <a:pt x="331605" y="109620"/>
                </a:lnTo>
                <a:lnTo>
                  <a:pt x="326625" y="111543"/>
                </a:lnTo>
                <a:lnTo>
                  <a:pt x="317579" y="114175"/>
                </a:lnTo>
                <a:lnTo>
                  <a:pt x="301294" y="121324"/>
                </a:lnTo>
                <a:lnTo>
                  <a:pt x="236882" y="146194"/>
                </a:lnTo>
                <a:cubicBezTo>
                  <a:pt x="205278" y="162274"/>
                  <a:pt x="177136" y="183047"/>
                  <a:pt x="162932" y="210930"/>
                </a:cubicBezTo>
                <a:lnTo>
                  <a:pt x="162163" y="213364"/>
                </a:lnTo>
                <a:lnTo>
                  <a:pt x="127388" y="259234"/>
                </a:lnTo>
                <a:lnTo>
                  <a:pt x="147516" y="201071"/>
                </a:lnTo>
                <a:lnTo>
                  <a:pt x="159093" y="188663"/>
                </a:lnTo>
                <a:cubicBezTo>
                  <a:pt x="181608" y="169959"/>
                  <a:pt x="206506" y="154118"/>
                  <a:pt x="233420" y="141501"/>
                </a:cubicBezTo>
                <a:lnTo>
                  <a:pt x="330354" y="98945"/>
                </a:lnTo>
                <a:lnTo>
                  <a:pt x="384249" y="86709"/>
                </a:lnTo>
                <a:close/>
                <a:moveTo>
                  <a:pt x="2291256" y="80311"/>
                </a:moveTo>
                <a:lnTo>
                  <a:pt x="2431010" y="80947"/>
                </a:lnTo>
                <a:lnTo>
                  <a:pt x="2728996" y="91379"/>
                </a:lnTo>
                <a:cubicBezTo>
                  <a:pt x="2901515" y="97418"/>
                  <a:pt x="3055450" y="93978"/>
                  <a:pt x="3227969" y="100017"/>
                </a:cubicBezTo>
                <a:cubicBezTo>
                  <a:pt x="3306077" y="101806"/>
                  <a:pt x="3383592" y="104756"/>
                  <a:pt x="3460816" y="107558"/>
                </a:cubicBezTo>
                <a:lnTo>
                  <a:pt x="3508939" y="108943"/>
                </a:lnTo>
                <a:lnTo>
                  <a:pt x="3167306" y="104200"/>
                </a:lnTo>
                <a:lnTo>
                  <a:pt x="2914515" y="104503"/>
                </a:lnTo>
                <a:lnTo>
                  <a:pt x="2794216" y="101230"/>
                </a:lnTo>
                <a:lnTo>
                  <a:pt x="2319463" y="95833"/>
                </a:lnTo>
                <a:lnTo>
                  <a:pt x="2165625" y="91751"/>
                </a:lnTo>
                <a:lnTo>
                  <a:pt x="2151850" y="91315"/>
                </a:lnTo>
                <a:lnTo>
                  <a:pt x="1972965" y="82948"/>
                </a:lnTo>
                <a:lnTo>
                  <a:pt x="2035682" y="81120"/>
                </a:lnTo>
                <a:cubicBezTo>
                  <a:pt x="2120588" y="79973"/>
                  <a:pt x="2205851" y="79923"/>
                  <a:pt x="2291256" y="80311"/>
                </a:cubicBezTo>
                <a:close/>
                <a:moveTo>
                  <a:pt x="545236" y="79113"/>
                </a:moveTo>
                <a:lnTo>
                  <a:pt x="473728" y="89199"/>
                </a:lnTo>
                <a:cubicBezTo>
                  <a:pt x="339270" y="113828"/>
                  <a:pt x="212930" y="163456"/>
                  <a:pt x="152165" y="271785"/>
                </a:cubicBezTo>
                <a:lnTo>
                  <a:pt x="134089" y="323579"/>
                </a:lnTo>
                <a:lnTo>
                  <a:pt x="134256" y="301689"/>
                </a:lnTo>
                <a:lnTo>
                  <a:pt x="162163" y="213364"/>
                </a:lnTo>
                <a:lnTo>
                  <a:pt x="174110" y="197604"/>
                </a:lnTo>
                <a:cubicBezTo>
                  <a:pt x="193201" y="178800"/>
                  <a:pt x="215041" y="162497"/>
                  <a:pt x="239123" y="148618"/>
                </a:cubicBezTo>
                <a:lnTo>
                  <a:pt x="301294" y="121324"/>
                </a:lnTo>
                <a:lnTo>
                  <a:pt x="326625" y="111543"/>
                </a:lnTo>
                <a:lnTo>
                  <a:pt x="335622" y="108926"/>
                </a:lnTo>
                <a:lnTo>
                  <a:pt x="441717" y="90593"/>
                </a:lnTo>
                <a:close/>
                <a:moveTo>
                  <a:pt x="770271" y="75785"/>
                </a:moveTo>
                <a:cubicBezTo>
                  <a:pt x="921750" y="88656"/>
                  <a:pt x="1073318" y="89862"/>
                  <a:pt x="1225500" y="86991"/>
                </a:cubicBezTo>
                <a:lnTo>
                  <a:pt x="1440595" y="80776"/>
                </a:lnTo>
                <a:lnTo>
                  <a:pt x="1485688" y="83230"/>
                </a:lnTo>
                <a:lnTo>
                  <a:pt x="1699190" y="91792"/>
                </a:lnTo>
                <a:lnTo>
                  <a:pt x="1278972" y="108414"/>
                </a:lnTo>
                <a:cubicBezTo>
                  <a:pt x="1111624" y="112331"/>
                  <a:pt x="944890" y="112170"/>
                  <a:pt x="779385" y="103853"/>
                </a:cubicBezTo>
                <a:cubicBezTo>
                  <a:pt x="760801" y="94373"/>
                  <a:pt x="756244" y="80339"/>
                  <a:pt x="770271" y="75785"/>
                </a:cubicBezTo>
                <a:close/>
                <a:moveTo>
                  <a:pt x="1742777" y="72182"/>
                </a:moveTo>
                <a:lnTo>
                  <a:pt x="1972965" y="82948"/>
                </a:lnTo>
                <a:lnTo>
                  <a:pt x="1928487" y="84245"/>
                </a:lnTo>
                <a:lnTo>
                  <a:pt x="1763660" y="79027"/>
                </a:lnTo>
                <a:lnTo>
                  <a:pt x="1658549" y="74478"/>
                </a:lnTo>
                <a:lnTo>
                  <a:pt x="1684414" y="73730"/>
                </a:lnTo>
                <a:close/>
                <a:moveTo>
                  <a:pt x="679270" y="66518"/>
                </a:moveTo>
                <a:lnTo>
                  <a:pt x="553964" y="78145"/>
                </a:lnTo>
                <a:lnTo>
                  <a:pt x="545236" y="79113"/>
                </a:lnTo>
                <a:lnTo>
                  <a:pt x="575195" y="74888"/>
                </a:lnTo>
                <a:cubicBezTo>
                  <a:pt x="608926" y="71329"/>
                  <a:pt x="642267" y="68805"/>
                  <a:pt x="674319" y="66791"/>
                </a:cubicBezTo>
                <a:close/>
                <a:moveTo>
                  <a:pt x="4037015" y="62669"/>
                </a:moveTo>
                <a:cubicBezTo>
                  <a:pt x="4096198" y="60269"/>
                  <a:pt x="4160874" y="84114"/>
                  <a:pt x="4207332" y="107814"/>
                </a:cubicBezTo>
                <a:cubicBezTo>
                  <a:pt x="4232929" y="115017"/>
                  <a:pt x="4259665" y="125729"/>
                  <a:pt x="4285217" y="138764"/>
                </a:cubicBezTo>
                <a:lnTo>
                  <a:pt x="4301438" y="149051"/>
                </a:lnTo>
                <a:lnTo>
                  <a:pt x="4283589" y="141958"/>
                </a:lnTo>
                <a:cubicBezTo>
                  <a:pt x="4253791" y="131514"/>
                  <a:pt x="4223548" y="121942"/>
                  <a:pt x="4193306" y="112369"/>
                </a:cubicBezTo>
                <a:lnTo>
                  <a:pt x="4178411" y="110308"/>
                </a:lnTo>
                <a:lnTo>
                  <a:pt x="4171473" y="107916"/>
                </a:lnTo>
                <a:lnTo>
                  <a:pt x="4156139" y="93409"/>
                </a:lnTo>
                <a:lnTo>
                  <a:pt x="4128371" y="95054"/>
                </a:lnTo>
                <a:lnTo>
                  <a:pt x="4081013" y="82895"/>
                </a:lnTo>
                <a:cubicBezTo>
                  <a:pt x="4057433" y="78917"/>
                  <a:pt x="4034268" y="77711"/>
                  <a:pt x="4013470" y="81556"/>
                </a:cubicBezTo>
                <a:lnTo>
                  <a:pt x="4000987" y="85764"/>
                </a:lnTo>
                <a:lnTo>
                  <a:pt x="3996463" y="85139"/>
                </a:lnTo>
                <a:lnTo>
                  <a:pt x="3965698" y="83134"/>
                </a:lnTo>
                <a:lnTo>
                  <a:pt x="3970150" y="79835"/>
                </a:lnTo>
                <a:cubicBezTo>
                  <a:pt x="3990548" y="68788"/>
                  <a:pt x="4013342" y="63629"/>
                  <a:pt x="4037015" y="62669"/>
                </a:cubicBezTo>
                <a:close/>
                <a:moveTo>
                  <a:pt x="2191717" y="60272"/>
                </a:moveTo>
                <a:cubicBezTo>
                  <a:pt x="2361958" y="59294"/>
                  <a:pt x="2533337" y="61825"/>
                  <a:pt x="2705856" y="67864"/>
                </a:cubicBezTo>
                <a:cubicBezTo>
                  <a:pt x="3046337" y="65909"/>
                  <a:pt x="3391375" y="77988"/>
                  <a:pt x="3722386" y="94622"/>
                </a:cubicBezTo>
                <a:cubicBezTo>
                  <a:pt x="3769022" y="94993"/>
                  <a:pt x="3812152" y="96503"/>
                  <a:pt x="3855281" y="98013"/>
                </a:cubicBezTo>
                <a:lnTo>
                  <a:pt x="3875166" y="98520"/>
                </a:lnTo>
                <a:lnTo>
                  <a:pt x="3942558" y="104165"/>
                </a:lnTo>
                <a:lnTo>
                  <a:pt x="3943163" y="106028"/>
                </a:lnTo>
                <a:lnTo>
                  <a:pt x="3907746" y="108127"/>
                </a:lnTo>
                <a:lnTo>
                  <a:pt x="3903702" y="108174"/>
                </a:lnTo>
                <a:lnTo>
                  <a:pt x="3834242" y="104844"/>
                </a:lnTo>
                <a:cubicBezTo>
                  <a:pt x="3661723" y="98805"/>
                  <a:pt x="3489204" y="92765"/>
                  <a:pt x="3316685" y="86725"/>
                </a:cubicBezTo>
                <a:cubicBezTo>
                  <a:pt x="3144166" y="80686"/>
                  <a:pt x="2976204" y="88681"/>
                  <a:pt x="2803685" y="82641"/>
                </a:cubicBezTo>
                <a:lnTo>
                  <a:pt x="2431010" y="80947"/>
                </a:lnTo>
                <a:lnTo>
                  <a:pt x="2211440" y="73260"/>
                </a:lnTo>
                <a:cubicBezTo>
                  <a:pt x="2129826" y="72610"/>
                  <a:pt x="2046767" y="70491"/>
                  <a:pt x="1962984" y="67637"/>
                </a:cubicBezTo>
                <a:lnTo>
                  <a:pt x="1943398" y="66860"/>
                </a:lnTo>
                <a:close/>
                <a:moveTo>
                  <a:pt x="640746" y="56878"/>
                </a:moveTo>
                <a:lnTo>
                  <a:pt x="595474" y="62728"/>
                </a:lnTo>
                <a:cubicBezTo>
                  <a:pt x="554623" y="68235"/>
                  <a:pt x="513771" y="73742"/>
                  <a:pt x="476427" y="78111"/>
                </a:cubicBezTo>
                <a:lnTo>
                  <a:pt x="434896" y="81985"/>
                </a:lnTo>
                <a:lnTo>
                  <a:pt x="502157" y="67818"/>
                </a:lnTo>
                <a:cubicBezTo>
                  <a:pt x="532510" y="62810"/>
                  <a:pt x="562853" y="59260"/>
                  <a:pt x="593475" y="57317"/>
                </a:cubicBezTo>
                <a:close/>
                <a:moveTo>
                  <a:pt x="1022730" y="53444"/>
                </a:moveTo>
                <a:lnTo>
                  <a:pt x="1196569" y="56376"/>
                </a:lnTo>
                <a:lnTo>
                  <a:pt x="1304451" y="59151"/>
                </a:lnTo>
                <a:lnTo>
                  <a:pt x="1658549" y="74478"/>
                </a:lnTo>
                <a:lnTo>
                  <a:pt x="1440595" y="80776"/>
                </a:lnTo>
                <a:lnTo>
                  <a:pt x="1247198" y="70250"/>
                </a:lnTo>
                <a:cubicBezTo>
                  <a:pt x="1087522" y="61979"/>
                  <a:pt x="926663" y="56033"/>
                  <a:pt x="765714" y="61750"/>
                </a:cubicBezTo>
                <a:lnTo>
                  <a:pt x="679270" y="66518"/>
                </a:lnTo>
                <a:lnTo>
                  <a:pt x="779740" y="57196"/>
                </a:lnTo>
                <a:cubicBezTo>
                  <a:pt x="860215" y="54337"/>
                  <a:pt x="941259" y="53233"/>
                  <a:pt x="1022730" y="53444"/>
                </a:cubicBezTo>
                <a:close/>
                <a:moveTo>
                  <a:pt x="960020" y="39384"/>
                </a:moveTo>
                <a:cubicBezTo>
                  <a:pt x="1041064" y="38279"/>
                  <a:pt x="1122678" y="38929"/>
                  <a:pt x="1208937" y="41949"/>
                </a:cubicBezTo>
                <a:cubicBezTo>
                  <a:pt x="1372164" y="43248"/>
                  <a:pt x="1541176" y="50426"/>
                  <a:pt x="1710189" y="57604"/>
                </a:cubicBezTo>
                <a:lnTo>
                  <a:pt x="1943398" y="66860"/>
                </a:lnTo>
                <a:lnTo>
                  <a:pt x="1742777" y="72182"/>
                </a:lnTo>
                <a:lnTo>
                  <a:pt x="1659387" y="68282"/>
                </a:lnTo>
                <a:lnTo>
                  <a:pt x="1304451" y="59151"/>
                </a:lnTo>
                <a:lnTo>
                  <a:pt x="1268283" y="57586"/>
                </a:lnTo>
                <a:lnTo>
                  <a:pt x="1196569" y="56376"/>
                </a:lnTo>
                <a:lnTo>
                  <a:pt x="1166857" y="55612"/>
                </a:lnTo>
                <a:cubicBezTo>
                  <a:pt x="1008365" y="45018"/>
                  <a:pt x="835846" y="38979"/>
                  <a:pt x="686468" y="56453"/>
                </a:cubicBezTo>
                <a:lnTo>
                  <a:pt x="640746" y="56878"/>
                </a:lnTo>
                <a:lnTo>
                  <a:pt x="714521" y="47345"/>
                </a:lnTo>
                <a:cubicBezTo>
                  <a:pt x="798502" y="43347"/>
                  <a:pt x="878976" y="40488"/>
                  <a:pt x="960020" y="39384"/>
                </a:cubicBezTo>
                <a:close/>
                <a:moveTo>
                  <a:pt x="1288539" y="588"/>
                </a:moveTo>
                <a:cubicBezTo>
                  <a:pt x="1629019" y="-1367"/>
                  <a:pt x="1955474" y="1232"/>
                  <a:pt x="2300511" y="13311"/>
                </a:cubicBezTo>
                <a:cubicBezTo>
                  <a:pt x="2459004" y="23905"/>
                  <a:pt x="2631522" y="29944"/>
                  <a:pt x="2804041" y="35984"/>
                </a:cubicBezTo>
                <a:cubicBezTo>
                  <a:pt x="2962533" y="46578"/>
                  <a:pt x="3135052" y="52617"/>
                  <a:pt x="3307572" y="58657"/>
                </a:cubicBezTo>
                <a:cubicBezTo>
                  <a:pt x="3475534" y="50662"/>
                  <a:pt x="3634026" y="61256"/>
                  <a:pt x="3792518" y="71850"/>
                </a:cubicBezTo>
                <a:lnTo>
                  <a:pt x="3965698" y="83134"/>
                </a:lnTo>
                <a:lnTo>
                  <a:pt x="3942609" y="100241"/>
                </a:lnTo>
                <a:lnTo>
                  <a:pt x="3875166" y="98520"/>
                </a:lnTo>
                <a:lnTo>
                  <a:pt x="3862864" y="97490"/>
                </a:lnTo>
                <a:cubicBezTo>
                  <a:pt x="3787695" y="92808"/>
                  <a:pt x="3713094" y="89881"/>
                  <a:pt x="3643140" y="89324"/>
                </a:cubicBezTo>
                <a:cubicBezTo>
                  <a:pt x="3484647" y="78731"/>
                  <a:pt x="3312128" y="72691"/>
                  <a:pt x="3139609" y="66652"/>
                </a:cubicBezTo>
                <a:cubicBezTo>
                  <a:pt x="2794572" y="54573"/>
                  <a:pt x="2463560" y="37939"/>
                  <a:pt x="2118523" y="25860"/>
                </a:cubicBezTo>
                <a:cubicBezTo>
                  <a:pt x="1792069" y="23261"/>
                  <a:pt x="1465615" y="20662"/>
                  <a:pt x="1139160" y="18063"/>
                </a:cubicBezTo>
                <a:cubicBezTo>
                  <a:pt x="985225" y="21504"/>
                  <a:pt x="831289" y="24944"/>
                  <a:pt x="681911" y="42419"/>
                </a:cubicBezTo>
                <a:cubicBezTo>
                  <a:pt x="607222" y="51156"/>
                  <a:pt x="532532" y="59894"/>
                  <a:pt x="443817" y="73186"/>
                </a:cubicBezTo>
                <a:cubicBezTo>
                  <a:pt x="406472" y="77554"/>
                  <a:pt x="370267" y="85432"/>
                  <a:pt x="335201" y="96817"/>
                </a:cubicBezTo>
                <a:lnTo>
                  <a:pt x="330354" y="98945"/>
                </a:lnTo>
                <a:lnTo>
                  <a:pt x="284969" y="109249"/>
                </a:lnTo>
                <a:cubicBezTo>
                  <a:pt x="242889" y="122912"/>
                  <a:pt x="186783" y="141129"/>
                  <a:pt x="153818" y="182861"/>
                </a:cubicBezTo>
                <a:lnTo>
                  <a:pt x="147516" y="201071"/>
                </a:lnTo>
                <a:lnTo>
                  <a:pt x="99065" y="252999"/>
                </a:lnTo>
                <a:cubicBezTo>
                  <a:pt x="81683" y="277065"/>
                  <a:pt x="67052" y="303633"/>
                  <a:pt x="55538" y="332339"/>
                </a:cubicBezTo>
                <a:lnTo>
                  <a:pt x="47874" y="360796"/>
                </a:lnTo>
                <a:lnTo>
                  <a:pt x="40539" y="359268"/>
                </a:lnTo>
                <a:lnTo>
                  <a:pt x="45614" y="369186"/>
                </a:lnTo>
                <a:lnTo>
                  <a:pt x="30714" y="424514"/>
                </a:lnTo>
                <a:lnTo>
                  <a:pt x="30143" y="428610"/>
                </a:lnTo>
                <a:lnTo>
                  <a:pt x="25846" y="441609"/>
                </a:lnTo>
                <a:lnTo>
                  <a:pt x="21420" y="491168"/>
                </a:lnTo>
                <a:lnTo>
                  <a:pt x="16375" y="527344"/>
                </a:lnTo>
                <a:cubicBezTo>
                  <a:pt x="14799" y="562035"/>
                  <a:pt x="15989" y="597040"/>
                  <a:pt x="18637" y="632056"/>
                </a:cubicBezTo>
                <a:lnTo>
                  <a:pt x="19039" y="635697"/>
                </a:lnTo>
                <a:lnTo>
                  <a:pt x="19110" y="723047"/>
                </a:lnTo>
                <a:cubicBezTo>
                  <a:pt x="23489" y="760410"/>
                  <a:pt x="24361" y="798912"/>
                  <a:pt x="23480" y="837983"/>
                </a:cubicBezTo>
                <a:lnTo>
                  <a:pt x="22227" y="862102"/>
                </a:lnTo>
                <a:lnTo>
                  <a:pt x="13841" y="802328"/>
                </a:lnTo>
                <a:cubicBezTo>
                  <a:pt x="5083" y="727602"/>
                  <a:pt x="-3675" y="652875"/>
                  <a:pt x="1593" y="573595"/>
                </a:cubicBezTo>
                <a:cubicBezTo>
                  <a:pt x="-2252" y="466246"/>
                  <a:pt x="21955" y="349788"/>
                  <a:pt x="83330" y="252290"/>
                </a:cubicBezTo>
                <a:cubicBezTo>
                  <a:pt x="158731" y="150238"/>
                  <a:pt x="261829" y="85735"/>
                  <a:pt x="378597" y="63334"/>
                </a:cubicBezTo>
                <a:cubicBezTo>
                  <a:pt x="686824" y="9796"/>
                  <a:pt x="994694" y="2915"/>
                  <a:pt x="1288539" y="588"/>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tx1"/>
              </a:solidFill>
            </a:endParaRPr>
          </a:p>
        </p:txBody>
      </p:sp>
    </p:spTree>
    <p:extLst>
      <p:ext uri="{BB962C8B-B14F-4D97-AF65-F5344CB8AC3E}">
        <p14:creationId xmlns:p14="http://schemas.microsoft.com/office/powerpoint/2010/main" val="27530119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700"/>
                                        <p:tgtEl>
                                          <p:spTgt spid="15"/>
                                        </p:tgtEl>
                                      </p:cBhvr>
                                    </p:animEffect>
                                    <p:anim calcmode="lin" valueType="num">
                                      <p:cBhvr>
                                        <p:cTn id="13" dur="700" fill="hold"/>
                                        <p:tgtEl>
                                          <p:spTgt spid="15"/>
                                        </p:tgtEl>
                                        <p:attrNameLst>
                                          <p:attrName>ppt_x</p:attrName>
                                        </p:attrNameLst>
                                      </p:cBhvr>
                                      <p:tavLst>
                                        <p:tav tm="0">
                                          <p:val>
                                            <p:strVal val="#ppt_x"/>
                                          </p:val>
                                        </p:tav>
                                        <p:tav tm="100000">
                                          <p:val>
                                            <p:strVal val="#ppt_x"/>
                                          </p:val>
                                        </p:tav>
                                      </p:tavLst>
                                    </p:anim>
                                    <p:anim calcmode="lin" valueType="num">
                                      <p:cBhvr>
                                        <p:cTn id="14" dur="7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850"/>
                            </p:stCondLst>
                            <p:childTnLst>
                              <p:par>
                                <p:cTn id="16" presetID="55"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750" fill="hold"/>
                                        <p:tgtEl>
                                          <p:spTgt spid="5"/>
                                        </p:tgtEl>
                                        <p:attrNameLst>
                                          <p:attrName>ppt_w</p:attrName>
                                        </p:attrNameLst>
                                      </p:cBhvr>
                                      <p:tavLst>
                                        <p:tav tm="0">
                                          <p:val>
                                            <p:strVal val="#ppt_w*0.70"/>
                                          </p:val>
                                        </p:tav>
                                        <p:tav tm="100000">
                                          <p:val>
                                            <p:strVal val="#ppt_w"/>
                                          </p:val>
                                        </p:tav>
                                      </p:tavLst>
                                    </p:anim>
                                    <p:anim calcmode="lin" valueType="num">
                                      <p:cBhvr>
                                        <p:cTn id="19" dur="750" fill="hold"/>
                                        <p:tgtEl>
                                          <p:spTgt spid="5"/>
                                        </p:tgtEl>
                                        <p:attrNameLst>
                                          <p:attrName>ppt_h</p:attrName>
                                        </p:attrNameLst>
                                      </p:cBhvr>
                                      <p:tavLst>
                                        <p:tav tm="0">
                                          <p:val>
                                            <p:strVal val="#ppt_h"/>
                                          </p:val>
                                        </p:tav>
                                        <p:tav tm="100000">
                                          <p:val>
                                            <p:strVal val="#ppt_h"/>
                                          </p:val>
                                        </p:tav>
                                      </p:tavLst>
                                    </p:anim>
                                    <p:animEffect transition="in" filter="fade">
                                      <p:cBhvr>
                                        <p:cTn id="20" dur="750"/>
                                        <p:tgtEl>
                                          <p:spTgt spid="5"/>
                                        </p:tgtEl>
                                      </p:cBhvr>
                                    </p:animEffect>
                                  </p:childTnLst>
                                </p:cTn>
                              </p:par>
                            </p:childTnLst>
                          </p:cTn>
                        </p:par>
                        <p:par>
                          <p:cTn id="21" fill="hold">
                            <p:stCondLst>
                              <p:cond delay="1825"/>
                            </p:stCondLst>
                            <p:childTnLst>
                              <p:par>
                                <p:cTn id="22" presetID="38" presetClass="entr" presetSubtype="0" accel="50000" fill="hold" grpId="0" nodeType="afterEffect">
                                  <p:stCondLst>
                                    <p:cond delay="0"/>
                                  </p:stCondLst>
                                  <p:iterate type="lt">
                                    <p:tmPct val="50000"/>
                                  </p:iterate>
                                  <p:childTnLst>
                                    <p:set>
                                      <p:cBhvr>
                                        <p:cTn id="23" dur="1" fill="hold">
                                          <p:stCondLst>
                                            <p:cond delay="0"/>
                                          </p:stCondLst>
                                        </p:cTn>
                                        <p:tgtEl>
                                          <p:spTgt spid="4"/>
                                        </p:tgtEl>
                                        <p:attrNameLst>
                                          <p:attrName>style.visibility</p:attrName>
                                        </p:attrNameLst>
                                      </p:cBhvr>
                                      <p:to>
                                        <p:strVal val="visible"/>
                                      </p:to>
                                    </p:set>
                                    <p:set>
                                      <p:cBhvr>
                                        <p:cTn id="24" dur="227" fill="hold">
                                          <p:stCondLst>
                                            <p:cond delay="0"/>
                                          </p:stCondLst>
                                        </p:cTn>
                                        <p:tgtEl>
                                          <p:spTgt spid="4"/>
                                        </p:tgtEl>
                                        <p:attrNameLst>
                                          <p:attrName>style.rotation</p:attrName>
                                        </p:attrNameLst>
                                      </p:cBhvr>
                                      <p:to>
                                        <p:strVal val="-45.0"/>
                                      </p:to>
                                    </p:set>
                                    <p:anim calcmode="lin" valueType="num">
                                      <p:cBhvr>
                                        <p:cTn id="25" dur="227" fill="hold">
                                          <p:stCondLst>
                                            <p:cond delay="227"/>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26" dur="227"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27" dur="78" decel="50000" autoRev="1" fill="hold">
                                          <p:stCondLst>
                                            <p:cond delay="227"/>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28" dur="68" fill="hold">
                                          <p:stCondLst>
                                            <p:cond delay="432"/>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16671" y="109665"/>
            <a:ext cx="3020594" cy="3751383"/>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rot="2151078" flipH="1">
            <a:off x="7393624" y="2089600"/>
            <a:ext cx="6528831" cy="5436604"/>
          </a:xfrm>
          <a:prstGeom prst="rect">
            <a:avLst/>
          </a:prstGeom>
          <a:effectLst>
            <a:outerShdw blurRad="330200" dist="292100" dir="7200000" algn="tl" rotWithShape="0">
              <a:prstClr val="black">
                <a:alpha val="40000"/>
              </a:prstClr>
            </a:outerShdw>
          </a:effectLst>
        </p:spPr>
      </p:pic>
      <p:sp>
        <p:nvSpPr>
          <p:cNvPr id="4" name="文本框 3"/>
          <p:cNvSpPr txBox="1"/>
          <p:nvPr/>
        </p:nvSpPr>
        <p:spPr>
          <a:xfrm>
            <a:off x="921197" y="551381"/>
            <a:ext cx="2031325" cy="646331"/>
          </a:xfrm>
          <a:prstGeom prst="rect">
            <a:avLst/>
          </a:prstGeom>
          <a:noFill/>
        </p:spPr>
        <p:txBody>
          <a:bodyPr wrap="none" rtlCol="0">
            <a:spAutoFit/>
          </a:bodyPr>
          <a:lstStyle/>
          <a:p>
            <a:r>
              <a:rPr lang="zh-TW" altLang="en-US" sz="3600" b="1" dirty="0">
                <a:solidFill>
                  <a:schemeClr val="tx1">
                    <a:lumMod val="75000"/>
                    <a:lumOff val="25000"/>
                  </a:schemeClr>
                </a:solidFill>
                <a:latin typeface="方正喵呜体" panose="02010600010101010101" pitchFamily="2" charset="-122"/>
                <a:ea typeface="方正喵呜体" panose="02010600010101010101" pitchFamily="2" charset="-122"/>
              </a:rPr>
              <a:t>遊戲規則</a:t>
            </a:r>
            <a:endParaRPr lang="zh-CN" altLang="en-US" sz="3600" b="1" dirty="0">
              <a:solidFill>
                <a:schemeClr val="tx1">
                  <a:lumMod val="75000"/>
                  <a:lumOff val="25000"/>
                </a:schemeClr>
              </a:solidFill>
              <a:latin typeface="方正喵呜体" panose="02010600010101010101" pitchFamily="2" charset="-122"/>
              <a:ea typeface="方正喵呜体" panose="02010600010101010101" pitchFamily="2" charset="-122"/>
            </a:endParaRPr>
          </a:p>
        </p:txBody>
      </p:sp>
      <p:sp>
        <p:nvSpPr>
          <p:cNvPr id="5" name="矩形 47"/>
          <p:cNvSpPr>
            <a:spLocks noChangeArrowheads="1"/>
          </p:cNvSpPr>
          <p:nvPr/>
        </p:nvSpPr>
        <p:spPr bwMode="auto">
          <a:xfrm>
            <a:off x="312038" y="1557186"/>
            <a:ext cx="8476008" cy="294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30000"/>
              </a:lnSpc>
              <a:spcBef>
                <a:spcPct val="0"/>
              </a:spcBef>
              <a:buNone/>
            </a:pPr>
            <a:r>
              <a:rPr lang="en-US" altLang="zh-TW" sz="1600" dirty="0">
                <a:solidFill>
                  <a:schemeClr val="tx1">
                    <a:lumMod val="65000"/>
                    <a:lumOff val="35000"/>
                  </a:schemeClr>
                </a:solidFill>
                <a:sym typeface="微软雅黑" pitchFamily="34" charset="-122"/>
              </a:rPr>
              <a:t>1.</a:t>
            </a:r>
            <a:r>
              <a:rPr lang="zh-TW" altLang="en-US" sz="1600" dirty="0">
                <a:solidFill>
                  <a:schemeClr val="tx1">
                    <a:lumMod val="65000"/>
                    <a:lumOff val="35000"/>
                  </a:schemeClr>
                </a:solidFill>
                <a:sym typeface="微软雅黑" pitchFamily="34" charset="-122"/>
              </a:rPr>
              <a:t>這個遊戲是唸歌詞猜歌</a:t>
            </a:r>
            <a:endParaRPr lang="en-US" altLang="zh-TW" sz="1600" dirty="0">
              <a:solidFill>
                <a:schemeClr val="tx1">
                  <a:lumMod val="65000"/>
                  <a:lumOff val="35000"/>
                </a:schemeClr>
              </a:solidFill>
              <a:sym typeface="微软雅黑" pitchFamily="34" charset="-122"/>
            </a:endParaRPr>
          </a:p>
          <a:p>
            <a:pPr>
              <a:lnSpc>
                <a:spcPct val="130000"/>
              </a:lnSpc>
              <a:spcBef>
                <a:spcPct val="0"/>
              </a:spcBef>
              <a:buNone/>
            </a:pPr>
            <a:r>
              <a:rPr lang="en-US" altLang="zh-TW" sz="1600" dirty="0">
                <a:solidFill>
                  <a:schemeClr val="tx1">
                    <a:lumMod val="65000"/>
                    <a:lumOff val="35000"/>
                  </a:schemeClr>
                </a:solidFill>
                <a:sym typeface="微软雅黑" pitchFamily="34" charset="-122"/>
              </a:rPr>
              <a:t>2.</a:t>
            </a:r>
            <a:r>
              <a:rPr lang="zh-TW" altLang="en-US" sz="1600" dirty="0">
                <a:solidFill>
                  <a:schemeClr val="tx1">
                    <a:lumMod val="65000"/>
                    <a:lumOff val="35000"/>
                  </a:schemeClr>
                </a:solidFill>
                <a:sym typeface="微软雅黑" pitchFamily="34" charset="-122"/>
              </a:rPr>
              <a:t>為搶答制，方式</a:t>
            </a:r>
            <a:r>
              <a:rPr lang="en-US" altLang="zh-TW" sz="1600" dirty="0">
                <a:solidFill>
                  <a:schemeClr val="tx1">
                    <a:lumMod val="65000"/>
                    <a:lumOff val="35000"/>
                  </a:schemeClr>
                </a:solidFill>
                <a:sym typeface="微软雅黑" pitchFamily="34" charset="-122"/>
              </a:rPr>
              <a:t>:</a:t>
            </a:r>
            <a:r>
              <a:rPr lang="zh-TW" altLang="en-US" sz="1600" dirty="0">
                <a:solidFill>
                  <a:schemeClr val="tx1">
                    <a:lumMod val="65000"/>
                    <a:lumOff val="35000"/>
                  </a:schemeClr>
                </a:solidFill>
                <a:sym typeface="微软雅黑" pitchFamily="34" charset="-122"/>
              </a:rPr>
              <a:t>舉手搶答，若在</a:t>
            </a:r>
            <a:r>
              <a:rPr lang="en-US" altLang="zh-TW" sz="1600" dirty="0">
                <a:solidFill>
                  <a:schemeClr val="tx1">
                    <a:lumMod val="65000"/>
                    <a:lumOff val="35000"/>
                  </a:schemeClr>
                </a:solidFill>
                <a:sym typeface="微软雅黑" pitchFamily="34" charset="-122"/>
              </a:rPr>
              <a:t>10</a:t>
            </a:r>
            <a:r>
              <a:rPr lang="zh-TW" altLang="en-US" sz="1600" dirty="0">
                <a:solidFill>
                  <a:schemeClr val="tx1">
                    <a:lumMod val="65000"/>
                    <a:lumOff val="35000"/>
                  </a:schemeClr>
                </a:solidFill>
                <a:sym typeface="微软雅黑" pitchFamily="34" charset="-122"/>
              </a:rPr>
              <a:t>秒內沒有回答出答案，機會將讓給下一組</a:t>
            </a:r>
            <a:r>
              <a:rPr lang="en-US" altLang="zh-TW" sz="1600" dirty="0">
                <a:solidFill>
                  <a:schemeClr val="tx1">
                    <a:lumMod val="65000"/>
                    <a:lumOff val="35000"/>
                  </a:schemeClr>
                </a:solidFill>
                <a:sym typeface="微软雅黑" pitchFamily="34" charset="-122"/>
              </a:rPr>
              <a:t>(</a:t>
            </a:r>
            <a:r>
              <a:rPr lang="zh-TW" altLang="en-US" sz="1600" dirty="0">
                <a:solidFill>
                  <a:schemeClr val="tx1">
                    <a:lumMod val="65000"/>
                    <a:lumOff val="35000"/>
                  </a:schemeClr>
                </a:solidFill>
                <a:sym typeface="微软雅黑" pitchFamily="34" charset="-122"/>
              </a:rPr>
              <a:t>答錯也是</a:t>
            </a:r>
            <a:r>
              <a:rPr lang="en-US" altLang="zh-TW" sz="1600" dirty="0">
                <a:solidFill>
                  <a:schemeClr val="tx1">
                    <a:lumMod val="65000"/>
                    <a:lumOff val="35000"/>
                  </a:schemeClr>
                </a:solidFill>
                <a:sym typeface="微软雅黑" pitchFamily="34" charset="-122"/>
              </a:rPr>
              <a:t>)</a:t>
            </a:r>
          </a:p>
          <a:p>
            <a:pPr>
              <a:lnSpc>
                <a:spcPct val="130000"/>
              </a:lnSpc>
              <a:spcBef>
                <a:spcPct val="0"/>
              </a:spcBef>
              <a:buNone/>
            </a:pPr>
            <a:r>
              <a:rPr lang="en-US" altLang="zh-TW" sz="1600" dirty="0">
                <a:solidFill>
                  <a:schemeClr val="tx1">
                    <a:lumMod val="65000"/>
                    <a:lumOff val="35000"/>
                  </a:schemeClr>
                </a:solidFill>
                <a:sym typeface="微软雅黑" pitchFamily="34" charset="-122"/>
              </a:rPr>
              <a:t>3.</a:t>
            </a:r>
            <a:r>
              <a:rPr lang="zh-TW" altLang="en-US" sz="1600" dirty="0">
                <a:solidFill>
                  <a:schemeClr val="tx1">
                    <a:lumMod val="65000"/>
                    <a:lumOff val="35000"/>
                  </a:schemeClr>
                </a:solidFill>
                <a:sym typeface="微软雅黑" pitchFamily="34" charset="-122"/>
              </a:rPr>
              <a:t>為積分制，第一階段個人積分會延用至第二階段，依此類推</a:t>
            </a:r>
            <a:endParaRPr lang="en-US" altLang="zh-TW" sz="1600" dirty="0">
              <a:solidFill>
                <a:schemeClr val="tx1">
                  <a:lumMod val="65000"/>
                  <a:lumOff val="35000"/>
                </a:schemeClr>
              </a:solidFill>
              <a:sym typeface="微软雅黑" pitchFamily="34" charset="-122"/>
            </a:endParaRPr>
          </a:p>
          <a:p>
            <a:pPr>
              <a:lnSpc>
                <a:spcPct val="130000"/>
              </a:lnSpc>
              <a:spcBef>
                <a:spcPct val="0"/>
              </a:spcBef>
              <a:buNone/>
            </a:pPr>
            <a:r>
              <a:rPr lang="en-US" altLang="zh-TW" sz="1600" dirty="0">
                <a:solidFill>
                  <a:schemeClr val="tx1">
                    <a:lumMod val="65000"/>
                    <a:lumOff val="35000"/>
                  </a:schemeClr>
                </a:solidFill>
                <a:sym typeface="微软雅黑" pitchFamily="34" charset="-122"/>
              </a:rPr>
              <a:t>4.</a:t>
            </a:r>
            <a:r>
              <a:rPr lang="zh-TW" altLang="en-US" sz="1600" dirty="0">
                <a:solidFill>
                  <a:schemeClr val="tx1">
                    <a:lumMod val="65000"/>
                    <a:lumOff val="35000"/>
                  </a:schemeClr>
                </a:solidFill>
                <a:sym typeface="微软雅黑" pitchFamily="34" charset="-122"/>
              </a:rPr>
              <a:t>猜對歌名</a:t>
            </a:r>
            <a:r>
              <a:rPr lang="en-US" altLang="zh-TW" sz="1600" dirty="0">
                <a:solidFill>
                  <a:schemeClr val="tx1">
                    <a:lumMod val="65000"/>
                    <a:lumOff val="35000"/>
                  </a:schemeClr>
                </a:solidFill>
                <a:sym typeface="微软雅黑" pitchFamily="34" charset="-122"/>
              </a:rPr>
              <a:t>1</a:t>
            </a:r>
            <a:r>
              <a:rPr lang="zh-TW" altLang="en-US" sz="1600" dirty="0">
                <a:solidFill>
                  <a:schemeClr val="tx1">
                    <a:lumMod val="65000"/>
                    <a:lumOff val="35000"/>
                  </a:schemeClr>
                </a:solidFill>
                <a:sym typeface="微软雅黑" pitchFamily="34" charset="-122"/>
              </a:rPr>
              <a:t>分，歌手名</a:t>
            </a:r>
            <a:r>
              <a:rPr lang="en-US" altLang="zh-TW" sz="1600" dirty="0">
                <a:solidFill>
                  <a:schemeClr val="tx1">
                    <a:lumMod val="65000"/>
                    <a:lumOff val="35000"/>
                  </a:schemeClr>
                </a:solidFill>
                <a:sym typeface="微软雅黑" pitchFamily="34" charset="-122"/>
              </a:rPr>
              <a:t>1</a:t>
            </a:r>
            <a:r>
              <a:rPr lang="zh-TW" altLang="en-US" sz="1600" dirty="0">
                <a:solidFill>
                  <a:schemeClr val="tx1">
                    <a:lumMod val="65000"/>
                    <a:lumOff val="35000"/>
                  </a:schemeClr>
                </a:solidFill>
                <a:sym typeface="微软雅黑" pitchFamily="34" charset="-122"/>
              </a:rPr>
              <a:t>分</a:t>
            </a:r>
            <a:endParaRPr lang="en-US" altLang="zh-TW" sz="1600" dirty="0">
              <a:solidFill>
                <a:schemeClr val="tx1">
                  <a:lumMod val="65000"/>
                  <a:lumOff val="35000"/>
                </a:schemeClr>
              </a:solidFill>
              <a:sym typeface="微软雅黑" pitchFamily="34" charset="-122"/>
            </a:endParaRPr>
          </a:p>
          <a:p>
            <a:pPr>
              <a:lnSpc>
                <a:spcPct val="130000"/>
              </a:lnSpc>
              <a:spcBef>
                <a:spcPct val="0"/>
              </a:spcBef>
              <a:buNone/>
            </a:pPr>
            <a:r>
              <a:rPr lang="en-US" altLang="zh-TW" sz="1600" dirty="0">
                <a:solidFill>
                  <a:schemeClr val="tx1">
                    <a:lumMod val="65000"/>
                    <a:lumOff val="35000"/>
                  </a:schemeClr>
                </a:solidFill>
                <a:sym typeface="微软雅黑" pitchFamily="34" charset="-122"/>
              </a:rPr>
              <a:t>5.</a:t>
            </a:r>
            <a:r>
              <a:rPr lang="zh-TW" altLang="en-US" sz="1600" dirty="0">
                <a:solidFill>
                  <a:schemeClr val="tx1">
                    <a:lumMod val="65000"/>
                    <a:lumOff val="35000"/>
                  </a:schemeClr>
                </a:solidFill>
                <a:sym typeface="微软雅黑" pitchFamily="34" charset="-122"/>
              </a:rPr>
              <a:t>全程禁止討論</a:t>
            </a:r>
            <a:endParaRPr lang="en-US" altLang="zh-TW" sz="1600" dirty="0">
              <a:solidFill>
                <a:schemeClr val="tx1">
                  <a:lumMod val="65000"/>
                  <a:lumOff val="35000"/>
                </a:schemeClr>
              </a:solidFill>
              <a:sym typeface="微软雅黑" pitchFamily="34" charset="-122"/>
            </a:endParaRPr>
          </a:p>
          <a:p>
            <a:pPr>
              <a:lnSpc>
                <a:spcPct val="130000"/>
              </a:lnSpc>
              <a:spcBef>
                <a:spcPct val="0"/>
              </a:spcBef>
              <a:buNone/>
            </a:pPr>
            <a:r>
              <a:rPr lang="en-US" altLang="zh-TW" sz="1600" dirty="0">
                <a:solidFill>
                  <a:schemeClr val="tx1">
                    <a:lumMod val="65000"/>
                    <a:lumOff val="35000"/>
                  </a:schemeClr>
                </a:solidFill>
                <a:sym typeface="微软雅黑" pitchFamily="34" charset="-122"/>
              </a:rPr>
              <a:t>6.</a:t>
            </a:r>
            <a:r>
              <a:rPr lang="zh-TW" altLang="en-US" sz="1600" dirty="0">
                <a:solidFill>
                  <a:schemeClr val="tx1">
                    <a:lumMod val="65000"/>
                    <a:lumOff val="35000"/>
                  </a:schemeClr>
                </a:solidFill>
                <a:sym typeface="微软雅黑" pitchFamily="34" charset="-122"/>
              </a:rPr>
              <a:t>若同分殿底將進行搶答，三戰兩勝，若是第一階段同分殿底，每組各派一位進行搶答，</a:t>
            </a:r>
            <a:endParaRPr lang="en-US" altLang="zh-TW" sz="1600" dirty="0">
              <a:solidFill>
                <a:schemeClr val="tx1">
                  <a:lumMod val="65000"/>
                  <a:lumOff val="35000"/>
                </a:schemeClr>
              </a:solidFill>
              <a:sym typeface="微软雅黑" pitchFamily="34" charset="-122"/>
            </a:endParaRPr>
          </a:p>
          <a:p>
            <a:pPr>
              <a:lnSpc>
                <a:spcPct val="130000"/>
              </a:lnSpc>
              <a:spcBef>
                <a:spcPct val="0"/>
              </a:spcBef>
              <a:buNone/>
            </a:pPr>
            <a:r>
              <a:rPr lang="zh-TW" altLang="en-US" sz="1600" dirty="0">
                <a:solidFill>
                  <a:schemeClr val="tx1">
                    <a:lumMod val="65000"/>
                    <a:lumOff val="35000"/>
                  </a:schemeClr>
                </a:solidFill>
                <a:sym typeface="微软雅黑" pitchFamily="34" charset="-122"/>
              </a:rPr>
              <a:t>亦是三戰兩勝</a:t>
            </a:r>
            <a:endParaRPr lang="en-US" altLang="zh-TW" sz="1600" dirty="0">
              <a:solidFill>
                <a:schemeClr val="tx1">
                  <a:lumMod val="65000"/>
                  <a:lumOff val="35000"/>
                </a:schemeClr>
              </a:solidFill>
              <a:sym typeface="微软雅黑" pitchFamily="34" charset="-122"/>
            </a:endParaRPr>
          </a:p>
          <a:p>
            <a:pPr>
              <a:lnSpc>
                <a:spcPct val="130000"/>
              </a:lnSpc>
              <a:spcBef>
                <a:spcPct val="0"/>
              </a:spcBef>
              <a:buNone/>
            </a:pPr>
            <a:r>
              <a:rPr lang="en-US" altLang="zh-TW" sz="1600" dirty="0">
                <a:solidFill>
                  <a:schemeClr val="tx1">
                    <a:lumMod val="65000"/>
                    <a:lumOff val="35000"/>
                  </a:schemeClr>
                </a:solidFill>
                <a:sym typeface="微软雅黑" pitchFamily="34" charset="-122"/>
              </a:rPr>
              <a:t>7.</a:t>
            </a:r>
            <a:r>
              <a:rPr lang="zh-TW" altLang="en-US" sz="1600" dirty="0">
                <a:solidFill>
                  <a:schemeClr val="tx1">
                    <a:lumMod val="65000"/>
                    <a:lumOff val="35000"/>
                  </a:schemeClr>
                </a:solidFill>
                <a:sym typeface="微软雅黑" pitchFamily="34" charset="-122"/>
              </a:rPr>
              <a:t>第一階段抽籤決定題目，抽籤順序，猜拳決定，個人賽部分由關主隨機出題</a:t>
            </a:r>
            <a:endParaRPr lang="en-US" altLang="zh-TW" sz="1600" dirty="0">
              <a:solidFill>
                <a:schemeClr val="tx1">
                  <a:lumMod val="65000"/>
                  <a:lumOff val="35000"/>
                </a:schemeClr>
              </a:solidFill>
              <a:sym typeface="微软雅黑" pitchFamily="34" charset="-122"/>
            </a:endParaRPr>
          </a:p>
          <a:p>
            <a:pPr>
              <a:lnSpc>
                <a:spcPct val="130000"/>
              </a:lnSpc>
              <a:spcBef>
                <a:spcPct val="0"/>
              </a:spcBef>
              <a:buNone/>
            </a:pPr>
            <a:r>
              <a:rPr lang="en-US" altLang="zh-TW" sz="1600" dirty="0">
                <a:solidFill>
                  <a:schemeClr val="tx1">
                    <a:lumMod val="65000"/>
                    <a:lumOff val="35000"/>
                  </a:schemeClr>
                </a:solidFill>
                <a:sym typeface="微软雅黑" pitchFamily="34" charset="-122"/>
              </a:rPr>
              <a:t>8.</a:t>
            </a:r>
            <a:r>
              <a:rPr lang="zh-TW" altLang="en-US" sz="1600" dirty="0">
                <a:solidFill>
                  <a:schemeClr val="tx1">
                    <a:lumMod val="65000"/>
                    <a:lumOff val="35000"/>
                  </a:schemeClr>
                </a:solidFill>
                <a:sym typeface="微软雅黑" pitchFamily="34" charset="-122"/>
              </a:rPr>
              <a:t>有三份題庫</a:t>
            </a:r>
            <a:r>
              <a:rPr lang="en-US" altLang="zh-TW" sz="1600" dirty="0">
                <a:solidFill>
                  <a:schemeClr val="tx1">
                    <a:lumMod val="65000"/>
                    <a:lumOff val="35000"/>
                  </a:schemeClr>
                </a:solidFill>
                <a:sym typeface="微软雅黑" pitchFamily="34" charset="-122"/>
              </a:rPr>
              <a:t>(</a:t>
            </a:r>
            <a:r>
              <a:rPr lang="zh-TW" altLang="en-US" sz="1600" dirty="0">
                <a:solidFill>
                  <a:schemeClr val="tx1">
                    <a:lumMod val="65000"/>
                    <a:lumOff val="35000"/>
                  </a:schemeClr>
                </a:solidFill>
                <a:sym typeface="微软雅黑" pitchFamily="34" charset="-122"/>
              </a:rPr>
              <a:t>情歌、慢歌以及饒舌</a:t>
            </a:r>
            <a:r>
              <a:rPr lang="en-US" altLang="zh-TW" sz="1600" dirty="0">
                <a:solidFill>
                  <a:schemeClr val="tx1">
                    <a:lumMod val="65000"/>
                    <a:lumOff val="35000"/>
                  </a:schemeClr>
                </a:solidFill>
                <a:sym typeface="微软雅黑" pitchFamily="34" charset="-122"/>
              </a:rPr>
              <a:t>)</a:t>
            </a:r>
          </a:p>
        </p:txBody>
      </p:sp>
      <p:grpSp>
        <p:nvGrpSpPr>
          <p:cNvPr id="65" name="组合 64"/>
          <p:cNvGrpSpPr/>
          <p:nvPr/>
        </p:nvGrpSpPr>
        <p:grpSpPr>
          <a:xfrm>
            <a:off x="939430" y="4641926"/>
            <a:ext cx="1740618" cy="1237702"/>
            <a:chOff x="991990" y="3955494"/>
            <a:chExt cx="1740618" cy="1237702"/>
          </a:xfrm>
        </p:grpSpPr>
        <p:sp>
          <p:nvSpPr>
            <p:cNvPr id="62" name="椭圆 61"/>
            <p:cNvSpPr/>
            <p:nvPr/>
          </p:nvSpPr>
          <p:spPr>
            <a:xfrm>
              <a:off x="1046831" y="4905164"/>
              <a:ext cx="1556781" cy="288032"/>
            </a:xfrm>
            <a:prstGeom prst="ellipse">
              <a:avLst/>
            </a:prstGeom>
            <a:gradFill flip="none" rotWithShape="1">
              <a:gsLst>
                <a:gs pos="0">
                  <a:schemeClr val="tx1">
                    <a:alpha val="4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Freeform 1179"/>
            <p:cNvSpPr>
              <a:spLocks/>
            </p:cNvSpPr>
            <p:nvPr/>
          </p:nvSpPr>
          <p:spPr bwMode="auto">
            <a:xfrm>
              <a:off x="991990" y="3955494"/>
              <a:ext cx="1740618" cy="977936"/>
            </a:xfrm>
            <a:custGeom>
              <a:avLst/>
              <a:gdLst>
                <a:gd name="T0" fmla="*/ 2 w 98"/>
                <a:gd name="T1" fmla="*/ 43 h 53"/>
                <a:gd name="T2" fmla="*/ 30 w 98"/>
                <a:gd name="T3" fmla="*/ 48 h 53"/>
                <a:gd name="T4" fmla="*/ 71 w 98"/>
                <a:gd name="T5" fmla="*/ 51 h 53"/>
                <a:gd name="T6" fmla="*/ 93 w 98"/>
                <a:gd name="T7" fmla="*/ 49 h 53"/>
                <a:gd name="T8" fmla="*/ 96 w 98"/>
                <a:gd name="T9" fmla="*/ 35 h 53"/>
                <a:gd name="T10" fmla="*/ 76 w 98"/>
                <a:gd name="T11" fmla="*/ 2 h 53"/>
                <a:gd name="T12" fmla="*/ 52 w 98"/>
                <a:gd name="T13" fmla="*/ 0 h 53"/>
                <a:gd name="T14" fmla="*/ 14 w 98"/>
                <a:gd name="T15" fmla="*/ 1 h 53"/>
                <a:gd name="T16" fmla="*/ 8 w 98"/>
                <a:gd name="T17" fmla="*/ 17 h 53"/>
                <a:gd name="T18" fmla="*/ 10 w 98"/>
                <a:gd name="T19" fmla="*/ 46 h 53"/>
                <a:gd name="T20" fmla="*/ 28 w 98"/>
                <a:gd name="T21" fmla="*/ 47 h 53"/>
                <a:gd name="T22" fmla="*/ 69 w 98"/>
                <a:gd name="T23" fmla="*/ 49 h 53"/>
                <a:gd name="T24" fmla="*/ 93 w 98"/>
                <a:gd name="T25" fmla="*/ 49 h 53"/>
                <a:gd name="T26" fmla="*/ 93 w 98"/>
                <a:gd name="T27" fmla="*/ 32 h 53"/>
                <a:gd name="T28" fmla="*/ 71 w 98"/>
                <a:gd name="T29" fmla="*/ 6 h 53"/>
                <a:gd name="T30" fmla="*/ 12 w 98"/>
                <a:gd name="T31" fmla="*/ 6 h 53"/>
                <a:gd name="T32" fmla="*/ 14 w 98"/>
                <a:gd name="T33" fmla="*/ 41 h 53"/>
                <a:gd name="T34" fmla="*/ 55 w 98"/>
                <a:gd name="T35" fmla="*/ 47 h 53"/>
                <a:gd name="T36" fmla="*/ 79 w 98"/>
                <a:gd name="T37" fmla="*/ 52 h 53"/>
                <a:gd name="T38" fmla="*/ 98 w 98"/>
                <a:gd name="T39" fmla="*/ 30 h 53"/>
                <a:gd name="T40" fmla="*/ 74 w 98"/>
                <a:gd name="T41" fmla="*/ 10 h 53"/>
                <a:gd name="T42" fmla="*/ 42 w 98"/>
                <a:gd name="T43" fmla="*/ 13 h 53"/>
                <a:gd name="T44" fmla="*/ 65 w 98"/>
                <a:gd name="T45" fmla="*/ 12 h 53"/>
                <a:gd name="T46" fmla="*/ 96 w 98"/>
                <a:gd name="T47" fmla="*/ 25 h 53"/>
                <a:gd name="T48" fmla="*/ 81 w 98"/>
                <a:gd name="T49" fmla="*/ 51 h 53"/>
                <a:gd name="T50" fmla="*/ 59 w 98"/>
                <a:gd name="T51" fmla="*/ 46 h 53"/>
                <a:gd name="T52" fmla="*/ 16 w 98"/>
                <a:gd name="T53" fmla="*/ 40 h 53"/>
                <a:gd name="T54" fmla="*/ 14 w 98"/>
                <a:gd name="T55" fmla="*/ 5 h 53"/>
                <a:gd name="T56" fmla="*/ 65 w 98"/>
                <a:gd name="T57" fmla="*/ 7 h 53"/>
                <a:gd name="T58" fmla="*/ 85 w 98"/>
                <a:gd name="T59" fmla="*/ 15 h 53"/>
                <a:gd name="T60" fmla="*/ 92 w 98"/>
                <a:gd name="T61" fmla="*/ 31 h 53"/>
                <a:gd name="T62" fmla="*/ 90 w 98"/>
                <a:gd name="T63" fmla="*/ 49 h 53"/>
                <a:gd name="T64" fmla="*/ 73 w 98"/>
                <a:gd name="T65" fmla="*/ 48 h 53"/>
                <a:gd name="T66" fmla="*/ 22 w 98"/>
                <a:gd name="T67" fmla="*/ 45 h 53"/>
                <a:gd name="T68" fmla="*/ 7 w 98"/>
                <a:gd name="T69" fmla="*/ 29 h 53"/>
                <a:gd name="T70" fmla="*/ 11 w 98"/>
                <a:gd name="T71" fmla="*/ 7 h 53"/>
                <a:gd name="T72" fmla="*/ 30 w 98"/>
                <a:gd name="T73" fmla="*/ 1 h 53"/>
                <a:gd name="T74" fmla="*/ 70 w 98"/>
                <a:gd name="T75" fmla="*/ 3 h 53"/>
                <a:gd name="T76" fmla="*/ 94 w 98"/>
                <a:gd name="T77" fmla="*/ 34 h 53"/>
                <a:gd name="T78" fmla="*/ 91 w 98"/>
                <a:gd name="T79" fmla="*/ 49 h 53"/>
                <a:gd name="T80" fmla="*/ 66 w 98"/>
                <a:gd name="T81" fmla="*/ 49 h 53"/>
                <a:gd name="T82" fmla="*/ 24 w 98"/>
                <a:gd name="T83" fmla="*/ 47 h 53"/>
                <a:gd name="T84" fmla="*/ 4 w 98"/>
                <a:gd name="T85" fmla="*/ 44 h 53"/>
                <a:gd name="T86" fmla="*/ 4 w 98"/>
                <a:gd name="T87" fmla="*/ 25 h 53"/>
                <a:gd name="connsiteX0" fmla="*/ 190 w 9884"/>
                <a:gd name="connsiteY0" fmla="*/ 4717 h 9859"/>
                <a:gd name="connsiteX1" fmla="*/ 88 w 9884"/>
                <a:gd name="connsiteY1" fmla="*/ 8113 h 9859"/>
                <a:gd name="connsiteX2" fmla="*/ 1619 w 9884"/>
                <a:gd name="connsiteY2" fmla="*/ 9245 h 9859"/>
                <a:gd name="connsiteX3" fmla="*/ 2945 w 9884"/>
                <a:gd name="connsiteY3" fmla="*/ 9057 h 9859"/>
                <a:gd name="connsiteX4" fmla="*/ 4374 w 9884"/>
                <a:gd name="connsiteY4" fmla="*/ 9057 h 9859"/>
                <a:gd name="connsiteX5" fmla="*/ 7129 w 9884"/>
                <a:gd name="connsiteY5" fmla="*/ 9623 h 9859"/>
                <a:gd name="connsiteX6" fmla="*/ 8455 w 9884"/>
                <a:gd name="connsiteY6" fmla="*/ 9623 h 9859"/>
                <a:gd name="connsiteX7" fmla="*/ 9374 w 9884"/>
                <a:gd name="connsiteY7" fmla="*/ 9245 h 9859"/>
                <a:gd name="connsiteX8" fmla="*/ 9680 w 9884"/>
                <a:gd name="connsiteY8" fmla="*/ 8302 h 9859"/>
                <a:gd name="connsiteX9" fmla="*/ 9680 w 9884"/>
                <a:gd name="connsiteY9" fmla="*/ 6604 h 9859"/>
                <a:gd name="connsiteX10" fmla="*/ 9272 w 9884"/>
                <a:gd name="connsiteY10" fmla="*/ 2453 h 9859"/>
                <a:gd name="connsiteX11" fmla="*/ 7639 w 9884"/>
                <a:gd name="connsiteY11" fmla="*/ 377 h 9859"/>
                <a:gd name="connsiteX12" fmla="*/ 6517 w 9884"/>
                <a:gd name="connsiteY12" fmla="*/ 189 h 9859"/>
                <a:gd name="connsiteX13" fmla="*/ 5190 w 9884"/>
                <a:gd name="connsiteY13" fmla="*/ 0 h 9859"/>
                <a:gd name="connsiteX14" fmla="*/ 2231 w 9884"/>
                <a:gd name="connsiteY14" fmla="*/ 0 h 9859"/>
                <a:gd name="connsiteX15" fmla="*/ 1313 w 9884"/>
                <a:gd name="connsiteY15" fmla="*/ 189 h 9859"/>
                <a:gd name="connsiteX16" fmla="*/ 904 w 9884"/>
                <a:gd name="connsiteY16" fmla="*/ 1321 h 9859"/>
                <a:gd name="connsiteX17" fmla="*/ 700 w 9884"/>
                <a:gd name="connsiteY17" fmla="*/ 3208 h 9859"/>
                <a:gd name="connsiteX18" fmla="*/ 496 w 9884"/>
                <a:gd name="connsiteY18" fmla="*/ 5472 h 9859"/>
                <a:gd name="connsiteX19" fmla="*/ 904 w 9884"/>
                <a:gd name="connsiteY19" fmla="*/ 8679 h 9859"/>
                <a:gd name="connsiteX20" fmla="*/ 1619 w 9884"/>
                <a:gd name="connsiteY20" fmla="*/ 8868 h 9859"/>
                <a:gd name="connsiteX21" fmla="*/ 2741 w 9884"/>
                <a:gd name="connsiteY21" fmla="*/ 8868 h 9859"/>
                <a:gd name="connsiteX22" fmla="*/ 5598 w 9884"/>
                <a:gd name="connsiteY22" fmla="*/ 8868 h 9859"/>
                <a:gd name="connsiteX23" fmla="*/ 6925 w 9884"/>
                <a:gd name="connsiteY23" fmla="*/ 9245 h 9859"/>
                <a:gd name="connsiteX24" fmla="*/ 7741 w 9884"/>
                <a:gd name="connsiteY24" fmla="*/ 9623 h 9859"/>
                <a:gd name="connsiteX25" fmla="*/ 9374 w 9884"/>
                <a:gd name="connsiteY25" fmla="*/ 9245 h 9859"/>
                <a:gd name="connsiteX26" fmla="*/ 9476 w 9884"/>
                <a:gd name="connsiteY26" fmla="*/ 7925 h 9859"/>
                <a:gd name="connsiteX27" fmla="*/ 9374 w 9884"/>
                <a:gd name="connsiteY27" fmla="*/ 6038 h 9859"/>
                <a:gd name="connsiteX28" fmla="*/ 8762 w 9884"/>
                <a:gd name="connsiteY28" fmla="*/ 2830 h 9859"/>
                <a:gd name="connsiteX29" fmla="*/ 7129 w 9884"/>
                <a:gd name="connsiteY29" fmla="*/ 1132 h 9859"/>
                <a:gd name="connsiteX30" fmla="*/ 1211 w 9884"/>
                <a:gd name="connsiteY30" fmla="*/ 943 h 9859"/>
                <a:gd name="connsiteX31" fmla="*/ 1108 w 9884"/>
                <a:gd name="connsiteY31" fmla="*/ 1132 h 9859"/>
                <a:gd name="connsiteX32" fmla="*/ 1108 w 9884"/>
                <a:gd name="connsiteY32" fmla="*/ 4528 h 9859"/>
                <a:gd name="connsiteX33" fmla="*/ 1313 w 9884"/>
                <a:gd name="connsiteY33" fmla="*/ 7736 h 9859"/>
                <a:gd name="connsiteX34" fmla="*/ 3047 w 9884"/>
                <a:gd name="connsiteY34" fmla="*/ 8679 h 9859"/>
                <a:gd name="connsiteX35" fmla="*/ 5496 w 9884"/>
                <a:gd name="connsiteY35" fmla="*/ 8868 h 9859"/>
                <a:gd name="connsiteX36" fmla="*/ 6925 w 9884"/>
                <a:gd name="connsiteY36" fmla="*/ 9434 h 9859"/>
                <a:gd name="connsiteX37" fmla="*/ 7945 w 9884"/>
                <a:gd name="connsiteY37" fmla="*/ 9811 h 9859"/>
                <a:gd name="connsiteX38" fmla="*/ 9272 w 9884"/>
                <a:gd name="connsiteY38" fmla="*/ 8868 h 9859"/>
                <a:gd name="connsiteX39" fmla="*/ 9884 w 9884"/>
                <a:gd name="connsiteY39" fmla="*/ 5660 h 9859"/>
                <a:gd name="connsiteX40" fmla="*/ 9578 w 9884"/>
                <a:gd name="connsiteY40" fmla="*/ 3585 h 9859"/>
                <a:gd name="connsiteX41" fmla="*/ 7435 w 9884"/>
                <a:gd name="connsiteY41" fmla="*/ 1887 h 9859"/>
                <a:gd name="connsiteX42" fmla="*/ 4782 w 9884"/>
                <a:gd name="connsiteY42" fmla="*/ 2264 h 9859"/>
                <a:gd name="connsiteX43" fmla="*/ 4170 w 9884"/>
                <a:gd name="connsiteY43" fmla="*/ 2830 h 9859"/>
                <a:gd name="connsiteX44" fmla="*/ 6517 w 9884"/>
                <a:gd name="connsiteY44" fmla="*/ 2264 h 9859"/>
                <a:gd name="connsiteX45" fmla="*/ 9068 w 9884"/>
                <a:gd name="connsiteY45" fmla="*/ 3019 h 9859"/>
                <a:gd name="connsiteX46" fmla="*/ 9680 w 9884"/>
                <a:gd name="connsiteY46" fmla="*/ 4717 h 9859"/>
                <a:gd name="connsiteX47" fmla="*/ 9476 w 9884"/>
                <a:gd name="connsiteY47" fmla="*/ 7736 h 9859"/>
                <a:gd name="connsiteX48" fmla="*/ 8149 w 9884"/>
                <a:gd name="connsiteY48" fmla="*/ 9623 h 9859"/>
                <a:gd name="connsiteX49" fmla="*/ 7333 w 9884"/>
                <a:gd name="connsiteY49" fmla="*/ 9245 h 9859"/>
                <a:gd name="connsiteX50" fmla="*/ 5904 w 9884"/>
                <a:gd name="connsiteY50" fmla="*/ 8679 h 9859"/>
                <a:gd name="connsiteX51" fmla="*/ 3353 w 9884"/>
                <a:gd name="connsiteY51" fmla="*/ 8302 h 9859"/>
                <a:gd name="connsiteX52" fmla="*/ 1517 w 9884"/>
                <a:gd name="connsiteY52" fmla="*/ 7547 h 9859"/>
                <a:gd name="connsiteX53" fmla="*/ 1313 w 9884"/>
                <a:gd name="connsiteY53" fmla="*/ 4151 h 9859"/>
                <a:gd name="connsiteX54" fmla="*/ 1313 w 9884"/>
                <a:gd name="connsiteY54" fmla="*/ 943 h 9859"/>
                <a:gd name="connsiteX55" fmla="*/ 1211 w 9884"/>
                <a:gd name="connsiteY55" fmla="*/ 1132 h 9859"/>
                <a:gd name="connsiteX56" fmla="*/ 6517 w 9884"/>
                <a:gd name="connsiteY56" fmla="*/ 1321 h 9859"/>
                <a:gd name="connsiteX57" fmla="*/ 7843 w 9884"/>
                <a:gd name="connsiteY57" fmla="*/ 1887 h 9859"/>
                <a:gd name="connsiteX58" fmla="*/ 8557 w 9884"/>
                <a:gd name="connsiteY58" fmla="*/ 2830 h 9859"/>
                <a:gd name="connsiteX59" fmla="*/ 8966 w 9884"/>
                <a:gd name="connsiteY59" fmla="*/ 4340 h 9859"/>
                <a:gd name="connsiteX60" fmla="*/ 9272 w 9884"/>
                <a:gd name="connsiteY60" fmla="*/ 5849 h 9859"/>
                <a:gd name="connsiteX61" fmla="*/ 9374 w 9884"/>
                <a:gd name="connsiteY61" fmla="*/ 7925 h 9859"/>
                <a:gd name="connsiteX62" fmla="*/ 9068 w 9884"/>
                <a:gd name="connsiteY62" fmla="*/ 9245 h 9859"/>
                <a:gd name="connsiteX63" fmla="*/ 8251 w 9884"/>
                <a:gd name="connsiteY63" fmla="*/ 9434 h 9859"/>
                <a:gd name="connsiteX64" fmla="*/ 7333 w 9884"/>
                <a:gd name="connsiteY64" fmla="*/ 9057 h 9859"/>
                <a:gd name="connsiteX65" fmla="*/ 4884 w 9884"/>
                <a:gd name="connsiteY65" fmla="*/ 8491 h 9859"/>
                <a:gd name="connsiteX66" fmla="*/ 2129 w 9884"/>
                <a:gd name="connsiteY66" fmla="*/ 8491 h 9859"/>
                <a:gd name="connsiteX67" fmla="*/ 598 w 9884"/>
                <a:gd name="connsiteY67" fmla="*/ 7736 h 9859"/>
                <a:gd name="connsiteX68" fmla="*/ 598 w 9884"/>
                <a:gd name="connsiteY68" fmla="*/ 5472 h 9859"/>
                <a:gd name="connsiteX69" fmla="*/ 802 w 9884"/>
                <a:gd name="connsiteY69" fmla="*/ 3208 h 9859"/>
                <a:gd name="connsiteX70" fmla="*/ 1006 w 9884"/>
                <a:gd name="connsiteY70" fmla="*/ 1321 h 9859"/>
                <a:gd name="connsiteX71" fmla="*/ 1721 w 9884"/>
                <a:gd name="connsiteY71" fmla="*/ 377 h 9859"/>
                <a:gd name="connsiteX72" fmla="*/ 2945 w 9884"/>
                <a:gd name="connsiteY72" fmla="*/ 189 h 9859"/>
                <a:gd name="connsiteX73" fmla="*/ 4374 w 9884"/>
                <a:gd name="connsiteY73" fmla="*/ 377 h 9859"/>
                <a:gd name="connsiteX74" fmla="*/ 7027 w 9884"/>
                <a:gd name="connsiteY74" fmla="*/ 566 h 9859"/>
                <a:gd name="connsiteX75" fmla="*/ 8966 w 9884"/>
                <a:gd name="connsiteY75" fmla="*/ 2075 h 9859"/>
                <a:gd name="connsiteX76" fmla="*/ 9476 w 9884"/>
                <a:gd name="connsiteY76" fmla="*/ 6415 h 9859"/>
                <a:gd name="connsiteX77" fmla="*/ 9476 w 9884"/>
                <a:gd name="connsiteY77" fmla="*/ 8302 h 9859"/>
                <a:gd name="connsiteX78" fmla="*/ 9170 w 9884"/>
                <a:gd name="connsiteY78" fmla="*/ 9245 h 9859"/>
                <a:gd name="connsiteX79" fmla="*/ 7945 w 9884"/>
                <a:gd name="connsiteY79" fmla="*/ 9434 h 9859"/>
                <a:gd name="connsiteX80" fmla="*/ 6619 w 9884"/>
                <a:gd name="connsiteY80" fmla="*/ 9245 h 9859"/>
                <a:gd name="connsiteX81" fmla="*/ 3762 w 9884"/>
                <a:gd name="connsiteY81" fmla="*/ 8679 h 9859"/>
                <a:gd name="connsiteX82" fmla="*/ 2333 w 9884"/>
                <a:gd name="connsiteY82" fmla="*/ 8868 h 9859"/>
                <a:gd name="connsiteX83" fmla="*/ 1108 w 9884"/>
                <a:gd name="connsiteY83" fmla="*/ 9057 h 9859"/>
                <a:gd name="connsiteX84" fmla="*/ 292 w 9884"/>
                <a:gd name="connsiteY84" fmla="*/ 8302 h 9859"/>
                <a:gd name="connsiteX85" fmla="*/ 190 w 9884"/>
                <a:gd name="connsiteY85" fmla="*/ 6604 h 9859"/>
                <a:gd name="connsiteX86" fmla="*/ 292 w 9884"/>
                <a:gd name="connsiteY86" fmla="*/ 4717 h 9859"/>
                <a:gd name="connsiteX87" fmla="*/ 190 w 9884"/>
                <a:gd name="connsiteY87" fmla="*/ 4717 h 9859"/>
                <a:gd name="connsiteX0" fmla="*/ 192 w 10000"/>
                <a:gd name="connsiteY0" fmla="*/ 4784 h 10000"/>
                <a:gd name="connsiteX1" fmla="*/ 89 w 10000"/>
                <a:gd name="connsiteY1" fmla="*/ 8229 h 10000"/>
                <a:gd name="connsiteX2" fmla="*/ 1638 w 10000"/>
                <a:gd name="connsiteY2" fmla="*/ 9377 h 10000"/>
                <a:gd name="connsiteX3" fmla="*/ 2980 w 10000"/>
                <a:gd name="connsiteY3" fmla="*/ 9187 h 10000"/>
                <a:gd name="connsiteX4" fmla="*/ 4425 w 10000"/>
                <a:gd name="connsiteY4" fmla="*/ 9187 h 10000"/>
                <a:gd name="connsiteX5" fmla="*/ 7213 w 10000"/>
                <a:gd name="connsiteY5" fmla="*/ 9761 h 10000"/>
                <a:gd name="connsiteX6" fmla="*/ 8554 w 10000"/>
                <a:gd name="connsiteY6" fmla="*/ 9761 h 10000"/>
                <a:gd name="connsiteX7" fmla="*/ 9484 w 10000"/>
                <a:gd name="connsiteY7" fmla="*/ 9377 h 10000"/>
                <a:gd name="connsiteX8" fmla="*/ 9794 w 10000"/>
                <a:gd name="connsiteY8" fmla="*/ 8421 h 10000"/>
                <a:gd name="connsiteX9" fmla="*/ 9794 w 10000"/>
                <a:gd name="connsiteY9" fmla="*/ 6698 h 10000"/>
                <a:gd name="connsiteX10" fmla="*/ 9381 w 10000"/>
                <a:gd name="connsiteY10" fmla="*/ 2488 h 10000"/>
                <a:gd name="connsiteX11" fmla="*/ 7729 w 10000"/>
                <a:gd name="connsiteY11" fmla="*/ 382 h 10000"/>
                <a:gd name="connsiteX12" fmla="*/ 6593 w 10000"/>
                <a:gd name="connsiteY12" fmla="*/ 192 h 10000"/>
                <a:gd name="connsiteX13" fmla="*/ 5251 w 10000"/>
                <a:gd name="connsiteY13" fmla="*/ 0 h 10000"/>
                <a:gd name="connsiteX14" fmla="*/ 2257 w 10000"/>
                <a:gd name="connsiteY14" fmla="*/ 0 h 10000"/>
                <a:gd name="connsiteX15" fmla="*/ 1328 w 10000"/>
                <a:gd name="connsiteY15" fmla="*/ 192 h 10000"/>
                <a:gd name="connsiteX16" fmla="*/ 915 w 10000"/>
                <a:gd name="connsiteY16" fmla="*/ 1340 h 10000"/>
                <a:gd name="connsiteX17" fmla="*/ 708 w 10000"/>
                <a:gd name="connsiteY17" fmla="*/ 3254 h 10000"/>
                <a:gd name="connsiteX18" fmla="*/ 502 w 10000"/>
                <a:gd name="connsiteY18" fmla="*/ 5550 h 10000"/>
                <a:gd name="connsiteX19" fmla="*/ 915 w 10000"/>
                <a:gd name="connsiteY19" fmla="*/ 8803 h 10000"/>
                <a:gd name="connsiteX20" fmla="*/ 1638 w 10000"/>
                <a:gd name="connsiteY20" fmla="*/ 8995 h 10000"/>
                <a:gd name="connsiteX21" fmla="*/ 2773 w 10000"/>
                <a:gd name="connsiteY21" fmla="*/ 8995 h 10000"/>
                <a:gd name="connsiteX22" fmla="*/ 5664 w 10000"/>
                <a:gd name="connsiteY22" fmla="*/ 8995 h 10000"/>
                <a:gd name="connsiteX23" fmla="*/ 7006 w 10000"/>
                <a:gd name="connsiteY23" fmla="*/ 9377 h 10000"/>
                <a:gd name="connsiteX24" fmla="*/ 7832 w 10000"/>
                <a:gd name="connsiteY24" fmla="*/ 9761 h 10000"/>
                <a:gd name="connsiteX25" fmla="*/ 9484 w 10000"/>
                <a:gd name="connsiteY25" fmla="*/ 9377 h 10000"/>
                <a:gd name="connsiteX26" fmla="*/ 9587 w 10000"/>
                <a:gd name="connsiteY26" fmla="*/ 8038 h 10000"/>
                <a:gd name="connsiteX27" fmla="*/ 9484 w 10000"/>
                <a:gd name="connsiteY27" fmla="*/ 6124 h 10000"/>
                <a:gd name="connsiteX28" fmla="*/ 8865 w 10000"/>
                <a:gd name="connsiteY28" fmla="*/ 2870 h 10000"/>
                <a:gd name="connsiteX29" fmla="*/ 7213 w 10000"/>
                <a:gd name="connsiteY29" fmla="*/ 1148 h 10000"/>
                <a:gd name="connsiteX30" fmla="*/ 1225 w 10000"/>
                <a:gd name="connsiteY30" fmla="*/ 956 h 10000"/>
                <a:gd name="connsiteX31" fmla="*/ 1121 w 10000"/>
                <a:gd name="connsiteY31" fmla="*/ 1148 h 10000"/>
                <a:gd name="connsiteX32" fmla="*/ 1121 w 10000"/>
                <a:gd name="connsiteY32" fmla="*/ 4593 h 10000"/>
                <a:gd name="connsiteX33" fmla="*/ 1328 w 10000"/>
                <a:gd name="connsiteY33" fmla="*/ 7847 h 10000"/>
                <a:gd name="connsiteX34" fmla="*/ 3083 w 10000"/>
                <a:gd name="connsiteY34" fmla="*/ 8803 h 10000"/>
                <a:gd name="connsiteX35" fmla="*/ 5561 w 10000"/>
                <a:gd name="connsiteY35" fmla="*/ 8995 h 10000"/>
                <a:gd name="connsiteX36" fmla="*/ 7006 w 10000"/>
                <a:gd name="connsiteY36" fmla="*/ 9569 h 10000"/>
                <a:gd name="connsiteX37" fmla="*/ 8038 w 10000"/>
                <a:gd name="connsiteY37" fmla="*/ 9951 h 10000"/>
                <a:gd name="connsiteX38" fmla="*/ 9381 w 10000"/>
                <a:gd name="connsiteY38" fmla="*/ 8995 h 10000"/>
                <a:gd name="connsiteX39" fmla="*/ 10000 w 10000"/>
                <a:gd name="connsiteY39" fmla="*/ 5741 h 10000"/>
                <a:gd name="connsiteX40" fmla="*/ 9690 w 10000"/>
                <a:gd name="connsiteY40" fmla="*/ 3636 h 10000"/>
                <a:gd name="connsiteX41" fmla="*/ 7522 w 10000"/>
                <a:gd name="connsiteY41" fmla="*/ 1914 h 10000"/>
                <a:gd name="connsiteX42" fmla="*/ 4838 w 10000"/>
                <a:gd name="connsiteY42" fmla="*/ 2296 h 10000"/>
                <a:gd name="connsiteX43" fmla="*/ 6593 w 10000"/>
                <a:gd name="connsiteY43" fmla="*/ 2296 h 10000"/>
                <a:gd name="connsiteX44" fmla="*/ 9174 w 10000"/>
                <a:gd name="connsiteY44" fmla="*/ 3062 h 10000"/>
                <a:gd name="connsiteX45" fmla="*/ 9794 w 10000"/>
                <a:gd name="connsiteY45" fmla="*/ 4784 h 10000"/>
                <a:gd name="connsiteX46" fmla="*/ 9587 w 10000"/>
                <a:gd name="connsiteY46" fmla="*/ 7847 h 10000"/>
                <a:gd name="connsiteX47" fmla="*/ 8245 w 10000"/>
                <a:gd name="connsiteY47" fmla="*/ 9761 h 10000"/>
                <a:gd name="connsiteX48" fmla="*/ 7419 w 10000"/>
                <a:gd name="connsiteY48" fmla="*/ 9377 h 10000"/>
                <a:gd name="connsiteX49" fmla="*/ 5973 w 10000"/>
                <a:gd name="connsiteY49" fmla="*/ 8803 h 10000"/>
                <a:gd name="connsiteX50" fmla="*/ 3392 w 10000"/>
                <a:gd name="connsiteY50" fmla="*/ 8421 h 10000"/>
                <a:gd name="connsiteX51" fmla="*/ 1535 w 10000"/>
                <a:gd name="connsiteY51" fmla="*/ 7655 h 10000"/>
                <a:gd name="connsiteX52" fmla="*/ 1328 w 10000"/>
                <a:gd name="connsiteY52" fmla="*/ 4210 h 10000"/>
                <a:gd name="connsiteX53" fmla="*/ 1328 w 10000"/>
                <a:gd name="connsiteY53" fmla="*/ 956 h 10000"/>
                <a:gd name="connsiteX54" fmla="*/ 1225 w 10000"/>
                <a:gd name="connsiteY54" fmla="*/ 1148 h 10000"/>
                <a:gd name="connsiteX55" fmla="*/ 6593 w 10000"/>
                <a:gd name="connsiteY55" fmla="*/ 1340 h 10000"/>
                <a:gd name="connsiteX56" fmla="*/ 7935 w 10000"/>
                <a:gd name="connsiteY56" fmla="*/ 1914 h 10000"/>
                <a:gd name="connsiteX57" fmla="*/ 8657 w 10000"/>
                <a:gd name="connsiteY57" fmla="*/ 2870 h 10000"/>
                <a:gd name="connsiteX58" fmla="*/ 9071 w 10000"/>
                <a:gd name="connsiteY58" fmla="*/ 4402 h 10000"/>
                <a:gd name="connsiteX59" fmla="*/ 9381 w 10000"/>
                <a:gd name="connsiteY59" fmla="*/ 5933 h 10000"/>
                <a:gd name="connsiteX60" fmla="*/ 9484 w 10000"/>
                <a:gd name="connsiteY60" fmla="*/ 8038 h 10000"/>
                <a:gd name="connsiteX61" fmla="*/ 9174 w 10000"/>
                <a:gd name="connsiteY61" fmla="*/ 9377 h 10000"/>
                <a:gd name="connsiteX62" fmla="*/ 8348 w 10000"/>
                <a:gd name="connsiteY62" fmla="*/ 9569 h 10000"/>
                <a:gd name="connsiteX63" fmla="*/ 7419 w 10000"/>
                <a:gd name="connsiteY63" fmla="*/ 9187 h 10000"/>
                <a:gd name="connsiteX64" fmla="*/ 4941 w 10000"/>
                <a:gd name="connsiteY64" fmla="*/ 8612 h 10000"/>
                <a:gd name="connsiteX65" fmla="*/ 2154 w 10000"/>
                <a:gd name="connsiteY65" fmla="*/ 8612 h 10000"/>
                <a:gd name="connsiteX66" fmla="*/ 605 w 10000"/>
                <a:gd name="connsiteY66" fmla="*/ 7847 h 10000"/>
                <a:gd name="connsiteX67" fmla="*/ 605 w 10000"/>
                <a:gd name="connsiteY67" fmla="*/ 5550 h 10000"/>
                <a:gd name="connsiteX68" fmla="*/ 811 w 10000"/>
                <a:gd name="connsiteY68" fmla="*/ 3254 h 10000"/>
                <a:gd name="connsiteX69" fmla="*/ 1018 w 10000"/>
                <a:gd name="connsiteY69" fmla="*/ 1340 h 10000"/>
                <a:gd name="connsiteX70" fmla="*/ 1741 w 10000"/>
                <a:gd name="connsiteY70" fmla="*/ 382 h 10000"/>
                <a:gd name="connsiteX71" fmla="*/ 2980 w 10000"/>
                <a:gd name="connsiteY71" fmla="*/ 192 h 10000"/>
                <a:gd name="connsiteX72" fmla="*/ 4425 w 10000"/>
                <a:gd name="connsiteY72" fmla="*/ 382 h 10000"/>
                <a:gd name="connsiteX73" fmla="*/ 7109 w 10000"/>
                <a:gd name="connsiteY73" fmla="*/ 574 h 10000"/>
                <a:gd name="connsiteX74" fmla="*/ 9071 w 10000"/>
                <a:gd name="connsiteY74" fmla="*/ 2105 h 10000"/>
                <a:gd name="connsiteX75" fmla="*/ 9587 w 10000"/>
                <a:gd name="connsiteY75" fmla="*/ 6507 h 10000"/>
                <a:gd name="connsiteX76" fmla="*/ 9587 w 10000"/>
                <a:gd name="connsiteY76" fmla="*/ 8421 h 10000"/>
                <a:gd name="connsiteX77" fmla="*/ 9278 w 10000"/>
                <a:gd name="connsiteY77" fmla="*/ 9377 h 10000"/>
                <a:gd name="connsiteX78" fmla="*/ 8038 w 10000"/>
                <a:gd name="connsiteY78" fmla="*/ 9569 h 10000"/>
                <a:gd name="connsiteX79" fmla="*/ 6697 w 10000"/>
                <a:gd name="connsiteY79" fmla="*/ 9377 h 10000"/>
                <a:gd name="connsiteX80" fmla="*/ 3806 w 10000"/>
                <a:gd name="connsiteY80" fmla="*/ 8803 h 10000"/>
                <a:gd name="connsiteX81" fmla="*/ 2360 w 10000"/>
                <a:gd name="connsiteY81" fmla="*/ 8995 h 10000"/>
                <a:gd name="connsiteX82" fmla="*/ 1121 w 10000"/>
                <a:gd name="connsiteY82" fmla="*/ 9187 h 10000"/>
                <a:gd name="connsiteX83" fmla="*/ 295 w 10000"/>
                <a:gd name="connsiteY83" fmla="*/ 8421 h 10000"/>
                <a:gd name="connsiteX84" fmla="*/ 192 w 10000"/>
                <a:gd name="connsiteY84" fmla="*/ 6698 h 10000"/>
                <a:gd name="connsiteX85" fmla="*/ 295 w 10000"/>
                <a:gd name="connsiteY85" fmla="*/ 4784 h 10000"/>
                <a:gd name="connsiteX86" fmla="*/ 192 w 10000"/>
                <a:gd name="connsiteY86" fmla="*/ 4784 h 10000"/>
                <a:gd name="connsiteX0" fmla="*/ 192 w 10000"/>
                <a:gd name="connsiteY0" fmla="*/ 4784 h 10000"/>
                <a:gd name="connsiteX1" fmla="*/ 89 w 10000"/>
                <a:gd name="connsiteY1" fmla="*/ 8229 h 10000"/>
                <a:gd name="connsiteX2" fmla="*/ 1638 w 10000"/>
                <a:gd name="connsiteY2" fmla="*/ 9377 h 10000"/>
                <a:gd name="connsiteX3" fmla="*/ 2980 w 10000"/>
                <a:gd name="connsiteY3" fmla="*/ 9187 h 10000"/>
                <a:gd name="connsiteX4" fmla="*/ 4425 w 10000"/>
                <a:gd name="connsiteY4" fmla="*/ 9187 h 10000"/>
                <a:gd name="connsiteX5" fmla="*/ 7213 w 10000"/>
                <a:gd name="connsiteY5" fmla="*/ 9761 h 10000"/>
                <a:gd name="connsiteX6" fmla="*/ 8554 w 10000"/>
                <a:gd name="connsiteY6" fmla="*/ 9761 h 10000"/>
                <a:gd name="connsiteX7" fmla="*/ 9484 w 10000"/>
                <a:gd name="connsiteY7" fmla="*/ 9377 h 10000"/>
                <a:gd name="connsiteX8" fmla="*/ 9794 w 10000"/>
                <a:gd name="connsiteY8" fmla="*/ 8421 h 10000"/>
                <a:gd name="connsiteX9" fmla="*/ 9794 w 10000"/>
                <a:gd name="connsiteY9" fmla="*/ 6698 h 10000"/>
                <a:gd name="connsiteX10" fmla="*/ 9381 w 10000"/>
                <a:gd name="connsiteY10" fmla="*/ 2488 h 10000"/>
                <a:gd name="connsiteX11" fmla="*/ 7729 w 10000"/>
                <a:gd name="connsiteY11" fmla="*/ 382 h 10000"/>
                <a:gd name="connsiteX12" fmla="*/ 6593 w 10000"/>
                <a:gd name="connsiteY12" fmla="*/ 192 h 10000"/>
                <a:gd name="connsiteX13" fmla="*/ 5251 w 10000"/>
                <a:gd name="connsiteY13" fmla="*/ 0 h 10000"/>
                <a:gd name="connsiteX14" fmla="*/ 2257 w 10000"/>
                <a:gd name="connsiteY14" fmla="*/ 0 h 10000"/>
                <a:gd name="connsiteX15" fmla="*/ 1328 w 10000"/>
                <a:gd name="connsiteY15" fmla="*/ 192 h 10000"/>
                <a:gd name="connsiteX16" fmla="*/ 915 w 10000"/>
                <a:gd name="connsiteY16" fmla="*/ 1340 h 10000"/>
                <a:gd name="connsiteX17" fmla="*/ 708 w 10000"/>
                <a:gd name="connsiteY17" fmla="*/ 3254 h 10000"/>
                <a:gd name="connsiteX18" fmla="*/ 502 w 10000"/>
                <a:gd name="connsiteY18" fmla="*/ 5550 h 10000"/>
                <a:gd name="connsiteX19" fmla="*/ 915 w 10000"/>
                <a:gd name="connsiteY19" fmla="*/ 8803 h 10000"/>
                <a:gd name="connsiteX20" fmla="*/ 1638 w 10000"/>
                <a:gd name="connsiteY20" fmla="*/ 8995 h 10000"/>
                <a:gd name="connsiteX21" fmla="*/ 2773 w 10000"/>
                <a:gd name="connsiteY21" fmla="*/ 8995 h 10000"/>
                <a:gd name="connsiteX22" fmla="*/ 5664 w 10000"/>
                <a:gd name="connsiteY22" fmla="*/ 8995 h 10000"/>
                <a:gd name="connsiteX23" fmla="*/ 7006 w 10000"/>
                <a:gd name="connsiteY23" fmla="*/ 9377 h 10000"/>
                <a:gd name="connsiteX24" fmla="*/ 7832 w 10000"/>
                <a:gd name="connsiteY24" fmla="*/ 9761 h 10000"/>
                <a:gd name="connsiteX25" fmla="*/ 9484 w 10000"/>
                <a:gd name="connsiteY25" fmla="*/ 9377 h 10000"/>
                <a:gd name="connsiteX26" fmla="*/ 9587 w 10000"/>
                <a:gd name="connsiteY26" fmla="*/ 8038 h 10000"/>
                <a:gd name="connsiteX27" fmla="*/ 9484 w 10000"/>
                <a:gd name="connsiteY27" fmla="*/ 6124 h 10000"/>
                <a:gd name="connsiteX28" fmla="*/ 8865 w 10000"/>
                <a:gd name="connsiteY28" fmla="*/ 2870 h 10000"/>
                <a:gd name="connsiteX29" fmla="*/ 7213 w 10000"/>
                <a:gd name="connsiteY29" fmla="*/ 1148 h 10000"/>
                <a:gd name="connsiteX30" fmla="*/ 1225 w 10000"/>
                <a:gd name="connsiteY30" fmla="*/ 956 h 10000"/>
                <a:gd name="connsiteX31" fmla="*/ 1121 w 10000"/>
                <a:gd name="connsiteY31" fmla="*/ 1148 h 10000"/>
                <a:gd name="connsiteX32" fmla="*/ 1121 w 10000"/>
                <a:gd name="connsiteY32" fmla="*/ 4593 h 10000"/>
                <a:gd name="connsiteX33" fmla="*/ 1328 w 10000"/>
                <a:gd name="connsiteY33" fmla="*/ 7847 h 10000"/>
                <a:gd name="connsiteX34" fmla="*/ 3083 w 10000"/>
                <a:gd name="connsiteY34" fmla="*/ 8803 h 10000"/>
                <a:gd name="connsiteX35" fmla="*/ 5561 w 10000"/>
                <a:gd name="connsiteY35" fmla="*/ 8995 h 10000"/>
                <a:gd name="connsiteX36" fmla="*/ 7006 w 10000"/>
                <a:gd name="connsiteY36" fmla="*/ 9569 h 10000"/>
                <a:gd name="connsiteX37" fmla="*/ 8038 w 10000"/>
                <a:gd name="connsiteY37" fmla="*/ 9951 h 10000"/>
                <a:gd name="connsiteX38" fmla="*/ 9381 w 10000"/>
                <a:gd name="connsiteY38" fmla="*/ 8995 h 10000"/>
                <a:gd name="connsiteX39" fmla="*/ 10000 w 10000"/>
                <a:gd name="connsiteY39" fmla="*/ 5741 h 10000"/>
                <a:gd name="connsiteX40" fmla="*/ 9690 w 10000"/>
                <a:gd name="connsiteY40" fmla="*/ 3636 h 10000"/>
                <a:gd name="connsiteX41" fmla="*/ 7522 w 10000"/>
                <a:gd name="connsiteY41" fmla="*/ 1914 h 10000"/>
                <a:gd name="connsiteX42" fmla="*/ 4838 w 10000"/>
                <a:gd name="connsiteY42" fmla="*/ 2296 h 10000"/>
                <a:gd name="connsiteX43" fmla="*/ 5146 w 10000"/>
                <a:gd name="connsiteY43" fmla="*/ 1663 h 10000"/>
                <a:gd name="connsiteX44" fmla="*/ 6593 w 10000"/>
                <a:gd name="connsiteY44" fmla="*/ 2296 h 10000"/>
                <a:gd name="connsiteX45" fmla="*/ 9174 w 10000"/>
                <a:gd name="connsiteY45" fmla="*/ 3062 h 10000"/>
                <a:gd name="connsiteX46" fmla="*/ 9794 w 10000"/>
                <a:gd name="connsiteY46" fmla="*/ 4784 h 10000"/>
                <a:gd name="connsiteX47" fmla="*/ 9587 w 10000"/>
                <a:gd name="connsiteY47" fmla="*/ 7847 h 10000"/>
                <a:gd name="connsiteX48" fmla="*/ 8245 w 10000"/>
                <a:gd name="connsiteY48" fmla="*/ 9761 h 10000"/>
                <a:gd name="connsiteX49" fmla="*/ 7419 w 10000"/>
                <a:gd name="connsiteY49" fmla="*/ 9377 h 10000"/>
                <a:gd name="connsiteX50" fmla="*/ 5973 w 10000"/>
                <a:gd name="connsiteY50" fmla="*/ 8803 h 10000"/>
                <a:gd name="connsiteX51" fmla="*/ 3392 w 10000"/>
                <a:gd name="connsiteY51" fmla="*/ 8421 h 10000"/>
                <a:gd name="connsiteX52" fmla="*/ 1535 w 10000"/>
                <a:gd name="connsiteY52" fmla="*/ 7655 h 10000"/>
                <a:gd name="connsiteX53" fmla="*/ 1328 w 10000"/>
                <a:gd name="connsiteY53" fmla="*/ 4210 h 10000"/>
                <a:gd name="connsiteX54" fmla="*/ 1328 w 10000"/>
                <a:gd name="connsiteY54" fmla="*/ 956 h 10000"/>
                <a:gd name="connsiteX55" fmla="*/ 1225 w 10000"/>
                <a:gd name="connsiteY55" fmla="*/ 1148 h 10000"/>
                <a:gd name="connsiteX56" fmla="*/ 6593 w 10000"/>
                <a:gd name="connsiteY56" fmla="*/ 1340 h 10000"/>
                <a:gd name="connsiteX57" fmla="*/ 7935 w 10000"/>
                <a:gd name="connsiteY57" fmla="*/ 1914 h 10000"/>
                <a:gd name="connsiteX58" fmla="*/ 8657 w 10000"/>
                <a:gd name="connsiteY58" fmla="*/ 2870 h 10000"/>
                <a:gd name="connsiteX59" fmla="*/ 9071 w 10000"/>
                <a:gd name="connsiteY59" fmla="*/ 4402 h 10000"/>
                <a:gd name="connsiteX60" fmla="*/ 9381 w 10000"/>
                <a:gd name="connsiteY60" fmla="*/ 5933 h 10000"/>
                <a:gd name="connsiteX61" fmla="*/ 9484 w 10000"/>
                <a:gd name="connsiteY61" fmla="*/ 8038 h 10000"/>
                <a:gd name="connsiteX62" fmla="*/ 9174 w 10000"/>
                <a:gd name="connsiteY62" fmla="*/ 9377 h 10000"/>
                <a:gd name="connsiteX63" fmla="*/ 8348 w 10000"/>
                <a:gd name="connsiteY63" fmla="*/ 9569 h 10000"/>
                <a:gd name="connsiteX64" fmla="*/ 7419 w 10000"/>
                <a:gd name="connsiteY64" fmla="*/ 9187 h 10000"/>
                <a:gd name="connsiteX65" fmla="*/ 4941 w 10000"/>
                <a:gd name="connsiteY65" fmla="*/ 8612 h 10000"/>
                <a:gd name="connsiteX66" fmla="*/ 2154 w 10000"/>
                <a:gd name="connsiteY66" fmla="*/ 8612 h 10000"/>
                <a:gd name="connsiteX67" fmla="*/ 605 w 10000"/>
                <a:gd name="connsiteY67" fmla="*/ 7847 h 10000"/>
                <a:gd name="connsiteX68" fmla="*/ 605 w 10000"/>
                <a:gd name="connsiteY68" fmla="*/ 5550 h 10000"/>
                <a:gd name="connsiteX69" fmla="*/ 811 w 10000"/>
                <a:gd name="connsiteY69" fmla="*/ 3254 h 10000"/>
                <a:gd name="connsiteX70" fmla="*/ 1018 w 10000"/>
                <a:gd name="connsiteY70" fmla="*/ 1340 h 10000"/>
                <a:gd name="connsiteX71" fmla="*/ 1741 w 10000"/>
                <a:gd name="connsiteY71" fmla="*/ 382 h 10000"/>
                <a:gd name="connsiteX72" fmla="*/ 2980 w 10000"/>
                <a:gd name="connsiteY72" fmla="*/ 192 h 10000"/>
                <a:gd name="connsiteX73" fmla="*/ 4425 w 10000"/>
                <a:gd name="connsiteY73" fmla="*/ 382 h 10000"/>
                <a:gd name="connsiteX74" fmla="*/ 7109 w 10000"/>
                <a:gd name="connsiteY74" fmla="*/ 574 h 10000"/>
                <a:gd name="connsiteX75" fmla="*/ 9071 w 10000"/>
                <a:gd name="connsiteY75" fmla="*/ 2105 h 10000"/>
                <a:gd name="connsiteX76" fmla="*/ 9587 w 10000"/>
                <a:gd name="connsiteY76" fmla="*/ 6507 h 10000"/>
                <a:gd name="connsiteX77" fmla="*/ 9587 w 10000"/>
                <a:gd name="connsiteY77" fmla="*/ 8421 h 10000"/>
                <a:gd name="connsiteX78" fmla="*/ 9278 w 10000"/>
                <a:gd name="connsiteY78" fmla="*/ 9377 h 10000"/>
                <a:gd name="connsiteX79" fmla="*/ 8038 w 10000"/>
                <a:gd name="connsiteY79" fmla="*/ 9569 h 10000"/>
                <a:gd name="connsiteX80" fmla="*/ 6697 w 10000"/>
                <a:gd name="connsiteY80" fmla="*/ 9377 h 10000"/>
                <a:gd name="connsiteX81" fmla="*/ 3806 w 10000"/>
                <a:gd name="connsiteY81" fmla="*/ 8803 h 10000"/>
                <a:gd name="connsiteX82" fmla="*/ 2360 w 10000"/>
                <a:gd name="connsiteY82" fmla="*/ 8995 h 10000"/>
                <a:gd name="connsiteX83" fmla="*/ 1121 w 10000"/>
                <a:gd name="connsiteY83" fmla="*/ 9187 h 10000"/>
                <a:gd name="connsiteX84" fmla="*/ 295 w 10000"/>
                <a:gd name="connsiteY84" fmla="*/ 8421 h 10000"/>
                <a:gd name="connsiteX85" fmla="*/ 192 w 10000"/>
                <a:gd name="connsiteY85" fmla="*/ 6698 h 10000"/>
                <a:gd name="connsiteX86" fmla="*/ 295 w 10000"/>
                <a:gd name="connsiteY86" fmla="*/ 4784 h 10000"/>
                <a:gd name="connsiteX87" fmla="*/ 192 w 10000"/>
                <a:gd name="connsiteY87" fmla="*/ 4784 h 10000"/>
                <a:gd name="connsiteX0" fmla="*/ 192 w 10000"/>
                <a:gd name="connsiteY0" fmla="*/ 4784 h 10000"/>
                <a:gd name="connsiteX1" fmla="*/ 89 w 10000"/>
                <a:gd name="connsiteY1" fmla="*/ 8229 h 10000"/>
                <a:gd name="connsiteX2" fmla="*/ 1638 w 10000"/>
                <a:gd name="connsiteY2" fmla="*/ 9377 h 10000"/>
                <a:gd name="connsiteX3" fmla="*/ 2980 w 10000"/>
                <a:gd name="connsiteY3" fmla="*/ 9187 h 10000"/>
                <a:gd name="connsiteX4" fmla="*/ 4425 w 10000"/>
                <a:gd name="connsiteY4" fmla="*/ 9187 h 10000"/>
                <a:gd name="connsiteX5" fmla="*/ 7213 w 10000"/>
                <a:gd name="connsiteY5" fmla="*/ 9761 h 10000"/>
                <a:gd name="connsiteX6" fmla="*/ 8554 w 10000"/>
                <a:gd name="connsiteY6" fmla="*/ 9761 h 10000"/>
                <a:gd name="connsiteX7" fmla="*/ 9484 w 10000"/>
                <a:gd name="connsiteY7" fmla="*/ 9377 h 10000"/>
                <a:gd name="connsiteX8" fmla="*/ 9794 w 10000"/>
                <a:gd name="connsiteY8" fmla="*/ 8421 h 10000"/>
                <a:gd name="connsiteX9" fmla="*/ 9794 w 10000"/>
                <a:gd name="connsiteY9" fmla="*/ 6698 h 10000"/>
                <a:gd name="connsiteX10" fmla="*/ 9381 w 10000"/>
                <a:gd name="connsiteY10" fmla="*/ 2488 h 10000"/>
                <a:gd name="connsiteX11" fmla="*/ 7729 w 10000"/>
                <a:gd name="connsiteY11" fmla="*/ 382 h 10000"/>
                <a:gd name="connsiteX12" fmla="*/ 6593 w 10000"/>
                <a:gd name="connsiteY12" fmla="*/ 192 h 10000"/>
                <a:gd name="connsiteX13" fmla="*/ 5251 w 10000"/>
                <a:gd name="connsiteY13" fmla="*/ 0 h 10000"/>
                <a:gd name="connsiteX14" fmla="*/ 2257 w 10000"/>
                <a:gd name="connsiteY14" fmla="*/ 0 h 10000"/>
                <a:gd name="connsiteX15" fmla="*/ 1328 w 10000"/>
                <a:gd name="connsiteY15" fmla="*/ 192 h 10000"/>
                <a:gd name="connsiteX16" fmla="*/ 915 w 10000"/>
                <a:gd name="connsiteY16" fmla="*/ 1340 h 10000"/>
                <a:gd name="connsiteX17" fmla="*/ 708 w 10000"/>
                <a:gd name="connsiteY17" fmla="*/ 3254 h 10000"/>
                <a:gd name="connsiteX18" fmla="*/ 502 w 10000"/>
                <a:gd name="connsiteY18" fmla="*/ 5550 h 10000"/>
                <a:gd name="connsiteX19" fmla="*/ 915 w 10000"/>
                <a:gd name="connsiteY19" fmla="*/ 8803 h 10000"/>
                <a:gd name="connsiteX20" fmla="*/ 1638 w 10000"/>
                <a:gd name="connsiteY20" fmla="*/ 8995 h 10000"/>
                <a:gd name="connsiteX21" fmla="*/ 2773 w 10000"/>
                <a:gd name="connsiteY21" fmla="*/ 8995 h 10000"/>
                <a:gd name="connsiteX22" fmla="*/ 5664 w 10000"/>
                <a:gd name="connsiteY22" fmla="*/ 8995 h 10000"/>
                <a:gd name="connsiteX23" fmla="*/ 7006 w 10000"/>
                <a:gd name="connsiteY23" fmla="*/ 9377 h 10000"/>
                <a:gd name="connsiteX24" fmla="*/ 7832 w 10000"/>
                <a:gd name="connsiteY24" fmla="*/ 9761 h 10000"/>
                <a:gd name="connsiteX25" fmla="*/ 9484 w 10000"/>
                <a:gd name="connsiteY25" fmla="*/ 9377 h 10000"/>
                <a:gd name="connsiteX26" fmla="*/ 9587 w 10000"/>
                <a:gd name="connsiteY26" fmla="*/ 8038 h 10000"/>
                <a:gd name="connsiteX27" fmla="*/ 9484 w 10000"/>
                <a:gd name="connsiteY27" fmla="*/ 6124 h 10000"/>
                <a:gd name="connsiteX28" fmla="*/ 8865 w 10000"/>
                <a:gd name="connsiteY28" fmla="*/ 2870 h 10000"/>
                <a:gd name="connsiteX29" fmla="*/ 7213 w 10000"/>
                <a:gd name="connsiteY29" fmla="*/ 1148 h 10000"/>
                <a:gd name="connsiteX30" fmla="*/ 1225 w 10000"/>
                <a:gd name="connsiteY30" fmla="*/ 956 h 10000"/>
                <a:gd name="connsiteX31" fmla="*/ 1121 w 10000"/>
                <a:gd name="connsiteY31" fmla="*/ 1148 h 10000"/>
                <a:gd name="connsiteX32" fmla="*/ 1121 w 10000"/>
                <a:gd name="connsiteY32" fmla="*/ 4593 h 10000"/>
                <a:gd name="connsiteX33" fmla="*/ 1328 w 10000"/>
                <a:gd name="connsiteY33" fmla="*/ 7847 h 10000"/>
                <a:gd name="connsiteX34" fmla="*/ 3083 w 10000"/>
                <a:gd name="connsiteY34" fmla="*/ 8803 h 10000"/>
                <a:gd name="connsiteX35" fmla="*/ 5561 w 10000"/>
                <a:gd name="connsiteY35" fmla="*/ 8995 h 10000"/>
                <a:gd name="connsiteX36" fmla="*/ 7006 w 10000"/>
                <a:gd name="connsiteY36" fmla="*/ 9569 h 10000"/>
                <a:gd name="connsiteX37" fmla="*/ 8038 w 10000"/>
                <a:gd name="connsiteY37" fmla="*/ 9951 h 10000"/>
                <a:gd name="connsiteX38" fmla="*/ 9381 w 10000"/>
                <a:gd name="connsiteY38" fmla="*/ 8995 h 10000"/>
                <a:gd name="connsiteX39" fmla="*/ 10000 w 10000"/>
                <a:gd name="connsiteY39" fmla="*/ 5741 h 10000"/>
                <a:gd name="connsiteX40" fmla="*/ 9690 w 10000"/>
                <a:gd name="connsiteY40" fmla="*/ 3636 h 10000"/>
                <a:gd name="connsiteX41" fmla="*/ 7522 w 10000"/>
                <a:gd name="connsiteY41" fmla="*/ 1914 h 10000"/>
                <a:gd name="connsiteX42" fmla="*/ 4838 w 10000"/>
                <a:gd name="connsiteY42" fmla="*/ 2296 h 10000"/>
                <a:gd name="connsiteX43" fmla="*/ 6593 w 10000"/>
                <a:gd name="connsiteY43" fmla="*/ 2296 h 10000"/>
                <a:gd name="connsiteX44" fmla="*/ 9174 w 10000"/>
                <a:gd name="connsiteY44" fmla="*/ 3062 h 10000"/>
                <a:gd name="connsiteX45" fmla="*/ 9794 w 10000"/>
                <a:gd name="connsiteY45" fmla="*/ 4784 h 10000"/>
                <a:gd name="connsiteX46" fmla="*/ 9587 w 10000"/>
                <a:gd name="connsiteY46" fmla="*/ 7847 h 10000"/>
                <a:gd name="connsiteX47" fmla="*/ 8245 w 10000"/>
                <a:gd name="connsiteY47" fmla="*/ 9761 h 10000"/>
                <a:gd name="connsiteX48" fmla="*/ 7419 w 10000"/>
                <a:gd name="connsiteY48" fmla="*/ 9377 h 10000"/>
                <a:gd name="connsiteX49" fmla="*/ 5973 w 10000"/>
                <a:gd name="connsiteY49" fmla="*/ 8803 h 10000"/>
                <a:gd name="connsiteX50" fmla="*/ 3392 w 10000"/>
                <a:gd name="connsiteY50" fmla="*/ 8421 h 10000"/>
                <a:gd name="connsiteX51" fmla="*/ 1535 w 10000"/>
                <a:gd name="connsiteY51" fmla="*/ 7655 h 10000"/>
                <a:gd name="connsiteX52" fmla="*/ 1328 w 10000"/>
                <a:gd name="connsiteY52" fmla="*/ 4210 h 10000"/>
                <a:gd name="connsiteX53" fmla="*/ 1328 w 10000"/>
                <a:gd name="connsiteY53" fmla="*/ 956 h 10000"/>
                <a:gd name="connsiteX54" fmla="*/ 1225 w 10000"/>
                <a:gd name="connsiteY54" fmla="*/ 1148 h 10000"/>
                <a:gd name="connsiteX55" fmla="*/ 6593 w 10000"/>
                <a:gd name="connsiteY55" fmla="*/ 1340 h 10000"/>
                <a:gd name="connsiteX56" fmla="*/ 7935 w 10000"/>
                <a:gd name="connsiteY56" fmla="*/ 1914 h 10000"/>
                <a:gd name="connsiteX57" fmla="*/ 8657 w 10000"/>
                <a:gd name="connsiteY57" fmla="*/ 2870 h 10000"/>
                <a:gd name="connsiteX58" fmla="*/ 9071 w 10000"/>
                <a:gd name="connsiteY58" fmla="*/ 4402 h 10000"/>
                <a:gd name="connsiteX59" fmla="*/ 9381 w 10000"/>
                <a:gd name="connsiteY59" fmla="*/ 5933 h 10000"/>
                <a:gd name="connsiteX60" fmla="*/ 9484 w 10000"/>
                <a:gd name="connsiteY60" fmla="*/ 8038 h 10000"/>
                <a:gd name="connsiteX61" fmla="*/ 9174 w 10000"/>
                <a:gd name="connsiteY61" fmla="*/ 9377 h 10000"/>
                <a:gd name="connsiteX62" fmla="*/ 8348 w 10000"/>
                <a:gd name="connsiteY62" fmla="*/ 9569 h 10000"/>
                <a:gd name="connsiteX63" fmla="*/ 7419 w 10000"/>
                <a:gd name="connsiteY63" fmla="*/ 9187 h 10000"/>
                <a:gd name="connsiteX64" fmla="*/ 4941 w 10000"/>
                <a:gd name="connsiteY64" fmla="*/ 8612 h 10000"/>
                <a:gd name="connsiteX65" fmla="*/ 2154 w 10000"/>
                <a:gd name="connsiteY65" fmla="*/ 8612 h 10000"/>
                <a:gd name="connsiteX66" fmla="*/ 605 w 10000"/>
                <a:gd name="connsiteY66" fmla="*/ 7847 h 10000"/>
                <a:gd name="connsiteX67" fmla="*/ 605 w 10000"/>
                <a:gd name="connsiteY67" fmla="*/ 5550 h 10000"/>
                <a:gd name="connsiteX68" fmla="*/ 811 w 10000"/>
                <a:gd name="connsiteY68" fmla="*/ 3254 h 10000"/>
                <a:gd name="connsiteX69" fmla="*/ 1018 w 10000"/>
                <a:gd name="connsiteY69" fmla="*/ 1340 h 10000"/>
                <a:gd name="connsiteX70" fmla="*/ 1741 w 10000"/>
                <a:gd name="connsiteY70" fmla="*/ 382 h 10000"/>
                <a:gd name="connsiteX71" fmla="*/ 2980 w 10000"/>
                <a:gd name="connsiteY71" fmla="*/ 192 h 10000"/>
                <a:gd name="connsiteX72" fmla="*/ 4425 w 10000"/>
                <a:gd name="connsiteY72" fmla="*/ 382 h 10000"/>
                <a:gd name="connsiteX73" fmla="*/ 7109 w 10000"/>
                <a:gd name="connsiteY73" fmla="*/ 574 h 10000"/>
                <a:gd name="connsiteX74" fmla="*/ 9071 w 10000"/>
                <a:gd name="connsiteY74" fmla="*/ 2105 h 10000"/>
                <a:gd name="connsiteX75" fmla="*/ 9587 w 10000"/>
                <a:gd name="connsiteY75" fmla="*/ 6507 h 10000"/>
                <a:gd name="connsiteX76" fmla="*/ 9587 w 10000"/>
                <a:gd name="connsiteY76" fmla="*/ 8421 h 10000"/>
                <a:gd name="connsiteX77" fmla="*/ 9278 w 10000"/>
                <a:gd name="connsiteY77" fmla="*/ 9377 h 10000"/>
                <a:gd name="connsiteX78" fmla="*/ 8038 w 10000"/>
                <a:gd name="connsiteY78" fmla="*/ 9569 h 10000"/>
                <a:gd name="connsiteX79" fmla="*/ 6697 w 10000"/>
                <a:gd name="connsiteY79" fmla="*/ 9377 h 10000"/>
                <a:gd name="connsiteX80" fmla="*/ 3806 w 10000"/>
                <a:gd name="connsiteY80" fmla="*/ 8803 h 10000"/>
                <a:gd name="connsiteX81" fmla="*/ 2360 w 10000"/>
                <a:gd name="connsiteY81" fmla="*/ 8995 h 10000"/>
                <a:gd name="connsiteX82" fmla="*/ 1121 w 10000"/>
                <a:gd name="connsiteY82" fmla="*/ 9187 h 10000"/>
                <a:gd name="connsiteX83" fmla="*/ 295 w 10000"/>
                <a:gd name="connsiteY83" fmla="*/ 8421 h 10000"/>
                <a:gd name="connsiteX84" fmla="*/ 192 w 10000"/>
                <a:gd name="connsiteY84" fmla="*/ 6698 h 10000"/>
                <a:gd name="connsiteX85" fmla="*/ 295 w 10000"/>
                <a:gd name="connsiteY85" fmla="*/ 4784 h 10000"/>
                <a:gd name="connsiteX86" fmla="*/ 192 w 10000"/>
                <a:gd name="connsiteY86" fmla="*/ 4784 h 10000"/>
                <a:gd name="connsiteX0" fmla="*/ 192 w 10000"/>
                <a:gd name="connsiteY0" fmla="*/ 4784 h 10000"/>
                <a:gd name="connsiteX1" fmla="*/ 89 w 10000"/>
                <a:gd name="connsiteY1" fmla="*/ 8229 h 10000"/>
                <a:gd name="connsiteX2" fmla="*/ 1638 w 10000"/>
                <a:gd name="connsiteY2" fmla="*/ 9377 h 10000"/>
                <a:gd name="connsiteX3" fmla="*/ 2980 w 10000"/>
                <a:gd name="connsiteY3" fmla="*/ 9187 h 10000"/>
                <a:gd name="connsiteX4" fmla="*/ 4425 w 10000"/>
                <a:gd name="connsiteY4" fmla="*/ 9187 h 10000"/>
                <a:gd name="connsiteX5" fmla="*/ 7213 w 10000"/>
                <a:gd name="connsiteY5" fmla="*/ 9761 h 10000"/>
                <a:gd name="connsiteX6" fmla="*/ 8554 w 10000"/>
                <a:gd name="connsiteY6" fmla="*/ 9761 h 10000"/>
                <a:gd name="connsiteX7" fmla="*/ 9484 w 10000"/>
                <a:gd name="connsiteY7" fmla="*/ 9377 h 10000"/>
                <a:gd name="connsiteX8" fmla="*/ 9794 w 10000"/>
                <a:gd name="connsiteY8" fmla="*/ 8421 h 10000"/>
                <a:gd name="connsiteX9" fmla="*/ 9794 w 10000"/>
                <a:gd name="connsiteY9" fmla="*/ 6698 h 10000"/>
                <a:gd name="connsiteX10" fmla="*/ 9381 w 10000"/>
                <a:gd name="connsiteY10" fmla="*/ 2488 h 10000"/>
                <a:gd name="connsiteX11" fmla="*/ 7729 w 10000"/>
                <a:gd name="connsiteY11" fmla="*/ 382 h 10000"/>
                <a:gd name="connsiteX12" fmla="*/ 6593 w 10000"/>
                <a:gd name="connsiteY12" fmla="*/ 192 h 10000"/>
                <a:gd name="connsiteX13" fmla="*/ 5251 w 10000"/>
                <a:gd name="connsiteY13" fmla="*/ 0 h 10000"/>
                <a:gd name="connsiteX14" fmla="*/ 2257 w 10000"/>
                <a:gd name="connsiteY14" fmla="*/ 0 h 10000"/>
                <a:gd name="connsiteX15" fmla="*/ 1328 w 10000"/>
                <a:gd name="connsiteY15" fmla="*/ 192 h 10000"/>
                <a:gd name="connsiteX16" fmla="*/ 915 w 10000"/>
                <a:gd name="connsiteY16" fmla="*/ 1340 h 10000"/>
                <a:gd name="connsiteX17" fmla="*/ 708 w 10000"/>
                <a:gd name="connsiteY17" fmla="*/ 3254 h 10000"/>
                <a:gd name="connsiteX18" fmla="*/ 502 w 10000"/>
                <a:gd name="connsiteY18" fmla="*/ 5550 h 10000"/>
                <a:gd name="connsiteX19" fmla="*/ 915 w 10000"/>
                <a:gd name="connsiteY19" fmla="*/ 8803 h 10000"/>
                <a:gd name="connsiteX20" fmla="*/ 1638 w 10000"/>
                <a:gd name="connsiteY20" fmla="*/ 8995 h 10000"/>
                <a:gd name="connsiteX21" fmla="*/ 2773 w 10000"/>
                <a:gd name="connsiteY21" fmla="*/ 8995 h 10000"/>
                <a:gd name="connsiteX22" fmla="*/ 5664 w 10000"/>
                <a:gd name="connsiteY22" fmla="*/ 8995 h 10000"/>
                <a:gd name="connsiteX23" fmla="*/ 7006 w 10000"/>
                <a:gd name="connsiteY23" fmla="*/ 9377 h 10000"/>
                <a:gd name="connsiteX24" fmla="*/ 7832 w 10000"/>
                <a:gd name="connsiteY24" fmla="*/ 9761 h 10000"/>
                <a:gd name="connsiteX25" fmla="*/ 9484 w 10000"/>
                <a:gd name="connsiteY25" fmla="*/ 9377 h 10000"/>
                <a:gd name="connsiteX26" fmla="*/ 9587 w 10000"/>
                <a:gd name="connsiteY26" fmla="*/ 8038 h 10000"/>
                <a:gd name="connsiteX27" fmla="*/ 9484 w 10000"/>
                <a:gd name="connsiteY27" fmla="*/ 6124 h 10000"/>
                <a:gd name="connsiteX28" fmla="*/ 8865 w 10000"/>
                <a:gd name="connsiteY28" fmla="*/ 2870 h 10000"/>
                <a:gd name="connsiteX29" fmla="*/ 7213 w 10000"/>
                <a:gd name="connsiteY29" fmla="*/ 1148 h 10000"/>
                <a:gd name="connsiteX30" fmla="*/ 1225 w 10000"/>
                <a:gd name="connsiteY30" fmla="*/ 956 h 10000"/>
                <a:gd name="connsiteX31" fmla="*/ 1121 w 10000"/>
                <a:gd name="connsiteY31" fmla="*/ 1148 h 10000"/>
                <a:gd name="connsiteX32" fmla="*/ 1121 w 10000"/>
                <a:gd name="connsiteY32" fmla="*/ 4593 h 10000"/>
                <a:gd name="connsiteX33" fmla="*/ 1328 w 10000"/>
                <a:gd name="connsiteY33" fmla="*/ 7847 h 10000"/>
                <a:gd name="connsiteX34" fmla="*/ 3083 w 10000"/>
                <a:gd name="connsiteY34" fmla="*/ 8803 h 10000"/>
                <a:gd name="connsiteX35" fmla="*/ 5561 w 10000"/>
                <a:gd name="connsiteY35" fmla="*/ 8995 h 10000"/>
                <a:gd name="connsiteX36" fmla="*/ 7006 w 10000"/>
                <a:gd name="connsiteY36" fmla="*/ 9569 h 10000"/>
                <a:gd name="connsiteX37" fmla="*/ 8038 w 10000"/>
                <a:gd name="connsiteY37" fmla="*/ 9951 h 10000"/>
                <a:gd name="connsiteX38" fmla="*/ 9381 w 10000"/>
                <a:gd name="connsiteY38" fmla="*/ 8995 h 10000"/>
                <a:gd name="connsiteX39" fmla="*/ 10000 w 10000"/>
                <a:gd name="connsiteY39" fmla="*/ 5741 h 10000"/>
                <a:gd name="connsiteX40" fmla="*/ 9690 w 10000"/>
                <a:gd name="connsiteY40" fmla="*/ 3636 h 10000"/>
                <a:gd name="connsiteX41" fmla="*/ 7522 w 10000"/>
                <a:gd name="connsiteY41" fmla="*/ 1914 h 10000"/>
                <a:gd name="connsiteX42" fmla="*/ 6593 w 10000"/>
                <a:gd name="connsiteY42" fmla="*/ 2296 h 10000"/>
                <a:gd name="connsiteX43" fmla="*/ 9174 w 10000"/>
                <a:gd name="connsiteY43" fmla="*/ 3062 h 10000"/>
                <a:gd name="connsiteX44" fmla="*/ 9794 w 10000"/>
                <a:gd name="connsiteY44" fmla="*/ 4784 h 10000"/>
                <a:gd name="connsiteX45" fmla="*/ 9587 w 10000"/>
                <a:gd name="connsiteY45" fmla="*/ 7847 h 10000"/>
                <a:gd name="connsiteX46" fmla="*/ 8245 w 10000"/>
                <a:gd name="connsiteY46" fmla="*/ 9761 h 10000"/>
                <a:gd name="connsiteX47" fmla="*/ 7419 w 10000"/>
                <a:gd name="connsiteY47" fmla="*/ 9377 h 10000"/>
                <a:gd name="connsiteX48" fmla="*/ 5973 w 10000"/>
                <a:gd name="connsiteY48" fmla="*/ 8803 h 10000"/>
                <a:gd name="connsiteX49" fmla="*/ 3392 w 10000"/>
                <a:gd name="connsiteY49" fmla="*/ 8421 h 10000"/>
                <a:gd name="connsiteX50" fmla="*/ 1535 w 10000"/>
                <a:gd name="connsiteY50" fmla="*/ 7655 h 10000"/>
                <a:gd name="connsiteX51" fmla="*/ 1328 w 10000"/>
                <a:gd name="connsiteY51" fmla="*/ 4210 h 10000"/>
                <a:gd name="connsiteX52" fmla="*/ 1328 w 10000"/>
                <a:gd name="connsiteY52" fmla="*/ 956 h 10000"/>
                <a:gd name="connsiteX53" fmla="*/ 1225 w 10000"/>
                <a:gd name="connsiteY53" fmla="*/ 1148 h 10000"/>
                <a:gd name="connsiteX54" fmla="*/ 6593 w 10000"/>
                <a:gd name="connsiteY54" fmla="*/ 1340 h 10000"/>
                <a:gd name="connsiteX55" fmla="*/ 7935 w 10000"/>
                <a:gd name="connsiteY55" fmla="*/ 1914 h 10000"/>
                <a:gd name="connsiteX56" fmla="*/ 8657 w 10000"/>
                <a:gd name="connsiteY56" fmla="*/ 2870 h 10000"/>
                <a:gd name="connsiteX57" fmla="*/ 9071 w 10000"/>
                <a:gd name="connsiteY57" fmla="*/ 4402 h 10000"/>
                <a:gd name="connsiteX58" fmla="*/ 9381 w 10000"/>
                <a:gd name="connsiteY58" fmla="*/ 5933 h 10000"/>
                <a:gd name="connsiteX59" fmla="*/ 9484 w 10000"/>
                <a:gd name="connsiteY59" fmla="*/ 8038 h 10000"/>
                <a:gd name="connsiteX60" fmla="*/ 9174 w 10000"/>
                <a:gd name="connsiteY60" fmla="*/ 9377 h 10000"/>
                <a:gd name="connsiteX61" fmla="*/ 8348 w 10000"/>
                <a:gd name="connsiteY61" fmla="*/ 9569 h 10000"/>
                <a:gd name="connsiteX62" fmla="*/ 7419 w 10000"/>
                <a:gd name="connsiteY62" fmla="*/ 9187 h 10000"/>
                <a:gd name="connsiteX63" fmla="*/ 4941 w 10000"/>
                <a:gd name="connsiteY63" fmla="*/ 8612 h 10000"/>
                <a:gd name="connsiteX64" fmla="*/ 2154 w 10000"/>
                <a:gd name="connsiteY64" fmla="*/ 8612 h 10000"/>
                <a:gd name="connsiteX65" fmla="*/ 605 w 10000"/>
                <a:gd name="connsiteY65" fmla="*/ 7847 h 10000"/>
                <a:gd name="connsiteX66" fmla="*/ 605 w 10000"/>
                <a:gd name="connsiteY66" fmla="*/ 5550 h 10000"/>
                <a:gd name="connsiteX67" fmla="*/ 811 w 10000"/>
                <a:gd name="connsiteY67" fmla="*/ 3254 h 10000"/>
                <a:gd name="connsiteX68" fmla="*/ 1018 w 10000"/>
                <a:gd name="connsiteY68" fmla="*/ 1340 h 10000"/>
                <a:gd name="connsiteX69" fmla="*/ 1741 w 10000"/>
                <a:gd name="connsiteY69" fmla="*/ 382 h 10000"/>
                <a:gd name="connsiteX70" fmla="*/ 2980 w 10000"/>
                <a:gd name="connsiteY70" fmla="*/ 192 h 10000"/>
                <a:gd name="connsiteX71" fmla="*/ 4425 w 10000"/>
                <a:gd name="connsiteY71" fmla="*/ 382 h 10000"/>
                <a:gd name="connsiteX72" fmla="*/ 7109 w 10000"/>
                <a:gd name="connsiteY72" fmla="*/ 574 h 10000"/>
                <a:gd name="connsiteX73" fmla="*/ 9071 w 10000"/>
                <a:gd name="connsiteY73" fmla="*/ 2105 h 10000"/>
                <a:gd name="connsiteX74" fmla="*/ 9587 w 10000"/>
                <a:gd name="connsiteY74" fmla="*/ 6507 h 10000"/>
                <a:gd name="connsiteX75" fmla="*/ 9587 w 10000"/>
                <a:gd name="connsiteY75" fmla="*/ 8421 h 10000"/>
                <a:gd name="connsiteX76" fmla="*/ 9278 w 10000"/>
                <a:gd name="connsiteY76" fmla="*/ 9377 h 10000"/>
                <a:gd name="connsiteX77" fmla="*/ 8038 w 10000"/>
                <a:gd name="connsiteY77" fmla="*/ 9569 h 10000"/>
                <a:gd name="connsiteX78" fmla="*/ 6697 w 10000"/>
                <a:gd name="connsiteY78" fmla="*/ 9377 h 10000"/>
                <a:gd name="connsiteX79" fmla="*/ 3806 w 10000"/>
                <a:gd name="connsiteY79" fmla="*/ 8803 h 10000"/>
                <a:gd name="connsiteX80" fmla="*/ 2360 w 10000"/>
                <a:gd name="connsiteY80" fmla="*/ 8995 h 10000"/>
                <a:gd name="connsiteX81" fmla="*/ 1121 w 10000"/>
                <a:gd name="connsiteY81" fmla="*/ 9187 h 10000"/>
                <a:gd name="connsiteX82" fmla="*/ 295 w 10000"/>
                <a:gd name="connsiteY82" fmla="*/ 8421 h 10000"/>
                <a:gd name="connsiteX83" fmla="*/ 192 w 10000"/>
                <a:gd name="connsiteY83" fmla="*/ 6698 h 10000"/>
                <a:gd name="connsiteX84" fmla="*/ 295 w 10000"/>
                <a:gd name="connsiteY84" fmla="*/ 4784 h 10000"/>
                <a:gd name="connsiteX85" fmla="*/ 192 w 10000"/>
                <a:gd name="connsiteY85" fmla="*/ 4784 h 10000"/>
                <a:gd name="connsiteX0" fmla="*/ 192 w 10000"/>
                <a:gd name="connsiteY0" fmla="*/ 4784 h 10000"/>
                <a:gd name="connsiteX1" fmla="*/ 89 w 10000"/>
                <a:gd name="connsiteY1" fmla="*/ 8229 h 10000"/>
                <a:gd name="connsiteX2" fmla="*/ 1638 w 10000"/>
                <a:gd name="connsiteY2" fmla="*/ 9377 h 10000"/>
                <a:gd name="connsiteX3" fmla="*/ 2980 w 10000"/>
                <a:gd name="connsiteY3" fmla="*/ 9187 h 10000"/>
                <a:gd name="connsiteX4" fmla="*/ 4425 w 10000"/>
                <a:gd name="connsiteY4" fmla="*/ 9187 h 10000"/>
                <a:gd name="connsiteX5" fmla="*/ 7213 w 10000"/>
                <a:gd name="connsiteY5" fmla="*/ 9761 h 10000"/>
                <a:gd name="connsiteX6" fmla="*/ 8554 w 10000"/>
                <a:gd name="connsiteY6" fmla="*/ 9761 h 10000"/>
                <a:gd name="connsiteX7" fmla="*/ 9484 w 10000"/>
                <a:gd name="connsiteY7" fmla="*/ 9377 h 10000"/>
                <a:gd name="connsiteX8" fmla="*/ 9794 w 10000"/>
                <a:gd name="connsiteY8" fmla="*/ 8421 h 10000"/>
                <a:gd name="connsiteX9" fmla="*/ 9794 w 10000"/>
                <a:gd name="connsiteY9" fmla="*/ 6698 h 10000"/>
                <a:gd name="connsiteX10" fmla="*/ 9381 w 10000"/>
                <a:gd name="connsiteY10" fmla="*/ 2488 h 10000"/>
                <a:gd name="connsiteX11" fmla="*/ 7729 w 10000"/>
                <a:gd name="connsiteY11" fmla="*/ 382 h 10000"/>
                <a:gd name="connsiteX12" fmla="*/ 6593 w 10000"/>
                <a:gd name="connsiteY12" fmla="*/ 192 h 10000"/>
                <a:gd name="connsiteX13" fmla="*/ 5251 w 10000"/>
                <a:gd name="connsiteY13" fmla="*/ 0 h 10000"/>
                <a:gd name="connsiteX14" fmla="*/ 2257 w 10000"/>
                <a:gd name="connsiteY14" fmla="*/ 0 h 10000"/>
                <a:gd name="connsiteX15" fmla="*/ 1328 w 10000"/>
                <a:gd name="connsiteY15" fmla="*/ 192 h 10000"/>
                <a:gd name="connsiteX16" fmla="*/ 915 w 10000"/>
                <a:gd name="connsiteY16" fmla="*/ 1340 h 10000"/>
                <a:gd name="connsiteX17" fmla="*/ 708 w 10000"/>
                <a:gd name="connsiteY17" fmla="*/ 3254 h 10000"/>
                <a:gd name="connsiteX18" fmla="*/ 502 w 10000"/>
                <a:gd name="connsiteY18" fmla="*/ 5550 h 10000"/>
                <a:gd name="connsiteX19" fmla="*/ 915 w 10000"/>
                <a:gd name="connsiteY19" fmla="*/ 8803 h 10000"/>
                <a:gd name="connsiteX20" fmla="*/ 1638 w 10000"/>
                <a:gd name="connsiteY20" fmla="*/ 8995 h 10000"/>
                <a:gd name="connsiteX21" fmla="*/ 2773 w 10000"/>
                <a:gd name="connsiteY21" fmla="*/ 8995 h 10000"/>
                <a:gd name="connsiteX22" fmla="*/ 5664 w 10000"/>
                <a:gd name="connsiteY22" fmla="*/ 8995 h 10000"/>
                <a:gd name="connsiteX23" fmla="*/ 7006 w 10000"/>
                <a:gd name="connsiteY23" fmla="*/ 9377 h 10000"/>
                <a:gd name="connsiteX24" fmla="*/ 7832 w 10000"/>
                <a:gd name="connsiteY24" fmla="*/ 9761 h 10000"/>
                <a:gd name="connsiteX25" fmla="*/ 9484 w 10000"/>
                <a:gd name="connsiteY25" fmla="*/ 9377 h 10000"/>
                <a:gd name="connsiteX26" fmla="*/ 9587 w 10000"/>
                <a:gd name="connsiteY26" fmla="*/ 8038 h 10000"/>
                <a:gd name="connsiteX27" fmla="*/ 9484 w 10000"/>
                <a:gd name="connsiteY27" fmla="*/ 6124 h 10000"/>
                <a:gd name="connsiteX28" fmla="*/ 8865 w 10000"/>
                <a:gd name="connsiteY28" fmla="*/ 2870 h 10000"/>
                <a:gd name="connsiteX29" fmla="*/ 7213 w 10000"/>
                <a:gd name="connsiteY29" fmla="*/ 1148 h 10000"/>
                <a:gd name="connsiteX30" fmla="*/ 1225 w 10000"/>
                <a:gd name="connsiteY30" fmla="*/ 956 h 10000"/>
                <a:gd name="connsiteX31" fmla="*/ 1121 w 10000"/>
                <a:gd name="connsiteY31" fmla="*/ 1148 h 10000"/>
                <a:gd name="connsiteX32" fmla="*/ 1121 w 10000"/>
                <a:gd name="connsiteY32" fmla="*/ 4593 h 10000"/>
                <a:gd name="connsiteX33" fmla="*/ 1328 w 10000"/>
                <a:gd name="connsiteY33" fmla="*/ 7847 h 10000"/>
                <a:gd name="connsiteX34" fmla="*/ 3083 w 10000"/>
                <a:gd name="connsiteY34" fmla="*/ 8803 h 10000"/>
                <a:gd name="connsiteX35" fmla="*/ 5561 w 10000"/>
                <a:gd name="connsiteY35" fmla="*/ 8995 h 10000"/>
                <a:gd name="connsiteX36" fmla="*/ 7006 w 10000"/>
                <a:gd name="connsiteY36" fmla="*/ 9569 h 10000"/>
                <a:gd name="connsiteX37" fmla="*/ 8038 w 10000"/>
                <a:gd name="connsiteY37" fmla="*/ 9951 h 10000"/>
                <a:gd name="connsiteX38" fmla="*/ 9381 w 10000"/>
                <a:gd name="connsiteY38" fmla="*/ 8995 h 10000"/>
                <a:gd name="connsiteX39" fmla="*/ 10000 w 10000"/>
                <a:gd name="connsiteY39" fmla="*/ 5741 h 10000"/>
                <a:gd name="connsiteX40" fmla="*/ 9690 w 10000"/>
                <a:gd name="connsiteY40" fmla="*/ 3636 h 10000"/>
                <a:gd name="connsiteX41" fmla="*/ 7522 w 10000"/>
                <a:gd name="connsiteY41" fmla="*/ 1914 h 10000"/>
                <a:gd name="connsiteX42" fmla="*/ 6644 w 10000"/>
                <a:gd name="connsiteY42" fmla="*/ 2022 h 10000"/>
                <a:gd name="connsiteX43" fmla="*/ 9174 w 10000"/>
                <a:gd name="connsiteY43" fmla="*/ 3062 h 10000"/>
                <a:gd name="connsiteX44" fmla="*/ 9794 w 10000"/>
                <a:gd name="connsiteY44" fmla="*/ 4784 h 10000"/>
                <a:gd name="connsiteX45" fmla="*/ 9587 w 10000"/>
                <a:gd name="connsiteY45" fmla="*/ 7847 h 10000"/>
                <a:gd name="connsiteX46" fmla="*/ 8245 w 10000"/>
                <a:gd name="connsiteY46" fmla="*/ 9761 h 10000"/>
                <a:gd name="connsiteX47" fmla="*/ 7419 w 10000"/>
                <a:gd name="connsiteY47" fmla="*/ 9377 h 10000"/>
                <a:gd name="connsiteX48" fmla="*/ 5973 w 10000"/>
                <a:gd name="connsiteY48" fmla="*/ 8803 h 10000"/>
                <a:gd name="connsiteX49" fmla="*/ 3392 w 10000"/>
                <a:gd name="connsiteY49" fmla="*/ 8421 h 10000"/>
                <a:gd name="connsiteX50" fmla="*/ 1535 w 10000"/>
                <a:gd name="connsiteY50" fmla="*/ 7655 h 10000"/>
                <a:gd name="connsiteX51" fmla="*/ 1328 w 10000"/>
                <a:gd name="connsiteY51" fmla="*/ 4210 h 10000"/>
                <a:gd name="connsiteX52" fmla="*/ 1328 w 10000"/>
                <a:gd name="connsiteY52" fmla="*/ 956 h 10000"/>
                <a:gd name="connsiteX53" fmla="*/ 1225 w 10000"/>
                <a:gd name="connsiteY53" fmla="*/ 1148 h 10000"/>
                <a:gd name="connsiteX54" fmla="*/ 6593 w 10000"/>
                <a:gd name="connsiteY54" fmla="*/ 1340 h 10000"/>
                <a:gd name="connsiteX55" fmla="*/ 7935 w 10000"/>
                <a:gd name="connsiteY55" fmla="*/ 1914 h 10000"/>
                <a:gd name="connsiteX56" fmla="*/ 8657 w 10000"/>
                <a:gd name="connsiteY56" fmla="*/ 2870 h 10000"/>
                <a:gd name="connsiteX57" fmla="*/ 9071 w 10000"/>
                <a:gd name="connsiteY57" fmla="*/ 4402 h 10000"/>
                <a:gd name="connsiteX58" fmla="*/ 9381 w 10000"/>
                <a:gd name="connsiteY58" fmla="*/ 5933 h 10000"/>
                <a:gd name="connsiteX59" fmla="*/ 9484 w 10000"/>
                <a:gd name="connsiteY59" fmla="*/ 8038 h 10000"/>
                <a:gd name="connsiteX60" fmla="*/ 9174 w 10000"/>
                <a:gd name="connsiteY60" fmla="*/ 9377 h 10000"/>
                <a:gd name="connsiteX61" fmla="*/ 8348 w 10000"/>
                <a:gd name="connsiteY61" fmla="*/ 9569 h 10000"/>
                <a:gd name="connsiteX62" fmla="*/ 7419 w 10000"/>
                <a:gd name="connsiteY62" fmla="*/ 9187 h 10000"/>
                <a:gd name="connsiteX63" fmla="*/ 4941 w 10000"/>
                <a:gd name="connsiteY63" fmla="*/ 8612 h 10000"/>
                <a:gd name="connsiteX64" fmla="*/ 2154 w 10000"/>
                <a:gd name="connsiteY64" fmla="*/ 8612 h 10000"/>
                <a:gd name="connsiteX65" fmla="*/ 605 w 10000"/>
                <a:gd name="connsiteY65" fmla="*/ 7847 h 10000"/>
                <a:gd name="connsiteX66" fmla="*/ 605 w 10000"/>
                <a:gd name="connsiteY66" fmla="*/ 5550 h 10000"/>
                <a:gd name="connsiteX67" fmla="*/ 811 w 10000"/>
                <a:gd name="connsiteY67" fmla="*/ 3254 h 10000"/>
                <a:gd name="connsiteX68" fmla="*/ 1018 w 10000"/>
                <a:gd name="connsiteY68" fmla="*/ 1340 h 10000"/>
                <a:gd name="connsiteX69" fmla="*/ 1741 w 10000"/>
                <a:gd name="connsiteY69" fmla="*/ 382 h 10000"/>
                <a:gd name="connsiteX70" fmla="*/ 2980 w 10000"/>
                <a:gd name="connsiteY70" fmla="*/ 192 h 10000"/>
                <a:gd name="connsiteX71" fmla="*/ 4425 w 10000"/>
                <a:gd name="connsiteY71" fmla="*/ 382 h 10000"/>
                <a:gd name="connsiteX72" fmla="*/ 7109 w 10000"/>
                <a:gd name="connsiteY72" fmla="*/ 574 h 10000"/>
                <a:gd name="connsiteX73" fmla="*/ 9071 w 10000"/>
                <a:gd name="connsiteY73" fmla="*/ 2105 h 10000"/>
                <a:gd name="connsiteX74" fmla="*/ 9587 w 10000"/>
                <a:gd name="connsiteY74" fmla="*/ 6507 h 10000"/>
                <a:gd name="connsiteX75" fmla="*/ 9587 w 10000"/>
                <a:gd name="connsiteY75" fmla="*/ 8421 h 10000"/>
                <a:gd name="connsiteX76" fmla="*/ 9278 w 10000"/>
                <a:gd name="connsiteY76" fmla="*/ 9377 h 10000"/>
                <a:gd name="connsiteX77" fmla="*/ 8038 w 10000"/>
                <a:gd name="connsiteY77" fmla="*/ 9569 h 10000"/>
                <a:gd name="connsiteX78" fmla="*/ 6697 w 10000"/>
                <a:gd name="connsiteY78" fmla="*/ 9377 h 10000"/>
                <a:gd name="connsiteX79" fmla="*/ 3806 w 10000"/>
                <a:gd name="connsiteY79" fmla="*/ 8803 h 10000"/>
                <a:gd name="connsiteX80" fmla="*/ 2360 w 10000"/>
                <a:gd name="connsiteY80" fmla="*/ 8995 h 10000"/>
                <a:gd name="connsiteX81" fmla="*/ 1121 w 10000"/>
                <a:gd name="connsiteY81" fmla="*/ 9187 h 10000"/>
                <a:gd name="connsiteX82" fmla="*/ 295 w 10000"/>
                <a:gd name="connsiteY82" fmla="*/ 8421 h 10000"/>
                <a:gd name="connsiteX83" fmla="*/ 192 w 10000"/>
                <a:gd name="connsiteY83" fmla="*/ 6698 h 10000"/>
                <a:gd name="connsiteX84" fmla="*/ 295 w 10000"/>
                <a:gd name="connsiteY84" fmla="*/ 4784 h 10000"/>
                <a:gd name="connsiteX85" fmla="*/ 192 w 10000"/>
                <a:gd name="connsiteY85" fmla="*/ 47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0000" h="10000">
                  <a:moveTo>
                    <a:pt x="192" y="4784"/>
                  </a:moveTo>
                  <a:cubicBezTo>
                    <a:pt x="89" y="5933"/>
                    <a:pt x="-117" y="7081"/>
                    <a:pt x="89" y="8229"/>
                  </a:cubicBezTo>
                  <a:cubicBezTo>
                    <a:pt x="192" y="9569"/>
                    <a:pt x="1121" y="9377"/>
                    <a:pt x="1638" y="9377"/>
                  </a:cubicBezTo>
                  <a:cubicBezTo>
                    <a:pt x="2051" y="9187"/>
                    <a:pt x="2567" y="9187"/>
                    <a:pt x="2980" y="9187"/>
                  </a:cubicBezTo>
                  <a:lnTo>
                    <a:pt x="4425" y="9187"/>
                  </a:lnTo>
                  <a:lnTo>
                    <a:pt x="7213" y="9761"/>
                  </a:lnTo>
                  <a:cubicBezTo>
                    <a:pt x="7729" y="9761"/>
                    <a:pt x="8141" y="9951"/>
                    <a:pt x="8554" y="9761"/>
                  </a:cubicBezTo>
                  <a:cubicBezTo>
                    <a:pt x="8865" y="9761"/>
                    <a:pt x="9278" y="9761"/>
                    <a:pt x="9484" y="9377"/>
                  </a:cubicBezTo>
                  <a:cubicBezTo>
                    <a:pt x="9690" y="9187"/>
                    <a:pt x="9794" y="8803"/>
                    <a:pt x="9794" y="8421"/>
                  </a:cubicBezTo>
                  <a:lnTo>
                    <a:pt x="9794" y="6698"/>
                  </a:lnTo>
                  <a:cubicBezTo>
                    <a:pt x="9794" y="5359"/>
                    <a:pt x="9690" y="3828"/>
                    <a:pt x="9381" y="2488"/>
                  </a:cubicBezTo>
                  <a:cubicBezTo>
                    <a:pt x="9071" y="1148"/>
                    <a:pt x="8348" y="574"/>
                    <a:pt x="7729" y="382"/>
                  </a:cubicBezTo>
                  <a:cubicBezTo>
                    <a:pt x="7316" y="382"/>
                    <a:pt x="7006" y="192"/>
                    <a:pt x="6593" y="192"/>
                  </a:cubicBezTo>
                  <a:cubicBezTo>
                    <a:pt x="6180" y="192"/>
                    <a:pt x="5664" y="192"/>
                    <a:pt x="5251" y="0"/>
                  </a:cubicBezTo>
                  <a:lnTo>
                    <a:pt x="2257" y="0"/>
                  </a:lnTo>
                  <a:cubicBezTo>
                    <a:pt x="1948" y="0"/>
                    <a:pt x="1638" y="0"/>
                    <a:pt x="1328" y="192"/>
                  </a:cubicBezTo>
                  <a:cubicBezTo>
                    <a:pt x="1121" y="192"/>
                    <a:pt x="915" y="766"/>
                    <a:pt x="915" y="1340"/>
                  </a:cubicBezTo>
                  <a:cubicBezTo>
                    <a:pt x="811" y="1914"/>
                    <a:pt x="708" y="2680"/>
                    <a:pt x="708" y="3254"/>
                  </a:cubicBezTo>
                  <a:cubicBezTo>
                    <a:pt x="708" y="4019"/>
                    <a:pt x="605" y="4784"/>
                    <a:pt x="502" y="5550"/>
                  </a:cubicBezTo>
                  <a:cubicBezTo>
                    <a:pt x="399" y="6698"/>
                    <a:pt x="295" y="8229"/>
                    <a:pt x="915" y="8803"/>
                  </a:cubicBezTo>
                  <a:cubicBezTo>
                    <a:pt x="1121" y="8995"/>
                    <a:pt x="1432" y="8995"/>
                    <a:pt x="1638" y="8995"/>
                  </a:cubicBezTo>
                  <a:lnTo>
                    <a:pt x="2773" y="8995"/>
                  </a:lnTo>
                  <a:cubicBezTo>
                    <a:pt x="3703" y="8803"/>
                    <a:pt x="4735" y="8803"/>
                    <a:pt x="5664" y="8995"/>
                  </a:cubicBezTo>
                  <a:cubicBezTo>
                    <a:pt x="6076" y="9187"/>
                    <a:pt x="6593" y="9187"/>
                    <a:pt x="7006" y="9377"/>
                  </a:cubicBezTo>
                  <a:cubicBezTo>
                    <a:pt x="7316" y="9569"/>
                    <a:pt x="7625" y="9761"/>
                    <a:pt x="7832" y="9761"/>
                  </a:cubicBezTo>
                  <a:cubicBezTo>
                    <a:pt x="8348" y="9951"/>
                    <a:pt x="9071" y="10143"/>
                    <a:pt x="9484" y="9377"/>
                  </a:cubicBezTo>
                  <a:cubicBezTo>
                    <a:pt x="9587" y="8995"/>
                    <a:pt x="9587" y="8421"/>
                    <a:pt x="9587" y="8038"/>
                  </a:cubicBezTo>
                  <a:cubicBezTo>
                    <a:pt x="9587" y="7273"/>
                    <a:pt x="9587" y="6698"/>
                    <a:pt x="9484" y="6124"/>
                  </a:cubicBezTo>
                  <a:cubicBezTo>
                    <a:pt x="9381" y="4976"/>
                    <a:pt x="9278" y="3828"/>
                    <a:pt x="8865" y="2870"/>
                  </a:cubicBezTo>
                  <a:cubicBezTo>
                    <a:pt x="8554" y="1722"/>
                    <a:pt x="7832" y="1531"/>
                    <a:pt x="7213" y="1148"/>
                  </a:cubicBezTo>
                  <a:cubicBezTo>
                    <a:pt x="5251" y="574"/>
                    <a:pt x="3186" y="1722"/>
                    <a:pt x="1225" y="956"/>
                  </a:cubicBezTo>
                  <a:cubicBezTo>
                    <a:pt x="1225" y="956"/>
                    <a:pt x="1121" y="956"/>
                    <a:pt x="1121" y="1148"/>
                  </a:cubicBezTo>
                  <a:cubicBezTo>
                    <a:pt x="1535" y="2105"/>
                    <a:pt x="1328" y="3445"/>
                    <a:pt x="1121" y="4593"/>
                  </a:cubicBezTo>
                  <a:cubicBezTo>
                    <a:pt x="1018" y="5550"/>
                    <a:pt x="915" y="6889"/>
                    <a:pt x="1328" y="7847"/>
                  </a:cubicBezTo>
                  <a:cubicBezTo>
                    <a:pt x="1741" y="8803"/>
                    <a:pt x="2464" y="8803"/>
                    <a:pt x="3083" y="8803"/>
                  </a:cubicBezTo>
                  <a:cubicBezTo>
                    <a:pt x="3909" y="8803"/>
                    <a:pt x="4735" y="8995"/>
                    <a:pt x="5561" y="8995"/>
                  </a:cubicBezTo>
                  <a:cubicBezTo>
                    <a:pt x="6076" y="9187"/>
                    <a:pt x="6593" y="9377"/>
                    <a:pt x="7006" y="9569"/>
                  </a:cubicBezTo>
                  <a:cubicBezTo>
                    <a:pt x="7316" y="9761"/>
                    <a:pt x="7625" y="9951"/>
                    <a:pt x="8038" y="9951"/>
                  </a:cubicBezTo>
                  <a:cubicBezTo>
                    <a:pt x="8554" y="10143"/>
                    <a:pt x="9071" y="9761"/>
                    <a:pt x="9381" y="8995"/>
                  </a:cubicBezTo>
                  <a:cubicBezTo>
                    <a:pt x="9794" y="8038"/>
                    <a:pt x="10000" y="6889"/>
                    <a:pt x="10000" y="5741"/>
                  </a:cubicBezTo>
                  <a:cubicBezTo>
                    <a:pt x="10000" y="4976"/>
                    <a:pt x="10000" y="4210"/>
                    <a:pt x="9690" y="3636"/>
                  </a:cubicBezTo>
                  <a:cubicBezTo>
                    <a:pt x="9278" y="2296"/>
                    <a:pt x="8348" y="2105"/>
                    <a:pt x="7522" y="1914"/>
                  </a:cubicBezTo>
                  <a:cubicBezTo>
                    <a:pt x="7006" y="1691"/>
                    <a:pt x="6369" y="1831"/>
                    <a:pt x="6644" y="2022"/>
                  </a:cubicBezTo>
                  <a:cubicBezTo>
                    <a:pt x="7573" y="1831"/>
                    <a:pt x="8451" y="2105"/>
                    <a:pt x="9174" y="3062"/>
                  </a:cubicBezTo>
                  <a:cubicBezTo>
                    <a:pt x="9484" y="3445"/>
                    <a:pt x="9794" y="4019"/>
                    <a:pt x="9794" y="4784"/>
                  </a:cubicBezTo>
                  <a:cubicBezTo>
                    <a:pt x="9897" y="5741"/>
                    <a:pt x="9794" y="6889"/>
                    <a:pt x="9587" y="7847"/>
                  </a:cubicBezTo>
                  <a:cubicBezTo>
                    <a:pt x="9278" y="8995"/>
                    <a:pt x="8865" y="9569"/>
                    <a:pt x="8245" y="9761"/>
                  </a:cubicBezTo>
                  <a:cubicBezTo>
                    <a:pt x="7935" y="9761"/>
                    <a:pt x="7625" y="9569"/>
                    <a:pt x="7419" y="9377"/>
                  </a:cubicBezTo>
                  <a:cubicBezTo>
                    <a:pt x="6903" y="9187"/>
                    <a:pt x="6490" y="8995"/>
                    <a:pt x="5973" y="8803"/>
                  </a:cubicBezTo>
                  <a:cubicBezTo>
                    <a:pt x="5148" y="8612"/>
                    <a:pt x="4219" y="8612"/>
                    <a:pt x="3392" y="8421"/>
                  </a:cubicBezTo>
                  <a:cubicBezTo>
                    <a:pt x="2773" y="8421"/>
                    <a:pt x="1948" y="8612"/>
                    <a:pt x="1535" y="7655"/>
                  </a:cubicBezTo>
                  <a:cubicBezTo>
                    <a:pt x="1018" y="6698"/>
                    <a:pt x="1225" y="5359"/>
                    <a:pt x="1328" y="4210"/>
                  </a:cubicBezTo>
                  <a:cubicBezTo>
                    <a:pt x="1535" y="3062"/>
                    <a:pt x="1638" y="1914"/>
                    <a:pt x="1328" y="956"/>
                  </a:cubicBezTo>
                  <a:cubicBezTo>
                    <a:pt x="1225" y="956"/>
                    <a:pt x="1225" y="1148"/>
                    <a:pt x="1225" y="1148"/>
                  </a:cubicBezTo>
                  <a:cubicBezTo>
                    <a:pt x="2980" y="1914"/>
                    <a:pt x="4838" y="1148"/>
                    <a:pt x="6593" y="1340"/>
                  </a:cubicBezTo>
                  <a:cubicBezTo>
                    <a:pt x="7006" y="1531"/>
                    <a:pt x="7419" y="1531"/>
                    <a:pt x="7935" y="1914"/>
                  </a:cubicBezTo>
                  <a:cubicBezTo>
                    <a:pt x="8141" y="2105"/>
                    <a:pt x="8451" y="2296"/>
                    <a:pt x="8657" y="2870"/>
                  </a:cubicBezTo>
                  <a:cubicBezTo>
                    <a:pt x="8865" y="3254"/>
                    <a:pt x="8968" y="3828"/>
                    <a:pt x="9071" y="4402"/>
                  </a:cubicBezTo>
                  <a:cubicBezTo>
                    <a:pt x="9174" y="4976"/>
                    <a:pt x="9278" y="5550"/>
                    <a:pt x="9381" y="5933"/>
                  </a:cubicBezTo>
                  <a:cubicBezTo>
                    <a:pt x="9381" y="6698"/>
                    <a:pt x="9484" y="7273"/>
                    <a:pt x="9484" y="8038"/>
                  </a:cubicBezTo>
                  <a:cubicBezTo>
                    <a:pt x="9484" y="8421"/>
                    <a:pt x="9381" y="8995"/>
                    <a:pt x="9174" y="9377"/>
                  </a:cubicBezTo>
                  <a:cubicBezTo>
                    <a:pt x="8968" y="9761"/>
                    <a:pt x="8554" y="9761"/>
                    <a:pt x="8348" y="9569"/>
                  </a:cubicBezTo>
                  <a:cubicBezTo>
                    <a:pt x="8038" y="9569"/>
                    <a:pt x="7729" y="9377"/>
                    <a:pt x="7419" y="9187"/>
                  </a:cubicBezTo>
                  <a:lnTo>
                    <a:pt x="4941" y="8612"/>
                  </a:lnTo>
                  <a:lnTo>
                    <a:pt x="2154" y="8612"/>
                  </a:lnTo>
                  <a:cubicBezTo>
                    <a:pt x="1638" y="8803"/>
                    <a:pt x="915" y="8995"/>
                    <a:pt x="605" y="7847"/>
                  </a:cubicBezTo>
                  <a:cubicBezTo>
                    <a:pt x="502" y="7273"/>
                    <a:pt x="605" y="6315"/>
                    <a:pt x="605" y="5550"/>
                  </a:cubicBezTo>
                  <a:cubicBezTo>
                    <a:pt x="708" y="4784"/>
                    <a:pt x="811" y="4019"/>
                    <a:pt x="811" y="3254"/>
                  </a:cubicBezTo>
                  <a:cubicBezTo>
                    <a:pt x="915" y="2680"/>
                    <a:pt x="915" y="1914"/>
                    <a:pt x="1018" y="1340"/>
                  </a:cubicBezTo>
                  <a:cubicBezTo>
                    <a:pt x="1121" y="574"/>
                    <a:pt x="1432" y="382"/>
                    <a:pt x="1741" y="382"/>
                  </a:cubicBezTo>
                  <a:cubicBezTo>
                    <a:pt x="2154" y="382"/>
                    <a:pt x="2567" y="382"/>
                    <a:pt x="2980" y="192"/>
                  </a:cubicBezTo>
                  <a:cubicBezTo>
                    <a:pt x="3392" y="192"/>
                    <a:pt x="3909" y="192"/>
                    <a:pt x="4425" y="382"/>
                  </a:cubicBezTo>
                  <a:cubicBezTo>
                    <a:pt x="5251" y="382"/>
                    <a:pt x="6180" y="574"/>
                    <a:pt x="7109" y="574"/>
                  </a:cubicBezTo>
                  <a:cubicBezTo>
                    <a:pt x="7832" y="574"/>
                    <a:pt x="8554" y="956"/>
                    <a:pt x="9071" y="2105"/>
                  </a:cubicBezTo>
                  <a:cubicBezTo>
                    <a:pt x="9587" y="3254"/>
                    <a:pt x="9587" y="4976"/>
                    <a:pt x="9587" y="6507"/>
                  </a:cubicBezTo>
                  <a:lnTo>
                    <a:pt x="9587" y="8421"/>
                  </a:lnTo>
                  <a:cubicBezTo>
                    <a:pt x="9587" y="8803"/>
                    <a:pt x="9484" y="9187"/>
                    <a:pt x="9278" y="9377"/>
                  </a:cubicBezTo>
                  <a:cubicBezTo>
                    <a:pt x="8865" y="9569"/>
                    <a:pt x="8451" y="9569"/>
                    <a:pt x="8038" y="9569"/>
                  </a:cubicBezTo>
                  <a:cubicBezTo>
                    <a:pt x="7625" y="9569"/>
                    <a:pt x="7109" y="9377"/>
                    <a:pt x="6697" y="9377"/>
                  </a:cubicBezTo>
                  <a:cubicBezTo>
                    <a:pt x="5767" y="8995"/>
                    <a:pt x="4838" y="8995"/>
                    <a:pt x="3806" y="8803"/>
                  </a:cubicBezTo>
                  <a:cubicBezTo>
                    <a:pt x="3392" y="8803"/>
                    <a:pt x="2876" y="8803"/>
                    <a:pt x="2360" y="8995"/>
                  </a:cubicBezTo>
                  <a:cubicBezTo>
                    <a:pt x="1948" y="8995"/>
                    <a:pt x="1535" y="9187"/>
                    <a:pt x="1121" y="9187"/>
                  </a:cubicBezTo>
                  <a:cubicBezTo>
                    <a:pt x="811" y="9187"/>
                    <a:pt x="399" y="8995"/>
                    <a:pt x="295" y="8421"/>
                  </a:cubicBezTo>
                  <a:cubicBezTo>
                    <a:pt x="89" y="7847"/>
                    <a:pt x="89" y="7273"/>
                    <a:pt x="192" y="6698"/>
                  </a:cubicBezTo>
                  <a:cubicBezTo>
                    <a:pt x="192" y="6124"/>
                    <a:pt x="295" y="5550"/>
                    <a:pt x="295" y="4784"/>
                  </a:cubicBezTo>
                  <a:cubicBezTo>
                    <a:pt x="295" y="4593"/>
                    <a:pt x="192" y="4593"/>
                    <a:pt x="192" y="4784"/>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文本框 58"/>
            <p:cNvSpPr txBox="1"/>
            <p:nvPr/>
          </p:nvSpPr>
          <p:spPr>
            <a:xfrm>
              <a:off x="1513485" y="4251356"/>
              <a:ext cx="697627" cy="400110"/>
            </a:xfrm>
            <a:prstGeom prst="rect">
              <a:avLst/>
            </a:prstGeom>
            <a:noFill/>
          </p:spPr>
          <p:txBody>
            <a:bodyPr wrap="none" rtlCol="0">
              <a:spAutoFit/>
            </a:bodyPr>
            <a:lstStyle/>
            <a:p>
              <a:pPr algn="ctr"/>
              <a:r>
                <a:rPr lang="zh-TW" altLang="en-US" sz="2000" dirty="0">
                  <a:solidFill>
                    <a:schemeClr val="tx1">
                      <a:lumMod val="75000"/>
                      <a:lumOff val="25000"/>
                    </a:schemeClr>
                  </a:solidFill>
                </a:rPr>
                <a:t>情歌</a:t>
              </a:r>
              <a:endParaRPr lang="zh-CN" altLang="en-US" sz="2000" dirty="0">
                <a:solidFill>
                  <a:schemeClr val="tx1">
                    <a:lumMod val="75000"/>
                    <a:lumOff val="25000"/>
                  </a:schemeClr>
                </a:solidFill>
              </a:endParaRPr>
            </a:p>
          </p:txBody>
        </p:sp>
      </p:grpSp>
      <p:grpSp>
        <p:nvGrpSpPr>
          <p:cNvPr id="66" name="组合 65"/>
          <p:cNvGrpSpPr/>
          <p:nvPr/>
        </p:nvGrpSpPr>
        <p:grpSpPr>
          <a:xfrm>
            <a:off x="3492933" y="5357505"/>
            <a:ext cx="1852135" cy="1327567"/>
            <a:chOff x="3487180" y="4657716"/>
            <a:chExt cx="1852135" cy="1327567"/>
          </a:xfrm>
        </p:grpSpPr>
        <p:sp>
          <p:nvSpPr>
            <p:cNvPr id="56" name="Freeform 1178"/>
            <p:cNvSpPr>
              <a:spLocks/>
            </p:cNvSpPr>
            <p:nvPr/>
          </p:nvSpPr>
          <p:spPr bwMode="auto">
            <a:xfrm>
              <a:off x="3487180" y="4657716"/>
              <a:ext cx="1852135" cy="1039535"/>
            </a:xfrm>
            <a:custGeom>
              <a:avLst/>
              <a:gdLst>
                <a:gd name="T0" fmla="*/ 13 w 103"/>
                <a:gd name="T1" fmla="*/ 53 h 55"/>
                <a:gd name="T2" fmla="*/ 40 w 103"/>
                <a:gd name="T3" fmla="*/ 53 h 55"/>
                <a:gd name="T4" fmla="*/ 91 w 103"/>
                <a:gd name="T5" fmla="*/ 53 h 55"/>
                <a:gd name="T6" fmla="*/ 101 w 103"/>
                <a:gd name="T7" fmla="*/ 41 h 55"/>
                <a:gd name="T8" fmla="*/ 101 w 103"/>
                <a:gd name="T9" fmla="*/ 23 h 55"/>
                <a:gd name="T10" fmla="*/ 83 w 103"/>
                <a:gd name="T11" fmla="*/ 0 h 55"/>
                <a:gd name="T12" fmla="*/ 54 w 103"/>
                <a:gd name="T13" fmla="*/ 0 h 55"/>
                <a:gd name="T14" fmla="*/ 26 w 103"/>
                <a:gd name="T15" fmla="*/ 1 h 55"/>
                <a:gd name="T16" fmla="*/ 5 w 103"/>
                <a:gd name="T17" fmla="*/ 12 h 55"/>
                <a:gd name="T18" fmla="*/ 3 w 103"/>
                <a:gd name="T19" fmla="*/ 29 h 55"/>
                <a:gd name="T20" fmla="*/ 23 w 103"/>
                <a:gd name="T21" fmla="*/ 50 h 55"/>
                <a:gd name="T22" fmla="*/ 74 w 103"/>
                <a:gd name="T23" fmla="*/ 53 h 55"/>
                <a:gd name="T24" fmla="*/ 100 w 103"/>
                <a:gd name="T25" fmla="*/ 39 h 55"/>
                <a:gd name="T26" fmla="*/ 84 w 103"/>
                <a:gd name="T27" fmla="*/ 10 h 55"/>
                <a:gd name="T28" fmla="*/ 35 w 103"/>
                <a:gd name="T29" fmla="*/ 7 h 55"/>
                <a:gd name="T30" fmla="*/ 8 w 103"/>
                <a:gd name="T31" fmla="*/ 9 h 55"/>
                <a:gd name="T32" fmla="*/ 2 w 103"/>
                <a:gd name="T33" fmla="*/ 32 h 55"/>
                <a:gd name="T34" fmla="*/ 16 w 103"/>
                <a:gd name="T35" fmla="*/ 52 h 55"/>
                <a:gd name="T36" fmla="*/ 69 w 103"/>
                <a:gd name="T37" fmla="*/ 52 h 55"/>
                <a:gd name="T38" fmla="*/ 99 w 103"/>
                <a:gd name="T39" fmla="*/ 46 h 55"/>
                <a:gd name="T40" fmla="*/ 89 w 103"/>
                <a:gd name="T41" fmla="*/ 19 h 55"/>
                <a:gd name="T42" fmla="*/ 101 w 103"/>
                <a:gd name="T43" fmla="*/ 36 h 55"/>
                <a:gd name="T44" fmla="*/ 89 w 103"/>
                <a:gd name="T45" fmla="*/ 50 h 55"/>
                <a:gd name="T46" fmla="*/ 42 w 103"/>
                <a:gd name="T47" fmla="*/ 50 h 55"/>
                <a:gd name="T48" fmla="*/ 3 w 103"/>
                <a:gd name="T49" fmla="*/ 46 h 55"/>
                <a:gd name="T50" fmla="*/ 3 w 103"/>
                <a:gd name="T51" fmla="*/ 28 h 55"/>
                <a:gd name="T52" fmla="*/ 8 w 103"/>
                <a:gd name="T53" fmla="*/ 11 h 55"/>
                <a:gd name="T54" fmla="*/ 25 w 103"/>
                <a:gd name="T55" fmla="*/ 8 h 55"/>
                <a:gd name="T56" fmla="*/ 76 w 103"/>
                <a:gd name="T57" fmla="*/ 9 h 55"/>
                <a:gd name="T58" fmla="*/ 98 w 103"/>
                <a:gd name="T59" fmla="*/ 32 h 55"/>
                <a:gd name="T60" fmla="*/ 87 w 103"/>
                <a:gd name="T61" fmla="*/ 52 h 55"/>
                <a:gd name="T62" fmla="*/ 54 w 103"/>
                <a:gd name="T63" fmla="*/ 48 h 55"/>
                <a:gd name="T64" fmla="*/ 14 w 103"/>
                <a:gd name="T65" fmla="*/ 50 h 55"/>
                <a:gd name="T66" fmla="*/ 5 w 103"/>
                <a:gd name="T67" fmla="*/ 26 h 55"/>
                <a:gd name="T68" fmla="*/ 23 w 103"/>
                <a:gd name="T69" fmla="*/ 3 h 55"/>
                <a:gd name="T70" fmla="*/ 72 w 103"/>
                <a:gd name="T71" fmla="*/ 2 h 55"/>
                <a:gd name="T72" fmla="*/ 97 w 103"/>
                <a:gd name="T73" fmla="*/ 7 h 55"/>
                <a:gd name="T74" fmla="*/ 99 w 103"/>
                <a:gd name="T75" fmla="*/ 34 h 55"/>
                <a:gd name="T76" fmla="*/ 94 w 103"/>
                <a:gd name="T77" fmla="*/ 51 h 55"/>
                <a:gd name="T78" fmla="*/ 43 w 103"/>
                <a:gd name="T79" fmla="*/ 51 h 55"/>
                <a:gd name="T80" fmla="*/ 8 w 103"/>
                <a:gd name="T81" fmla="*/ 48 h 55"/>
                <a:gd name="T82" fmla="*/ 3 w 103"/>
                <a:gd name="T83" fmla="*/ 2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3" h="55">
                  <a:moveTo>
                    <a:pt x="2" y="25"/>
                  </a:moveTo>
                  <a:cubicBezTo>
                    <a:pt x="4" y="34"/>
                    <a:pt x="1" y="50"/>
                    <a:pt x="13" y="53"/>
                  </a:cubicBezTo>
                  <a:cubicBezTo>
                    <a:pt x="17" y="54"/>
                    <a:pt x="22" y="54"/>
                    <a:pt x="26" y="54"/>
                  </a:cubicBezTo>
                  <a:cubicBezTo>
                    <a:pt x="31" y="54"/>
                    <a:pt x="35" y="54"/>
                    <a:pt x="40" y="53"/>
                  </a:cubicBezTo>
                  <a:cubicBezTo>
                    <a:pt x="49" y="53"/>
                    <a:pt x="58" y="52"/>
                    <a:pt x="67" y="53"/>
                  </a:cubicBezTo>
                  <a:cubicBezTo>
                    <a:pt x="75" y="53"/>
                    <a:pt x="83" y="55"/>
                    <a:pt x="91" y="53"/>
                  </a:cubicBezTo>
                  <a:cubicBezTo>
                    <a:pt x="94" y="53"/>
                    <a:pt x="97" y="52"/>
                    <a:pt x="99" y="49"/>
                  </a:cubicBezTo>
                  <a:cubicBezTo>
                    <a:pt x="100" y="47"/>
                    <a:pt x="101" y="44"/>
                    <a:pt x="101" y="41"/>
                  </a:cubicBezTo>
                  <a:cubicBezTo>
                    <a:pt x="101" y="38"/>
                    <a:pt x="101" y="35"/>
                    <a:pt x="101" y="32"/>
                  </a:cubicBezTo>
                  <a:cubicBezTo>
                    <a:pt x="101" y="29"/>
                    <a:pt x="101" y="26"/>
                    <a:pt x="101" y="23"/>
                  </a:cubicBezTo>
                  <a:cubicBezTo>
                    <a:pt x="101" y="17"/>
                    <a:pt x="101" y="10"/>
                    <a:pt x="98" y="6"/>
                  </a:cubicBezTo>
                  <a:cubicBezTo>
                    <a:pt x="94" y="1"/>
                    <a:pt x="88" y="1"/>
                    <a:pt x="83" y="0"/>
                  </a:cubicBezTo>
                  <a:cubicBezTo>
                    <a:pt x="77" y="0"/>
                    <a:pt x="71" y="0"/>
                    <a:pt x="65" y="0"/>
                  </a:cubicBezTo>
                  <a:cubicBezTo>
                    <a:pt x="61" y="1"/>
                    <a:pt x="58" y="0"/>
                    <a:pt x="54" y="0"/>
                  </a:cubicBezTo>
                  <a:cubicBezTo>
                    <a:pt x="49" y="0"/>
                    <a:pt x="45" y="0"/>
                    <a:pt x="40" y="0"/>
                  </a:cubicBezTo>
                  <a:cubicBezTo>
                    <a:pt x="35" y="0"/>
                    <a:pt x="31" y="1"/>
                    <a:pt x="26" y="1"/>
                  </a:cubicBezTo>
                  <a:cubicBezTo>
                    <a:pt x="22" y="2"/>
                    <a:pt x="19" y="2"/>
                    <a:pt x="15" y="3"/>
                  </a:cubicBezTo>
                  <a:cubicBezTo>
                    <a:pt x="10" y="4"/>
                    <a:pt x="7" y="7"/>
                    <a:pt x="5" y="12"/>
                  </a:cubicBezTo>
                  <a:cubicBezTo>
                    <a:pt x="4" y="14"/>
                    <a:pt x="4" y="18"/>
                    <a:pt x="3" y="20"/>
                  </a:cubicBezTo>
                  <a:cubicBezTo>
                    <a:pt x="3" y="23"/>
                    <a:pt x="3" y="26"/>
                    <a:pt x="3" y="29"/>
                  </a:cubicBezTo>
                  <a:cubicBezTo>
                    <a:pt x="3" y="35"/>
                    <a:pt x="2" y="41"/>
                    <a:pt x="5" y="47"/>
                  </a:cubicBezTo>
                  <a:cubicBezTo>
                    <a:pt x="9" y="53"/>
                    <a:pt x="17" y="51"/>
                    <a:pt x="23" y="50"/>
                  </a:cubicBezTo>
                  <a:cubicBezTo>
                    <a:pt x="33" y="50"/>
                    <a:pt x="42" y="50"/>
                    <a:pt x="52" y="50"/>
                  </a:cubicBezTo>
                  <a:cubicBezTo>
                    <a:pt x="59" y="50"/>
                    <a:pt x="67" y="52"/>
                    <a:pt x="74" y="53"/>
                  </a:cubicBezTo>
                  <a:cubicBezTo>
                    <a:pt x="81" y="54"/>
                    <a:pt x="88" y="55"/>
                    <a:pt x="95" y="52"/>
                  </a:cubicBezTo>
                  <a:cubicBezTo>
                    <a:pt x="100" y="50"/>
                    <a:pt x="101" y="44"/>
                    <a:pt x="100" y="39"/>
                  </a:cubicBezTo>
                  <a:cubicBezTo>
                    <a:pt x="100" y="32"/>
                    <a:pt x="98" y="26"/>
                    <a:pt x="95" y="21"/>
                  </a:cubicBezTo>
                  <a:cubicBezTo>
                    <a:pt x="93" y="16"/>
                    <a:pt x="89" y="12"/>
                    <a:pt x="84" y="10"/>
                  </a:cubicBezTo>
                  <a:cubicBezTo>
                    <a:pt x="74" y="5"/>
                    <a:pt x="62" y="6"/>
                    <a:pt x="51" y="6"/>
                  </a:cubicBezTo>
                  <a:cubicBezTo>
                    <a:pt x="46" y="7"/>
                    <a:pt x="40" y="7"/>
                    <a:pt x="35" y="7"/>
                  </a:cubicBezTo>
                  <a:cubicBezTo>
                    <a:pt x="29" y="7"/>
                    <a:pt x="23" y="6"/>
                    <a:pt x="16" y="7"/>
                  </a:cubicBezTo>
                  <a:cubicBezTo>
                    <a:pt x="14" y="7"/>
                    <a:pt x="11" y="7"/>
                    <a:pt x="8" y="9"/>
                  </a:cubicBezTo>
                  <a:cubicBezTo>
                    <a:pt x="7" y="10"/>
                    <a:pt x="6" y="12"/>
                    <a:pt x="5" y="14"/>
                  </a:cubicBezTo>
                  <a:cubicBezTo>
                    <a:pt x="3" y="20"/>
                    <a:pt x="2" y="26"/>
                    <a:pt x="2" y="32"/>
                  </a:cubicBezTo>
                  <a:cubicBezTo>
                    <a:pt x="1" y="37"/>
                    <a:pt x="0" y="44"/>
                    <a:pt x="3" y="48"/>
                  </a:cubicBezTo>
                  <a:cubicBezTo>
                    <a:pt x="6" y="53"/>
                    <a:pt x="12" y="52"/>
                    <a:pt x="16" y="52"/>
                  </a:cubicBezTo>
                  <a:cubicBezTo>
                    <a:pt x="24" y="52"/>
                    <a:pt x="32" y="51"/>
                    <a:pt x="40" y="51"/>
                  </a:cubicBezTo>
                  <a:cubicBezTo>
                    <a:pt x="50" y="51"/>
                    <a:pt x="59" y="52"/>
                    <a:pt x="69" y="52"/>
                  </a:cubicBezTo>
                  <a:cubicBezTo>
                    <a:pt x="75" y="52"/>
                    <a:pt x="80" y="53"/>
                    <a:pt x="86" y="52"/>
                  </a:cubicBezTo>
                  <a:cubicBezTo>
                    <a:pt x="91" y="52"/>
                    <a:pt x="96" y="50"/>
                    <a:pt x="99" y="46"/>
                  </a:cubicBezTo>
                  <a:cubicBezTo>
                    <a:pt x="102" y="42"/>
                    <a:pt x="103" y="35"/>
                    <a:pt x="101" y="30"/>
                  </a:cubicBezTo>
                  <a:cubicBezTo>
                    <a:pt x="99" y="25"/>
                    <a:pt x="94" y="21"/>
                    <a:pt x="89" y="19"/>
                  </a:cubicBezTo>
                  <a:cubicBezTo>
                    <a:pt x="88" y="19"/>
                    <a:pt x="87" y="20"/>
                    <a:pt x="88" y="21"/>
                  </a:cubicBezTo>
                  <a:cubicBezTo>
                    <a:pt x="95" y="23"/>
                    <a:pt x="101" y="29"/>
                    <a:pt x="101" y="36"/>
                  </a:cubicBezTo>
                  <a:cubicBezTo>
                    <a:pt x="101" y="40"/>
                    <a:pt x="99" y="44"/>
                    <a:pt x="97" y="46"/>
                  </a:cubicBezTo>
                  <a:cubicBezTo>
                    <a:pt x="95" y="48"/>
                    <a:pt x="92" y="50"/>
                    <a:pt x="89" y="50"/>
                  </a:cubicBezTo>
                  <a:cubicBezTo>
                    <a:pt x="83" y="52"/>
                    <a:pt x="76" y="51"/>
                    <a:pt x="70" y="51"/>
                  </a:cubicBezTo>
                  <a:cubicBezTo>
                    <a:pt x="61" y="50"/>
                    <a:pt x="51" y="50"/>
                    <a:pt x="42" y="50"/>
                  </a:cubicBezTo>
                  <a:cubicBezTo>
                    <a:pt x="33" y="50"/>
                    <a:pt x="25" y="50"/>
                    <a:pt x="17" y="51"/>
                  </a:cubicBezTo>
                  <a:cubicBezTo>
                    <a:pt x="12" y="51"/>
                    <a:pt x="6" y="51"/>
                    <a:pt x="3" y="46"/>
                  </a:cubicBezTo>
                  <a:cubicBezTo>
                    <a:pt x="3" y="43"/>
                    <a:pt x="3" y="40"/>
                    <a:pt x="3" y="37"/>
                  </a:cubicBezTo>
                  <a:cubicBezTo>
                    <a:pt x="3" y="34"/>
                    <a:pt x="3" y="31"/>
                    <a:pt x="3" y="28"/>
                  </a:cubicBezTo>
                  <a:cubicBezTo>
                    <a:pt x="4" y="25"/>
                    <a:pt x="4" y="22"/>
                    <a:pt x="5" y="19"/>
                  </a:cubicBezTo>
                  <a:cubicBezTo>
                    <a:pt x="6" y="16"/>
                    <a:pt x="6" y="14"/>
                    <a:pt x="8" y="11"/>
                  </a:cubicBezTo>
                  <a:cubicBezTo>
                    <a:pt x="10" y="9"/>
                    <a:pt x="13" y="9"/>
                    <a:pt x="15" y="8"/>
                  </a:cubicBezTo>
                  <a:cubicBezTo>
                    <a:pt x="19" y="8"/>
                    <a:pt x="22" y="8"/>
                    <a:pt x="25" y="8"/>
                  </a:cubicBezTo>
                  <a:cubicBezTo>
                    <a:pt x="31" y="9"/>
                    <a:pt x="36" y="9"/>
                    <a:pt x="42" y="9"/>
                  </a:cubicBezTo>
                  <a:cubicBezTo>
                    <a:pt x="53" y="8"/>
                    <a:pt x="65" y="6"/>
                    <a:pt x="76" y="9"/>
                  </a:cubicBezTo>
                  <a:cubicBezTo>
                    <a:pt x="81" y="10"/>
                    <a:pt x="86" y="12"/>
                    <a:pt x="90" y="16"/>
                  </a:cubicBezTo>
                  <a:cubicBezTo>
                    <a:pt x="94" y="20"/>
                    <a:pt x="96" y="26"/>
                    <a:pt x="98" y="32"/>
                  </a:cubicBezTo>
                  <a:cubicBezTo>
                    <a:pt x="99" y="37"/>
                    <a:pt x="101" y="46"/>
                    <a:pt x="96" y="49"/>
                  </a:cubicBezTo>
                  <a:cubicBezTo>
                    <a:pt x="94" y="52"/>
                    <a:pt x="90" y="52"/>
                    <a:pt x="87" y="52"/>
                  </a:cubicBezTo>
                  <a:cubicBezTo>
                    <a:pt x="83" y="52"/>
                    <a:pt x="79" y="52"/>
                    <a:pt x="76" y="51"/>
                  </a:cubicBezTo>
                  <a:cubicBezTo>
                    <a:pt x="68" y="50"/>
                    <a:pt x="61" y="49"/>
                    <a:pt x="54" y="48"/>
                  </a:cubicBezTo>
                  <a:cubicBezTo>
                    <a:pt x="45" y="48"/>
                    <a:pt x="35" y="49"/>
                    <a:pt x="25" y="49"/>
                  </a:cubicBezTo>
                  <a:cubicBezTo>
                    <a:pt x="22" y="49"/>
                    <a:pt x="18" y="50"/>
                    <a:pt x="14" y="50"/>
                  </a:cubicBezTo>
                  <a:cubicBezTo>
                    <a:pt x="10" y="49"/>
                    <a:pt x="8" y="48"/>
                    <a:pt x="6" y="45"/>
                  </a:cubicBezTo>
                  <a:cubicBezTo>
                    <a:pt x="3" y="39"/>
                    <a:pt x="4" y="32"/>
                    <a:pt x="5" y="26"/>
                  </a:cubicBezTo>
                  <a:cubicBezTo>
                    <a:pt x="5" y="20"/>
                    <a:pt x="5" y="14"/>
                    <a:pt x="8" y="9"/>
                  </a:cubicBezTo>
                  <a:cubicBezTo>
                    <a:pt x="11" y="4"/>
                    <a:pt x="18" y="4"/>
                    <a:pt x="23" y="3"/>
                  </a:cubicBezTo>
                  <a:cubicBezTo>
                    <a:pt x="33" y="2"/>
                    <a:pt x="42" y="2"/>
                    <a:pt x="51" y="2"/>
                  </a:cubicBezTo>
                  <a:cubicBezTo>
                    <a:pt x="58" y="2"/>
                    <a:pt x="65" y="2"/>
                    <a:pt x="72" y="2"/>
                  </a:cubicBezTo>
                  <a:cubicBezTo>
                    <a:pt x="78" y="2"/>
                    <a:pt x="84" y="1"/>
                    <a:pt x="90" y="3"/>
                  </a:cubicBezTo>
                  <a:cubicBezTo>
                    <a:pt x="93" y="4"/>
                    <a:pt x="95" y="5"/>
                    <a:pt x="97" y="7"/>
                  </a:cubicBezTo>
                  <a:cubicBezTo>
                    <a:pt x="99" y="9"/>
                    <a:pt x="99" y="13"/>
                    <a:pt x="99" y="15"/>
                  </a:cubicBezTo>
                  <a:cubicBezTo>
                    <a:pt x="100" y="22"/>
                    <a:pt x="99" y="28"/>
                    <a:pt x="99" y="34"/>
                  </a:cubicBezTo>
                  <a:cubicBezTo>
                    <a:pt x="99" y="38"/>
                    <a:pt x="100" y="41"/>
                    <a:pt x="99" y="44"/>
                  </a:cubicBezTo>
                  <a:cubicBezTo>
                    <a:pt x="99" y="48"/>
                    <a:pt x="97" y="50"/>
                    <a:pt x="94" y="51"/>
                  </a:cubicBezTo>
                  <a:cubicBezTo>
                    <a:pt x="86" y="54"/>
                    <a:pt x="77" y="52"/>
                    <a:pt x="70" y="51"/>
                  </a:cubicBezTo>
                  <a:cubicBezTo>
                    <a:pt x="61" y="50"/>
                    <a:pt x="52" y="51"/>
                    <a:pt x="43" y="51"/>
                  </a:cubicBezTo>
                  <a:cubicBezTo>
                    <a:pt x="34" y="52"/>
                    <a:pt x="25" y="53"/>
                    <a:pt x="16" y="52"/>
                  </a:cubicBezTo>
                  <a:cubicBezTo>
                    <a:pt x="13" y="51"/>
                    <a:pt x="10" y="50"/>
                    <a:pt x="8" y="48"/>
                  </a:cubicBezTo>
                  <a:cubicBezTo>
                    <a:pt x="6" y="46"/>
                    <a:pt x="5" y="43"/>
                    <a:pt x="5" y="40"/>
                  </a:cubicBezTo>
                  <a:cubicBezTo>
                    <a:pt x="4" y="35"/>
                    <a:pt x="4" y="30"/>
                    <a:pt x="3" y="24"/>
                  </a:cubicBezTo>
                  <a:cubicBezTo>
                    <a:pt x="3" y="23"/>
                    <a:pt x="1" y="24"/>
                    <a:pt x="2" y="25"/>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文本框 59"/>
            <p:cNvSpPr txBox="1"/>
            <p:nvPr/>
          </p:nvSpPr>
          <p:spPr>
            <a:xfrm>
              <a:off x="4043355" y="4977429"/>
              <a:ext cx="697627" cy="400110"/>
            </a:xfrm>
            <a:prstGeom prst="rect">
              <a:avLst/>
            </a:prstGeom>
            <a:noFill/>
          </p:spPr>
          <p:txBody>
            <a:bodyPr wrap="none" rtlCol="0">
              <a:spAutoFit/>
            </a:bodyPr>
            <a:lstStyle/>
            <a:p>
              <a:pPr algn="ctr"/>
              <a:r>
                <a:rPr lang="zh-TW" altLang="en-US" sz="2000" dirty="0">
                  <a:solidFill>
                    <a:schemeClr val="tx1">
                      <a:lumMod val="75000"/>
                      <a:lumOff val="25000"/>
                    </a:schemeClr>
                  </a:solidFill>
                </a:rPr>
                <a:t>慢歌</a:t>
              </a:r>
              <a:endParaRPr lang="zh-CN" altLang="en-US" sz="2000" dirty="0">
                <a:solidFill>
                  <a:schemeClr val="tx1">
                    <a:lumMod val="75000"/>
                    <a:lumOff val="25000"/>
                  </a:schemeClr>
                </a:solidFill>
              </a:endParaRPr>
            </a:p>
          </p:txBody>
        </p:sp>
        <p:sp>
          <p:nvSpPr>
            <p:cNvPr id="63" name="椭圆 62"/>
            <p:cNvSpPr/>
            <p:nvPr/>
          </p:nvSpPr>
          <p:spPr>
            <a:xfrm>
              <a:off x="3613779" y="5697251"/>
              <a:ext cx="1556781" cy="288032"/>
            </a:xfrm>
            <a:prstGeom prst="ellipse">
              <a:avLst/>
            </a:prstGeom>
            <a:gradFill flip="none" rotWithShape="1">
              <a:gsLst>
                <a:gs pos="0">
                  <a:schemeClr val="tx1">
                    <a:alpha val="4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p:cNvGrpSpPr/>
          <p:nvPr/>
        </p:nvGrpSpPr>
        <p:grpSpPr>
          <a:xfrm>
            <a:off x="6096000" y="4855545"/>
            <a:ext cx="1882498" cy="1287886"/>
            <a:chOff x="5996459" y="4013322"/>
            <a:chExt cx="1882498" cy="1287886"/>
          </a:xfrm>
        </p:grpSpPr>
        <p:sp>
          <p:nvSpPr>
            <p:cNvPr id="55" name="Freeform 1177"/>
            <p:cNvSpPr>
              <a:spLocks/>
            </p:cNvSpPr>
            <p:nvPr/>
          </p:nvSpPr>
          <p:spPr bwMode="auto">
            <a:xfrm>
              <a:off x="5996459" y="4013322"/>
              <a:ext cx="1882498" cy="999854"/>
            </a:xfrm>
            <a:custGeom>
              <a:avLst/>
              <a:gdLst>
                <a:gd name="T0" fmla="*/ 4 w 105"/>
                <a:gd name="T1" fmla="*/ 18 h 53"/>
                <a:gd name="T2" fmla="*/ 3 w 105"/>
                <a:gd name="T3" fmla="*/ 43 h 53"/>
                <a:gd name="T4" fmla="*/ 34 w 105"/>
                <a:gd name="T5" fmla="*/ 49 h 53"/>
                <a:gd name="T6" fmla="*/ 74 w 105"/>
                <a:gd name="T7" fmla="*/ 49 h 53"/>
                <a:gd name="T8" fmla="*/ 100 w 105"/>
                <a:gd name="T9" fmla="*/ 48 h 53"/>
                <a:gd name="T10" fmla="*/ 99 w 105"/>
                <a:gd name="T11" fmla="*/ 14 h 53"/>
                <a:gd name="T12" fmla="*/ 79 w 105"/>
                <a:gd name="T13" fmla="*/ 0 h 53"/>
                <a:gd name="T14" fmla="*/ 39 w 105"/>
                <a:gd name="T15" fmla="*/ 2 h 53"/>
                <a:gd name="T16" fmla="*/ 7 w 105"/>
                <a:gd name="T17" fmla="*/ 8 h 53"/>
                <a:gd name="T18" fmla="*/ 5 w 105"/>
                <a:gd name="T19" fmla="*/ 26 h 53"/>
                <a:gd name="T20" fmla="*/ 24 w 105"/>
                <a:gd name="T21" fmla="*/ 50 h 53"/>
                <a:gd name="T22" fmla="*/ 64 w 105"/>
                <a:gd name="T23" fmla="*/ 50 h 53"/>
                <a:gd name="T24" fmla="*/ 95 w 105"/>
                <a:gd name="T25" fmla="*/ 44 h 53"/>
                <a:gd name="T26" fmla="*/ 87 w 105"/>
                <a:gd name="T27" fmla="*/ 3 h 53"/>
                <a:gd name="T28" fmla="*/ 40 w 105"/>
                <a:gd name="T29" fmla="*/ 6 h 53"/>
                <a:gd name="T30" fmla="*/ 15 w 105"/>
                <a:gd name="T31" fmla="*/ 8 h 53"/>
                <a:gd name="T32" fmla="*/ 5 w 105"/>
                <a:gd name="T33" fmla="*/ 18 h 53"/>
                <a:gd name="T34" fmla="*/ 12 w 105"/>
                <a:gd name="T35" fmla="*/ 48 h 53"/>
                <a:gd name="T36" fmla="*/ 36 w 105"/>
                <a:gd name="T37" fmla="*/ 48 h 53"/>
                <a:gd name="T38" fmla="*/ 71 w 105"/>
                <a:gd name="T39" fmla="*/ 48 h 53"/>
                <a:gd name="T40" fmla="*/ 90 w 105"/>
                <a:gd name="T41" fmla="*/ 44 h 53"/>
                <a:gd name="T42" fmla="*/ 94 w 105"/>
                <a:gd name="T43" fmla="*/ 23 h 53"/>
                <a:gd name="T44" fmla="*/ 95 w 105"/>
                <a:gd name="T45" fmla="*/ 36 h 53"/>
                <a:gd name="T46" fmla="*/ 82 w 105"/>
                <a:gd name="T47" fmla="*/ 45 h 53"/>
                <a:gd name="T48" fmla="*/ 7 w 105"/>
                <a:gd name="T49" fmla="*/ 40 h 53"/>
                <a:gd name="T50" fmla="*/ 8 w 105"/>
                <a:gd name="T51" fmla="*/ 13 h 53"/>
                <a:gd name="T52" fmla="*/ 26 w 105"/>
                <a:gd name="T53" fmla="*/ 9 h 53"/>
                <a:gd name="T54" fmla="*/ 64 w 105"/>
                <a:gd name="T55" fmla="*/ 3 h 53"/>
                <a:gd name="T56" fmla="*/ 97 w 105"/>
                <a:gd name="T57" fmla="*/ 18 h 53"/>
                <a:gd name="T58" fmla="*/ 64 w 105"/>
                <a:gd name="T59" fmla="*/ 48 h 53"/>
                <a:gd name="T60" fmla="*/ 24 w 105"/>
                <a:gd name="T61" fmla="*/ 49 h 53"/>
                <a:gd name="T62" fmla="*/ 7 w 105"/>
                <a:gd name="T63" fmla="*/ 30 h 53"/>
                <a:gd name="T64" fmla="*/ 12 w 105"/>
                <a:gd name="T65" fmla="*/ 6 h 53"/>
                <a:gd name="T66" fmla="*/ 38 w 105"/>
                <a:gd name="T67" fmla="*/ 4 h 53"/>
                <a:gd name="T68" fmla="*/ 89 w 105"/>
                <a:gd name="T69" fmla="*/ 4 h 53"/>
                <a:gd name="T70" fmla="*/ 102 w 105"/>
                <a:gd name="T71" fmla="*/ 36 h 53"/>
                <a:gd name="T72" fmla="*/ 94 w 105"/>
                <a:gd name="T73" fmla="*/ 49 h 53"/>
                <a:gd name="T74" fmla="*/ 64 w 105"/>
                <a:gd name="T75" fmla="*/ 47 h 53"/>
                <a:gd name="T76" fmla="*/ 28 w 105"/>
                <a:gd name="T77" fmla="*/ 48 h 53"/>
                <a:gd name="T78" fmla="*/ 7 w 105"/>
                <a:gd name="T79" fmla="*/ 46 h 53"/>
                <a:gd name="T80" fmla="*/ 4 w 105"/>
                <a:gd name="T81" fmla="*/ 17 h 53"/>
                <a:gd name="T82" fmla="*/ 1 w 105"/>
                <a:gd name="T83" fmla="*/ 2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5" h="53">
                  <a:moveTo>
                    <a:pt x="2" y="23"/>
                  </a:moveTo>
                  <a:cubicBezTo>
                    <a:pt x="2" y="21"/>
                    <a:pt x="3" y="20"/>
                    <a:pt x="4" y="18"/>
                  </a:cubicBezTo>
                  <a:cubicBezTo>
                    <a:pt x="3" y="18"/>
                    <a:pt x="3" y="18"/>
                    <a:pt x="2" y="18"/>
                  </a:cubicBezTo>
                  <a:cubicBezTo>
                    <a:pt x="5" y="26"/>
                    <a:pt x="1" y="34"/>
                    <a:pt x="3" y="43"/>
                  </a:cubicBezTo>
                  <a:cubicBezTo>
                    <a:pt x="5" y="48"/>
                    <a:pt x="11" y="50"/>
                    <a:pt x="16" y="50"/>
                  </a:cubicBezTo>
                  <a:cubicBezTo>
                    <a:pt x="22" y="51"/>
                    <a:pt x="28" y="49"/>
                    <a:pt x="34" y="49"/>
                  </a:cubicBezTo>
                  <a:cubicBezTo>
                    <a:pt x="43" y="48"/>
                    <a:pt x="53" y="49"/>
                    <a:pt x="62" y="49"/>
                  </a:cubicBezTo>
                  <a:cubicBezTo>
                    <a:pt x="66" y="49"/>
                    <a:pt x="70" y="49"/>
                    <a:pt x="74" y="49"/>
                  </a:cubicBezTo>
                  <a:cubicBezTo>
                    <a:pt x="77" y="49"/>
                    <a:pt x="80" y="50"/>
                    <a:pt x="83" y="50"/>
                  </a:cubicBezTo>
                  <a:cubicBezTo>
                    <a:pt x="89" y="51"/>
                    <a:pt x="95" y="51"/>
                    <a:pt x="100" y="48"/>
                  </a:cubicBezTo>
                  <a:cubicBezTo>
                    <a:pt x="104" y="44"/>
                    <a:pt x="103" y="36"/>
                    <a:pt x="103" y="31"/>
                  </a:cubicBezTo>
                  <a:cubicBezTo>
                    <a:pt x="102" y="25"/>
                    <a:pt x="101" y="19"/>
                    <a:pt x="99" y="14"/>
                  </a:cubicBezTo>
                  <a:cubicBezTo>
                    <a:pt x="97" y="8"/>
                    <a:pt x="94" y="4"/>
                    <a:pt x="89" y="3"/>
                  </a:cubicBezTo>
                  <a:cubicBezTo>
                    <a:pt x="86" y="1"/>
                    <a:pt x="82" y="1"/>
                    <a:pt x="79" y="0"/>
                  </a:cubicBezTo>
                  <a:cubicBezTo>
                    <a:pt x="74" y="0"/>
                    <a:pt x="70" y="0"/>
                    <a:pt x="66" y="0"/>
                  </a:cubicBezTo>
                  <a:cubicBezTo>
                    <a:pt x="57" y="0"/>
                    <a:pt x="48" y="1"/>
                    <a:pt x="39" y="2"/>
                  </a:cubicBezTo>
                  <a:cubicBezTo>
                    <a:pt x="33" y="3"/>
                    <a:pt x="27" y="3"/>
                    <a:pt x="21" y="3"/>
                  </a:cubicBezTo>
                  <a:cubicBezTo>
                    <a:pt x="17" y="4"/>
                    <a:pt x="10" y="4"/>
                    <a:pt x="7" y="8"/>
                  </a:cubicBezTo>
                  <a:cubicBezTo>
                    <a:pt x="6" y="11"/>
                    <a:pt x="5" y="14"/>
                    <a:pt x="5" y="17"/>
                  </a:cubicBezTo>
                  <a:cubicBezTo>
                    <a:pt x="5" y="20"/>
                    <a:pt x="5" y="23"/>
                    <a:pt x="5" y="26"/>
                  </a:cubicBezTo>
                  <a:cubicBezTo>
                    <a:pt x="6" y="32"/>
                    <a:pt x="6" y="38"/>
                    <a:pt x="9" y="43"/>
                  </a:cubicBezTo>
                  <a:cubicBezTo>
                    <a:pt x="13" y="48"/>
                    <a:pt x="19" y="50"/>
                    <a:pt x="24" y="50"/>
                  </a:cubicBezTo>
                  <a:cubicBezTo>
                    <a:pt x="33" y="52"/>
                    <a:pt x="43" y="51"/>
                    <a:pt x="52" y="51"/>
                  </a:cubicBezTo>
                  <a:cubicBezTo>
                    <a:pt x="56" y="50"/>
                    <a:pt x="60" y="50"/>
                    <a:pt x="64" y="50"/>
                  </a:cubicBezTo>
                  <a:cubicBezTo>
                    <a:pt x="69" y="50"/>
                    <a:pt x="73" y="50"/>
                    <a:pt x="77" y="50"/>
                  </a:cubicBezTo>
                  <a:cubicBezTo>
                    <a:pt x="83" y="50"/>
                    <a:pt x="90" y="49"/>
                    <a:pt x="95" y="44"/>
                  </a:cubicBezTo>
                  <a:cubicBezTo>
                    <a:pt x="99" y="40"/>
                    <a:pt x="100" y="35"/>
                    <a:pt x="100" y="30"/>
                  </a:cubicBezTo>
                  <a:cubicBezTo>
                    <a:pt x="101" y="20"/>
                    <a:pt x="96" y="7"/>
                    <a:pt x="87" y="3"/>
                  </a:cubicBezTo>
                  <a:cubicBezTo>
                    <a:pt x="80" y="0"/>
                    <a:pt x="72" y="1"/>
                    <a:pt x="64" y="1"/>
                  </a:cubicBezTo>
                  <a:cubicBezTo>
                    <a:pt x="56" y="2"/>
                    <a:pt x="48" y="4"/>
                    <a:pt x="40" y="6"/>
                  </a:cubicBezTo>
                  <a:cubicBezTo>
                    <a:pt x="35" y="6"/>
                    <a:pt x="30" y="7"/>
                    <a:pt x="25" y="8"/>
                  </a:cubicBezTo>
                  <a:cubicBezTo>
                    <a:pt x="22" y="8"/>
                    <a:pt x="19" y="8"/>
                    <a:pt x="15" y="8"/>
                  </a:cubicBezTo>
                  <a:cubicBezTo>
                    <a:pt x="13" y="9"/>
                    <a:pt x="10" y="9"/>
                    <a:pt x="8" y="11"/>
                  </a:cubicBezTo>
                  <a:cubicBezTo>
                    <a:pt x="6" y="13"/>
                    <a:pt x="5" y="15"/>
                    <a:pt x="5" y="18"/>
                  </a:cubicBezTo>
                  <a:cubicBezTo>
                    <a:pt x="3" y="24"/>
                    <a:pt x="4" y="30"/>
                    <a:pt x="5" y="36"/>
                  </a:cubicBezTo>
                  <a:cubicBezTo>
                    <a:pt x="5" y="41"/>
                    <a:pt x="7" y="46"/>
                    <a:pt x="12" y="48"/>
                  </a:cubicBezTo>
                  <a:cubicBezTo>
                    <a:pt x="17" y="51"/>
                    <a:pt x="22" y="50"/>
                    <a:pt x="27" y="49"/>
                  </a:cubicBezTo>
                  <a:cubicBezTo>
                    <a:pt x="30" y="49"/>
                    <a:pt x="33" y="48"/>
                    <a:pt x="36" y="48"/>
                  </a:cubicBezTo>
                  <a:cubicBezTo>
                    <a:pt x="39" y="47"/>
                    <a:pt x="42" y="47"/>
                    <a:pt x="46" y="47"/>
                  </a:cubicBezTo>
                  <a:cubicBezTo>
                    <a:pt x="54" y="48"/>
                    <a:pt x="63" y="48"/>
                    <a:pt x="71" y="48"/>
                  </a:cubicBezTo>
                  <a:cubicBezTo>
                    <a:pt x="75" y="48"/>
                    <a:pt x="79" y="47"/>
                    <a:pt x="83" y="47"/>
                  </a:cubicBezTo>
                  <a:cubicBezTo>
                    <a:pt x="85" y="46"/>
                    <a:pt x="88" y="45"/>
                    <a:pt x="90" y="44"/>
                  </a:cubicBezTo>
                  <a:cubicBezTo>
                    <a:pt x="95" y="39"/>
                    <a:pt x="105" y="27"/>
                    <a:pt x="95" y="22"/>
                  </a:cubicBezTo>
                  <a:cubicBezTo>
                    <a:pt x="94" y="21"/>
                    <a:pt x="93" y="23"/>
                    <a:pt x="94" y="23"/>
                  </a:cubicBezTo>
                  <a:cubicBezTo>
                    <a:pt x="96" y="24"/>
                    <a:pt x="98" y="26"/>
                    <a:pt x="98" y="29"/>
                  </a:cubicBezTo>
                  <a:cubicBezTo>
                    <a:pt x="98" y="31"/>
                    <a:pt x="97" y="34"/>
                    <a:pt x="95" y="36"/>
                  </a:cubicBezTo>
                  <a:cubicBezTo>
                    <a:pt x="94" y="38"/>
                    <a:pt x="91" y="40"/>
                    <a:pt x="89" y="42"/>
                  </a:cubicBezTo>
                  <a:cubicBezTo>
                    <a:pt x="87" y="44"/>
                    <a:pt x="85" y="44"/>
                    <a:pt x="82" y="45"/>
                  </a:cubicBezTo>
                  <a:cubicBezTo>
                    <a:pt x="67" y="49"/>
                    <a:pt x="51" y="44"/>
                    <a:pt x="35" y="46"/>
                  </a:cubicBezTo>
                  <a:cubicBezTo>
                    <a:pt x="26" y="47"/>
                    <a:pt x="10" y="53"/>
                    <a:pt x="7" y="40"/>
                  </a:cubicBezTo>
                  <a:cubicBezTo>
                    <a:pt x="6" y="34"/>
                    <a:pt x="5" y="28"/>
                    <a:pt x="6" y="22"/>
                  </a:cubicBezTo>
                  <a:cubicBezTo>
                    <a:pt x="6" y="19"/>
                    <a:pt x="7" y="16"/>
                    <a:pt x="8" y="13"/>
                  </a:cubicBezTo>
                  <a:cubicBezTo>
                    <a:pt x="10" y="11"/>
                    <a:pt x="13" y="10"/>
                    <a:pt x="16" y="10"/>
                  </a:cubicBezTo>
                  <a:cubicBezTo>
                    <a:pt x="19" y="10"/>
                    <a:pt x="23" y="10"/>
                    <a:pt x="26" y="9"/>
                  </a:cubicBezTo>
                  <a:cubicBezTo>
                    <a:pt x="31" y="9"/>
                    <a:pt x="35" y="8"/>
                    <a:pt x="40" y="7"/>
                  </a:cubicBezTo>
                  <a:cubicBezTo>
                    <a:pt x="48" y="6"/>
                    <a:pt x="56" y="4"/>
                    <a:pt x="64" y="3"/>
                  </a:cubicBezTo>
                  <a:cubicBezTo>
                    <a:pt x="72" y="2"/>
                    <a:pt x="81" y="2"/>
                    <a:pt x="88" y="5"/>
                  </a:cubicBezTo>
                  <a:cubicBezTo>
                    <a:pt x="92" y="8"/>
                    <a:pt x="95" y="13"/>
                    <a:pt x="97" y="18"/>
                  </a:cubicBezTo>
                  <a:cubicBezTo>
                    <a:pt x="100" y="28"/>
                    <a:pt x="100" y="42"/>
                    <a:pt x="89" y="46"/>
                  </a:cubicBezTo>
                  <a:cubicBezTo>
                    <a:pt x="81" y="49"/>
                    <a:pt x="72" y="48"/>
                    <a:pt x="64" y="48"/>
                  </a:cubicBezTo>
                  <a:cubicBezTo>
                    <a:pt x="56" y="48"/>
                    <a:pt x="47" y="50"/>
                    <a:pt x="38" y="50"/>
                  </a:cubicBezTo>
                  <a:cubicBezTo>
                    <a:pt x="33" y="50"/>
                    <a:pt x="29" y="50"/>
                    <a:pt x="24" y="49"/>
                  </a:cubicBezTo>
                  <a:cubicBezTo>
                    <a:pt x="21" y="48"/>
                    <a:pt x="17" y="48"/>
                    <a:pt x="15" y="46"/>
                  </a:cubicBezTo>
                  <a:cubicBezTo>
                    <a:pt x="10" y="43"/>
                    <a:pt x="8" y="36"/>
                    <a:pt x="7" y="30"/>
                  </a:cubicBezTo>
                  <a:cubicBezTo>
                    <a:pt x="6" y="24"/>
                    <a:pt x="6" y="18"/>
                    <a:pt x="7" y="12"/>
                  </a:cubicBezTo>
                  <a:cubicBezTo>
                    <a:pt x="8" y="9"/>
                    <a:pt x="10" y="7"/>
                    <a:pt x="12" y="6"/>
                  </a:cubicBezTo>
                  <a:cubicBezTo>
                    <a:pt x="15" y="5"/>
                    <a:pt x="18" y="5"/>
                    <a:pt x="21" y="5"/>
                  </a:cubicBezTo>
                  <a:cubicBezTo>
                    <a:pt x="27" y="4"/>
                    <a:pt x="32" y="4"/>
                    <a:pt x="38" y="4"/>
                  </a:cubicBezTo>
                  <a:cubicBezTo>
                    <a:pt x="47" y="3"/>
                    <a:pt x="56" y="2"/>
                    <a:pt x="65" y="1"/>
                  </a:cubicBezTo>
                  <a:cubicBezTo>
                    <a:pt x="73" y="1"/>
                    <a:pt x="81" y="1"/>
                    <a:pt x="89" y="4"/>
                  </a:cubicBezTo>
                  <a:cubicBezTo>
                    <a:pt x="94" y="6"/>
                    <a:pt x="97" y="12"/>
                    <a:pt x="99" y="17"/>
                  </a:cubicBezTo>
                  <a:cubicBezTo>
                    <a:pt x="100" y="23"/>
                    <a:pt x="101" y="30"/>
                    <a:pt x="102" y="36"/>
                  </a:cubicBezTo>
                  <a:cubicBezTo>
                    <a:pt x="102" y="39"/>
                    <a:pt x="102" y="42"/>
                    <a:pt x="100" y="44"/>
                  </a:cubicBezTo>
                  <a:cubicBezTo>
                    <a:pt x="99" y="47"/>
                    <a:pt x="96" y="48"/>
                    <a:pt x="94" y="49"/>
                  </a:cubicBezTo>
                  <a:cubicBezTo>
                    <a:pt x="88" y="50"/>
                    <a:pt x="81" y="48"/>
                    <a:pt x="75" y="48"/>
                  </a:cubicBezTo>
                  <a:cubicBezTo>
                    <a:pt x="71" y="47"/>
                    <a:pt x="67" y="47"/>
                    <a:pt x="64" y="47"/>
                  </a:cubicBezTo>
                  <a:cubicBezTo>
                    <a:pt x="59" y="47"/>
                    <a:pt x="54" y="47"/>
                    <a:pt x="49" y="47"/>
                  </a:cubicBezTo>
                  <a:cubicBezTo>
                    <a:pt x="42" y="47"/>
                    <a:pt x="35" y="47"/>
                    <a:pt x="28" y="48"/>
                  </a:cubicBezTo>
                  <a:cubicBezTo>
                    <a:pt x="23" y="48"/>
                    <a:pt x="18" y="49"/>
                    <a:pt x="13" y="48"/>
                  </a:cubicBezTo>
                  <a:cubicBezTo>
                    <a:pt x="11" y="48"/>
                    <a:pt x="9" y="47"/>
                    <a:pt x="7" y="46"/>
                  </a:cubicBezTo>
                  <a:cubicBezTo>
                    <a:pt x="5" y="44"/>
                    <a:pt x="4" y="41"/>
                    <a:pt x="4" y="38"/>
                  </a:cubicBezTo>
                  <a:cubicBezTo>
                    <a:pt x="3" y="31"/>
                    <a:pt x="6" y="24"/>
                    <a:pt x="4" y="17"/>
                  </a:cubicBezTo>
                  <a:cubicBezTo>
                    <a:pt x="4" y="16"/>
                    <a:pt x="3" y="16"/>
                    <a:pt x="2" y="17"/>
                  </a:cubicBezTo>
                  <a:cubicBezTo>
                    <a:pt x="2" y="19"/>
                    <a:pt x="1" y="21"/>
                    <a:pt x="1" y="23"/>
                  </a:cubicBezTo>
                  <a:cubicBezTo>
                    <a:pt x="0" y="24"/>
                    <a:pt x="2" y="24"/>
                    <a:pt x="2" y="23"/>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文本框 60"/>
            <p:cNvSpPr txBox="1"/>
            <p:nvPr/>
          </p:nvSpPr>
          <p:spPr>
            <a:xfrm>
              <a:off x="6588894" y="4313194"/>
              <a:ext cx="697627" cy="400110"/>
            </a:xfrm>
            <a:prstGeom prst="rect">
              <a:avLst/>
            </a:prstGeom>
            <a:noFill/>
          </p:spPr>
          <p:txBody>
            <a:bodyPr wrap="none" rtlCol="0">
              <a:spAutoFit/>
            </a:bodyPr>
            <a:lstStyle/>
            <a:p>
              <a:pPr algn="ctr"/>
              <a:r>
                <a:rPr lang="zh-TW" altLang="en-US" sz="2000" dirty="0">
                  <a:solidFill>
                    <a:schemeClr val="tx1">
                      <a:lumMod val="75000"/>
                      <a:lumOff val="25000"/>
                    </a:schemeClr>
                  </a:solidFill>
                </a:rPr>
                <a:t>饒舌</a:t>
              </a:r>
              <a:endParaRPr lang="zh-CN" altLang="en-US" sz="2000" dirty="0">
                <a:solidFill>
                  <a:schemeClr val="tx1">
                    <a:lumMod val="75000"/>
                    <a:lumOff val="25000"/>
                  </a:schemeClr>
                </a:solidFill>
              </a:endParaRPr>
            </a:p>
          </p:txBody>
        </p:sp>
        <p:sp>
          <p:nvSpPr>
            <p:cNvPr id="64" name="椭圆 63"/>
            <p:cNvSpPr/>
            <p:nvPr/>
          </p:nvSpPr>
          <p:spPr>
            <a:xfrm>
              <a:off x="6208318" y="5013176"/>
              <a:ext cx="1556781" cy="288032"/>
            </a:xfrm>
            <a:prstGeom prst="ellipse">
              <a:avLst/>
            </a:prstGeom>
            <a:gradFill flip="none" rotWithShape="1">
              <a:gsLst>
                <a:gs pos="0">
                  <a:schemeClr val="tx1">
                    <a:alpha val="4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620652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14:presetBounceEnd="52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2000">
                                          <p:cBhvr additive="base">
                                            <p:cTn id="7" dur="500" fill="hold"/>
                                            <p:tgtEl>
                                              <p:spTgt spid="4"/>
                                            </p:tgtEl>
                                            <p:attrNameLst>
                                              <p:attrName>ppt_x</p:attrName>
                                            </p:attrNameLst>
                                          </p:cBhvr>
                                          <p:tavLst>
                                            <p:tav tm="0">
                                              <p:val>
                                                <p:strVal val="0-#ppt_w/2"/>
                                              </p:val>
                                            </p:tav>
                                            <p:tav tm="100000">
                                              <p:val>
                                                <p:strVal val="#ppt_x"/>
                                              </p:val>
                                            </p:tav>
                                          </p:tavLst>
                                        </p:anim>
                                        <p:anim calcmode="lin" valueType="num" p14:bounceEnd="52000">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0" presetClass="path" presetSubtype="0" accel="50000" decel="50000" fill="hold" nodeType="withEffect">
                                      <p:stCondLst>
                                        <p:cond delay="0"/>
                                      </p:stCondLst>
                                      <p:childTnLst>
                                        <p:animMotion origin="layout" path="M -0.1069 -0.17639 L -0.1069 -0.17593 C -0.08503 -0.18357 -0.06315 -0.19329 -0.04102 -0.19746 C -0.03945 -0.19815 -0.0418 -0.19213 -0.04206 -0.18912 C -0.0444 -0.16875 -0.04128 -0.18797 -0.04649 -0.16783 C -0.04714 -0.16598 -0.04714 -0.16366 -0.04766 -0.16135 C -0.04909 -0.15579 -0.05065 -0.15 -0.05208 -0.14468 C -0.05495 -0.1338 -0.05352 -0.13866 -0.05664 -0.12963 C -0.05899 -0.11204 -0.05612 -0.12963 -0.06003 -0.11459 C -0.06055 -0.11274 -0.06055 -0.11019 -0.06107 -0.10834 C -0.06198 -0.10533 -0.06341 -0.10278 -0.06445 -0.09977 C -0.06563 -0.0963 -0.06654 -0.0926 -0.06784 -0.08912 C -0.06888 -0.08612 -0.07031 -0.0838 -0.07123 -0.08079 C -0.07292 -0.07385 -0.07279 -0.06505 -0.07565 -0.05949 C -0.07865 -0.05348 -0.07995 -0.05186 -0.08229 -0.04468 C -0.0832 -0.0419 -0.08373 -0.03866 -0.08464 -0.03588 C -0.08594 -0.03149 -0.08776 -0.02778 -0.08906 -0.02338 C -0.08958 -0.0213 -0.08958 -0.01899 -0.09024 -0.0169 C -0.0957 0.00138 -0.09167 -0.01829 -0.09583 0.00023 C -0.09623 0.00208 -0.09649 0.00439 -0.09688 0.00648 C -0.09753 0.00949 -0.09844 0.01203 -0.09909 0.01504 C -0.09961 0.01689 -0.10143 0.02176 -0.10026 0.02129 C -0.09701 0.02037 -0.09414 0.01643 -0.09128 0.01296 C -0.08893 0.00995 -0.08451 0.00416 -0.08229 0.00231 C -0.08021 0.00046 -0.07787 -0.00047 -0.07565 -0.00209 C -0.07031 -0.00602 -0.06537 -0.01135 -0.06003 -0.01482 C -0.04128 -0.02662 -0.05794 -0.01551 -0.04206 -0.02755 C -0.03906 -0.02987 -0.03607 -0.03149 -0.03307 -0.03403 C -0.02787 -0.03797 -0.02253 -0.0419 -0.01745 -0.04653 C -0.01524 -0.04885 -0.01315 -0.05139 -0.01068 -0.05301 C -0.00899 -0.0544 -0.00703 -0.05463 -0.00521 -0.05533 C -0.00365 -0.05649 -0.00221 -0.05834 -0.00065 -0.05949 C 0.00299 -0.0625 0.01055 -0.06783 0.01055 -0.0676 C 0.01094 -0.06598 0.01172 -0.06366 0.01159 -0.06158 C 0.01107 -0.05186 0.00885 -0.04862 0.00716 -0.04028 C 0.00625 -0.03635 0.00586 -0.03172 0.00495 -0.02755 C 0.00273 -0.01713 0.00273 -0.01574 -0.00065 -0.00625 C -0.00117 -0.00487 -0.00781 0.01134 -0.00964 0.01713 C -0.01042 0.0199 -0.01107 0.02291 -0.01185 0.02569 C -0.01628 0.04027 -0.01211 0.02199 -0.01745 0.04467 C -0.01797 0.04699 -0.0181 0.04907 -0.01862 0.05115 C -0.01927 0.05416 -0.01992 0.05694 -0.02083 0.05972 C -0.02175 0.06273 -0.02331 0.06504 -0.02422 0.06805 C -0.02422 0.06851 -0.02982 0.09467 -0.03086 0.1 C -0.03164 0.10347 -0.03268 0.10694 -0.03307 0.11064 C -0.03346 0.11412 -0.0336 0.11782 -0.03425 0.12129 C -0.03477 0.12384 -0.03594 0.12523 -0.03646 0.12777 C -0.03737 0.13125 -0.03789 0.13495 -0.03867 0.13842 C -0.03945 0.1412 -0.04167 0.14421 -0.04102 0.14676 C -0.04037 0.14907 -0.03867 0.14444 -0.03763 0.14259 C -0.03073 0.13171 -0.03802 0.13981 -0.02982 0.13194 C -0.02865 0.12893 -0.028 0.12523 -0.02643 0.12361 C -0.02227 0.11805 -0.01758 0.11435 -0.01302 0.11064 C 0.00469 0.09629 -0.01706 0.11365 0.00937 0.09375 C 0.01198 0.09166 0.01458 0.08912 0.01719 0.08726 C 0.01979 0.08541 0.02252 0.08495 0.025 0.0831 C 0.02812 0.08078 0.03086 0.07685 0.03398 0.07453 C 0.03659 0.07268 0.03932 0.07222 0.0418 0.07037 C 0.04414 0.06875 0.04622 0.06574 0.04857 0.06388 C 0.05078 0.06226 0.05312 0.06134 0.05521 0.05972 C 0.06914 0.04907 0.05234 0.06018 0.06315 0.05324 C 0.06237 0.05902 0.06185 0.06481 0.06081 0.07037 C 0.06015 0.07453 0.05911 0.07847 0.05859 0.0831 C 0.0582 0.0868 0.0582 0.09051 0.05755 0.09375 C 0.05599 0.10115 0.05195 0.11481 0.05195 0.11527 C 0.05117 0.1206 0.05026 0.12638 0.04974 0.13194 C 0.04922 0.13703 0.04909 0.14189 0.04857 0.14676 C 0.04739 0.15671 0.04622 0.15995 0.04414 0.16805 C 0.04375 0.17152 0.04362 0.17523 0.04297 0.1787 C 0.04245 0.18125 0.04127 0.18287 0.04075 0.18518 C 0.03984 0.18865 0.03919 0.19213 0.03854 0.19583 C 0.03763 0.2 0.03711 0.20439 0.0362 0.20856 C 0.03568 0.21134 0.03463 0.21412 0.03398 0.21713 C 0.03359 0.21898 0.03346 0.22129 0.03294 0.22361 C 0.03229 0.22569 0.03138 0.22777 0.0306 0.22963 C 0.02956 0.2331 0.02838 0.2368 0.02734 0.24027 C 0.02643 0.24328 0.02591 0.24629 0.025 0.24907 C 0.0237 0.25324 0.02213 0.2574 0.02057 0.26157 C 0.01732 0.27106 0.01914 0.2662 0.01497 0.27638 C 0.01458 0.2787 0.01445 0.28101 0.01393 0.28287 C 0.01263 0.28726 0.0069 0.29722 0.00937 0.29583 C 0.02904 0.28333 0.00456 0.29907 0.02174 0.28703 C 0.02396 0.28564 0.0263 0.28472 0.02838 0.28287 C 0.03073 0.28125 0.03281 0.27847 0.03515 0.27638 C 0.03698 0.275 0.03893 0.27407 0.04075 0.27222 C 0.04297 0.27037 0.04505 0.26759 0.04739 0.26574 C 0.05 0.26412 0.05273 0.26342 0.05521 0.26157 C 0.05794 0.25995 0.06042 0.2574 0.06315 0.25532 C 0.06601 0.25301 0.06914 0.25115 0.072 0.24907 C 0.07474 0.24699 0.07721 0.24421 0.07995 0.24259 C 0.08437 0.23935 0.08906 0.23819 0.09336 0.23426 C 0.10781 0.22037 0.10195 0.2243 0.11015 0.21898 C 0.11237 0.21643 0.11627 0.2081 0.1168 0.22361 C 0.11745 0.24513 0.11914 0.28981 0.11015 0.31296 C 0.10781 0.31828 0.10508 0.32361 0.10338 0.32963 C 0.1026 0.33263 0.10182 0.33541 0.10117 0.33842 C 0.10065 0.34027 0.1 0.34467 0.1 0.34513 " pathEditMode="relative" rAng="0" ptsTypes="AAAAAAAAAAAAAAAAAAAAAAAAAAAAAAAAAAAAAAAAAAAAAAAAAAAAAAAAAAAAAAAAAAAAAAAAAAAAAAAAAAAAAAAAAAAAAAAAA">
                                          <p:cBhvr>
                                            <p:cTn id="14" dur="1250" fill="hold"/>
                                            <p:tgtEl>
                                              <p:spTgt spid="3"/>
                                            </p:tgtEl>
                                            <p:attrNameLst>
                                              <p:attrName>ppt_x</p:attrName>
                                              <p:attrName>ppt_y</p:attrName>
                                            </p:attrNameLst>
                                          </p:cBhvr>
                                          <p:rCtr x="11211" y="25000"/>
                                        </p:animMotion>
                                      </p:childTnLst>
                                    </p:cTn>
                                  </p:par>
                                  <p:par>
                                    <p:cTn id="15" presetID="18" presetClass="entr" presetSubtype="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1250"/>
                                            <p:tgtEl>
                                              <p:spTgt spid="2"/>
                                            </p:tgtEl>
                                          </p:cBhvr>
                                        </p:animEffect>
                                      </p:childTnLst>
                                    </p:cTn>
                                  </p:par>
                                </p:childTnLst>
                              </p:cTn>
                            </p:par>
                            <p:par>
                              <p:cTn id="18" fill="hold">
                                <p:stCondLst>
                                  <p:cond delay="1750"/>
                                </p:stCondLst>
                                <p:childTnLst>
                                  <p:par>
                                    <p:cTn id="19" presetID="53" presetClass="entr" presetSubtype="16" fill="hold" grpId="0" nodeType="afterEffect">
                                      <p:stCondLst>
                                        <p:cond delay="0"/>
                                      </p:stCondLst>
                                      <p:iterate type="lt">
                                        <p:tmPct val="2000"/>
                                      </p:iterate>
                                      <p:childTnLst>
                                        <p:set>
                                          <p:cBhvr>
                                            <p:cTn id="20" dur="1" fill="hold">
                                              <p:stCondLst>
                                                <p:cond delay="0"/>
                                              </p:stCondLst>
                                            </p:cTn>
                                            <p:tgtEl>
                                              <p:spTgt spid="5"/>
                                            </p:tgtEl>
                                            <p:attrNameLst>
                                              <p:attrName>style.visibility</p:attrName>
                                            </p:attrNameLst>
                                          </p:cBhvr>
                                          <p:to>
                                            <p:strVal val="visible"/>
                                          </p:to>
                                        </p:set>
                                        <p:anim calcmode="lin" valueType="num">
                                          <p:cBhvr>
                                            <p:cTn id="21" dur="850" fill="hold"/>
                                            <p:tgtEl>
                                              <p:spTgt spid="5"/>
                                            </p:tgtEl>
                                            <p:attrNameLst>
                                              <p:attrName>ppt_w</p:attrName>
                                            </p:attrNameLst>
                                          </p:cBhvr>
                                          <p:tavLst>
                                            <p:tav tm="0">
                                              <p:val>
                                                <p:fltVal val="0"/>
                                              </p:val>
                                            </p:tav>
                                            <p:tav tm="100000">
                                              <p:val>
                                                <p:strVal val="#ppt_w"/>
                                              </p:val>
                                            </p:tav>
                                          </p:tavLst>
                                        </p:anim>
                                        <p:anim calcmode="lin" valueType="num">
                                          <p:cBhvr>
                                            <p:cTn id="22" dur="850" fill="hold"/>
                                            <p:tgtEl>
                                              <p:spTgt spid="5"/>
                                            </p:tgtEl>
                                            <p:attrNameLst>
                                              <p:attrName>ppt_h</p:attrName>
                                            </p:attrNameLst>
                                          </p:cBhvr>
                                          <p:tavLst>
                                            <p:tav tm="0">
                                              <p:val>
                                                <p:fltVal val="0"/>
                                              </p:val>
                                            </p:tav>
                                            <p:tav tm="100000">
                                              <p:val>
                                                <p:strVal val="#ppt_h"/>
                                              </p:val>
                                            </p:tav>
                                          </p:tavLst>
                                        </p:anim>
                                        <p:animEffect transition="in" filter="fade">
                                          <p:cBhvr>
                                            <p:cTn id="23" dur="850"/>
                                            <p:tgtEl>
                                              <p:spTgt spid="5"/>
                                            </p:tgtEl>
                                          </p:cBhvr>
                                        </p:animEffect>
                                      </p:childTnLst>
                                    </p:cTn>
                                  </p:par>
                                </p:childTnLst>
                              </p:cTn>
                            </p:par>
                            <p:par>
                              <p:cTn id="24" fill="hold">
                                <p:stCondLst>
                                  <p:cond delay="6051"/>
                                </p:stCondLst>
                                <p:childTnLst>
                                  <p:par>
                                    <p:cTn id="25" presetID="37" presetClass="entr" presetSubtype="0"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750"/>
                                            <p:tgtEl>
                                              <p:spTgt spid="66"/>
                                            </p:tgtEl>
                                          </p:cBhvr>
                                        </p:animEffect>
                                        <p:anim calcmode="lin" valueType="num">
                                          <p:cBhvr>
                                            <p:cTn id="28" dur="750" fill="hold"/>
                                            <p:tgtEl>
                                              <p:spTgt spid="66"/>
                                            </p:tgtEl>
                                            <p:attrNameLst>
                                              <p:attrName>ppt_x</p:attrName>
                                            </p:attrNameLst>
                                          </p:cBhvr>
                                          <p:tavLst>
                                            <p:tav tm="0">
                                              <p:val>
                                                <p:strVal val="#ppt_x"/>
                                              </p:val>
                                            </p:tav>
                                            <p:tav tm="100000">
                                              <p:val>
                                                <p:strVal val="#ppt_x"/>
                                              </p:val>
                                            </p:tav>
                                          </p:tavLst>
                                        </p:anim>
                                        <p:anim calcmode="lin" valueType="num">
                                          <p:cBhvr>
                                            <p:cTn id="29" dur="675" decel="100000" fill="hold"/>
                                            <p:tgtEl>
                                              <p:spTgt spid="66"/>
                                            </p:tgtEl>
                                            <p:attrNameLst>
                                              <p:attrName>ppt_y</p:attrName>
                                            </p:attrNameLst>
                                          </p:cBhvr>
                                          <p:tavLst>
                                            <p:tav tm="0">
                                              <p:val>
                                                <p:strVal val="#ppt_y+1"/>
                                              </p:val>
                                            </p:tav>
                                            <p:tav tm="100000">
                                              <p:val>
                                                <p:strVal val="#ppt_y-.03"/>
                                              </p:val>
                                            </p:tav>
                                          </p:tavLst>
                                        </p:anim>
                                        <p:anim calcmode="lin" valueType="num">
                                          <p:cBhvr>
                                            <p:cTn id="30" dur="75" accel="100000" fill="hold">
                                              <p:stCondLst>
                                                <p:cond delay="675"/>
                                              </p:stCondLst>
                                            </p:cTn>
                                            <p:tgtEl>
                                              <p:spTgt spid="66"/>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250"/>
                                      </p:stCondLst>
                                      <p:childTnLst>
                                        <p:set>
                                          <p:cBhvr>
                                            <p:cTn id="32" dur="1" fill="hold">
                                              <p:stCondLst>
                                                <p:cond delay="0"/>
                                              </p:stCondLst>
                                            </p:cTn>
                                            <p:tgtEl>
                                              <p:spTgt spid="65"/>
                                            </p:tgtEl>
                                            <p:attrNameLst>
                                              <p:attrName>style.visibility</p:attrName>
                                            </p:attrNameLst>
                                          </p:cBhvr>
                                          <p:to>
                                            <p:strVal val="visible"/>
                                          </p:to>
                                        </p:set>
                                        <p:animEffect transition="in" filter="fade">
                                          <p:cBhvr>
                                            <p:cTn id="33" dur="750"/>
                                            <p:tgtEl>
                                              <p:spTgt spid="65"/>
                                            </p:tgtEl>
                                          </p:cBhvr>
                                        </p:animEffect>
                                        <p:anim calcmode="lin" valueType="num">
                                          <p:cBhvr>
                                            <p:cTn id="34" dur="750" fill="hold"/>
                                            <p:tgtEl>
                                              <p:spTgt spid="65"/>
                                            </p:tgtEl>
                                            <p:attrNameLst>
                                              <p:attrName>ppt_x</p:attrName>
                                            </p:attrNameLst>
                                          </p:cBhvr>
                                          <p:tavLst>
                                            <p:tav tm="0">
                                              <p:val>
                                                <p:strVal val="#ppt_x"/>
                                              </p:val>
                                            </p:tav>
                                            <p:tav tm="100000">
                                              <p:val>
                                                <p:strVal val="#ppt_x"/>
                                              </p:val>
                                            </p:tav>
                                          </p:tavLst>
                                        </p:anim>
                                        <p:anim calcmode="lin" valueType="num">
                                          <p:cBhvr>
                                            <p:cTn id="35" dur="675" decel="100000" fill="hold"/>
                                            <p:tgtEl>
                                              <p:spTgt spid="65"/>
                                            </p:tgtEl>
                                            <p:attrNameLst>
                                              <p:attrName>ppt_y</p:attrName>
                                            </p:attrNameLst>
                                          </p:cBhvr>
                                          <p:tavLst>
                                            <p:tav tm="0">
                                              <p:val>
                                                <p:strVal val="#ppt_y+1"/>
                                              </p:val>
                                            </p:tav>
                                            <p:tav tm="100000">
                                              <p:val>
                                                <p:strVal val="#ppt_y-.03"/>
                                              </p:val>
                                            </p:tav>
                                          </p:tavLst>
                                        </p:anim>
                                        <p:anim calcmode="lin" valueType="num">
                                          <p:cBhvr>
                                            <p:cTn id="36" dur="75" accel="100000" fill="hold">
                                              <p:stCondLst>
                                                <p:cond delay="675"/>
                                              </p:stCondLst>
                                            </p:cTn>
                                            <p:tgtEl>
                                              <p:spTgt spid="65"/>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350"/>
                                      </p:stCondLst>
                                      <p:childTnLst>
                                        <p:set>
                                          <p:cBhvr>
                                            <p:cTn id="38" dur="1" fill="hold">
                                              <p:stCondLst>
                                                <p:cond delay="0"/>
                                              </p:stCondLst>
                                            </p:cTn>
                                            <p:tgtEl>
                                              <p:spTgt spid="67"/>
                                            </p:tgtEl>
                                            <p:attrNameLst>
                                              <p:attrName>style.visibility</p:attrName>
                                            </p:attrNameLst>
                                          </p:cBhvr>
                                          <p:to>
                                            <p:strVal val="visible"/>
                                          </p:to>
                                        </p:set>
                                        <p:animEffect transition="in" filter="fade">
                                          <p:cBhvr>
                                            <p:cTn id="39" dur="750"/>
                                            <p:tgtEl>
                                              <p:spTgt spid="67"/>
                                            </p:tgtEl>
                                          </p:cBhvr>
                                        </p:animEffect>
                                        <p:anim calcmode="lin" valueType="num">
                                          <p:cBhvr>
                                            <p:cTn id="40" dur="750" fill="hold"/>
                                            <p:tgtEl>
                                              <p:spTgt spid="67"/>
                                            </p:tgtEl>
                                            <p:attrNameLst>
                                              <p:attrName>ppt_x</p:attrName>
                                            </p:attrNameLst>
                                          </p:cBhvr>
                                          <p:tavLst>
                                            <p:tav tm="0">
                                              <p:val>
                                                <p:strVal val="#ppt_x"/>
                                              </p:val>
                                            </p:tav>
                                            <p:tav tm="100000">
                                              <p:val>
                                                <p:strVal val="#ppt_x"/>
                                              </p:val>
                                            </p:tav>
                                          </p:tavLst>
                                        </p:anim>
                                        <p:anim calcmode="lin" valueType="num">
                                          <p:cBhvr>
                                            <p:cTn id="41" dur="675" decel="100000" fill="hold"/>
                                            <p:tgtEl>
                                              <p:spTgt spid="67"/>
                                            </p:tgtEl>
                                            <p:attrNameLst>
                                              <p:attrName>ppt_y</p:attrName>
                                            </p:attrNameLst>
                                          </p:cBhvr>
                                          <p:tavLst>
                                            <p:tav tm="0">
                                              <p:val>
                                                <p:strVal val="#ppt_y+1"/>
                                              </p:val>
                                            </p:tav>
                                            <p:tav tm="100000">
                                              <p:val>
                                                <p:strVal val="#ppt_y-.03"/>
                                              </p:val>
                                            </p:tav>
                                          </p:tavLst>
                                        </p:anim>
                                        <p:anim calcmode="lin" valueType="num">
                                          <p:cBhvr>
                                            <p:cTn id="42" dur="75" accel="100000" fill="hold">
                                              <p:stCondLst>
                                                <p:cond delay="675"/>
                                              </p:stCondLst>
                                            </p:cTn>
                                            <p:tgtEl>
                                              <p:spTgt spid="6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0" presetClass="path" presetSubtype="0" accel="50000" decel="50000" fill="hold" nodeType="withEffect">
                                      <p:stCondLst>
                                        <p:cond delay="0"/>
                                      </p:stCondLst>
                                      <p:childTnLst>
                                        <p:animMotion origin="layout" path="M -0.1069 -0.17639 L -0.1069 -0.17593 C -0.08503 -0.18357 -0.06315 -0.19329 -0.04102 -0.19746 C -0.03945 -0.19815 -0.0418 -0.19213 -0.04206 -0.18912 C -0.0444 -0.16875 -0.04128 -0.18797 -0.04649 -0.16783 C -0.04714 -0.16598 -0.04714 -0.16366 -0.04766 -0.16135 C -0.04909 -0.15579 -0.05065 -0.15 -0.05208 -0.14468 C -0.05495 -0.1338 -0.05352 -0.13866 -0.05664 -0.12963 C -0.05899 -0.11204 -0.05612 -0.12963 -0.06003 -0.11459 C -0.06055 -0.11274 -0.06055 -0.11019 -0.06107 -0.10834 C -0.06198 -0.10533 -0.06341 -0.10278 -0.06445 -0.09977 C -0.06563 -0.0963 -0.06654 -0.0926 -0.06784 -0.08912 C -0.06888 -0.08612 -0.07031 -0.0838 -0.07123 -0.08079 C -0.07292 -0.07385 -0.07279 -0.06505 -0.07565 -0.05949 C -0.07865 -0.05348 -0.07995 -0.05186 -0.08229 -0.04468 C -0.0832 -0.0419 -0.08373 -0.03866 -0.08464 -0.03588 C -0.08594 -0.03149 -0.08776 -0.02778 -0.08906 -0.02338 C -0.08958 -0.0213 -0.08958 -0.01899 -0.09024 -0.0169 C -0.0957 0.00138 -0.09167 -0.01829 -0.09583 0.00023 C -0.09623 0.00208 -0.09649 0.00439 -0.09688 0.00648 C -0.09753 0.00949 -0.09844 0.01203 -0.09909 0.01504 C -0.09961 0.01689 -0.10143 0.02176 -0.10026 0.02129 C -0.09701 0.02037 -0.09414 0.01643 -0.09128 0.01296 C -0.08893 0.00995 -0.08451 0.00416 -0.08229 0.00231 C -0.08021 0.00046 -0.07787 -0.00047 -0.07565 -0.00209 C -0.07031 -0.00602 -0.06537 -0.01135 -0.06003 -0.01482 C -0.04128 -0.02662 -0.05794 -0.01551 -0.04206 -0.02755 C -0.03906 -0.02987 -0.03607 -0.03149 -0.03307 -0.03403 C -0.02787 -0.03797 -0.02253 -0.0419 -0.01745 -0.04653 C -0.01524 -0.04885 -0.01315 -0.05139 -0.01068 -0.05301 C -0.00899 -0.0544 -0.00703 -0.05463 -0.00521 -0.05533 C -0.00365 -0.05649 -0.00221 -0.05834 -0.00065 -0.05949 C 0.00299 -0.0625 0.01055 -0.06783 0.01055 -0.0676 C 0.01094 -0.06598 0.01172 -0.06366 0.01159 -0.06158 C 0.01107 -0.05186 0.00885 -0.04862 0.00716 -0.04028 C 0.00625 -0.03635 0.00586 -0.03172 0.00495 -0.02755 C 0.00273 -0.01713 0.00273 -0.01574 -0.00065 -0.00625 C -0.00117 -0.00487 -0.00781 0.01134 -0.00964 0.01713 C -0.01042 0.0199 -0.01107 0.02291 -0.01185 0.02569 C -0.01628 0.04027 -0.01211 0.02199 -0.01745 0.04467 C -0.01797 0.04699 -0.0181 0.04907 -0.01862 0.05115 C -0.01927 0.05416 -0.01992 0.05694 -0.02083 0.05972 C -0.02175 0.06273 -0.02331 0.06504 -0.02422 0.06805 C -0.02422 0.06851 -0.02982 0.09467 -0.03086 0.1 C -0.03164 0.10347 -0.03268 0.10694 -0.03307 0.11064 C -0.03346 0.11412 -0.0336 0.11782 -0.03425 0.12129 C -0.03477 0.12384 -0.03594 0.12523 -0.03646 0.12777 C -0.03737 0.13125 -0.03789 0.13495 -0.03867 0.13842 C -0.03945 0.1412 -0.04167 0.14421 -0.04102 0.14676 C -0.04037 0.14907 -0.03867 0.14444 -0.03763 0.14259 C -0.03073 0.13171 -0.03802 0.13981 -0.02982 0.13194 C -0.02865 0.12893 -0.028 0.12523 -0.02643 0.12361 C -0.02227 0.11805 -0.01758 0.11435 -0.01302 0.11064 C 0.00469 0.09629 -0.01706 0.11365 0.00937 0.09375 C 0.01198 0.09166 0.01458 0.08912 0.01719 0.08726 C 0.01979 0.08541 0.02252 0.08495 0.025 0.0831 C 0.02812 0.08078 0.03086 0.07685 0.03398 0.07453 C 0.03659 0.07268 0.03932 0.07222 0.0418 0.07037 C 0.04414 0.06875 0.04622 0.06574 0.04857 0.06388 C 0.05078 0.06226 0.05312 0.06134 0.05521 0.05972 C 0.06914 0.04907 0.05234 0.06018 0.06315 0.05324 C 0.06237 0.05902 0.06185 0.06481 0.06081 0.07037 C 0.06015 0.07453 0.05911 0.07847 0.05859 0.0831 C 0.0582 0.0868 0.0582 0.09051 0.05755 0.09375 C 0.05599 0.10115 0.05195 0.11481 0.05195 0.11527 C 0.05117 0.1206 0.05026 0.12638 0.04974 0.13194 C 0.04922 0.13703 0.04909 0.14189 0.04857 0.14676 C 0.04739 0.15671 0.04622 0.15995 0.04414 0.16805 C 0.04375 0.17152 0.04362 0.17523 0.04297 0.1787 C 0.04245 0.18125 0.04127 0.18287 0.04075 0.18518 C 0.03984 0.18865 0.03919 0.19213 0.03854 0.19583 C 0.03763 0.2 0.03711 0.20439 0.0362 0.20856 C 0.03568 0.21134 0.03463 0.21412 0.03398 0.21713 C 0.03359 0.21898 0.03346 0.22129 0.03294 0.22361 C 0.03229 0.22569 0.03138 0.22777 0.0306 0.22963 C 0.02956 0.2331 0.02838 0.2368 0.02734 0.24027 C 0.02643 0.24328 0.02591 0.24629 0.025 0.24907 C 0.0237 0.25324 0.02213 0.2574 0.02057 0.26157 C 0.01732 0.27106 0.01914 0.2662 0.01497 0.27638 C 0.01458 0.2787 0.01445 0.28101 0.01393 0.28287 C 0.01263 0.28726 0.0069 0.29722 0.00937 0.29583 C 0.02904 0.28333 0.00456 0.29907 0.02174 0.28703 C 0.02396 0.28564 0.0263 0.28472 0.02838 0.28287 C 0.03073 0.28125 0.03281 0.27847 0.03515 0.27638 C 0.03698 0.275 0.03893 0.27407 0.04075 0.27222 C 0.04297 0.27037 0.04505 0.26759 0.04739 0.26574 C 0.05 0.26412 0.05273 0.26342 0.05521 0.26157 C 0.05794 0.25995 0.06042 0.2574 0.06315 0.25532 C 0.06601 0.25301 0.06914 0.25115 0.072 0.24907 C 0.07474 0.24699 0.07721 0.24421 0.07995 0.24259 C 0.08437 0.23935 0.08906 0.23819 0.09336 0.23426 C 0.10781 0.22037 0.10195 0.2243 0.11015 0.21898 C 0.11237 0.21643 0.11627 0.2081 0.1168 0.22361 C 0.11745 0.24513 0.11914 0.28981 0.11015 0.31296 C 0.10781 0.31828 0.10508 0.32361 0.10338 0.32963 C 0.1026 0.33263 0.10182 0.33541 0.10117 0.33842 C 0.10065 0.34027 0.1 0.34467 0.1 0.34513 " pathEditMode="relative" rAng="0" ptsTypes="AAAAAAAAAAAAAAAAAAAAAAAAAAAAAAAAAAAAAAAAAAAAAAAAAAAAAAAAAAAAAAAAAAAAAAAAAAAAAAAAAAAAAAAAAAAAAAAAA">
                                          <p:cBhvr>
                                            <p:cTn id="14" dur="1250" fill="hold"/>
                                            <p:tgtEl>
                                              <p:spTgt spid="3"/>
                                            </p:tgtEl>
                                            <p:attrNameLst>
                                              <p:attrName>ppt_x</p:attrName>
                                              <p:attrName>ppt_y</p:attrName>
                                            </p:attrNameLst>
                                          </p:cBhvr>
                                          <p:rCtr x="11211" y="25000"/>
                                        </p:animMotion>
                                      </p:childTnLst>
                                    </p:cTn>
                                  </p:par>
                                  <p:par>
                                    <p:cTn id="15" presetID="18" presetClass="entr" presetSubtype="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1250"/>
                                            <p:tgtEl>
                                              <p:spTgt spid="2"/>
                                            </p:tgtEl>
                                          </p:cBhvr>
                                        </p:animEffect>
                                      </p:childTnLst>
                                    </p:cTn>
                                  </p:par>
                                </p:childTnLst>
                              </p:cTn>
                            </p:par>
                            <p:par>
                              <p:cTn id="18" fill="hold">
                                <p:stCondLst>
                                  <p:cond delay="1750"/>
                                </p:stCondLst>
                                <p:childTnLst>
                                  <p:par>
                                    <p:cTn id="19" presetID="53" presetClass="entr" presetSubtype="16" fill="hold" grpId="0" nodeType="afterEffect">
                                      <p:stCondLst>
                                        <p:cond delay="0"/>
                                      </p:stCondLst>
                                      <p:iterate type="lt">
                                        <p:tmPct val="2000"/>
                                      </p:iterate>
                                      <p:childTnLst>
                                        <p:set>
                                          <p:cBhvr>
                                            <p:cTn id="20" dur="1" fill="hold">
                                              <p:stCondLst>
                                                <p:cond delay="0"/>
                                              </p:stCondLst>
                                            </p:cTn>
                                            <p:tgtEl>
                                              <p:spTgt spid="5"/>
                                            </p:tgtEl>
                                            <p:attrNameLst>
                                              <p:attrName>style.visibility</p:attrName>
                                            </p:attrNameLst>
                                          </p:cBhvr>
                                          <p:to>
                                            <p:strVal val="visible"/>
                                          </p:to>
                                        </p:set>
                                        <p:anim calcmode="lin" valueType="num">
                                          <p:cBhvr>
                                            <p:cTn id="21" dur="850" fill="hold"/>
                                            <p:tgtEl>
                                              <p:spTgt spid="5"/>
                                            </p:tgtEl>
                                            <p:attrNameLst>
                                              <p:attrName>ppt_w</p:attrName>
                                            </p:attrNameLst>
                                          </p:cBhvr>
                                          <p:tavLst>
                                            <p:tav tm="0">
                                              <p:val>
                                                <p:fltVal val="0"/>
                                              </p:val>
                                            </p:tav>
                                            <p:tav tm="100000">
                                              <p:val>
                                                <p:strVal val="#ppt_w"/>
                                              </p:val>
                                            </p:tav>
                                          </p:tavLst>
                                        </p:anim>
                                        <p:anim calcmode="lin" valueType="num">
                                          <p:cBhvr>
                                            <p:cTn id="22" dur="850" fill="hold"/>
                                            <p:tgtEl>
                                              <p:spTgt spid="5"/>
                                            </p:tgtEl>
                                            <p:attrNameLst>
                                              <p:attrName>ppt_h</p:attrName>
                                            </p:attrNameLst>
                                          </p:cBhvr>
                                          <p:tavLst>
                                            <p:tav tm="0">
                                              <p:val>
                                                <p:fltVal val="0"/>
                                              </p:val>
                                            </p:tav>
                                            <p:tav tm="100000">
                                              <p:val>
                                                <p:strVal val="#ppt_h"/>
                                              </p:val>
                                            </p:tav>
                                          </p:tavLst>
                                        </p:anim>
                                        <p:animEffect transition="in" filter="fade">
                                          <p:cBhvr>
                                            <p:cTn id="23" dur="850"/>
                                            <p:tgtEl>
                                              <p:spTgt spid="5"/>
                                            </p:tgtEl>
                                          </p:cBhvr>
                                        </p:animEffect>
                                      </p:childTnLst>
                                    </p:cTn>
                                  </p:par>
                                </p:childTnLst>
                              </p:cTn>
                            </p:par>
                            <p:par>
                              <p:cTn id="24" fill="hold">
                                <p:stCondLst>
                                  <p:cond delay="6051"/>
                                </p:stCondLst>
                                <p:childTnLst>
                                  <p:par>
                                    <p:cTn id="25" presetID="37" presetClass="entr" presetSubtype="0" fill="hold" nodeType="after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750"/>
                                            <p:tgtEl>
                                              <p:spTgt spid="66"/>
                                            </p:tgtEl>
                                          </p:cBhvr>
                                        </p:animEffect>
                                        <p:anim calcmode="lin" valueType="num">
                                          <p:cBhvr>
                                            <p:cTn id="28" dur="750" fill="hold"/>
                                            <p:tgtEl>
                                              <p:spTgt spid="66"/>
                                            </p:tgtEl>
                                            <p:attrNameLst>
                                              <p:attrName>ppt_x</p:attrName>
                                            </p:attrNameLst>
                                          </p:cBhvr>
                                          <p:tavLst>
                                            <p:tav tm="0">
                                              <p:val>
                                                <p:strVal val="#ppt_x"/>
                                              </p:val>
                                            </p:tav>
                                            <p:tav tm="100000">
                                              <p:val>
                                                <p:strVal val="#ppt_x"/>
                                              </p:val>
                                            </p:tav>
                                          </p:tavLst>
                                        </p:anim>
                                        <p:anim calcmode="lin" valueType="num">
                                          <p:cBhvr>
                                            <p:cTn id="29" dur="675" decel="100000" fill="hold"/>
                                            <p:tgtEl>
                                              <p:spTgt spid="66"/>
                                            </p:tgtEl>
                                            <p:attrNameLst>
                                              <p:attrName>ppt_y</p:attrName>
                                            </p:attrNameLst>
                                          </p:cBhvr>
                                          <p:tavLst>
                                            <p:tav tm="0">
                                              <p:val>
                                                <p:strVal val="#ppt_y+1"/>
                                              </p:val>
                                            </p:tav>
                                            <p:tav tm="100000">
                                              <p:val>
                                                <p:strVal val="#ppt_y-.03"/>
                                              </p:val>
                                            </p:tav>
                                          </p:tavLst>
                                        </p:anim>
                                        <p:anim calcmode="lin" valueType="num">
                                          <p:cBhvr>
                                            <p:cTn id="30" dur="75" accel="100000" fill="hold">
                                              <p:stCondLst>
                                                <p:cond delay="675"/>
                                              </p:stCondLst>
                                            </p:cTn>
                                            <p:tgtEl>
                                              <p:spTgt spid="66"/>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250"/>
                                      </p:stCondLst>
                                      <p:childTnLst>
                                        <p:set>
                                          <p:cBhvr>
                                            <p:cTn id="32" dur="1" fill="hold">
                                              <p:stCondLst>
                                                <p:cond delay="0"/>
                                              </p:stCondLst>
                                            </p:cTn>
                                            <p:tgtEl>
                                              <p:spTgt spid="65"/>
                                            </p:tgtEl>
                                            <p:attrNameLst>
                                              <p:attrName>style.visibility</p:attrName>
                                            </p:attrNameLst>
                                          </p:cBhvr>
                                          <p:to>
                                            <p:strVal val="visible"/>
                                          </p:to>
                                        </p:set>
                                        <p:animEffect transition="in" filter="fade">
                                          <p:cBhvr>
                                            <p:cTn id="33" dur="750"/>
                                            <p:tgtEl>
                                              <p:spTgt spid="65"/>
                                            </p:tgtEl>
                                          </p:cBhvr>
                                        </p:animEffect>
                                        <p:anim calcmode="lin" valueType="num">
                                          <p:cBhvr>
                                            <p:cTn id="34" dur="750" fill="hold"/>
                                            <p:tgtEl>
                                              <p:spTgt spid="65"/>
                                            </p:tgtEl>
                                            <p:attrNameLst>
                                              <p:attrName>ppt_x</p:attrName>
                                            </p:attrNameLst>
                                          </p:cBhvr>
                                          <p:tavLst>
                                            <p:tav tm="0">
                                              <p:val>
                                                <p:strVal val="#ppt_x"/>
                                              </p:val>
                                            </p:tav>
                                            <p:tav tm="100000">
                                              <p:val>
                                                <p:strVal val="#ppt_x"/>
                                              </p:val>
                                            </p:tav>
                                          </p:tavLst>
                                        </p:anim>
                                        <p:anim calcmode="lin" valueType="num">
                                          <p:cBhvr>
                                            <p:cTn id="35" dur="675" decel="100000" fill="hold"/>
                                            <p:tgtEl>
                                              <p:spTgt spid="65"/>
                                            </p:tgtEl>
                                            <p:attrNameLst>
                                              <p:attrName>ppt_y</p:attrName>
                                            </p:attrNameLst>
                                          </p:cBhvr>
                                          <p:tavLst>
                                            <p:tav tm="0">
                                              <p:val>
                                                <p:strVal val="#ppt_y+1"/>
                                              </p:val>
                                            </p:tav>
                                            <p:tav tm="100000">
                                              <p:val>
                                                <p:strVal val="#ppt_y-.03"/>
                                              </p:val>
                                            </p:tav>
                                          </p:tavLst>
                                        </p:anim>
                                        <p:anim calcmode="lin" valueType="num">
                                          <p:cBhvr>
                                            <p:cTn id="36" dur="75" accel="100000" fill="hold">
                                              <p:stCondLst>
                                                <p:cond delay="675"/>
                                              </p:stCondLst>
                                            </p:cTn>
                                            <p:tgtEl>
                                              <p:spTgt spid="65"/>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350"/>
                                      </p:stCondLst>
                                      <p:childTnLst>
                                        <p:set>
                                          <p:cBhvr>
                                            <p:cTn id="38" dur="1" fill="hold">
                                              <p:stCondLst>
                                                <p:cond delay="0"/>
                                              </p:stCondLst>
                                            </p:cTn>
                                            <p:tgtEl>
                                              <p:spTgt spid="67"/>
                                            </p:tgtEl>
                                            <p:attrNameLst>
                                              <p:attrName>style.visibility</p:attrName>
                                            </p:attrNameLst>
                                          </p:cBhvr>
                                          <p:to>
                                            <p:strVal val="visible"/>
                                          </p:to>
                                        </p:set>
                                        <p:animEffect transition="in" filter="fade">
                                          <p:cBhvr>
                                            <p:cTn id="39" dur="750"/>
                                            <p:tgtEl>
                                              <p:spTgt spid="67"/>
                                            </p:tgtEl>
                                          </p:cBhvr>
                                        </p:animEffect>
                                        <p:anim calcmode="lin" valueType="num">
                                          <p:cBhvr>
                                            <p:cTn id="40" dur="750" fill="hold"/>
                                            <p:tgtEl>
                                              <p:spTgt spid="67"/>
                                            </p:tgtEl>
                                            <p:attrNameLst>
                                              <p:attrName>ppt_x</p:attrName>
                                            </p:attrNameLst>
                                          </p:cBhvr>
                                          <p:tavLst>
                                            <p:tav tm="0">
                                              <p:val>
                                                <p:strVal val="#ppt_x"/>
                                              </p:val>
                                            </p:tav>
                                            <p:tav tm="100000">
                                              <p:val>
                                                <p:strVal val="#ppt_x"/>
                                              </p:val>
                                            </p:tav>
                                          </p:tavLst>
                                        </p:anim>
                                        <p:anim calcmode="lin" valueType="num">
                                          <p:cBhvr>
                                            <p:cTn id="41" dur="675" decel="100000" fill="hold"/>
                                            <p:tgtEl>
                                              <p:spTgt spid="67"/>
                                            </p:tgtEl>
                                            <p:attrNameLst>
                                              <p:attrName>ppt_y</p:attrName>
                                            </p:attrNameLst>
                                          </p:cBhvr>
                                          <p:tavLst>
                                            <p:tav tm="0">
                                              <p:val>
                                                <p:strVal val="#ppt_y+1"/>
                                              </p:val>
                                            </p:tav>
                                            <p:tav tm="100000">
                                              <p:val>
                                                <p:strVal val="#ppt_y-.03"/>
                                              </p:val>
                                            </p:tav>
                                          </p:tavLst>
                                        </p:anim>
                                        <p:anim calcmode="lin" valueType="num">
                                          <p:cBhvr>
                                            <p:cTn id="42" dur="75" accel="100000" fill="hold">
                                              <p:stCondLst>
                                                <p:cond delay="675"/>
                                              </p:stCondLst>
                                            </p:cTn>
                                            <p:tgtEl>
                                              <p:spTgt spid="6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4730" y="4427731"/>
            <a:ext cx="9607994" cy="3780420"/>
          </a:xfrm>
          <a:prstGeom prst="rect">
            <a:avLst/>
          </a:prstGeom>
          <a:effectLst>
            <a:outerShdw blurRad="571500" dist="431800" dir="4800000" algn="tl" rotWithShape="0">
              <a:prstClr val="black">
                <a:alpha val="45000"/>
              </a:prstClr>
            </a:outerShdw>
          </a:effectLst>
        </p:spPr>
      </p:pic>
      <p:sp>
        <p:nvSpPr>
          <p:cNvPr id="4" name="TextBox 64"/>
          <p:cNvSpPr txBox="1"/>
          <p:nvPr/>
        </p:nvSpPr>
        <p:spPr>
          <a:xfrm>
            <a:off x="3916729" y="2510323"/>
            <a:ext cx="4480714" cy="1754326"/>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ctr"/>
            <a:r>
              <a:rPr lang="zh-CN" altLang="en-US" sz="5400" b="1" spc="100" dirty="0">
                <a:latin typeface="+mn-ea"/>
              </a:rPr>
              <a:t>來玩個</a:t>
            </a:r>
            <a:r>
              <a:rPr lang="en-US" altLang="zh-CN" sz="5400" b="1" spc="100" dirty="0"/>
              <a:t>Game</a:t>
            </a:r>
            <a:r>
              <a:rPr lang="en-US" altLang="zh-TW" sz="5400" b="1" spc="100" dirty="0">
                <a:latin typeface="+mn-ea"/>
              </a:rPr>
              <a:t>!</a:t>
            </a:r>
          </a:p>
          <a:p>
            <a:pPr algn="ctr"/>
            <a:r>
              <a:rPr lang="en-US" altLang="zh-TW" sz="5400" b="1" spc="100" dirty="0">
                <a:latin typeface="+mn-ea"/>
              </a:rPr>
              <a:t>《</a:t>
            </a:r>
            <a:r>
              <a:rPr lang="zh-TW" altLang="en-US" sz="5400" b="1" spc="100" dirty="0">
                <a:latin typeface="+mn-ea"/>
              </a:rPr>
              <a:t>聲存之戰</a:t>
            </a:r>
            <a:r>
              <a:rPr lang="en-US" altLang="zh-TW" sz="5400" b="1" spc="100" dirty="0">
                <a:latin typeface="+mn-ea"/>
              </a:rPr>
              <a:t>》</a:t>
            </a:r>
            <a:endParaRPr lang="en-US" altLang="zh-CN" sz="5400" b="1" spc="100" dirty="0">
              <a:latin typeface="+mn-ea"/>
            </a:endParaRPr>
          </a:p>
        </p:txBody>
      </p:sp>
      <p:sp>
        <p:nvSpPr>
          <p:cNvPr id="5" name="文本框 4"/>
          <p:cNvSpPr txBox="1"/>
          <p:nvPr/>
        </p:nvSpPr>
        <p:spPr>
          <a:xfrm>
            <a:off x="5182929" y="1916832"/>
            <a:ext cx="1826141" cy="584775"/>
          </a:xfrm>
          <a:prstGeom prst="rect">
            <a:avLst/>
          </a:prstGeom>
          <a:noFill/>
        </p:spPr>
        <p:txBody>
          <a:bodyPr wrap="none" rtlCol="0">
            <a:spAutoFit/>
          </a:bodyPr>
          <a:lstStyle/>
          <a:p>
            <a:pPr algn="ctr"/>
            <a:r>
              <a:rPr lang="zh-CN" altLang="en-US" sz="3200" dirty="0">
                <a:solidFill>
                  <a:schemeClr val="tx1">
                    <a:lumMod val="75000"/>
                    <a:lumOff val="25000"/>
                  </a:schemeClr>
                </a:solidFill>
                <a:latin typeface="+mn-ea"/>
              </a:rPr>
              <a:t>第四部</a:t>
            </a:r>
            <a:r>
              <a:rPr lang="zh-TW" altLang="en-US" sz="3200" dirty="0">
                <a:solidFill>
                  <a:schemeClr val="tx1">
                    <a:lumMod val="75000"/>
                    <a:lumOff val="25000"/>
                  </a:schemeClr>
                </a:solidFill>
                <a:latin typeface="+mn-ea"/>
              </a:rPr>
              <a:t>份</a:t>
            </a:r>
            <a:endParaRPr lang="zh-CN" altLang="en-US" sz="3200" dirty="0">
              <a:solidFill>
                <a:schemeClr val="tx1">
                  <a:lumMod val="75000"/>
                  <a:lumOff val="25000"/>
                </a:schemeClr>
              </a:solidFill>
              <a:latin typeface="+mn-ea"/>
            </a:endParaRPr>
          </a:p>
        </p:txBody>
      </p:sp>
      <p:sp>
        <p:nvSpPr>
          <p:cNvPr id="15" name="任意多边形 14"/>
          <p:cNvSpPr/>
          <p:nvPr/>
        </p:nvSpPr>
        <p:spPr>
          <a:xfrm>
            <a:off x="3753224" y="1673609"/>
            <a:ext cx="4807725" cy="3008458"/>
          </a:xfrm>
          <a:custGeom>
            <a:avLst/>
            <a:gdLst>
              <a:gd name="connsiteX0" fmla="*/ 1898965 w 4807725"/>
              <a:gd name="connsiteY0" fmla="*/ 2960016 h 3008458"/>
              <a:gd name="connsiteX1" fmla="*/ 1995255 w 4807725"/>
              <a:gd name="connsiteY1" fmla="*/ 2965055 h 3008458"/>
              <a:gd name="connsiteX2" fmla="*/ 2110137 w 4807725"/>
              <a:gd name="connsiteY2" fmla="*/ 2960720 h 3008458"/>
              <a:gd name="connsiteX3" fmla="*/ 2361902 w 4807725"/>
              <a:gd name="connsiteY3" fmla="*/ 2972057 h 3008458"/>
              <a:gd name="connsiteX4" fmla="*/ 2565419 w 4807725"/>
              <a:gd name="connsiteY4" fmla="*/ 2973677 h 3008458"/>
              <a:gd name="connsiteX5" fmla="*/ 2426597 w 4807725"/>
              <a:gd name="connsiteY5" fmla="*/ 2974322 h 3008458"/>
              <a:gd name="connsiteX6" fmla="*/ 1928149 w 4807725"/>
              <a:gd name="connsiteY6" fmla="*/ 2973270 h 3008458"/>
              <a:gd name="connsiteX7" fmla="*/ 1424263 w 4807725"/>
              <a:gd name="connsiteY7" fmla="*/ 2997254 h 3008458"/>
              <a:gd name="connsiteX8" fmla="*/ 957900 w 4807725"/>
              <a:gd name="connsiteY8" fmla="*/ 2993541 h 3008458"/>
              <a:gd name="connsiteX9" fmla="*/ 967369 w 4807725"/>
              <a:gd name="connsiteY9" fmla="*/ 2974953 h 3008458"/>
              <a:gd name="connsiteX10" fmla="*/ 1293824 w 4807725"/>
              <a:gd name="connsiteY10" fmla="*/ 2977552 h 3008458"/>
              <a:gd name="connsiteX11" fmla="*/ 1629747 w 4807725"/>
              <a:gd name="connsiteY11" fmla="*/ 2961562 h 3008458"/>
              <a:gd name="connsiteX12" fmla="*/ 1787608 w 4807725"/>
              <a:gd name="connsiteY12" fmla="*/ 2960656 h 3008458"/>
              <a:gd name="connsiteX13" fmla="*/ 1792405 w 4807725"/>
              <a:gd name="connsiteY13" fmla="*/ 2961107 h 3008458"/>
              <a:gd name="connsiteX14" fmla="*/ 1815460 w 4807725"/>
              <a:gd name="connsiteY14" fmla="*/ 2960496 h 3008458"/>
              <a:gd name="connsiteX15" fmla="*/ 1258838 w 4807725"/>
              <a:gd name="connsiteY15" fmla="*/ 2936138 h 3008458"/>
              <a:gd name="connsiteX16" fmla="*/ 1219490 w 4807725"/>
              <a:gd name="connsiteY16" fmla="*/ 2939632 h 3008458"/>
              <a:gd name="connsiteX17" fmla="*/ 990865 w 4807725"/>
              <a:gd name="connsiteY17" fmla="*/ 2951809 h 3008458"/>
              <a:gd name="connsiteX18" fmla="*/ 859723 w 4807725"/>
              <a:gd name="connsiteY18" fmla="*/ 2947849 h 3008458"/>
              <a:gd name="connsiteX19" fmla="*/ 794242 w 4807725"/>
              <a:gd name="connsiteY19" fmla="*/ 2943845 h 3008458"/>
              <a:gd name="connsiteX20" fmla="*/ 839956 w 4807725"/>
              <a:gd name="connsiteY20" fmla="*/ 2940693 h 3008458"/>
              <a:gd name="connsiteX21" fmla="*/ 972282 w 4807725"/>
              <a:gd name="connsiteY21" fmla="*/ 2942330 h 3008458"/>
              <a:gd name="connsiteX22" fmla="*/ 1120958 w 4807725"/>
              <a:gd name="connsiteY22" fmla="*/ 2940597 h 3008458"/>
              <a:gd name="connsiteX23" fmla="*/ 3481733 w 4807725"/>
              <a:gd name="connsiteY23" fmla="*/ 2931248 h 3008458"/>
              <a:gd name="connsiteX24" fmla="*/ 3593607 w 4807725"/>
              <a:gd name="connsiteY24" fmla="*/ 2937601 h 3008458"/>
              <a:gd name="connsiteX25" fmla="*/ 3419025 w 4807725"/>
              <a:gd name="connsiteY25" fmla="*/ 2950727 h 3008458"/>
              <a:gd name="connsiteX26" fmla="*/ 3264081 w 4807725"/>
              <a:gd name="connsiteY26" fmla="*/ 2957532 h 3008458"/>
              <a:gd name="connsiteX27" fmla="*/ 3103127 w 4807725"/>
              <a:gd name="connsiteY27" fmla="*/ 2959002 h 3008458"/>
              <a:gd name="connsiteX28" fmla="*/ 2956435 w 4807725"/>
              <a:gd name="connsiteY28" fmla="*/ 2955282 h 3008458"/>
              <a:gd name="connsiteX29" fmla="*/ 3146175 w 4807725"/>
              <a:gd name="connsiteY29" fmla="*/ 2952054 h 3008458"/>
              <a:gd name="connsiteX30" fmla="*/ 3391779 w 4807725"/>
              <a:gd name="connsiteY30" fmla="*/ 2939939 h 3008458"/>
              <a:gd name="connsiteX31" fmla="*/ 4396877 w 4807725"/>
              <a:gd name="connsiteY31" fmla="*/ 2921907 h 3008458"/>
              <a:gd name="connsiteX32" fmla="*/ 4393921 w 4807725"/>
              <a:gd name="connsiteY32" fmla="*/ 2923129 h 3008458"/>
              <a:gd name="connsiteX33" fmla="*/ 4320984 w 4807725"/>
              <a:gd name="connsiteY33" fmla="*/ 2940994 h 3008458"/>
              <a:gd name="connsiteX34" fmla="*/ 3910370 w 4807725"/>
              <a:gd name="connsiteY34" fmla="*/ 2965721 h 3008458"/>
              <a:gd name="connsiteX35" fmla="*/ 3387901 w 4807725"/>
              <a:gd name="connsiteY35" fmla="*/ 2980225 h 3008458"/>
              <a:gd name="connsiteX36" fmla="*/ 2874902 w 4807725"/>
              <a:gd name="connsiteY36" fmla="*/ 2976141 h 3008458"/>
              <a:gd name="connsiteX37" fmla="*/ 2565419 w 4807725"/>
              <a:gd name="connsiteY37" fmla="*/ 2973677 h 3008458"/>
              <a:gd name="connsiteX38" fmla="*/ 2935564 w 4807725"/>
              <a:gd name="connsiteY38" fmla="*/ 2971958 h 3008458"/>
              <a:gd name="connsiteX39" fmla="*/ 3264081 w 4807725"/>
              <a:gd name="connsiteY39" fmla="*/ 2957532 h 3008458"/>
              <a:gd name="connsiteX40" fmla="*/ 3358932 w 4807725"/>
              <a:gd name="connsiteY40" fmla="*/ 2956665 h 3008458"/>
              <a:gd name="connsiteX41" fmla="*/ 3873204 w 4807725"/>
              <a:gd name="connsiteY41" fmla="*/ 2946761 h 3008458"/>
              <a:gd name="connsiteX42" fmla="*/ 3954468 w 4807725"/>
              <a:gd name="connsiteY42" fmla="*/ 2942353 h 3008458"/>
              <a:gd name="connsiteX43" fmla="*/ 4036867 w 4807725"/>
              <a:gd name="connsiteY43" fmla="*/ 2941454 h 3008458"/>
              <a:gd name="connsiteX44" fmla="*/ 4120412 w 4807725"/>
              <a:gd name="connsiteY44" fmla="*/ 2944063 h 3008458"/>
              <a:gd name="connsiteX45" fmla="*/ 4302400 w 4807725"/>
              <a:gd name="connsiteY45" fmla="*/ 2931514 h 3008458"/>
              <a:gd name="connsiteX46" fmla="*/ 4305062 w 4807725"/>
              <a:gd name="connsiteY46" fmla="*/ 2930842 h 3008458"/>
              <a:gd name="connsiteX47" fmla="*/ 4363063 w 4807725"/>
              <a:gd name="connsiteY47" fmla="*/ 2927331 h 3008458"/>
              <a:gd name="connsiteX48" fmla="*/ 1493078 w 4807725"/>
              <a:gd name="connsiteY48" fmla="*/ 2920857 h 3008458"/>
              <a:gd name="connsiteX49" fmla="*/ 1557263 w 4807725"/>
              <a:gd name="connsiteY49" fmla="*/ 2926070 h 3008458"/>
              <a:gd name="connsiteX50" fmla="*/ 1565186 w 4807725"/>
              <a:gd name="connsiteY50" fmla="*/ 2930687 h 3008458"/>
              <a:gd name="connsiteX51" fmla="*/ 1437506 w 4807725"/>
              <a:gd name="connsiteY51" fmla="*/ 2942534 h 3008458"/>
              <a:gd name="connsiteX52" fmla="*/ 1280153 w 4807725"/>
              <a:gd name="connsiteY52" fmla="*/ 2935449 h 3008458"/>
              <a:gd name="connsiteX53" fmla="*/ 1258838 w 4807725"/>
              <a:gd name="connsiteY53" fmla="*/ 2936138 h 3008458"/>
              <a:gd name="connsiteX54" fmla="*/ 1400339 w 4807725"/>
              <a:gd name="connsiteY54" fmla="*/ 2923574 h 3008458"/>
              <a:gd name="connsiteX55" fmla="*/ 1438401 w 4807725"/>
              <a:gd name="connsiteY55" fmla="*/ 2922431 h 3008458"/>
              <a:gd name="connsiteX56" fmla="*/ 1472129 w 4807725"/>
              <a:gd name="connsiteY56" fmla="*/ 2922323 h 3008458"/>
              <a:gd name="connsiteX57" fmla="*/ 1590737 w 4807725"/>
              <a:gd name="connsiteY57" fmla="*/ 2920626 h 3008458"/>
              <a:gd name="connsiteX58" fmla="*/ 1591884 w 4807725"/>
              <a:gd name="connsiteY58" fmla="*/ 2920630 h 3008458"/>
              <a:gd name="connsiteX59" fmla="*/ 1616437 w 4807725"/>
              <a:gd name="connsiteY59" fmla="*/ 2929523 h 3008458"/>
              <a:gd name="connsiteX60" fmla="*/ 1853815 w 4807725"/>
              <a:gd name="connsiteY60" fmla="*/ 2935350 h 3008458"/>
              <a:gd name="connsiteX61" fmla="*/ 2072970 w 4807725"/>
              <a:gd name="connsiteY61" fmla="*/ 2941760 h 3008458"/>
              <a:gd name="connsiteX62" fmla="*/ 2338762 w 4807725"/>
              <a:gd name="connsiteY62" fmla="*/ 2948543 h 3008458"/>
              <a:gd name="connsiteX63" fmla="*/ 2851761 w 4807725"/>
              <a:gd name="connsiteY63" fmla="*/ 2952627 h 3008458"/>
              <a:gd name="connsiteX64" fmla="*/ 2956435 w 4807725"/>
              <a:gd name="connsiteY64" fmla="*/ 2955282 h 3008458"/>
              <a:gd name="connsiteX65" fmla="*/ 2898008 w 4807725"/>
              <a:gd name="connsiteY65" fmla="*/ 2956276 h 3008458"/>
              <a:gd name="connsiteX66" fmla="*/ 2651189 w 4807725"/>
              <a:gd name="connsiteY66" fmla="*/ 2955696 h 3008458"/>
              <a:gd name="connsiteX67" fmla="*/ 1898965 w 4807725"/>
              <a:gd name="connsiteY67" fmla="*/ 2960016 h 3008458"/>
              <a:gd name="connsiteX68" fmla="*/ 1876955 w 4807725"/>
              <a:gd name="connsiteY68" fmla="*/ 2958864 h 3008458"/>
              <a:gd name="connsiteX69" fmla="*/ 1815460 w 4807725"/>
              <a:gd name="connsiteY69" fmla="*/ 2960496 h 3008458"/>
              <a:gd name="connsiteX70" fmla="*/ 1787608 w 4807725"/>
              <a:gd name="connsiteY70" fmla="*/ 2960656 h 3008458"/>
              <a:gd name="connsiteX71" fmla="*/ 1704437 w 4807725"/>
              <a:gd name="connsiteY71" fmla="*/ 2952825 h 3008458"/>
              <a:gd name="connsiteX72" fmla="*/ 1572090 w 4807725"/>
              <a:gd name="connsiteY72" fmla="*/ 2934711 h 3008458"/>
              <a:gd name="connsiteX73" fmla="*/ 1565186 w 4807725"/>
              <a:gd name="connsiteY73" fmla="*/ 2930687 h 3008458"/>
              <a:gd name="connsiteX74" fmla="*/ 1588024 w 4807725"/>
              <a:gd name="connsiteY74" fmla="*/ 2928568 h 3008458"/>
              <a:gd name="connsiteX75" fmla="*/ 1547666 w 4807725"/>
              <a:gd name="connsiteY75" fmla="*/ 2920477 h 3008458"/>
              <a:gd name="connsiteX76" fmla="*/ 1585439 w 4807725"/>
              <a:gd name="connsiteY76" fmla="*/ 2920608 h 3008458"/>
              <a:gd name="connsiteX77" fmla="*/ 1585745 w 4807725"/>
              <a:gd name="connsiteY77" fmla="*/ 2921550 h 3008458"/>
              <a:gd name="connsiteX78" fmla="*/ 1588024 w 4807725"/>
              <a:gd name="connsiteY78" fmla="*/ 2928568 h 3008458"/>
              <a:gd name="connsiteX79" fmla="*/ 1557263 w 4807725"/>
              <a:gd name="connsiteY79" fmla="*/ 2926070 h 3008458"/>
              <a:gd name="connsiteX80" fmla="*/ 1135687 w 4807725"/>
              <a:gd name="connsiteY80" fmla="*/ 2920300 h 3008458"/>
              <a:gd name="connsiteX81" fmla="*/ 1236460 w 4807725"/>
              <a:gd name="connsiteY81" fmla="*/ 2921363 h 3008458"/>
              <a:gd name="connsiteX82" fmla="*/ 1168297 w 4807725"/>
              <a:gd name="connsiteY82" fmla="*/ 2925226 h 3008458"/>
              <a:gd name="connsiteX83" fmla="*/ 792455 w 4807725"/>
              <a:gd name="connsiteY83" fmla="*/ 2929451 h 3008458"/>
              <a:gd name="connsiteX84" fmla="*/ 740018 w 4807725"/>
              <a:gd name="connsiteY84" fmla="*/ 2923973 h 3008458"/>
              <a:gd name="connsiteX85" fmla="*/ 893739 w 4807725"/>
              <a:gd name="connsiteY85" fmla="*/ 2921290 h 3008458"/>
              <a:gd name="connsiteX86" fmla="*/ 1135687 w 4807725"/>
              <a:gd name="connsiteY86" fmla="*/ 2920300 h 3008458"/>
              <a:gd name="connsiteX87" fmla="*/ 2408939 w 4807725"/>
              <a:gd name="connsiteY87" fmla="*/ 2919939 h 3008458"/>
              <a:gd name="connsiteX88" fmla="*/ 2701463 w 4807725"/>
              <a:gd name="connsiteY88" fmla="*/ 2922915 h 3008458"/>
              <a:gd name="connsiteX89" fmla="*/ 2534776 w 4807725"/>
              <a:gd name="connsiteY89" fmla="*/ 2931439 h 3008458"/>
              <a:gd name="connsiteX90" fmla="*/ 2037512 w 4807725"/>
              <a:gd name="connsiteY90" fmla="*/ 2928063 h 3008458"/>
              <a:gd name="connsiteX91" fmla="*/ 1873587 w 4807725"/>
              <a:gd name="connsiteY91" fmla="*/ 2921609 h 3008458"/>
              <a:gd name="connsiteX92" fmla="*/ 1895895 w 4807725"/>
              <a:gd name="connsiteY92" fmla="*/ 2921687 h 3008458"/>
              <a:gd name="connsiteX93" fmla="*/ 2408939 w 4807725"/>
              <a:gd name="connsiteY93" fmla="*/ 2919939 h 3008458"/>
              <a:gd name="connsiteX94" fmla="*/ 1269180 w 4807725"/>
              <a:gd name="connsiteY94" fmla="*/ 2919509 h 3008458"/>
              <a:gd name="connsiteX95" fmla="*/ 1375882 w 4807725"/>
              <a:gd name="connsiteY95" fmla="*/ 2919880 h 3008458"/>
              <a:gd name="connsiteX96" fmla="*/ 1500842 w 4807725"/>
              <a:gd name="connsiteY96" fmla="*/ 2920314 h 3008458"/>
              <a:gd name="connsiteX97" fmla="*/ 1493078 w 4807725"/>
              <a:gd name="connsiteY97" fmla="*/ 2920857 h 3008458"/>
              <a:gd name="connsiteX98" fmla="*/ 1492473 w 4807725"/>
              <a:gd name="connsiteY98" fmla="*/ 2920808 h 3008458"/>
              <a:gd name="connsiteX99" fmla="*/ 1438401 w 4807725"/>
              <a:gd name="connsiteY99" fmla="*/ 2922431 h 3008458"/>
              <a:gd name="connsiteX100" fmla="*/ 1361286 w 4807725"/>
              <a:gd name="connsiteY100" fmla="*/ 2922680 h 3008458"/>
              <a:gd name="connsiteX101" fmla="*/ 1236460 w 4807725"/>
              <a:gd name="connsiteY101" fmla="*/ 2921363 h 3008458"/>
              <a:gd name="connsiteX102" fmla="*/ 1584589 w 4807725"/>
              <a:gd name="connsiteY102" fmla="*/ 2917988 h 3008458"/>
              <a:gd name="connsiteX103" fmla="*/ 1590863 w 4807725"/>
              <a:gd name="connsiteY103" fmla="*/ 2920260 h 3008458"/>
              <a:gd name="connsiteX104" fmla="*/ 1590737 w 4807725"/>
              <a:gd name="connsiteY104" fmla="*/ 2920626 h 3008458"/>
              <a:gd name="connsiteX105" fmla="*/ 1585439 w 4807725"/>
              <a:gd name="connsiteY105" fmla="*/ 2920608 h 3008458"/>
              <a:gd name="connsiteX106" fmla="*/ 1542398 w 4807725"/>
              <a:gd name="connsiteY106" fmla="*/ 2917407 h 3008458"/>
              <a:gd name="connsiteX107" fmla="*/ 1547666 w 4807725"/>
              <a:gd name="connsiteY107" fmla="*/ 2920477 h 3008458"/>
              <a:gd name="connsiteX108" fmla="*/ 1500842 w 4807725"/>
              <a:gd name="connsiteY108" fmla="*/ 2920314 h 3008458"/>
              <a:gd name="connsiteX109" fmla="*/ 1590137 w 4807725"/>
              <a:gd name="connsiteY109" fmla="*/ 2915033 h 3008458"/>
              <a:gd name="connsiteX110" fmla="*/ 1789161 w 4807725"/>
              <a:gd name="connsiteY110" fmla="*/ 2918285 h 3008458"/>
              <a:gd name="connsiteX111" fmla="*/ 1873587 w 4807725"/>
              <a:gd name="connsiteY111" fmla="*/ 2921609 h 3008458"/>
              <a:gd name="connsiteX112" fmla="*/ 1591884 w 4807725"/>
              <a:gd name="connsiteY112" fmla="*/ 2920630 h 3008458"/>
              <a:gd name="connsiteX113" fmla="*/ 1590863 w 4807725"/>
              <a:gd name="connsiteY113" fmla="*/ 2920260 h 3008458"/>
              <a:gd name="connsiteX114" fmla="*/ 1591005 w 4807725"/>
              <a:gd name="connsiteY114" fmla="*/ 2919843 h 3008458"/>
              <a:gd name="connsiteX115" fmla="*/ 1578941 w 4807725"/>
              <a:gd name="connsiteY115" fmla="*/ 2914850 h 3008458"/>
              <a:gd name="connsiteX116" fmla="*/ 1583594 w 4807725"/>
              <a:gd name="connsiteY116" fmla="*/ 2914926 h 3008458"/>
              <a:gd name="connsiteX117" fmla="*/ 1584589 w 4807725"/>
              <a:gd name="connsiteY117" fmla="*/ 2917988 h 3008458"/>
              <a:gd name="connsiteX118" fmla="*/ 1579647 w 4807725"/>
              <a:gd name="connsiteY118" fmla="*/ 2916198 h 3008458"/>
              <a:gd name="connsiteX119" fmla="*/ 1577617 w 4807725"/>
              <a:gd name="connsiteY119" fmla="*/ 2914943 h 3008458"/>
              <a:gd name="connsiteX120" fmla="*/ 1583467 w 4807725"/>
              <a:gd name="connsiteY120" fmla="*/ 2914533 h 3008458"/>
              <a:gd name="connsiteX121" fmla="*/ 1590096 w 4807725"/>
              <a:gd name="connsiteY121" fmla="*/ 2914805 h 3008458"/>
              <a:gd name="connsiteX122" fmla="*/ 1590137 w 4807725"/>
              <a:gd name="connsiteY122" fmla="*/ 2915033 h 3008458"/>
              <a:gd name="connsiteX123" fmla="*/ 1583594 w 4807725"/>
              <a:gd name="connsiteY123" fmla="*/ 2914926 h 3008458"/>
              <a:gd name="connsiteX124" fmla="*/ 1536830 w 4807725"/>
              <a:gd name="connsiteY124" fmla="*/ 2914162 h 3008458"/>
              <a:gd name="connsiteX125" fmla="*/ 1577427 w 4807725"/>
              <a:gd name="connsiteY125" fmla="*/ 2914825 h 3008458"/>
              <a:gd name="connsiteX126" fmla="*/ 1577617 w 4807725"/>
              <a:gd name="connsiteY126" fmla="*/ 2914943 h 3008458"/>
              <a:gd name="connsiteX127" fmla="*/ 1542398 w 4807725"/>
              <a:gd name="connsiteY127" fmla="*/ 2917407 h 3008458"/>
              <a:gd name="connsiteX128" fmla="*/ 1575364 w 4807725"/>
              <a:gd name="connsiteY128" fmla="*/ 2913549 h 3008458"/>
              <a:gd name="connsiteX129" fmla="*/ 1583467 w 4807725"/>
              <a:gd name="connsiteY129" fmla="*/ 2914533 h 3008458"/>
              <a:gd name="connsiteX130" fmla="*/ 1578941 w 4807725"/>
              <a:gd name="connsiteY130" fmla="*/ 2914850 h 3008458"/>
              <a:gd name="connsiteX131" fmla="*/ 1577427 w 4807725"/>
              <a:gd name="connsiteY131" fmla="*/ 2914825 h 3008458"/>
              <a:gd name="connsiteX132" fmla="*/ 4384972 w 4807725"/>
              <a:gd name="connsiteY132" fmla="*/ 2909743 h 3008458"/>
              <a:gd name="connsiteX133" fmla="*/ 4379649 w 4807725"/>
              <a:gd name="connsiteY133" fmla="*/ 2912007 h 3008458"/>
              <a:gd name="connsiteX134" fmla="*/ 4305062 w 4807725"/>
              <a:gd name="connsiteY134" fmla="*/ 2930842 h 3008458"/>
              <a:gd name="connsiteX135" fmla="*/ 4150173 w 4807725"/>
              <a:gd name="connsiteY135" fmla="*/ 2940217 h 3008458"/>
              <a:gd name="connsiteX136" fmla="*/ 4036867 w 4807725"/>
              <a:gd name="connsiteY136" fmla="*/ 2941454 h 3008458"/>
              <a:gd name="connsiteX137" fmla="*/ 3995099 w 4807725"/>
              <a:gd name="connsiteY137" fmla="*/ 2940149 h 3008458"/>
              <a:gd name="connsiteX138" fmla="*/ 3954468 w 4807725"/>
              <a:gd name="connsiteY138" fmla="*/ 2942353 h 3008458"/>
              <a:gd name="connsiteX139" fmla="*/ 3933867 w 4807725"/>
              <a:gd name="connsiteY139" fmla="*/ 2942578 h 3008458"/>
              <a:gd name="connsiteX140" fmla="*/ 3687842 w 4807725"/>
              <a:gd name="connsiteY140" fmla="*/ 2942952 h 3008458"/>
              <a:gd name="connsiteX141" fmla="*/ 3593607 w 4807725"/>
              <a:gd name="connsiteY141" fmla="*/ 2937601 h 3008458"/>
              <a:gd name="connsiteX142" fmla="*/ 3661906 w 4807725"/>
              <a:gd name="connsiteY142" fmla="*/ 2932466 h 3008458"/>
              <a:gd name="connsiteX143" fmla="*/ 3773360 w 4807725"/>
              <a:gd name="connsiteY143" fmla="*/ 2919947 h 3008458"/>
              <a:gd name="connsiteX144" fmla="*/ 3844234 w 4807725"/>
              <a:gd name="connsiteY144" fmla="*/ 2923200 h 3008458"/>
              <a:gd name="connsiteX145" fmla="*/ 4097272 w 4807725"/>
              <a:gd name="connsiteY145" fmla="*/ 2920549 h 3008458"/>
              <a:gd name="connsiteX146" fmla="*/ 4297843 w 4807725"/>
              <a:gd name="connsiteY146" fmla="*/ 2917480 h 3008458"/>
              <a:gd name="connsiteX147" fmla="*/ 1536461 w 4807725"/>
              <a:gd name="connsiteY147" fmla="*/ 2908825 h 3008458"/>
              <a:gd name="connsiteX148" fmla="*/ 1545481 w 4807725"/>
              <a:gd name="connsiteY148" fmla="*/ 2909920 h 3008458"/>
              <a:gd name="connsiteX149" fmla="*/ 1536830 w 4807725"/>
              <a:gd name="connsiteY149" fmla="*/ 2914162 h 3008458"/>
              <a:gd name="connsiteX150" fmla="*/ 3008483 w 4807725"/>
              <a:gd name="connsiteY150" fmla="*/ 2907214 h 3008458"/>
              <a:gd name="connsiteX151" fmla="*/ 3598298 w 4807725"/>
              <a:gd name="connsiteY151" fmla="*/ 2911910 h 3008458"/>
              <a:gd name="connsiteX152" fmla="*/ 3658948 w 4807725"/>
              <a:gd name="connsiteY152" fmla="*/ 2914695 h 3008458"/>
              <a:gd name="connsiteX153" fmla="*/ 3630908 w 4807725"/>
              <a:gd name="connsiteY153" fmla="*/ 2916836 h 3008458"/>
              <a:gd name="connsiteX154" fmla="*/ 3481733 w 4807725"/>
              <a:gd name="connsiteY154" fmla="*/ 2931248 h 3008458"/>
              <a:gd name="connsiteX155" fmla="*/ 3448920 w 4807725"/>
              <a:gd name="connsiteY155" fmla="*/ 2929385 h 3008458"/>
              <a:gd name="connsiteX156" fmla="*/ 2935920 w 4807725"/>
              <a:gd name="connsiteY156" fmla="*/ 2925301 h 3008458"/>
              <a:gd name="connsiteX157" fmla="*/ 2701463 w 4807725"/>
              <a:gd name="connsiteY157" fmla="*/ 2922915 h 3008458"/>
              <a:gd name="connsiteX158" fmla="*/ 1546300 w 4807725"/>
              <a:gd name="connsiteY158" fmla="*/ 2895573 h 3008458"/>
              <a:gd name="connsiteX159" fmla="*/ 1575364 w 4807725"/>
              <a:gd name="connsiteY159" fmla="*/ 2913549 h 3008458"/>
              <a:gd name="connsiteX160" fmla="*/ 1545481 w 4807725"/>
              <a:gd name="connsiteY160" fmla="*/ 2909920 h 3008458"/>
              <a:gd name="connsiteX161" fmla="*/ 1548534 w 4807725"/>
              <a:gd name="connsiteY161" fmla="*/ 2908423 h 3008458"/>
              <a:gd name="connsiteX162" fmla="*/ 1546300 w 4807725"/>
              <a:gd name="connsiteY162" fmla="*/ 2895573 h 3008458"/>
              <a:gd name="connsiteX163" fmla="*/ 1546300 w 4807725"/>
              <a:gd name="connsiteY163" fmla="*/ 2895573 h 3008458"/>
              <a:gd name="connsiteX164" fmla="*/ 2572299 w 4807725"/>
              <a:gd name="connsiteY164" fmla="*/ 2903742 h 3008458"/>
              <a:gd name="connsiteX165" fmla="*/ 2674902 w 4807725"/>
              <a:gd name="connsiteY165" fmla="*/ 2904559 h 3008458"/>
              <a:gd name="connsiteX166" fmla="*/ 2404337 w 4807725"/>
              <a:gd name="connsiteY166" fmla="*/ 2911737 h 3008458"/>
              <a:gd name="connsiteX167" fmla="*/ 1546300 w 4807725"/>
              <a:gd name="connsiteY167" fmla="*/ 2895573 h 3008458"/>
              <a:gd name="connsiteX168" fmla="*/ 294594 w 4807725"/>
              <a:gd name="connsiteY168" fmla="*/ 2865211 h 3008458"/>
              <a:gd name="connsiteX169" fmla="*/ 315173 w 4807725"/>
              <a:gd name="connsiteY169" fmla="*/ 2876440 h 3008458"/>
              <a:gd name="connsiteX170" fmla="*/ 330203 w 4807725"/>
              <a:gd name="connsiteY170" fmla="*/ 2881261 h 3008458"/>
              <a:gd name="connsiteX171" fmla="*/ 340648 w 4807725"/>
              <a:gd name="connsiteY171" fmla="*/ 2889985 h 3008458"/>
              <a:gd name="connsiteX172" fmla="*/ 389506 w 4807725"/>
              <a:gd name="connsiteY172" fmla="*/ 2914360 h 3008458"/>
              <a:gd name="connsiteX173" fmla="*/ 513546 w 4807725"/>
              <a:gd name="connsiteY173" fmla="*/ 2932262 h 3008458"/>
              <a:gd name="connsiteX174" fmla="*/ 551650 w 4807725"/>
              <a:gd name="connsiteY174" fmla="*/ 2930303 h 3008458"/>
              <a:gd name="connsiteX175" fmla="*/ 631490 w 4807725"/>
              <a:gd name="connsiteY175" fmla="*/ 2937356 h 3008458"/>
              <a:gd name="connsiteX176" fmla="*/ 739101 w 4807725"/>
              <a:gd name="connsiteY176" fmla="*/ 2940473 h 3008458"/>
              <a:gd name="connsiteX177" fmla="*/ 794242 w 4807725"/>
              <a:gd name="connsiteY177" fmla="*/ 2943845 h 3008458"/>
              <a:gd name="connsiteX178" fmla="*/ 711048 w 4807725"/>
              <a:gd name="connsiteY178" fmla="*/ 2949582 h 3008458"/>
              <a:gd name="connsiteX179" fmla="*/ 477866 w 4807725"/>
              <a:gd name="connsiteY179" fmla="*/ 2947725 h 3008458"/>
              <a:gd name="connsiteX180" fmla="*/ 296589 w 4807725"/>
              <a:gd name="connsiteY180" fmla="*/ 2866960 h 3008458"/>
              <a:gd name="connsiteX181" fmla="*/ 284233 w 4807725"/>
              <a:gd name="connsiteY181" fmla="*/ 2837751 h 3008458"/>
              <a:gd name="connsiteX182" fmla="*/ 346989 w 4807725"/>
              <a:gd name="connsiteY182" fmla="*/ 2870715 h 3008458"/>
              <a:gd name="connsiteX183" fmla="*/ 561790 w 4807725"/>
              <a:gd name="connsiteY183" fmla="*/ 2912961 h 3008458"/>
              <a:gd name="connsiteX184" fmla="*/ 612445 w 4807725"/>
              <a:gd name="connsiteY184" fmla="*/ 2914669 h 3008458"/>
              <a:gd name="connsiteX185" fmla="*/ 622688 w 4807725"/>
              <a:gd name="connsiteY185" fmla="*/ 2916216 h 3008458"/>
              <a:gd name="connsiteX186" fmla="*/ 639506 w 4807725"/>
              <a:gd name="connsiteY186" fmla="*/ 2915582 h 3008458"/>
              <a:gd name="connsiteX187" fmla="*/ 669324 w 4807725"/>
              <a:gd name="connsiteY187" fmla="*/ 2916587 h 3008458"/>
              <a:gd name="connsiteX188" fmla="*/ 740018 w 4807725"/>
              <a:gd name="connsiteY188" fmla="*/ 2923973 h 3008458"/>
              <a:gd name="connsiteX189" fmla="*/ 641271 w 4807725"/>
              <a:gd name="connsiteY189" fmla="*/ 2925696 h 3008458"/>
              <a:gd name="connsiteX190" fmla="*/ 551650 w 4807725"/>
              <a:gd name="connsiteY190" fmla="*/ 2930303 h 3008458"/>
              <a:gd name="connsiteX191" fmla="*/ 521743 w 4807725"/>
              <a:gd name="connsiteY191" fmla="*/ 2927661 h 3008458"/>
              <a:gd name="connsiteX192" fmla="*/ 414693 w 4807725"/>
              <a:gd name="connsiteY192" fmla="*/ 2908363 h 3008458"/>
              <a:gd name="connsiteX193" fmla="*/ 330203 w 4807725"/>
              <a:gd name="connsiteY193" fmla="*/ 2881261 h 3008458"/>
              <a:gd name="connsiteX194" fmla="*/ 298432 w 4807725"/>
              <a:gd name="connsiteY194" fmla="*/ 2854726 h 3008458"/>
              <a:gd name="connsiteX195" fmla="*/ 138453 w 4807725"/>
              <a:gd name="connsiteY195" fmla="*/ 2809709 h 3008458"/>
              <a:gd name="connsiteX196" fmla="*/ 124426 w 4807725"/>
              <a:gd name="connsiteY196" fmla="*/ 2814263 h 3008458"/>
              <a:gd name="connsiteX197" fmla="*/ 138453 w 4807725"/>
              <a:gd name="connsiteY197" fmla="*/ 2809709 h 3008458"/>
              <a:gd name="connsiteX198" fmla="*/ 128210 w 4807725"/>
              <a:gd name="connsiteY198" fmla="*/ 2711762 h 3008458"/>
              <a:gd name="connsiteX199" fmla="*/ 144559 w 4807725"/>
              <a:gd name="connsiteY199" fmla="*/ 2745809 h 3008458"/>
              <a:gd name="connsiteX200" fmla="*/ 138453 w 4807725"/>
              <a:gd name="connsiteY200" fmla="*/ 2809709 h 3008458"/>
              <a:gd name="connsiteX201" fmla="*/ 127211 w 4807725"/>
              <a:gd name="connsiteY201" fmla="*/ 2738821 h 3008458"/>
              <a:gd name="connsiteX202" fmla="*/ 147875 w 4807725"/>
              <a:gd name="connsiteY202" fmla="*/ 2711111 h 3008458"/>
              <a:gd name="connsiteX203" fmla="*/ 171234 w 4807725"/>
              <a:gd name="connsiteY203" fmla="*/ 2753977 h 3008458"/>
              <a:gd name="connsiteX204" fmla="*/ 206370 w 4807725"/>
              <a:gd name="connsiteY204" fmla="*/ 2790747 h 3008458"/>
              <a:gd name="connsiteX205" fmla="*/ 243594 w 4807725"/>
              <a:gd name="connsiteY205" fmla="*/ 2815471 h 3008458"/>
              <a:gd name="connsiteX206" fmla="*/ 255617 w 4807725"/>
              <a:gd name="connsiteY206" fmla="*/ 2831055 h 3008458"/>
              <a:gd name="connsiteX207" fmla="*/ 294594 w 4807725"/>
              <a:gd name="connsiteY207" fmla="*/ 2865211 h 3008458"/>
              <a:gd name="connsiteX208" fmla="*/ 232731 w 4807725"/>
              <a:gd name="connsiteY208" fmla="*/ 2831456 h 3008458"/>
              <a:gd name="connsiteX209" fmla="*/ 157392 w 4807725"/>
              <a:gd name="connsiteY209" fmla="*/ 2772531 h 3008458"/>
              <a:gd name="connsiteX210" fmla="*/ 144559 w 4807725"/>
              <a:gd name="connsiteY210" fmla="*/ 2745809 h 3008458"/>
              <a:gd name="connsiteX211" fmla="*/ 107234 w 4807725"/>
              <a:gd name="connsiteY211" fmla="*/ 2612857 h 3008458"/>
              <a:gd name="connsiteX212" fmla="*/ 122076 w 4807725"/>
              <a:gd name="connsiteY212" fmla="*/ 2663765 h 3008458"/>
              <a:gd name="connsiteX213" fmla="*/ 129480 w 4807725"/>
              <a:gd name="connsiteY213" fmla="*/ 2677352 h 3008458"/>
              <a:gd name="connsiteX214" fmla="*/ 128210 w 4807725"/>
              <a:gd name="connsiteY214" fmla="*/ 2711762 h 3008458"/>
              <a:gd name="connsiteX215" fmla="*/ 120311 w 4807725"/>
              <a:gd name="connsiteY215" fmla="*/ 2695314 h 3008458"/>
              <a:gd name="connsiteX216" fmla="*/ 85922 w 4807725"/>
              <a:gd name="connsiteY216" fmla="*/ 2599831 h 3008458"/>
              <a:gd name="connsiteX217" fmla="*/ 115499 w 4807725"/>
              <a:gd name="connsiteY217" fmla="*/ 2685293 h 3008458"/>
              <a:gd name="connsiteX218" fmla="*/ 120311 w 4807725"/>
              <a:gd name="connsiteY218" fmla="*/ 2695314 h 3008458"/>
              <a:gd name="connsiteX219" fmla="*/ 127211 w 4807725"/>
              <a:gd name="connsiteY219" fmla="*/ 2738821 h 3008458"/>
              <a:gd name="connsiteX220" fmla="*/ 124426 w 4807725"/>
              <a:gd name="connsiteY220" fmla="*/ 2814263 h 3008458"/>
              <a:gd name="connsiteX221" fmla="*/ 89978 w 4807725"/>
              <a:gd name="connsiteY221" fmla="*/ 2639523 h 3008458"/>
              <a:gd name="connsiteX222" fmla="*/ 139422 w 4807725"/>
              <a:gd name="connsiteY222" fmla="*/ 2547806 h 3008458"/>
              <a:gd name="connsiteX223" fmla="*/ 232081 w 4807725"/>
              <a:gd name="connsiteY223" fmla="*/ 2763794 h 3008458"/>
              <a:gd name="connsiteX224" fmla="*/ 262396 w 4807725"/>
              <a:gd name="connsiteY224" fmla="*/ 2811643 h 3008458"/>
              <a:gd name="connsiteX225" fmla="*/ 284233 w 4807725"/>
              <a:gd name="connsiteY225" fmla="*/ 2837751 h 3008458"/>
              <a:gd name="connsiteX226" fmla="*/ 250309 w 4807725"/>
              <a:gd name="connsiteY226" fmla="*/ 2819931 h 3008458"/>
              <a:gd name="connsiteX227" fmla="*/ 243594 w 4807725"/>
              <a:gd name="connsiteY227" fmla="*/ 2815471 h 3008458"/>
              <a:gd name="connsiteX228" fmla="*/ 222567 w 4807725"/>
              <a:gd name="connsiteY228" fmla="*/ 2788215 h 3008458"/>
              <a:gd name="connsiteX229" fmla="*/ 176687 w 4807725"/>
              <a:gd name="connsiteY229" fmla="*/ 2688696 h 3008458"/>
              <a:gd name="connsiteX230" fmla="*/ 145163 w 4807725"/>
              <a:gd name="connsiteY230" fmla="*/ 2601595 h 3008458"/>
              <a:gd name="connsiteX231" fmla="*/ 144788 w 4807725"/>
              <a:gd name="connsiteY231" fmla="*/ 2590456 h 3008458"/>
              <a:gd name="connsiteX232" fmla="*/ 114890 w 4807725"/>
              <a:gd name="connsiteY232" fmla="*/ 2517953 h 3008458"/>
              <a:gd name="connsiteX233" fmla="*/ 145163 w 4807725"/>
              <a:gd name="connsiteY233" fmla="*/ 2601595 h 3008458"/>
              <a:gd name="connsiteX234" fmla="*/ 148589 w 4807725"/>
              <a:gd name="connsiteY234" fmla="*/ 2703637 h 3008458"/>
              <a:gd name="connsiteX235" fmla="*/ 147875 w 4807725"/>
              <a:gd name="connsiteY235" fmla="*/ 2711111 h 3008458"/>
              <a:gd name="connsiteX236" fmla="*/ 129480 w 4807725"/>
              <a:gd name="connsiteY236" fmla="*/ 2677352 h 3008458"/>
              <a:gd name="connsiteX237" fmla="*/ 129570 w 4807725"/>
              <a:gd name="connsiteY237" fmla="*/ 2674907 h 3008458"/>
              <a:gd name="connsiteX238" fmla="*/ 117091 w 4807725"/>
              <a:gd name="connsiteY238" fmla="*/ 2552908 h 3008458"/>
              <a:gd name="connsiteX239" fmla="*/ 4703995 w 4807725"/>
              <a:gd name="connsiteY239" fmla="*/ 2396904 h 3008458"/>
              <a:gd name="connsiteX240" fmla="*/ 4704217 w 4807725"/>
              <a:gd name="connsiteY240" fmla="*/ 2397881 h 3008458"/>
              <a:gd name="connsiteX241" fmla="*/ 4702900 w 4807725"/>
              <a:gd name="connsiteY241" fmla="*/ 2398110 h 3008458"/>
              <a:gd name="connsiteX242" fmla="*/ 4715742 w 4807725"/>
              <a:gd name="connsiteY242" fmla="*/ 2395879 h 3008458"/>
              <a:gd name="connsiteX243" fmla="*/ 4716177 w 4807725"/>
              <a:gd name="connsiteY243" fmla="*/ 2396765 h 3008458"/>
              <a:gd name="connsiteX244" fmla="*/ 4713009 w 4807725"/>
              <a:gd name="connsiteY244" fmla="*/ 2410342 h 3008458"/>
              <a:gd name="connsiteX245" fmla="*/ 4707457 w 4807725"/>
              <a:gd name="connsiteY245" fmla="*/ 2412144 h 3008458"/>
              <a:gd name="connsiteX246" fmla="*/ 4704217 w 4807725"/>
              <a:gd name="connsiteY246" fmla="*/ 2397881 h 3008458"/>
              <a:gd name="connsiteX247" fmla="*/ 4717120 w 4807725"/>
              <a:gd name="connsiteY247" fmla="*/ 2388383 h 3008458"/>
              <a:gd name="connsiteX248" fmla="*/ 4721483 w 4807725"/>
              <a:gd name="connsiteY248" fmla="*/ 2407590 h 3008458"/>
              <a:gd name="connsiteX249" fmla="*/ 4716177 w 4807725"/>
              <a:gd name="connsiteY249" fmla="*/ 2396765 h 3008458"/>
              <a:gd name="connsiteX250" fmla="*/ 4716926 w 4807725"/>
              <a:gd name="connsiteY250" fmla="*/ 2393555 h 3008458"/>
              <a:gd name="connsiteX251" fmla="*/ 4734553 w 4807725"/>
              <a:gd name="connsiteY251" fmla="*/ 2338544 h 3008458"/>
              <a:gd name="connsiteX252" fmla="*/ 4721127 w 4807725"/>
              <a:gd name="connsiteY252" fmla="*/ 2454247 h 3008458"/>
              <a:gd name="connsiteX253" fmla="*/ 4659042 w 4807725"/>
              <a:gd name="connsiteY253" fmla="*/ 2645060 h 3008458"/>
              <a:gd name="connsiteX254" fmla="*/ 4573816 w 4807725"/>
              <a:gd name="connsiteY254" fmla="*/ 2812358 h 3008458"/>
              <a:gd name="connsiteX255" fmla="*/ 4519022 w 4807725"/>
              <a:gd name="connsiteY255" fmla="*/ 2859238 h 3008458"/>
              <a:gd name="connsiteX256" fmla="*/ 4463840 w 4807725"/>
              <a:gd name="connsiteY256" fmla="*/ 2893335 h 3008458"/>
              <a:gd name="connsiteX257" fmla="*/ 4388268 w 4807725"/>
              <a:gd name="connsiteY257" fmla="*/ 2909451 h 3008458"/>
              <a:gd name="connsiteX258" fmla="*/ 4384972 w 4807725"/>
              <a:gd name="connsiteY258" fmla="*/ 2909743 h 3008458"/>
              <a:gd name="connsiteX259" fmla="*/ 4454368 w 4807725"/>
              <a:gd name="connsiteY259" fmla="*/ 2880231 h 3008458"/>
              <a:gd name="connsiteX260" fmla="*/ 4578728 w 4807725"/>
              <a:gd name="connsiteY260" fmla="*/ 2779735 h 3008458"/>
              <a:gd name="connsiteX261" fmla="*/ 4659397 w 4807725"/>
              <a:gd name="connsiteY261" fmla="*/ 2598403 h 3008458"/>
              <a:gd name="connsiteX262" fmla="*/ 4693422 w 4807725"/>
              <a:gd name="connsiteY262" fmla="*/ 2494271 h 3008458"/>
              <a:gd name="connsiteX263" fmla="*/ 4713009 w 4807725"/>
              <a:gd name="connsiteY263" fmla="*/ 2410342 h 3008458"/>
              <a:gd name="connsiteX264" fmla="*/ 4714470 w 4807725"/>
              <a:gd name="connsiteY264" fmla="*/ 2409867 h 3008458"/>
              <a:gd name="connsiteX265" fmla="*/ 4721483 w 4807725"/>
              <a:gd name="connsiteY265" fmla="*/ 2407590 h 3008458"/>
              <a:gd name="connsiteX266" fmla="*/ 4688536 w 4807725"/>
              <a:gd name="connsiteY266" fmla="*/ 2328846 h 3008458"/>
              <a:gd name="connsiteX267" fmla="*/ 4694117 w 4807725"/>
              <a:gd name="connsiteY267" fmla="*/ 2353415 h 3008458"/>
              <a:gd name="connsiteX268" fmla="*/ 4688671 w 4807725"/>
              <a:gd name="connsiteY268" fmla="*/ 2448302 h 3008458"/>
              <a:gd name="connsiteX269" fmla="*/ 4645371 w 4807725"/>
              <a:gd name="connsiteY269" fmla="*/ 2602957 h 3008458"/>
              <a:gd name="connsiteX270" fmla="*/ 4522978 w 4807725"/>
              <a:gd name="connsiteY270" fmla="*/ 2751295 h 3008458"/>
              <a:gd name="connsiteX271" fmla="*/ 4345191 w 4807725"/>
              <a:gd name="connsiteY271" fmla="*/ 2824536 h 3008458"/>
              <a:gd name="connsiteX272" fmla="*/ 3906169 w 4807725"/>
              <a:gd name="connsiteY272" fmla="*/ 2905029 h 3008458"/>
              <a:gd name="connsiteX273" fmla="*/ 3773360 w 4807725"/>
              <a:gd name="connsiteY273" fmla="*/ 2919947 h 3008458"/>
              <a:gd name="connsiteX274" fmla="*/ 3658948 w 4807725"/>
              <a:gd name="connsiteY274" fmla="*/ 2914695 h 3008458"/>
              <a:gd name="connsiteX275" fmla="*/ 3872990 w 4807725"/>
              <a:gd name="connsiteY275" fmla="*/ 2898349 h 3008458"/>
              <a:gd name="connsiteX276" fmla="*/ 4111654 w 4807725"/>
              <a:gd name="connsiteY276" fmla="*/ 2869337 h 3008458"/>
              <a:gd name="connsiteX277" fmla="*/ 4326608 w 4807725"/>
              <a:gd name="connsiteY277" fmla="*/ 2815056 h 3008458"/>
              <a:gd name="connsiteX278" fmla="*/ 4518421 w 4807725"/>
              <a:gd name="connsiteY278" fmla="*/ 2737261 h 3008458"/>
              <a:gd name="connsiteX279" fmla="*/ 4689229 w 4807725"/>
              <a:gd name="connsiteY279" fmla="*/ 2356007 h 3008458"/>
              <a:gd name="connsiteX280" fmla="*/ 88343 w 4807725"/>
              <a:gd name="connsiteY280" fmla="*/ 2326940 h 3008458"/>
              <a:gd name="connsiteX281" fmla="*/ 105440 w 4807725"/>
              <a:gd name="connsiteY281" fmla="*/ 2427488 h 3008458"/>
              <a:gd name="connsiteX282" fmla="*/ 110317 w 4807725"/>
              <a:gd name="connsiteY282" fmla="*/ 2445326 h 3008458"/>
              <a:gd name="connsiteX283" fmla="*/ 114890 w 4807725"/>
              <a:gd name="connsiteY283" fmla="*/ 2517953 h 3008458"/>
              <a:gd name="connsiteX284" fmla="*/ 101320 w 4807725"/>
              <a:gd name="connsiteY284" fmla="*/ 2480458 h 3008458"/>
              <a:gd name="connsiteX285" fmla="*/ 93881 w 4807725"/>
              <a:gd name="connsiteY285" fmla="*/ 2445595 h 3008458"/>
              <a:gd name="connsiteX286" fmla="*/ 88753 w 4807725"/>
              <a:gd name="connsiteY286" fmla="*/ 2370124 h 3008458"/>
              <a:gd name="connsiteX287" fmla="*/ 4719546 w 4807725"/>
              <a:gd name="connsiteY287" fmla="*/ 2323866 h 3008458"/>
              <a:gd name="connsiteX288" fmla="*/ 4717120 w 4807725"/>
              <a:gd name="connsiteY288" fmla="*/ 2388383 h 3008458"/>
              <a:gd name="connsiteX289" fmla="*/ 4713361 w 4807725"/>
              <a:gd name="connsiteY289" fmla="*/ 2371831 h 3008458"/>
              <a:gd name="connsiteX290" fmla="*/ 4697550 w 4807725"/>
              <a:gd name="connsiteY290" fmla="*/ 2293602 h 3008458"/>
              <a:gd name="connsiteX291" fmla="*/ 4698921 w 4807725"/>
              <a:gd name="connsiteY291" fmla="*/ 2308257 h 3008458"/>
              <a:gd name="connsiteX292" fmla="*/ 4713361 w 4807725"/>
              <a:gd name="connsiteY292" fmla="*/ 2371831 h 3008458"/>
              <a:gd name="connsiteX293" fmla="*/ 4712369 w 4807725"/>
              <a:gd name="connsiteY293" fmla="*/ 2379521 h 3008458"/>
              <a:gd name="connsiteX294" fmla="*/ 4712894 w 4807725"/>
              <a:gd name="connsiteY294" fmla="*/ 2387108 h 3008458"/>
              <a:gd name="connsiteX295" fmla="*/ 4703995 w 4807725"/>
              <a:gd name="connsiteY295" fmla="*/ 2396904 h 3008458"/>
              <a:gd name="connsiteX296" fmla="*/ 4694117 w 4807725"/>
              <a:gd name="connsiteY296" fmla="*/ 2353415 h 3008458"/>
              <a:gd name="connsiteX297" fmla="*/ 67541 w 4807725"/>
              <a:gd name="connsiteY297" fmla="*/ 2253087 h 3008458"/>
              <a:gd name="connsiteX298" fmla="*/ 68033 w 4807725"/>
              <a:gd name="connsiteY298" fmla="*/ 2258557 h 3008458"/>
              <a:gd name="connsiteX299" fmla="*/ 78101 w 4807725"/>
              <a:gd name="connsiteY299" fmla="*/ 2371643 h 3008458"/>
              <a:gd name="connsiteX300" fmla="*/ 93881 w 4807725"/>
              <a:gd name="connsiteY300" fmla="*/ 2445595 h 3008458"/>
              <a:gd name="connsiteX301" fmla="*/ 103757 w 4807725"/>
              <a:gd name="connsiteY301" fmla="*/ 2590931 h 3008458"/>
              <a:gd name="connsiteX302" fmla="*/ 107234 w 4807725"/>
              <a:gd name="connsiteY302" fmla="*/ 2612857 h 3008458"/>
              <a:gd name="connsiteX303" fmla="*/ 92249 w 4807725"/>
              <a:gd name="connsiteY303" fmla="*/ 2561458 h 3008458"/>
              <a:gd name="connsiteX304" fmla="*/ 71940 w 4807725"/>
              <a:gd name="connsiteY304" fmla="*/ 2462972 h 3008458"/>
              <a:gd name="connsiteX305" fmla="*/ 71736 w 4807725"/>
              <a:gd name="connsiteY305" fmla="*/ 2460976 h 3008458"/>
              <a:gd name="connsiteX306" fmla="*/ 4685913 w 4807725"/>
              <a:gd name="connsiteY306" fmla="*/ 2241330 h 3008458"/>
              <a:gd name="connsiteX307" fmla="*/ 4686648 w 4807725"/>
              <a:gd name="connsiteY307" fmla="*/ 2254792 h 3008458"/>
              <a:gd name="connsiteX308" fmla="*/ 4688536 w 4807725"/>
              <a:gd name="connsiteY308" fmla="*/ 2328846 h 3008458"/>
              <a:gd name="connsiteX309" fmla="*/ 4684895 w 4807725"/>
              <a:gd name="connsiteY309" fmla="*/ 2312812 h 3008458"/>
              <a:gd name="connsiteX310" fmla="*/ 4683034 w 4807725"/>
              <a:gd name="connsiteY310" fmla="*/ 2292917 h 3008458"/>
              <a:gd name="connsiteX311" fmla="*/ 4685383 w 4807725"/>
              <a:gd name="connsiteY311" fmla="*/ 2248658 h 3008458"/>
              <a:gd name="connsiteX312" fmla="*/ 4671371 w 4807725"/>
              <a:gd name="connsiteY312" fmla="*/ 2129094 h 3008458"/>
              <a:gd name="connsiteX313" fmla="*/ 4676270 w 4807725"/>
              <a:gd name="connsiteY313" fmla="*/ 2220589 h 3008458"/>
              <a:gd name="connsiteX314" fmla="*/ 4683034 w 4807725"/>
              <a:gd name="connsiteY314" fmla="*/ 2292917 h 3008458"/>
              <a:gd name="connsiteX315" fmla="*/ 4679937 w 4807725"/>
              <a:gd name="connsiteY315" fmla="*/ 2351267 h 3008458"/>
              <a:gd name="connsiteX316" fmla="*/ 4674491 w 4807725"/>
              <a:gd name="connsiteY316" fmla="*/ 2453876 h 3008458"/>
              <a:gd name="connsiteX317" fmla="*/ 4593822 w 4807725"/>
              <a:gd name="connsiteY317" fmla="*/ 2635209 h 3008458"/>
              <a:gd name="connsiteX318" fmla="*/ 4439175 w 4807725"/>
              <a:gd name="connsiteY318" fmla="*/ 2731964 h 3008458"/>
              <a:gd name="connsiteX319" fmla="*/ 4018737 w 4807725"/>
              <a:gd name="connsiteY319" fmla="*/ 2821937 h 3008458"/>
              <a:gd name="connsiteX320" fmla="*/ 3537991 w 4807725"/>
              <a:gd name="connsiteY320" fmla="*/ 2869436 h 3008458"/>
              <a:gd name="connsiteX321" fmla="*/ 3038093 w 4807725"/>
              <a:gd name="connsiteY321" fmla="*/ 2905700 h 3008458"/>
              <a:gd name="connsiteX322" fmla="*/ 3008483 w 4807725"/>
              <a:gd name="connsiteY322" fmla="*/ 2907214 h 3008458"/>
              <a:gd name="connsiteX323" fmla="*/ 2674902 w 4807725"/>
              <a:gd name="connsiteY323" fmla="*/ 2904559 h 3008458"/>
              <a:gd name="connsiteX324" fmla="*/ 2911641 w 4807725"/>
              <a:gd name="connsiteY324" fmla="*/ 2898278 h 3008458"/>
              <a:gd name="connsiteX325" fmla="*/ 3412109 w 4807725"/>
              <a:gd name="connsiteY325" fmla="*/ 2863768 h 3008458"/>
              <a:gd name="connsiteX326" fmla="*/ 3906881 w 4807725"/>
              <a:gd name="connsiteY326" fmla="*/ 2811714 h 3008458"/>
              <a:gd name="connsiteX327" fmla="*/ 4350459 w 4807725"/>
              <a:gd name="connsiteY327" fmla="*/ 2745255 h 3008458"/>
              <a:gd name="connsiteX328" fmla="*/ 4551743 w 4807725"/>
              <a:gd name="connsiteY328" fmla="*/ 2648872 h 3008458"/>
              <a:gd name="connsiteX329" fmla="*/ 4646438 w 4807725"/>
              <a:gd name="connsiteY329" fmla="*/ 2462985 h 3008458"/>
              <a:gd name="connsiteX330" fmla="*/ 4661887 w 4807725"/>
              <a:gd name="connsiteY330" fmla="*/ 2271801 h 3008458"/>
              <a:gd name="connsiteX331" fmla="*/ 4695094 w 4807725"/>
              <a:gd name="connsiteY331" fmla="*/ 2120384 h 3008458"/>
              <a:gd name="connsiteX332" fmla="*/ 4694930 w 4807725"/>
              <a:gd name="connsiteY332" fmla="*/ 2124355 h 3008458"/>
              <a:gd name="connsiteX333" fmla="*/ 4697915 w 4807725"/>
              <a:gd name="connsiteY333" fmla="*/ 2287252 h 3008458"/>
              <a:gd name="connsiteX334" fmla="*/ 4697550 w 4807725"/>
              <a:gd name="connsiteY334" fmla="*/ 2293602 h 3008458"/>
              <a:gd name="connsiteX335" fmla="*/ 4690296 w 4807725"/>
              <a:gd name="connsiteY335" fmla="*/ 2216035 h 3008458"/>
              <a:gd name="connsiteX336" fmla="*/ 4690597 w 4807725"/>
              <a:gd name="connsiteY336" fmla="*/ 2176555 h 3008458"/>
              <a:gd name="connsiteX337" fmla="*/ 4693856 w 4807725"/>
              <a:gd name="connsiteY337" fmla="*/ 2131492 h 3008458"/>
              <a:gd name="connsiteX338" fmla="*/ 4699370 w 4807725"/>
              <a:gd name="connsiteY338" fmla="*/ 2017807 h 3008458"/>
              <a:gd name="connsiteX339" fmla="*/ 4704377 w 4807725"/>
              <a:gd name="connsiteY339" fmla="*/ 2037122 h 3008458"/>
              <a:gd name="connsiteX340" fmla="*/ 4695094 w 4807725"/>
              <a:gd name="connsiteY340" fmla="*/ 2120384 h 3008458"/>
              <a:gd name="connsiteX341" fmla="*/ 4707672 w 4807725"/>
              <a:gd name="connsiteY341" fmla="*/ 1990470 h 3008458"/>
              <a:gd name="connsiteX342" fmla="*/ 4729205 w 4807725"/>
              <a:gd name="connsiteY342" fmla="*/ 2082925 h 3008458"/>
              <a:gd name="connsiteX343" fmla="*/ 4737554 w 4807725"/>
              <a:gd name="connsiteY343" fmla="*/ 2184216 h 3008458"/>
              <a:gd name="connsiteX344" fmla="*/ 4719546 w 4807725"/>
              <a:gd name="connsiteY344" fmla="*/ 2323866 h 3008458"/>
              <a:gd name="connsiteX345" fmla="*/ 4724971 w 4807725"/>
              <a:gd name="connsiteY345" fmla="*/ 2179566 h 3008458"/>
              <a:gd name="connsiteX346" fmla="*/ 4713460 w 4807725"/>
              <a:gd name="connsiteY346" fmla="*/ 2073978 h 3008458"/>
              <a:gd name="connsiteX347" fmla="*/ 4704377 w 4807725"/>
              <a:gd name="connsiteY347" fmla="*/ 2037122 h 3008458"/>
              <a:gd name="connsiteX348" fmla="*/ 4705745 w 4807725"/>
              <a:gd name="connsiteY348" fmla="*/ 2024851 h 3008458"/>
              <a:gd name="connsiteX349" fmla="*/ 4687518 w 4807725"/>
              <a:gd name="connsiteY349" fmla="*/ 1968714 h 3008458"/>
              <a:gd name="connsiteX350" fmla="*/ 4692042 w 4807725"/>
              <a:gd name="connsiteY350" fmla="*/ 1987070 h 3008458"/>
              <a:gd name="connsiteX351" fmla="*/ 4691185 w 4807725"/>
              <a:gd name="connsiteY351" fmla="*/ 2099391 h 3008458"/>
              <a:gd name="connsiteX352" fmla="*/ 4690597 w 4807725"/>
              <a:gd name="connsiteY352" fmla="*/ 2176555 h 3008458"/>
              <a:gd name="connsiteX353" fmla="*/ 4685913 w 4807725"/>
              <a:gd name="connsiteY353" fmla="*/ 2241330 h 3008458"/>
              <a:gd name="connsiteX354" fmla="*/ 4681405 w 4807725"/>
              <a:gd name="connsiteY354" fmla="*/ 2158805 h 3008458"/>
              <a:gd name="connsiteX355" fmla="*/ 4687518 w 4807725"/>
              <a:gd name="connsiteY355" fmla="*/ 1968714 h 3008458"/>
              <a:gd name="connsiteX356" fmla="*/ 4701544 w 4807725"/>
              <a:gd name="connsiteY356" fmla="*/ 1964159 h 3008458"/>
              <a:gd name="connsiteX357" fmla="*/ 4699370 w 4807725"/>
              <a:gd name="connsiteY357" fmla="*/ 2017807 h 3008458"/>
              <a:gd name="connsiteX358" fmla="*/ 4692042 w 4807725"/>
              <a:gd name="connsiteY358" fmla="*/ 1987070 h 3008458"/>
              <a:gd name="connsiteX359" fmla="*/ 4692075 w 4807725"/>
              <a:gd name="connsiteY359" fmla="*/ 1982748 h 3008458"/>
              <a:gd name="connsiteX360" fmla="*/ 4691343 w 4807725"/>
              <a:gd name="connsiteY360" fmla="*/ 1967471 h 3008458"/>
              <a:gd name="connsiteX361" fmla="*/ 4694531 w 4807725"/>
              <a:gd name="connsiteY361" fmla="*/ 1966436 h 3008458"/>
              <a:gd name="connsiteX362" fmla="*/ 4701544 w 4807725"/>
              <a:gd name="connsiteY362" fmla="*/ 1964159 h 3008458"/>
              <a:gd name="connsiteX363" fmla="*/ 4690837 w 4807725"/>
              <a:gd name="connsiteY363" fmla="*/ 1956895 h 3008458"/>
              <a:gd name="connsiteX364" fmla="*/ 4691343 w 4807725"/>
              <a:gd name="connsiteY364" fmla="*/ 1967471 h 3008458"/>
              <a:gd name="connsiteX365" fmla="*/ 4687518 w 4807725"/>
              <a:gd name="connsiteY365" fmla="*/ 1968714 h 3008458"/>
              <a:gd name="connsiteX366" fmla="*/ 88178 w 4807725"/>
              <a:gd name="connsiteY366" fmla="*/ 1768755 h 3008458"/>
              <a:gd name="connsiteX367" fmla="*/ 89879 w 4807725"/>
              <a:gd name="connsiteY367" fmla="*/ 1841559 h 3008458"/>
              <a:gd name="connsiteX368" fmla="*/ 84549 w 4807725"/>
              <a:gd name="connsiteY368" fmla="*/ 1927401 h 3008458"/>
              <a:gd name="connsiteX369" fmla="*/ 88343 w 4807725"/>
              <a:gd name="connsiteY369" fmla="*/ 2326940 h 3008458"/>
              <a:gd name="connsiteX370" fmla="*/ 86260 w 4807725"/>
              <a:gd name="connsiteY370" fmla="*/ 2314695 h 3008458"/>
              <a:gd name="connsiteX371" fmla="*/ 85261 w 4807725"/>
              <a:gd name="connsiteY371" fmla="*/ 1834087 h 3008458"/>
              <a:gd name="connsiteX372" fmla="*/ 96701 w 4807725"/>
              <a:gd name="connsiteY372" fmla="*/ 1731671 h 3008458"/>
              <a:gd name="connsiteX373" fmla="*/ 97105 w 4807725"/>
              <a:gd name="connsiteY373" fmla="*/ 1734716 h 3008458"/>
              <a:gd name="connsiteX374" fmla="*/ 99287 w 4807725"/>
              <a:gd name="connsiteY374" fmla="*/ 1829532 h 3008458"/>
              <a:gd name="connsiteX375" fmla="*/ 123427 w 4807725"/>
              <a:gd name="connsiteY375" fmla="*/ 2333655 h 3008458"/>
              <a:gd name="connsiteX376" fmla="*/ 128848 w 4807725"/>
              <a:gd name="connsiteY376" fmla="*/ 2463763 h 3008458"/>
              <a:gd name="connsiteX377" fmla="*/ 139422 w 4807725"/>
              <a:gd name="connsiteY377" fmla="*/ 2547806 h 3008458"/>
              <a:gd name="connsiteX378" fmla="*/ 136422 w 4807725"/>
              <a:gd name="connsiteY378" fmla="*/ 2540813 h 3008458"/>
              <a:gd name="connsiteX379" fmla="*/ 110317 w 4807725"/>
              <a:gd name="connsiteY379" fmla="*/ 2445326 h 3008458"/>
              <a:gd name="connsiteX380" fmla="*/ 101296 w 4807725"/>
              <a:gd name="connsiteY380" fmla="*/ 2302056 h 3008458"/>
              <a:gd name="connsiteX381" fmla="*/ 94705 w 4807725"/>
              <a:gd name="connsiteY381" fmla="*/ 2048216 h 3008458"/>
              <a:gd name="connsiteX382" fmla="*/ 89879 w 4807725"/>
              <a:gd name="connsiteY382" fmla="*/ 1841559 h 3008458"/>
              <a:gd name="connsiteX383" fmla="*/ 94586 w 4807725"/>
              <a:gd name="connsiteY383" fmla="*/ 1625275 h 3008458"/>
              <a:gd name="connsiteX384" fmla="*/ 96944 w 4807725"/>
              <a:gd name="connsiteY384" fmla="*/ 1727746 h 3008458"/>
              <a:gd name="connsiteX385" fmla="*/ 96701 w 4807725"/>
              <a:gd name="connsiteY385" fmla="*/ 1731671 h 3008458"/>
              <a:gd name="connsiteX386" fmla="*/ 95442 w 4807725"/>
              <a:gd name="connsiteY386" fmla="*/ 1722183 h 3008458"/>
              <a:gd name="connsiteX387" fmla="*/ 94136 w 4807725"/>
              <a:gd name="connsiteY387" fmla="*/ 1635340 h 3008458"/>
              <a:gd name="connsiteX388" fmla="*/ 78559 w 4807725"/>
              <a:gd name="connsiteY388" fmla="*/ 1596702 h 3008458"/>
              <a:gd name="connsiteX389" fmla="*/ 77214 w 4807725"/>
              <a:gd name="connsiteY389" fmla="*/ 1666046 h 3008458"/>
              <a:gd name="connsiteX390" fmla="*/ 64543 w 4807725"/>
              <a:gd name="connsiteY390" fmla="*/ 2104551 h 3008458"/>
              <a:gd name="connsiteX391" fmla="*/ 67541 w 4807725"/>
              <a:gd name="connsiteY391" fmla="*/ 2253087 h 3008458"/>
              <a:gd name="connsiteX392" fmla="*/ 57083 w 4807725"/>
              <a:gd name="connsiteY392" fmla="*/ 2136789 h 3008458"/>
              <a:gd name="connsiteX393" fmla="*/ 67033 w 4807725"/>
              <a:gd name="connsiteY393" fmla="*/ 1777949 h 3008458"/>
              <a:gd name="connsiteX394" fmla="*/ 80352 w 4807725"/>
              <a:gd name="connsiteY394" fmla="*/ 1504188 h 3008458"/>
              <a:gd name="connsiteX395" fmla="*/ 82451 w 4807725"/>
              <a:gd name="connsiteY395" fmla="*/ 1534505 h 3008458"/>
              <a:gd name="connsiteX396" fmla="*/ 82269 w 4807725"/>
              <a:gd name="connsiteY396" fmla="*/ 1538354 h 3008458"/>
              <a:gd name="connsiteX397" fmla="*/ 78559 w 4807725"/>
              <a:gd name="connsiteY397" fmla="*/ 1596702 h 3008458"/>
              <a:gd name="connsiteX398" fmla="*/ 89206 w 4807725"/>
              <a:gd name="connsiteY398" fmla="*/ 1391530 h 3008458"/>
              <a:gd name="connsiteX399" fmla="*/ 92854 w 4807725"/>
              <a:gd name="connsiteY399" fmla="*/ 1550014 h 3008458"/>
              <a:gd name="connsiteX400" fmla="*/ 94136 w 4807725"/>
              <a:gd name="connsiteY400" fmla="*/ 1635340 h 3008458"/>
              <a:gd name="connsiteX401" fmla="*/ 88178 w 4807725"/>
              <a:gd name="connsiteY401" fmla="*/ 1768755 h 3008458"/>
              <a:gd name="connsiteX402" fmla="*/ 82838 w 4807725"/>
              <a:gd name="connsiteY402" fmla="*/ 1540108 h 3008458"/>
              <a:gd name="connsiteX403" fmla="*/ 82451 w 4807725"/>
              <a:gd name="connsiteY403" fmla="*/ 1534505 h 3008458"/>
              <a:gd name="connsiteX404" fmla="*/ 108249 w 4807725"/>
              <a:gd name="connsiteY404" fmla="*/ 1325701 h 3008458"/>
              <a:gd name="connsiteX405" fmla="*/ 108871 w 4807725"/>
              <a:gd name="connsiteY405" fmla="*/ 1518808 h 3008458"/>
              <a:gd name="connsiteX406" fmla="*/ 180244 w 4807725"/>
              <a:gd name="connsiteY406" fmla="*/ 2222123 h 3008458"/>
              <a:gd name="connsiteX407" fmla="*/ 234571 w 4807725"/>
              <a:gd name="connsiteY407" fmla="*/ 2437192 h 3008458"/>
              <a:gd name="connsiteX408" fmla="*/ 279785 w 4807725"/>
              <a:gd name="connsiteY408" fmla="*/ 2624193 h 3008458"/>
              <a:gd name="connsiteX409" fmla="*/ 353051 w 4807725"/>
              <a:gd name="connsiteY409" fmla="*/ 2802085 h 3008458"/>
              <a:gd name="connsiteX410" fmla="*/ 534328 w 4807725"/>
              <a:gd name="connsiteY410" fmla="*/ 2882851 h 3008458"/>
              <a:gd name="connsiteX411" fmla="*/ 753483 w 4807725"/>
              <a:gd name="connsiteY411" fmla="*/ 2889261 h 3008458"/>
              <a:gd name="connsiteX412" fmla="*/ 1019274 w 4807725"/>
              <a:gd name="connsiteY412" fmla="*/ 2896043 h 3008458"/>
              <a:gd name="connsiteX413" fmla="*/ 1546300 w 4807725"/>
              <a:gd name="connsiteY413" fmla="*/ 2895573 h 3008458"/>
              <a:gd name="connsiteX414" fmla="*/ 1536305 w 4807725"/>
              <a:gd name="connsiteY414" fmla="*/ 2906575 h 3008458"/>
              <a:gd name="connsiteX415" fmla="*/ 1536461 w 4807725"/>
              <a:gd name="connsiteY415" fmla="*/ 2908825 h 3008458"/>
              <a:gd name="connsiteX416" fmla="*/ 1481320 w 4807725"/>
              <a:gd name="connsiteY416" fmla="*/ 2902128 h 3008458"/>
              <a:gd name="connsiteX417" fmla="*/ 1273207 w 4807725"/>
              <a:gd name="connsiteY417" fmla="*/ 2919281 h 3008458"/>
              <a:gd name="connsiteX418" fmla="*/ 1269180 w 4807725"/>
              <a:gd name="connsiteY418" fmla="*/ 2919509 h 3008458"/>
              <a:gd name="connsiteX419" fmla="*/ 855869 w 4807725"/>
              <a:gd name="connsiteY419" fmla="*/ 2918073 h 3008458"/>
              <a:gd name="connsiteX420" fmla="*/ 737570 w 4807725"/>
              <a:gd name="connsiteY420" fmla="*/ 2911882 h 3008458"/>
              <a:gd name="connsiteX421" fmla="*/ 639506 w 4807725"/>
              <a:gd name="connsiteY421" fmla="*/ 2915582 h 3008458"/>
              <a:gd name="connsiteX422" fmla="*/ 612445 w 4807725"/>
              <a:gd name="connsiteY422" fmla="*/ 2914669 h 3008458"/>
              <a:gd name="connsiteX423" fmla="*/ 427029 w 4807725"/>
              <a:gd name="connsiteY423" fmla="*/ 2886662 h 3008458"/>
              <a:gd name="connsiteX424" fmla="*/ 252088 w 4807725"/>
              <a:gd name="connsiteY424" fmla="*/ 2586644 h 3008458"/>
              <a:gd name="connsiteX425" fmla="*/ 123903 w 4807725"/>
              <a:gd name="connsiteY425" fmla="*/ 1936682 h 3008458"/>
              <a:gd name="connsiteX426" fmla="*/ 97105 w 4807725"/>
              <a:gd name="connsiteY426" fmla="*/ 1734716 h 3008458"/>
              <a:gd name="connsiteX427" fmla="*/ 96944 w 4807725"/>
              <a:gd name="connsiteY427" fmla="*/ 1727746 h 3008458"/>
              <a:gd name="connsiteX428" fmla="*/ 99171 w 4807725"/>
              <a:gd name="connsiteY428" fmla="*/ 1691884 h 3008458"/>
              <a:gd name="connsiteX429" fmla="*/ 106690 w 4807725"/>
              <a:gd name="connsiteY429" fmla="*/ 1470308 h 3008458"/>
              <a:gd name="connsiteX430" fmla="*/ 103539 w 4807725"/>
              <a:gd name="connsiteY430" fmla="*/ 1424789 h 3008458"/>
              <a:gd name="connsiteX431" fmla="*/ 107757 w 4807725"/>
              <a:gd name="connsiteY431" fmla="*/ 1330336 h 3008458"/>
              <a:gd name="connsiteX432" fmla="*/ 98656 w 4807725"/>
              <a:gd name="connsiteY432" fmla="*/ 1267073 h 3008458"/>
              <a:gd name="connsiteX433" fmla="*/ 97763 w 4807725"/>
              <a:gd name="connsiteY433" fmla="*/ 1341338 h 3008458"/>
              <a:gd name="connsiteX434" fmla="*/ 103539 w 4807725"/>
              <a:gd name="connsiteY434" fmla="*/ 1424789 h 3008458"/>
              <a:gd name="connsiteX435" fmla="*/ 96509 w 4807725"/>
              <a:gd name="connsiteY435" fmla="*/ 1582211 h 3008458"/>
              <a:gd name="connsiteX436" fmla="*/ 94586 w 4807725"/>
              <a:gd name="connsiteY436" fmla="*/ 1625275 h 3008458"/>
              <a:gd name="connsiteX437" fmla="*/ 92854 w 4807725"/>
              <a:gd name="connsiteY437" fmla="*/ 1550014 h 3008458"/>
              <a:gd name="connsiteX438" fmla="*/ 91961 w 4807725"/>
              <a:gd name="connsiteY438" fmla="*/ 1490604 h 3008458"/>
              <a:gd name="connsiteX439" fmla="*/ 98952 w 4807725"/>
              <a:gd name="connsiteY439" fmla="*/ 1252917 h 3008458"/>
              <a:gd name="connsiteX440" fmla="*/ 98999 w 4807725"/>
              <a:gd name="connsiteY440" fmla="*/ 1255610 h 3008458"/>
              <a:gd name="connsiteX441" fmla="*/ 98656 w 4807725"/>
              <a:gd name="connsiteY441" fmla="*/ 1267073 h 3008458"/>
              <a:gd name="connsiteX442" fmla="*/ 98814 w 4807725"/>
              <a:gd name="connsiteY442" fmla="*/ 1253913 h 3008458"/>
              <a:gd name="connsiteX443" fmla="*/ 96105 w 4807725"/>
              <a:gd name="connsiteY443" fmla="*/ 1092651 h 3008458"/>
              <a:gd name="connsiteX444" fmla="*/ 98877 w 4807725"/>
              <a:gd name="connsiteY444" fmla="*/ 1248713 h 3008458"/>
              <a:gd name="connsiteX445" fmla="*/ 98814 w 4807725"/>
              <a:gd name="connsiteY445" fmla="*/ 1253913 h 3008458"/>
              <a:gd name="connsiteX446" fmla="*/ 94087 w 4807725"/>
              <a:gd name="connsiteY446" fmla="*/ 1288233 h 3008458"/>
              <a:gd name="connsiteX447" fmla="*/ 89206 w 4807725"/>
              <a:gd name="connsiteY447" fmla="*/ 1391530 h 3008458"/>
              <a:gd name="connsiteX448" fmla="*/ 87901 w 4807725"/>
              <a:gd name="connsiteY448" fmla="*/ 1334843 h 3008458"/>
              <a:gd name="connsiteX449" fmla="*/ 85716 w 4807725"/>
              <a:gd name="connsiteY449" fmla="*/ 1311508 h 3008458"/>
              <a:gd name="connsiteX450" fmla="*/ 90241 w 4807725"/>
              <a:gd name="connsiteY450" fmla="*/ 1180883 h 3008458"/>
              <a:gd name="connsiteX451" fmla="*/ 4705768 w 4807725"/>
              <a:gd name="connsiteY451" fmla="*/ 1074866 h 3008458"/>
              <a:gd name="connsiteX452" fmla="*/ 4725820 w 4807725"/>
              <a:gd name="connsiteY452" fmla="*/ 1227121 h 3008458"/>
              <a:gd name="connsiteX453" fmla="*/ 4728681 w 4807725"/>
              <a:gd name="connsiteY453" fmla="*/ 1251224 h 3008458"/>
              <a:gd name="connsiteX454" fmla="*/ 4733155 w 4807725"/>
              <a:gd name="connsiteY454" fmla="*/ 1488477 h 3008458"/>
              <a:gd name="connsiteX455" fmla="*/ 4743019 w 4807725"/>
              <a:gd name="connsiteY455" fmla="*/ 2293817 h 3008458"/>
              <a:gd name="connsiteX456" fmla="*/ 4734553 w 4807725"/>
              <a:gd name="connsiteY456" fmla="*/ 2338544 h 3008458"/>
              <a:gd name="connsiteX457" fmla="*/ 4735479 w 4807725"/>
              <a:gd name="connsiteY457" fmla="*/ 2330566 h 3008458"/>
              <a:gd name="connsiteX458" fmla="*/ 4739344 w 4807725"/>
              <a:gd name="connsiteY458" fmla="*/ 2205927 h 3008458"/>
              <a:gd name="connsiteX459" fmla="*/ 4737554 w 4807725"/>
              <a:gd name="connsiteY459" fmla="*/ 2184216 h 3008458"/>
              <a:gd name="connsiteX460" fmla="*/ 4742808 w 4807725"/>
              <a:gd name="connsiteY460" fmla="*/ 2143473 h 3008458"/>
              <a:gd name="connsiteX461" fmla="*/ 4724921 w 4807725"/>
              <a:gd name="connsiteY461" fmla="*/ 1679499 h 3008458"/>
              <a:gd name="connsiteX462" fmla="*/ 4721720 w 4807725"/>
              <a:gd name="connsiteY462" fmla="*/ 1641905 h 3008458"/>
              <a:gd name="connsiteX463" fmla="*/ 4723285 w 4807725"/>
              <a:gd name="connsiteY463" fmla="*/ 1559555 h 3008458"/>
              <a:gd name="connsiteX464" fmla="*/ 4713662 w 4807725"/>
              <a:gd name="connsiteY464" fmla="*/ 1330697 h 3008458"/>
              <a:gd name="connsiteX465" fmla="*/ 4705610 w 4807725"/>
              <a:gd name="connsiteY465" fmla="*/ 1266544 h 3008458"/>
              <a:gd name="connsiteX466" fmla="*/ 112331 w 4807725"/>
              <a:gd name="connsiteY466" fmla="*/ 1069237 h 3008458"/>
              <a:gd name="connsiteX467" fmla="*/ 110345 w 4807725"/>
              <a:gd name="connsiteY467" fmla="*/ 1170208 h 3008458"/>
              <a:gd name="connsiteX468" fmla="*/ 98952 w 4807725"/>
              <a:gd name="connsiteY468" fmla="*/ 1252917 h 3008458"/>
              <a:gd name="connsiteX469" fmla="*/ 98877 w 4807725"/>
              <a:gd name="connsiteY469" fmla="*/ 1248713 h 3008458"/>
              <a:gd name="connsiteX470" fmla="*/ 99355 w 4807725"/>
              <a:gd name="connsiteY470" fmla="*/ 1208952 h 3008458"/>
              <a:gd name="connsiteX471" fmla="*/ 109011 w 4807725"/>
              <a:gd name="connsiteY471" fmla="*/ 1089462 h 3008458"/>
              <a:gd name="connsiteX472" fmla="*/ 4724962 w 4807725"/>
              <a:gd name="connsiteY472" fmla="*/ 1063035 h 3008458"/>
              <a:gd name="connsiteX473" fmla="*/ 4784348 w 4807725"/>
              <a:gd name="connsiteY473" fmla="*/ 1502882 h 3008458"/>
              <a:gd name="connsiteX474" fmla="*/ 4785347 w 4807725"/>
              <a:gd name="connsiteY474" fmla="*/ 1983490 h 3008458"/>
              <a:gd name="connsiteX475" fmla="*/ 4804930 w 4807725"/>
              <a:gd name="connsiteY475" fmla="*/ 2473579 h 3008458"/>
              <a:gd name="connsiteX476" fmla="*/ 4671645 w 4807725"/>
              <a:gd name="connsiteY476" fmla="*/ 2827135 h 3008458"/>
              <a:gd name="connsiteX477" fmla="*/ 4442739 w 4807725"/>
              <a:gd name="connsiteY477" fmla="*/ 2914550 h 3008458"/>
              <a:gd name="connsiteX478" fmla="*/ 4396877 w 4807725"/>
              <a:gd name="connsiteY478" fmla="*/ 2921907 h 3008458"/>
              <a:gd name="connsiteX479" fmla="*/ 4459495 w 4807725"/>
              <a:gd name="connsiteY479" fmla="*/ 2896020 h 3008458"/>
              <a:gd name="connsiteX480" fmla="*/ 4463840 w 4807725"/>
              <a:gd name="connsiteY480" fmla="*/ 2893335 h 3008458"/>
              <a:gd name="connsiteX481" fmla="*/ 4475275 w 4807725"/>
              <a:gd name="connsiteY481" fmla="*/ 2890896 h 3008458"/>
              <a:gd name="connsiteX482" fmla="*/ 4643592 w 4807725"/>
              <a:gd name="connsiteY482" fmla="*/ 2836244 h 3008458"/>
              <a:gd name="connsiteX483" fmla="*/ 4751958 w 4807725"/>
              <a:gd name="connsiteY483" fmla="*/ 2692460 h 3008458"/>
              <a:gd name="connsiteX484" fmla="*/ 4779012 w 4807725"/>
              <a:gd name="connsiteY484" fmla="*/ 2202743 h 3008458"/>
              <a:gd name="connsiteX485" fmla="*/ 4759429 w 4807725"/>
              <a:gd name="connsiteY485" fmla="*/ 1712655 h 3008458"/>
              <a:gd name="connsiteX486" fmla="*/ 4754853 w 4807725"/>
              <a:gd name="connsiteY486" fmla="*/ 1471735 h 3008458"/>
              <a:gd name="connsiteX487" fmla="*/ 4728681 w 4807725"/>
              <a:gd name="connsiteY487" fmla="*/ 1251224 h 3008458"/>
              <a:gd name="connsiteX488" fmla="*/ 4725267 w 4807725"/>
              <a:gd name="connsiteY488" fmla="*/ 1070222 h 3008458"/>
              <a:gd name="connsiteX489" fmla="*/ 22227 w 4807725"/>
              <a:gd name="connsiteY489" fmla="*/ 862102 h 3008458"/>
              <a:gd name="connsiteX490" fmla="*/ 28118 w 4807725"/>
              <a:gd name="connsiteY490" fmla="*/ 904092 h 3008458"/>
              <a:gd name="connsiteX491" fmla="*/ 21532 w 4807725"/>
              <a:gd name="connsiteY491" fmla="*/ 1017026 h 3008458"/>
              <a:gd name="connsiteX492" fmla="*/ 27088 w 4807725"/>
              <a:gd name="connsiteY492" fmla="*/ 1511668 h 3008458"/>
              <a:gd name="connsiteX493" fmla="*/ 71167 w 4807725"/>
              <a:gd name="connsiteY493" fmla="*/ 2459221 h 3008458"/>
              <a:gd name="connsiteX494" fmla="*/ 71940 w 4807725"/>
              <a:gd name="connsiteY494" fmla="*/ 2462972 h 3008458"/>
              <a:gd name="connsiteX495" fmla="*/ 85922 w 4807725"/>
              <a:gd name="connsiteY495" fmla="*/ 2599831 h 3008458"/>
              <a:gd name="connsiteX496" fmla="*/ 84126 w 4807725"/>
              <a:gd name="connsiteY496" fmla="*/ 2594639 h 3008458"/>
              <a:gd name="connsiteX497" fmla="*/ 17551 w 4807725"/>
              <a:gd name="connsiteY497" fmla="*/ 2150837 h 3008458"/>
              <a:gd name="connsiteX498" fmla="*/ 16552 w 4807725"/>
              <a:gd name="connsiteY498" fmla="*/ 1670229 h 3008458"/>
              <a:gd name="connsiteX499" fmla="*/ 15552 w 4807725"/>
              <a:gd name="connsiteY499" fmla="*/ 1189621 h 3008458"/>
              <a:gd name="connsiteX500" fmla="*/ 17331 w 4807725"/>
              <a:gd name="connsiteY500" fmla="*/ 956334 h 3008458"/>
              <a:gd name="connsiteX501" fmla="*/ 39026 w 4807725"/>
              <a:gd name="connsiteY501" fmla="*/ 817079 h 3008458"/>
              <a:gd name="connsiteX502" fmla="*/ 41538 w 4807725"/>
              <a:gd name="connsiteY502" fmla="*/ 839876 h 3008458"/>
              <a:gd name="connsiteX503" fmla="*/ 85716 w 4807725"/>
              <a:gd name="connsiteY503" fmla="*/ 1311508 h 3008458"/>
              <a:gd name="connsiteX504" fmla="*/ 82019 w 4807725"/>
              <a:gd name="connsiteY504" fmla="*/ 1418202 h 3008458"/>
              <a:gd name="connsiteX505" fmla="*/ 80352 w 4807725"/>
              <a:gd name="connsiteY505" fmla="*/ 1504188 h 3008458"/>
              <a:gd name="connsiteX506" fmla="*/ 66034 w 4807725"/>
              <a:gd name="connsiteY506" fmla="*/ 1297341 h 3008458"/>
              <a:gd name="connsiteX507" fmla="*/ 49229 w 4807725"/>
              <a:gd name="connsiteY507" fmla="*/ 1054574 h 3008458"/>
              <a:gd name="connsiteX508" fmla="*/ 31535 w 4807725"/>
              <a:gd name="connsiteY508" fmla="*/ 928451 h 3008458"/>
              <a:gd name="connsiteX509" fmla="*/ 28118 w 4807725"/>
              <a:gd name="connsiteY509" fmla="*/ 904092 h 3008458"/>
              <a:gd name="connsiteX510" fmla="*/ 28909 w 4807725"/>
              <a:gd name="connsiteY510" fmla="*/ 890519 h 3008458"/>
              <a:gd name="connsiteX511" fmla="*/ 130739 w 4807725"/>
              <a:gd name="connsiteY511" fmla="*/ 762960 h 3008458"/>
              <a:gd name="connsiteX512" fmla="*/ 134811 w 4807725"/>
              <a:gd name="connsiteY512" fmla="*/ 840619 h 3008458"/>
              <a:gd name="connsiteX513" fmla="*/ 133513 w 4807725"/>
              <a:gd name="connsiteY513" fmla="*/ 1087324 h 3008458"/>
              <a:gd name="connsiteX514" fmla="*/ 108249 w 4807725"/>
              <a:gd name="connsiteY514" fmla="*/ 1325701 h 3008458"/>
              <a:gd name="connsiteX515" fmla="*/ 108113 w 4807725"/>
              <a:gd name="connsiteY515" fmla="*/ 1283678 h 3008458"/>
              <a:gd name="connsiteX516" fmla="*/ 110345 w 4807725"/>
              <a:gd name="connsiteY516" fmla="*/ 1170208 h 3008458"/>
              <a:gd name="connsiteX517" fmla="*/ 111984 w 4807725"/>
              <a:gd name="connsiteY517" fmla="*/ 1158310 h 3008458"/>
              <a:gd name="connsiteX518" fmla="*/ 119362 w 4807725"/>
              <a:gd name="connsiteY518" fmla="*/ 1031803 h 3008458"/>
              <a:gd name="connsiteX519" fmla="*/ 119305 w 4807725"/>
              <a:gd name="connsiteY519" fmla="*/ 1026755 h 3008458"/>
              <a:gd name="connsiteX520" fmla="*/ 129187 w 4807725"/>
              <a:gd name="connsiteY520" fmla="*/ 966557 h 3008458"/>
              <a:gd name="connsiteX521" fmla="*/ 130432 w 4807725"/>
              <a:gd name="connsiteY521" fmla="*/ 803256 h 3008458"/>
              <a:gd name="connsiteX522" fmla="*/ 112063 w 4807725"/>
              <a:gd name="connsiteY522" fmla="*/ 700055 h 3008458"/>
              <a:gd name="connsiteX523" fmla="*/ 116583 w 4807725"/>
              <a:gd name="connsiteY523" fmla="*/ 784481 h 3008458"/>
              <a:gd name="connsiteX524" fmla="*/ 117973 w 4807725"/>
              <a:gd name="connsiteY524" fmla="*/ 908142 h 3008458"/>
              <a:gd name="connsiteX525" fmla="*/ 119305 w 4807725"/>
              <a:gd name="connsiteY525" fmla="*/ 1026755 h 3008458"/>
              <a:gd name="connsiteX526" fmla="*/ 112331 w 4807725"/>
              <a:gd name="connsiteY526" fmla="*/ 1069237 h 3008458"/>
              <a:gd name="connsiteX527" fmla="*/ 112873 w 4807725"/>
              <a:gd name="connsiteY527" fmla="*/ 1041666 h 3008458"/>
              <a:gd name="connsiteX528" fmla="*/ 108469 w 4807725"/>
              <a:gd name="connsiteY528" fmla="*/ 859210 h 3008458"/>
              <a:gd name="connsiteX529" fmla="*/ 109214 w 4807725"/>
              <a:gd name="connsiteY529" fmla="*/ 833416 h 3008458"/>
              <a:gd name="connsiteX530" fmla="*/ 112382 w 4807725"/>
              <a:gd name="connsiteY530" fmla="*/ 723790 h 3008458"/>
              <a:gd name="connsiteX531" fmla="*/ 111436 w 4807725"/>
              <a:gd name="connsiteY531" fmla="*/ 653496 h 3008458"/>
              <a:gd name="connsiteX532" fmla="*/ 112063 w 4807725"/>
              <a:gd name="connsiteY532" fmla="*/ 700055 h 3008458"/>
              <a:gd name="connsiteX533" fmla="*/ 110782 w 4807725"/>
              <a:gd name="connsiteY533" fmla="*/ 676134 h 3008458"/>
              <a:gd name="connsiteX534" fmla="*/ 125614 w 4807725"/>
              <a:gd name="connsiteY534" fmla="*/ 582255 h 3008458"/>
              <a:gd name="connsiteX535" fmla="*/ 131677 w 4807725"/>
              <a:gd name="connsiteY535" fmla="*/ 639955 h 3008458"/>
              <a:gd name="connsiteX536" fmla="*/ 130739 w 4807725"/>
              <a:gd name="connsiteY536" fmla="*/ 762960 h 3008458"/>
              <a:gd name="connsiteX537" fmla="*/ 123614 w 4807725"/>
              <a:gd name="connsiteY537" fmla="*/ 627059 h 3008458"/>
              <a:gd name="connsiteX538" fmla="*/ 107315 w 4807725"/>
              <a:gd name="connsiteY538" fmla="*/ 508343 h 3008458"/>
              <a:gd name="connsiteX539" fmla="*/ 113449 w 4807725"/>
              <a:gd name="connsiteY539" fmla="*/ 583818 h 3008458"/>
              <a:gd name="connsiteX540" fmla="*/ 111436 w 4807725"/>
              <a:gd name="connsiteY540" fmla="*/ 653496 h 3008458"/>
              <a:gd name="connsiteX541" fmla="*/ 111219 w 4807725"/>
              <a:gd name="connsiteY541" fmla="*/ 637386 h 3008458"/>
              <a:gd name="connsiteX542" fmla="*/ 106178 w 4807725"/>
              <a:gd name="connsiteY542" fmla="*/ 543515 h 3008458"/>
              <a:gd name="connsiteX543" fmla="*/ 105352 w 4807725"/>
              <a:gd name="connsiteY543" fmla="*/ 539578 h 3008458"/>
              <a:gd name="connsiteX544" fmla="*/ 105598 w 4807725"/>
              <a:gd name="connsiteY544" fmla="*/ 451138 h 3008458"/>
              <a:gd name="connsiteX545" fmla="*/ 109894 w 4807725"/>
              <a:gd name="connsiteY545" fmla="*/ 467295 h 3008458"/>
              <a:gd name="connsiteX546" fmla="*/ 107315 w 4807725"/>
              <a:gd name="connsiteY546" fmla="*/ 508343 h 3008458"/>
              <a:gd name="connsiteX547" fmla="*/ 104389 w 4807725"/>
              <a:gd name="connsiteY547" fmla="*/ 472344 h 3008458"/>
              <a:gd name="connsiteX548" fmla="*/ 85934 w 4807725"/>
              <a:gd name="connsiteY548" fmla="*/ 447979 h 3008458"/>
              <a:gd name="connsiteX549" fmla="*/ 86278 w 4807725"/>
              <a:gd name="connsiteY549" fmla="*/ 448651 h 3008458"/>
              <a:gd name="connsiteX550" fmla="*/ 105352 w 4807725"/>
              <a:gd name="connsiteY550" fmla="*/ 539578 h 3008458"/>
              <a:gd name="connsiteX551" fmla="*/ 104336 w 4807725"/>
              <a:gd name="connsiteY551" fmla="*/ 555749 h 3008458"/>
              <a:gd name="connsiteX552" fmla="*/ 110460 w 4807725"/>
              <a:gd name="connsiteY552" fmla="*/ 670115 h 3008458"/>
              <a:gd name="connsiteX553" fmla="*/ 110782 w 4807725"/>
              <a:gd name="connsiteY553" fmla="*/ 676134 h 3008458"/>
              <a:gd name="connsiteX554" fmla="*/ 110282 w 4807725"/>
              <a:gd name="connsiteY554" fmla="*/ 693444 h 3008458"/>
              <a:gd name="connsiteX555" fmla="*/ 107114 w 4807725"/>
              <a:gd name="connsiteY555" fmla="*/ 803070 h 3008458"/>
              <a:gd name="connsiteX556" fmla="*/ 108469 w 4807725"/>
              <a:gd name="connsiteY556" fmla="*/ 859210 h 3008458"/>
              <a:gd name="connsiteX557" fmla="*/ 106046 w 4807725"/>
              <a:gd name="connsiteY557" fmla="*/ 943042 h 3008458"/>
              <a:gd name="connsiteX558" fmla="*/ 96105 w 4807725"/>
              <a:gd name="connsiteY558" fmla="*/ 1092651 h 3008458"/>
              <a:gd name="connsiteX559" fmla="*/ 94512 w 4807725"/>
              <a:gd name="connsiteY559" fmla="*/ 1003025 h 3008458"/>
              <a:gd name="connsiteX560" fmla="*/ 93443 w 4807725"/>
              <a:gd name="connsiteY560" fmla="*/ 760967 h 3008458"/>
              <a:gd name="connsiteX561" fmla="*/ 85752 w 4807725"/>
              <a:gd name="connsiteY561" fmla="*/ 546269 h 3008458"/>
              <a:gd name="connsiteX562" fmla="*/ 48147 w 4807725"/>
              <a:gd name="connsiteY562" fmla="*/ 374135 h 3008458"/>
              <a:gd name="connsiteX563" fmla="*/ 53687 w 4807725"/>
              <a:gd name="connsiteY563" fmla="*/ 384962 h 3008458"/>
              <a:gd name="connsiteX564" fmla="*/ 43985 w 4807725"/>
              <a:gd name="connsiteY564" fmla="*/ 413903 h 3008458"/>
              <a:gd name="connsiteX565" fmla="*/ 34203 w 4807725"/>
              <a:gd name="connsiteY565" fmla="*/ 578521 h 3008458"/>
              <a:gd name="connsiteX566" fmla="*/ 46807 w 4807725"/>
              <a:gd name="connsiteY566" fmla="*/ 760596 h 3008458"/>
              <a:gd name="connsiteX567" fmla="*/ 39026 w 4807725"/>
              <a:gd name="connsiteY567" fmla="*/ 817079 h 3008458"/>
              <a:gd name="connsiteX568" fmla="*/ 19039 w 4807725"/>
              <a:gd name="connsiteY568" fmla="*/ 635697 h 3008458"/>
              <a:gd name="connsiteX569" fmla="*/ 19032 w 4807725"/>
              <a:gd name="connsiteY569" fmla="*/ 628049 h 3008458"/>
              <a:gd name="connsiteX570" fmla="*/ 17640 w 4807725"/>
              <a:gd name="connsiteY570" fmla="*/ 533478 h 3008458"/>
              <a:gd name="connsiteX571" fmla="*/ 21420 w 4807725"/>
              <a:gd name="connsiteY571" fmla="*/ 491168 h 3008458"/>
              <a:gd name="connsiteX572" fmla="*/ 30143 w 4807725"/>
              <a:gd name="connsiteY572" fmla="*/ 428610 h 3008458"/>
              <a:gd name="connsiteX573" fmla="*/ 47874 w 4807725"/>
              <a:gd name="connsiteY573" fmla="*/ 360796 h 3008458"/>
              <a:gd name="connsiteX574" fmla="*/ 52254 w 4807725"/>
              <a:gd name="connsiteY574" fmla="*/ 361709 h 3008458"/>
              <a:gd name="connsiteX575" fmla="*/ 48147 w 4807725"/>
              <a:gd name="connsiteY575" fmla="*/ 374135 h 3008458"/>
              <a:gd name="connsiteX576" fmla="*/ 45614 w 4807725"/>
              <a:gd name="connsiteY576" fmla="*/ 369186 h 3008458"/>
              <a:gd name="connsiteX577" fmla="*/ 59870 w 4807725"/>
              <a:gd name="connsiteY577" fmla="*/ 347174 h 3008458"/>
              <a:gd name="connsiteX578" fmla="*/ 68592 w 4807725"/>
              <a:gd name="connsiteY578" fmla="*/ 350160 h 3008458"/>
              <a:gd name="connsiteX579" fmla="*/ 90298 w 4807725"/>
              <a:gd name="connsiteY579" fmla="*/ 402896 h 3008458"/>
              <a:gd name="connsiteX580" fmla="*/ 85939 w 4807725"/>
              <a:gd name="connsiteY580" fmla="*/ 445368 h 3008458"/>
              <a:gd name="connsiteX581" fmla="*/ 85934 w 4807725"/>
              <a:gd name="connsiteY581" fmla="*/ 447979 h 3008458"/>
              <a:gd name="connsiteX582" fmla="*/ 53687 w 4807725"/>
              <a:gd name="connsiteY582" fmla="*/ 384962 h 3008458"/>
              <a:gd name="connsiteX583" fmla="*/ 59123 w 4807725"/>
              <a:gd name="connsiteY583" fmla="*/ 368748 h 3008458"/>
              <a:gd name="connsiteX584" fmla="*/ 55091 w 4807725"/>
              <a:gd name="connsiteY584" fmla="*/ 362300 h 3008458"/>
              <a:gd name="connsiteX585" fmla="*/ 52254 w 4807725"/>
              <a:gd name="connsiteY585" fmla="*/ 361709 h 3008458"/>
              <a:gd name="connsiteX586" fmla="*/ 54565 w 4807725"/>
              <a:gd name="connsiteY586" fmla="*/ 354714 h 3008458"/>
              <a:gd name="connsiteX587" fmla="*/ 59870 w 4807725"/>
              <a:gd name="connsiteY587" fmla="*/ 347174 h 3008458"/>
              <a:gd name="connsiteX588" fmla="*/ 134089 w 4807725"/>
              <a:gd name="connsiteY588" fmla="*/ 323579 h 3008458"/>
              <a:gd name="connsiteX589" fmla="*/ 133456 w 4807725"/>
              <a:gd name="connsiteY589" fmla="*/ 406668 h 3008458"/>
              <a:gd name="connsiteX590" fmla="*/ 125614 w 4807725"/>
              <a:gd name="connsiteY590" fmla="*/ 582255 h 3008458"/>
              <a:gd name="connsiteX591" fmla="*/ 115914 w 4807725"/>
              <a:gd name="connsiteY591" fmla="*/ 489934 h 3008458"/>
              <a:gd name="connsiteX592" fmla="*/ 109894 w 4807725"/>
              <a:gd name="connsiteY592" fmla="*/ 467295 h 3008458"/>
              <a:gd name="connsiteX593" fmla="*/ 110307 w 4807725"/>
              <a:gd name="connsiteY593" fmla="*/ 460726 h 3008458"/>
              <a:gd name="connsiteX594" fmla="*/ 108055 w 4807725"/>
              <a:gd name="connsiteY594" fmla="*/ 415365 h 3008458"/>
              <a:gd name="connsiteX595" fmla="*/ 119785 w 4807725"/>
              <a:gd name="connsiteY595" fmla="*/ 364565 h 3008458"/>
              <a:gd name="connsiteX596" fmla="*/ 127388 w 4807725"/>
              <a:gd name="connsiteY596" fmla="*/ 259234 h 3008458"/>
              <a:gd name="connsiteX597" fmla="*/ 122820 w 4807725"/>
              <a:gd name="connsiteY597" fmla="*/ 272435 h 3008458"/>
              <a:gd name="connsiteX598" fmla="*/ 105759 w 4807725"/>
              <a:gd name="connsiteY598" fmla="*/ 369119 h 3008458"/>
              <a:gd name="connsiteX599" fmla="*/ 108055 w 4807725"/>
              <a:gd name="connsiteY599" fmla="*/ 415365 h 3008458"/>
              <a:gd name="connsiteX600" fmla="*/ 107501 w 4807725"/>
              <a:gd name="connsiteY600" fmla="*/ 417762 h 3008458"/>
              <a:gd name="connsiteX601" fmla="*/ 105598 w 4807725"/>
              <a:gd name="connsiteY601" fmla="*/ 451138 h 3008458"/>
              <a:gd name="connsiteX602" fmla="*/ 97283 w 4807725"/>
              <a:gd name="connsiteY602" fmla="*/ 419868 h 3008458"/>
              <a:gd name="connsiteX603" fmla="*/ 90298 w 4807725"/>
              <a:gd name="connsiteY603" fmla="*/ 402896 h 3008458"/>
              <a:gd name="connsiteX604" fmla="*/ 96645 w 4807725"/>
              <a:gd name="connsiteY604" fmla="*/ 341051 h 3008458"/>
              <a:gd name="connsiteX605" fmla="*/ 125599 w 4807725"/>
              <a:gd name="connsiteY605" fmla="*/ 261594 h 3008458"/>
              <a:gd name="connsiteX606" fmla="*/ 4364100 w 4807725"/>
              <a:gd name="connsiteY606" fmla="*/ 192225 h 3008458"/>
              <a:gd name="connsiteX607" fmla="*/ 4453473 w 4807725"/>
              <a:gd name="connsiteY607" fmla="*/ 245089 h 3008458"/>
              <a:gd name="connsiteX608" fmla="*/ 4525047 w 4807725"/>
              <a:gd name="connsiteY608" fmla="*/ 320023 h 3008458"/>
              <a:gd name="connsiteX609" fmla="*/ 4569090 w 4807725"/>
              <a:gd name="connsiteY609" fmla="*/ 387754 h 3008458"/>
              <a:gd name="connsiteX610" fmla="*/ 4606261 w 4807725"/>
              <a:gd name="connsiteY610" fmla="*/ 466120 h 3008458"/>
              <a:gd name="connsiteX611" fmla="*/ 4622395 w 4807725"/>
              <a:gd name="connsiteY611" fmla="*/ 504839 h 3008458"/>
              <a:gd name="connsiteX612" fmla="*/ 4663641 w 4807725"/>
              <a:gd name="connsiteY612" fmla="*/ 665538 h 3008458"/>
              <a:gd name="connsiteX613" fmla="*/ 4691740 w 4807725"/>
              <a:gd name="connsiteY613" fmla="*/ 841611 h 3008458"/>
              <a:gd name="connsiteX614" fmla="*/ 4696749 w 4807725"/>
              <a:gd name="connsiteY614" fmla="*/ 874034 h 3008458"/>
              <a:gd name="connsiteX615" fmla="*/ 4705811 w 4807725"/>
              <a:gd name="connsiteY615" fmla="*/ 1022240 h 3008458"/>
              <a:gd name="connsiteX616" fmla="*/ 4705768 w 4807725"/>
              <a:gd name="connsiteY616" fmla="*/ 1074866 h 3008458"/>
              <a:gd name="connsiteX617" fmla="*/ 4699368 w 4807725"/>
              <a:gd name="connsiteY617" fmla="*/ 1026272 h 3008458"/>
              <a:gd name="connsiteX618" fmla="*/ 4672916 w 4807725"/>
              <a:gd name="connsiteY618" fmla="*/ 825422 h 3008458"/>
              <a:gd name="connsiteX619" fmla="*/ 4587046 w 4807725"/>
              <a:gd name="connsiteY619" fmla="*/ 465455 h 3008458"/>
              <a:gd name="connsiteX620" fmla="*/ 4407880 w 4807725"/>
              <a:gd name="connsiteY620" fmla="*/ 222562 h 3008458"/>
              <a:gd name="connsiteX621" fmla="*/ 4368720 w 4807725"/>
              <a:gd name="connsiteY621" fmla="*/ 197113 h 3008458"/>
              <a:gd name="connsiteX622" fmla="*/ 4305101 w 4807725"/>
              <a:gd name="connsiteY622" fmla="*/ 168724 h 3008458"/>
              <a:gd name="connsiteX623" fmla="*/ 4356209 w 4807725"/>
              <a:gd name="connsiteY623" fmla="*/ 188983 h 3008458"/>
              <a:gd name="connsiteX624" fmla="*/ 4368720 w 4807725"/>
              <a:gd name="connsiteY624" fmla="*/ 197113 h 3008458"/>
              <a:gd name="connsiteX625" fmla="*/ 4412097 w 4807725"/>
              <a:gd name="connsiteY625" fmla="*/ 243009 h 3008458"/>
              <a:gd name="connsiteX626" fmla="*/ 4457674 w 4807725"/>
              <a:gd name="connsiteY626" fmla="*/ 305780 h 3008458"/>
              <a:gd name="connsiteX627" fmla="*/ 4608763 w 4807725"/>
              <a:gd name="connsiteY627" fmla="*/ 675599 h 3008458"/>
              <a:gd name="connsiteX628" fmla="*/ 4684808 w 4807725"/>
              <a:gd name="connsiteY628" fmla="*/ 1100812 h 3008458"/>
              <a:gd name="connsiteX629" fmla="*/ 4705610 w 4807725"/>
              <a:gd name="connsiteY629" fmla="*/ 1266544 h 3008458"/>
              <a:gd name="connsiteX630" fmla="*/ 4705458 w 4807725"/>
              <a:gd name="connsiteY630" fmla="*/ 1450928 h 3008458"/>
              <a:gd name="connsiteX631" fmla="*/ 4721720 w 4807725"/>
              <a:gd name="connsiteY631" fmla="*/ 1641905 h 3008458"/>
              <a:gd name="connsiteX632" fmla="*/ 4718904 w 4807725"/>
              <a:gd name="connsiteY632" fmla="*/ 1790051 h 3008458"/>
              <a:gd name="connsiteX633" fmla="*/ 4707672 w 4807725"/>
              <a:gd name="connsiteY633" fmla="*/ 1990470 h 3008458"/>
              <a:gd name="connsiteX634" fmla="*/ 4701544 w 4807725"/>
              <a:gd name="connsiteY634" fmla="*/ 1964159 h 3008458"/>
              <a:gd name="connsiteX635" fmla="*/ 4691114 w 4807725"/>
              <a:gd name="connsiteY635" fmla="*/ 1955911 h 3008458"/>
              <a:gd name="connsiteX636" fmla="*/ 4690837 w 4807725"/>
              <a:gd name="connsiteY636" fmla="*/ 1956895 h 3008458"/>
              <a:gd name="connsiteX637" fmla="*/ 4687500 w 4807725"/>
              <a:gd name="connsiteY637" fmla="*/ 1887206 h 3008458"/>
              <a:gd name="connsiteX638" fmla="*/ 4692993 w 4807725"/>
              <a:gd name="connsiteY638" fmla="*/ 1805009 h 3008458"/>
              <a:gd name="connsiteX639" fmla="*/ 4670781 w 4807725"/>
              <a:gd name="connsiteY639" fmla="*/ 1105366 h 3008458"/>
              <a:gd name="connsiteX640" fmla="*/ 4590180 w 4807725"/>
              <a:gd name="connsiteY640" fmla="*/ 666119 h 3008458"/>
              <a:gd name="connsiteX641" fmla="*/ 4587139 w 4807725"/>
              <a:gd name="connsiteY641" fmla="*/ 656458 h 3008458"/>
              <a:gd name="connsiteX642" fmla="*/ 4572308 w 4807725"/>
              <a:gd name="connsiteY642" fmla="*/ 563324 h 3008458"/>
              <a:gd name="connsiteX643" fmla="*/ 4492118 w 4807725"/>
              <a:gd name="connsiteY643" fmla="*/ 376045 h 3008458"/>
              <a:gd name="connsiteX644" fmla="*/ 4469554 w 4807725"/>
              <a:gd name="connsiteY644" fmla="*/ 345083 h 3008458"/>
              <a:gd name="connsiteX645" fmla="*/ 4439091 w 4807725"/>
              <a:gd name="connsiteY645" fmla="*/ 296300 h 3008458"/>
              <a:gd name="connsiteX646" fmla="*/ 4336143 w 4807725"/>
              <a:gd name="connsiteY646" fmla="*/ 188162 h 3008458"/>
              <a:gd name="connsiteX647" fmla="*/ 4301438 w 4807725"/>
              <a:gd name="connsiteY647" fmla="*/ 149051 h 3008458"/>
              <a:gd name="connsiteX648" fmla="*/ 4371210 w 4807725"/>
              <a:gd name="connsiteY648" fmla="*/ 176776 h 3008458"/>
              <a:gd name="connsiteX649" fmla="*/ 4527806 w 4807725"/>
              <a:gd name="connsiteY649" fmla="*/ 283009 h 3008458"/>
              <a:gd name="connsiteX650" fmla="*/ 4692922 w 4807725"/>
              <a:gd name="connsiteY650" fmla="*/ 648273 h 3008458"/>
              <a:gd name="connsiteX651" fmla="*/ 4716310 w 4807725"/>
              <a:gd name="connsiteY651" fmla="*/ 859086 h 3008458"/>
              <a:gd name="connsiteX652" fmla="*/ 4724962 w 4807725"/>
              <a:gd name="connsiteY652" fmla="*/ 1063035 h 3008458"/>
              <a:gd name="connsiteX653" fmla="*/ 4718129 w 4807725"/>
              <a:gd name="connsiteY653" fmla="*/ 1012423 h 3008458"/>
              <a:gd name="connsiteX654" fmla="*/ 4696749 w 4807725"/>
              <a:gd name="connsiteY654" fmla="*/ 874034 h 3008458"/>
              <a:gd name="connsiteX655" fmla="*/ 4692658 w 4807725"/>
              <a:gd name="connsiteY655" fmla="*/ 807134 h 3008458"/>
              <a:gd name="connsiteX656" fmla="*/ 4660668 w 4807725"/>
              <a:gd name="connsiteY656" fmla="*/ 596690 h 3008458"/>
              <a:gd name="connsiteX657" fmla="*/ 4622395 w 4807725"/>
              <a:gd name="connsiteY657" fmla="*/ 504839 h 3008458"/>
              <a:gd name="connsiteX658" fmla="*/ 4619763 w 4807725"/>
              <a:gd name="connsiteY658" fmla="*/ 494587 h 3008458"/>
              <a:gd name="connsiteX659" fmla="*/ 4606261 w 4807725"/>
              <a:gd name="connsiteY659" fmla="*/ 466120 h 3008458"/>
              <a:gd name="connsiteX660" fmla="*/ 4581662 w 4807725"/>
              <a:gd name="connsiteY660" fmla="*/ 407087 h 3008458"/>
              <a:gd name="connsiteX661" fmla="*/ 4569090 w 4807725"/>
              <a:gd name="connsiteY661" fmla="*/ 387754 h 3008458"/>
              <a:gd name="connsiteX662" fmla="*/ 4546034 w 4807725"/>
              <a:gd name="connsiteY662" fmla="*/ 339146 h 3008458"/>
              <a:gd name="connsiteX663" fmla="*/ 4398426 w 4807725"/>
              <a:gd name="connsiteY663" fmla="*/ 200906 h 3008458"/>
              <a:gd name="connsiteX664" fmla="*/ 4310408 w 4807725"/>
              <a:gd name="connsiteY664" fmla="*/ 154740 h 3008458"/>
              <a:gd name="connsiteX665" fmla="*/ 4037547 w 4807725"/>
              <a:gd name="connsiteY665" fmla="*/ 128058 h 3008458"/>
              <a:gd name="connsiteX666" fmla="*/ 4056638 w 4807725"/>
              <a:gd name="connsiteY666" fmla="*/ 135413 h 3008458"/>
              <a:gd name="connsiteX667" fmla="*/ 4355644 w 4807725"/>
              <a:gd name="connsiteY667" fmla="*/ 230312 h 3008458"/>
              <a:gd name="connsiteX668" fmla="*/ 4432692 w 4807725"/>
              <a:gd name="connsiteY668" fmla="*/ 294500 h 3008458"/>
              <a:gd name="connsiteX669" fmla="*/ 4469554 w 4807725"/>
              <a:gd name="connsiteY669" fmla="*/ 345083 h 3008458"/>
              <a:gd name="connsiteX670" fmla="*/ 4490063 w 4807725"/>
              <a:gd name="connsiteY670" fmla="*/ 377924 h 3008458"/>
              <a:gd name="connsiteX671" fmla="*/ 4528706 w 4807725"/>
              <a:gd name="connsiteY671" fmla="*/ 470823 h 3008458"/>
              <a:gd name="connsiteX672" fmla="*/ 4587139 w 4807725"/>
              <a:gd name="connsiteY672" fmla="*/ 656458 h 3008458"/>
              <a:gd name="connsiteX673" fmla="*/ 4604020 w 4807725"/>
              <a:gd name="connsiteY673" fmla="*/ 762466 h 3008458"/>
              <a:gd name="connsiteX674" fmla="*/ 4625213 w 4807725"/>
              <a:gd name="connsiteY674" fmla="*/ 965023 h 3008458"/>
              <a:gd name="connsiteX675" fmla="*/ 4667935 w 4807725"/>
              <a:gd name="connsiteY675" fmla="*/ 1478625 h 3008458"/>
              <a:gd name="connsiteX676" fmla="*/ 4687500 w 4807725"/>
              <a:gd name="connsiteY676" fmla="*/ 1887206 h 3008458"/>
              <a:gd name="connsiteX677" fmla="*/ 4677693 w 4807725"/>
              <a:gd name="connsiteY677" fmla="*/ 2033960 h 3008458"/>
              <a:gd name="connsiteX678" fmla="*/ 4671371 w 4807725"/>
              <a:gd name="connsiteY678" fmla="*/ 2129094 h 3008458"/>
              <a:gd name="connsiteX679" fmla="*/ 4670146 w 4807725"/>
              <a:gd name="connsiteY679" fmla="*/ 2106223 h 3008458"/>
              <a:gd name="connsiteX680" fmla="*/ 4664022 w 4807725"/>
              <a:gd name="connsiteY680" fmla="*/ 1991856 h 3008458"/>
              <a:gd name="connsiteX681" fmla="*/ 4653909 w 4807725"/>
              <a:gd name="connsiteY681" fmla="*/ 1483180 h 3008458"/>
              <a:gd name="connsiteX682" fmla="*/ 4597160 w 4807725"/>
              <a:gd name="connsiteY682" fmla="*/ 974132 h 3008458"/>
              <a:gd name="connsiteX683" fmla="*/ 4539699 w 4807725"/>
              <a:gd name="connsiteY683" fmla="*/ 558398 h 3008458"/>
              <a:gd name="connsiteX684" fmla="*/ 4323034 w 4807725"/>
              <a:gd name="connsiteY684" fmla="*/ 225386 h 3008458"/>
              <a:gd name="connsiteX685" fmla="*/ 3990467 w 4807725"/>
              <a:gd name="connsiteY685" fmla="*/ 138021 h 3008458"/>
              <a:gd name="connsiteX686" fmla="*/ 3977219 w 4807725"/>
              <a:gd name="connsiteY686" fmla="*/ 131167 h 3008458"/>
              <a:gd name="connsiteX687" fmla="*/ 3506020 w 4807725"/>
              <a:gd name="connsiteY687" fmla="*/ 127945 h 3008458"/>
              <a:gd name="connsiteX688" fmla="*/ 3750083 w 4807725"/>
              <a:gd name="connsiteY688" fmla="*/ 132170 h 3008458"/>
              <a:gd name="connsiteX689" fmla="*/ 3516332 w 4807725"/>
              <a:gd name="connsiteY689" fmla="*/ 128559 h 3008458"/>
              <a:gd name="connsiteX690" fmla="*/ 3968294 w 4807725"/>
              <a:gd name="connsiteY690" fmla="*/ 126550 h 3008458"/>
              <a:gd name="connsiteX691" fmla="*/ 3977219 w 4807725"/>
              <a:gd name="connsiteY691" fmla="*/ 131167 h 3008458"/>
              <a:gd name="connsiteX692" fmla="*/ 3959377 w 4807725"/>
              <a:gd name="connsiteY692" fmla="*/ 132087 h 3008458"/>
              <a:gd name="connsiteX693" fmla="*/ 3750083 w 4807725"/>
              <a:gd name="connsiteY693" fmla="*/ 132170 h 3008458"/>
              <a:gd name="connsiteX694" fmla="*/ 3957668 w 4807725"/>
              <a:gd name="connsiteY694" fmla="*/ 126824 h 3008458"/>
              <a:gd name="connsiteX695" fmla="*/ 4134717 w 4807725"/>
              <a:gd name="connsiteY695" fmla="*/ 124602 h 3008458"/>
              <a:gd name="connsiteX696" fmla="*/ 4198689 w 4807725"/>
              <a:gd name="connsiteY696" fmla="*/ 132680 h 3008458"/>
              <a:gd name="connsiteX697" fmla="*/ 4283726 w 4807725"/>
              <a:gd name="connsiteY697" fmla="*/ 155339 h 3008458"/>
              <a:gd name="connsiteX698" fmla="*/ 4305101 w 4807725"/>
              <a:gd name="connsiteY698" fmla="*/ 168724 h 3008458"/>
              <a:gd name="connsiteX699" fmla="*/ 4273425 w 4807725"/>
              <a:gd name="connsiteY699" fmla="*/ 156167 h 3008458"/>
              <a:gd name="connsiteX700" fmla="*/ 4181491 w 4807725"/>
              <a:gd name="connsiteY700" fmla="*/ 132688 h 3008458"/>
              <a:gd name="connsiteX701" fmla="*/ 4127806 w 4807725"/>
              <a:gd name="connsiteY701" fmla="*/ 123407 h 3008458"/>
              <a:gd name="connsiteX702" fmla="*/ 4134717 w 4807725"/>
              <a:gd name="connsiteY702" fmla="*/ 124602 h 3008458"/>
              <a:gd name="connsiteX703" fmla="*/ 4125994 w 4807725"/>
              <a:gd name="connsiteY703" fmla="*/ 123500 h 3008458"/>
              <a:gd name="connsiteX704" fmla="*/ 4119337 w 4807725"/>
              <a:gd name="connsiteY704" fmla="*/ 122660 h 3008458"/>
              <a:gd name="connsiteX705" fmla="*/ 4125994 w 4807725"/>
              <a:gd name="connsiteY705" fmla="*/ 123500 h 3008458"/>
              <a:gd name="connsiteX706" fmla="*/ 4037547 w 4807725"/>
              <a:gd name="connsiteY706" fmla="*/ 128058 h 3008458"/>
              <a:gd name="connsiteX707" fmla="*/ 4029537 w 4807725"/>
              <a:gd name="connsiteY707" fmla="*/ 124973 h 3008458"/>
              <a:gd name="connsiteX708" fmla="*/ 4211889 w 4807725"/>
              <a:gd name="connsiteY708" fmla="*/ 121849 h 3008458"/>
              <a:gd name="connsiteX709" fmla="*/ 4309366 w 4807725"/>
              <a:gd name="connsiteY709" fmla="*/ 154193 h 3008458"/>
              <a:gd name="connsiteX710" fmla="*/ 4310408 w 4807725"/>
              <a:gd name="connsiteY710" fmla="*/ 154740 h 3008458"/>
              <a:gd name="connsiteX711" fmla="*/ 4355999 w 4807725"/>
              <a:gd name="connsiteY711" fmla="*/ 183654 h 3008458"/>
              <a:gd name="connsiteX712" fmla="*/ 4364100 w 4807725"/>
              <a:gd name="connsiteY712" fmla="*/ 192225 h 3008458"/>
              <a:gd name="connsiteX713" fmla="*/ 4363516 w 4807725"/>
              <a:gd name="connsiteY713" fmla="*/ 191880 h 3008458"/>
              <a:gd name="connsiteX714" fmla="*/ 4356209 w 4807725"/>
              <a:gd name="connsiteY714" fmla="*/ 188983 h 3008458"/>
              <a:gd name="connsiteX715" fmla="*/ 4318833 w 4807725"/>
              <a:gd name="connsiteY715" fmla="*/ 164694 h 3008458"/>
              <a:gd name="connsiteX716" fmla="*/ 4283726 w 4807725"/>
              <a:gd name="connsiteY716" fmla="*/ 155339 h 3008458"/>
              <a:gd name="connsiteX717" fmla="*/ 4276236 w 4807725"/>
              <a:gd name="connsiteY717" fmla="*/ 150649 h 3008458"/>
              <a:gd name="connsiteX718" fmla="*/ 4211889 w 4807725"/>
              <a:gd name="connsiteY718" fmla="*/ 121849 h 3008458"/>
              <a:gd name="connsiteX719" fmla="*/ 4165253 w 4807725"/>
              <a:gd name="connsiteY719" fmla="*/ 121477 h 3008458"/>
              <a:gd name="connsiteX720" fmla="*/ 4127806 w 4807725"/>
              <a:gd name="connsiteY720" fmla="*/ 123407 h 3008458"/>
              <a:gd name="connsiteX721" fmla="*/ 4122946 w 4807725"/>
              <a:gd name="connsiteY721" fmla="*/ 122567 h 3008458"/>
              <a:gd name="connsiteX722" fmla="*/ 4162499 w 4807725"/>
              <a:gd name="connsiteY722" fmla="*/ 112996 h 3008458"/>
              <a:gd name="connsiteX723" fmla="*/ 4169771 w 4807725"/>
              <a:gd name="connsiteY723" fmla="*/ 114299 h 3008458"/>
              <a:gd name="connsiteX724" fmla="*/ 4165253 w 4807725"/>
              <a:gd name="connsiteY724" fmla="*/ 121477 h 3008458"/>
              <a:gd name="connsiteX725" fmla="*/ 3946562 w 4807725"/>
              <a:gd name="connsiteY725" fmla="*/ 110229 h 3008458"/>
              <a:gd name="connsiteX726" fmla="*/ 3954585 w 4807725"/>
              <a:gd name="connsiteY726" fmla="*/ 110614 h 3008458"/>
              <a:gd name="connsiteX727" fmla="*/ 3998477 w 4807725"/>
              <a:gd name="connsiteY727" fmla="*/ 113008 h 3008458"/>
              <a:gd name="connsiteX728" fmla="*/ 4029537 w 4807725"/>
              <a:gd name="connsiteY728" fmla="*/ 124973 h 3008458"/>
              <a:gd name="connsiteX729" fmla="*/ 3968294 w 4807725"/>
              <a:gd name="connsiteY729" fmla="*/ 126550 h 3008458"/>
              <a:gd name="connsiteX730" fmla="*/ 3946098 w 4807725"/>
              <a:gd name="connsiteY730" fmla="*/ 115067 h 3008458"/>
              <a:gd name="connsiteX731" fmla="*/ 3945528 w 4807725"/>
              <a:gd name="connsiteY731" fmla="*/ 113312 h 3008458"/>
              <a:gd name="connsiteX732" fmla="*/ 3944579 w 4807725"/>
              <a:gd name="connsiteY732" fmla="*/ 110388 h 3008458"/>
              <a:gd name="connsiteX733" fmla="*/ 4172775 w 4807725"/>
              <a:gd name="connsiteY733" fmla="*/ 109529 h 3008458"/>
              <a:gd name="connsiteX734" fmla="*/ 4178411 w 4807725"/>
              <a:gd name="connsiteY734" fmla="*/ 110308 h 3008458"/>
              <a:gd name="connsiteX735" fmla="*/ 4211889 w 4807725"/>
              <a:gd name="connsiteY735" fmla="*/ 121849 h 3008458"/>
              <a:gd name="connsiteX736" fmla="*/ 4169771 w 4807725"/>
              <a:gd name="connsiteY736" fmla="*/ 114299 h 3008458"/>
              <a:gd name="connsiteX737" fmla="*/ 3962054 w 4807725"/>
              <a:gd name="connsiteY737" fmla="*/ 108986 h 3008458"/>
              <a:gd name="connsiteX738" fmla="*/ 3960124 w 4807725"/>
              <a:gd name="connsiteY738" fmla="*/ 110512 h 3008458"/>
              <a:gd name="connsiteX739" fmla="*/ 3959690 w 4807725"/>
              <a:gd name="connsiteY739" fmla="*/ 109176 h 3008458"/>
              <a:gd name="connsiteX740" fmla="*/ 3903702 w 4807725"/>
              <a:gd name="connsiteY740" fmla="*/ 108174 h 3008458"/>
              <a:gd name="connsiteX741" fmla="*/ 3944495 w 4807725"/>
              <a:gd name="connsiteY741" fmla="*/ 110130 h 3008458"/>
              <a:gd name="connsiteX742" fmla="*/ 3944579 w 4807725"/>
              <a:gd name="connsiteY742" fmla="*/ 110388 h 3008458"/>
              <a:gd name="connsiteX743" fmla="*/ 3923092 w 4807725"/>
              <a:gd name="connsiteY743" fmla="*/ 112113 h 3008458"/>
              <a:gd name="connsiteX744" fmla="*/ 3691921 w 4807725"/>
              <a:gd name="connsiteY744" fmla="*/ 114209 h 3008458"/>
              <a:gd name="connsiteX745" fmla="*/ 3508939 w 4807725"/>
              <a:gd name="connsiteY745" fmla="*/ 108943 h 3008458"/>
              <a:gd name="connsiteX746" fmla="*/ 3659881 w 4807725"/>
              <a:gd name="connsiteY746" fmla="*/ 111038 h 3008458"/>
              <a:gd name="connsiteX747" fmla="*/ 3984681 w 4807725"/>
              <a:gd name="connsiteY747" fmla="*/ 107693 h 3008458"/>
              <a:gd name="connsiteX748" fmla="*/ 4086006 w 4807725"/>
              <a:gd name="connsiteY748" fmla="*/ 116181 h 3008458"/>
              <a:gd name="connsiteX749" fmla="*/ 4122946 w 4807725"/>
              <a:gd name="connsiteY749" fmla="*/ 122567 h 3008458"/>
              <a:gd name="connsiteX750" fmla="*/ 4119337 w 4807725"/>
              <a:gd name="connsiteY750" fmla="*/ 122660 h 3008458"/>
              <a:gd name="connsiteX751" fmla="*/ 4076671 w 4807725"/>
              <a:gd name="connsiteY751" fmla="*/ 117273 h 3008458"/>
              <a:gd name="connsiteX752" fmla="*/ 3998477 w 4807725"/>
              <a:gd name="connsiteY752" fmla="*/ 113008 h 3008458"/>
              <a:gd name="connsiteX753" fmla="*/ 3983557 w 4807725"/>
              <a:gd name="connsiteY753" fmla="*/ 107260 h 3008458"/>
              <a:gd name="connsiteX754" fmla="*/ 3984681 w 4807725"/>
              <a:gd name="connsiteY754" fmla="*/ 107693 h 3008458"/>
              <a:gd name="connsiteX755" fmla="*/ 3981490 w 4807725"/>
              <a:gd name="connsiteY755" fmla="*/ 107426 h 3008458"/>
              <a:gd name="connsiteX756" fmla="*/ 3965698 w 4807725"/>
              <a:gd name="connsiteY756" fmla="*/ 106103 h 3008458"/>
              <a:gd name="connsiteX757" fmla="*/ 3981490 w 4807725"/>
              <a:gd name="connsiteY757" fmla="*/ 107426 h 3008458"/>
              <a:gd name="connsiteX758" fmla="*/ 3962054 w 4807725"/>
              <a:gd name="connsiteY758" fmla="*/ 108986 h 3008458"/>
              <a:gd name="connsiteX759" fmla="*/ 3955838 w 4807725"/>
              <a:gd name="connsiteY759" fmla="*/ 105277 h 3008458"/>
              <a:gd name="connsiteX760" fmla="*/ 3958497 w 4807725"/>
              <a:gd name="connsiteY760" fmla="*/ 105500 h 3008458"/>
              <a:gd name="connsiteX761" fmla="*/ 3959555 w 4807725"/>
              <a:gd name="connsiteY761" fmla="*/ 108758 h 3008458"/>
              <a:gd name="connsiteX762" fmla="*/ 3959690 w 4807725"/>
              <a:gd name="connsiteY762" fmla="*/ 109176 h 3008458"/>
              <a:gd name="connsiteX763" fmla="*/ 3946562 w 4807725"/>
              <a:gd name="connsiteY763" fmla="*/ 110229 h 3008458"/>
              <a:gd name="connsiteX764" fmla="*/ 3944495 w 4807725"/>
              <a:gd name="connsiteY764" fmla="*/ 110130 h 3008458"/>
              <a:gd name="connsiteX765" fmla="*/ 3943163 w 4807725"/>
              <a:gd name="connsiteY765" fmla="*/ 106028 h 3008458"/>
              <a:gd name="connsiteX766" fmla="*/ 3967624 w 4807725"/>
              <a:gd name="connsiteY766" fmla="*/ 104579 h 3008458"/>
              <a:gd name="connsiteX767" fmla="*/ 3965698 w 4807725"/>
              <a:gd name="connsiteY767" fmla="*/ 106103 h 3008458"/>
              <a:gd name="connsiteX768" fmla="*/ 3958497 w 4807725"/>
              <a:gd name="connsiteY768" fmla="*/ 105500 h 3008458"/>
              <a:gd name="connsiteX769" fmla="*/ 3958376 w 4807725"/>
              <a:gd name="connsiteY769" fmla="*/ 105127 h 3008458"/>
              <a:gd name="connsiteX770" fmla="*/ 4159511 w 4807725"/>
              <a:gd name="connsiteY770" fmla="*/ 103793 h 3008458"/>
              <a:gd name="connsiteX771" fmla="*/ 4171473 w 4807725"/>
              <a:gd name="connsiteY771" fmla="*/ 107916 h 3008458"/>
              <a:gd name="connsiteX772" fmla="*/ 4172925 w 4807725"/>
              <a:gd name="connsiteY772" fmla="*/ 109290 h 3008458"/>
              <a:gd name="connsiteX773" fmla="*/ 4172775 w 4807725"/>
              <a:gd name="connsiteY773" fmla="*/ 109529 h 3008458"/>
              <a:gd name="connsiteX774" fmla="*/ 4160837 w 4807725"/>
              <a:gd name="connsiteY774" fmla="*/ 107877 h 3008458"/>
              <a:gd name="connsiteX775" fmla="*/ 4160696 w 4807725"/>
              <a:gd name="connsiteY775" fmla="*/ 107443 h 3008458"/>
              <a:gd name="connsiteX776" fmla="*/ 3970563 w 4807725"/>
              <a:gd name="connsiteY776" fmla="*/ 102254 h 3008458"/>
              <a:gd name="connsiteX777" fmla="*/ 3975400 w 4807725"/>
              <a:gd name="connsiteY777" fmla="*/ 104118 h 3008458"/>
              <a:gd name="connsiteX778" fmla="*/ 3967624 w 4807725"/>
              <a:gd name="connsiteY778" fmla="*/ 104579 h 3008458"/>
              <a:gd name="connsiteX779" fmla="*/ 4006948 w 4807725"/>
              <a:gd name="connsiteY779" fmla="*/ 102249 h 3008458"/>
              <a:gd name="connsiteX780" fmla="*/ 4031962 w 4807725"/>
              <a:gd name="connsiteY780" fmla="*/ 103375 h 3008458"/>
              <a:gd name="connsiteX781" fmla="*/ 3983557 w 4807725"/>
              <a:gd name="connsiteY781" fmla="*/ 107260 h 3008458"/>
              <a:gd name="connsiteX782" fmla="*/ 3975400 w 4807725"/>
              <a:gd name="connsiteY782" fmla="*/ 104118 h 3008458"/>
              <a:gd name="connsiteX783" fmla="*/ 3966948 w 4807725"/>
              <a:gd name="connsiteY783" fmla="*/ 100862 h 3008458"/>
              <a:gd name="connsiteX784" fmla="*/ 3972155 w 4807725"/>
              <a:gd name="connsiteY784" fmla="*/ 100995 h 3008458"/>
              <a:gd name="connsiteX785" fmla="*/ 3970563 w 4807725"/>
              <a:gd name="connsiteY785" fmla="*/ 102254 h 3008458"/>
              <a:gd name="connsiteX786" fmla="*/ 3942609 w 4807725"/>
              <a:gd name="connsiteY786" fmla="*/ 100241 h 3008458"/>
              <a:gd name="connsiteX787" fmla="*/ 3956908 w 4807725"/>
              <a:gd name="connsiteY787" fmla="*/ 100606 h 3008458"/>
              <a:gd name="connsiteX788" fmla="*/ 3958376 w 4807725"/>
              <a:gd name="connsiteY788" fmla="*/ 105127 h 3008458"/>
              <a:gd name="connsiteX789" fmla="*/ 3955838 w 4807725"/>
              <a:gd name="connsiteY789" fmla="*/ 105277 h 3008458"/>
              <a:gd name="connsiteX790" fmla="*/ 3942558 w 4807725"/>
              <a:gd name="connsiteY790" fmla="*/ 104165 h 3008458"/>
              <a:gd name="connsiteX791" fmla="*/ 3941541 w 4807725"/>
              <a:gd name="connsiteY791" fmla="*/ 101032 h 3008458"/>
              <a:gd name="connsiteX792" fmla="*/ 4092924 w 4807725"/>
              <a:gd name="connsiteY792" fmla="*/ 98482 h 3008458"/>
              <a:gd name="connsiteX793" fmla="*/ 4160837 w 4807725"/>
              <a:gd name="connsiteY793" fmla="*/ 107877 h 3008458"/>
              <a:gd name="connsiteX794" fmla="*/ 4162499 w 4807725"/>
              <a:gd name="connsiteY794" fmla="*/ 112996 h 3008458"/>
              <a:gd name="connsiteX795" fmla="*/ 4152724 w 4807725"/>
              <a:gd name="connsiteY795" fmla="*/ 111244 h 3008458"/>
              <a:gd name="connsiteX796" fmla="*/ 4098324 w 4807725"/>
              <a:gd name="connsiteY796" fmla="*/ 106363 h 3008458"/>
              <a:gd name="connsiteX797" fmla="*/ 4031962 w 4807725"/>
              <a:gd name="connsiteY797" fmla="*/ 103375 h 3008458"/>
              <a:gd name="connsiteX798" fmla="*/ 3955567 w 4807725"/>
              <a:gd name="connsiteY798" fmla="*/ 96478 h 3008458"/>
              <a:gd name="connsiteX799" fmla="*/ 3966948 w 4807725"/>
              <a:gd name="connsiteY799" fmla="*/ 100862 h 3008458"/>
              <a:gd name="connsiteX800" fmla="*/ 3956908 w 4807725"/>
              <a:gd name="connsiteY800" fmla="*/ 100606 h 3008458"/>
              <a:gd name="connsiteX801" fmla="*/ 4128371 w 4807725"/>
              <a:gd name="connsiteY801" fmla="*/ 95054 h 3008458"/>
              <a:gd name="connsiteX802" fmla="*/ 4130102 w 4807725"/>
              <a:gd name="connsiteY802" fmla="*/ 95498 h 3008458"/>
              <a:gd name="connsiteX803" fmla="*/ 4092924 w 4807725"/>
              <a:gd name="connsiteY803" fmla="*/ 98482 h 3008458"/>
              <a:gd name="connsiteX804" fmla="*/ 4086203 w 4807725"/>
              <a:gd name="connsiteY804" fmla="*/ 97553 h 3008458"/>
              <a:gd name="connsiteX805" fmla="*/ 4156139 w 4807725"/>
              <a:gd name="connsiteY805" fmla="*/ 93409 h 3008458"/>
              <a:gd name="connsiteX806" fmla="*/ 4159511 w 4807725"/>
              <a:gd name="connsiteY806" fmla="*/ 103793 h 3008458"/>
              <a:gd name="connsiteX807" fmla="*/ 4151054 w 4807725"/>
              <a:gd name="connsiteY807" fmla="*/ 100878 h 3008458"/>
              <a:gd name="connsiteX808" fmla="*/ 4130102 w 4807725"/>
              <a:gd name="connsiteY808" fmla="*/ 95498 h 3008458"/>
              <a:gd name="connsiteX809" fmla="*/ 4000987 w 4807725"/>
              <a:gd name="connsiteY809" fmla="*/ 85764 h 3008458"/>
              <a:gd name="connsiteX810" fmla="*/ 4086203 w 4807725"/>
              <a:gd name="connsiteY810" fmla="*/ 97553 h 3008458"/>
              <a:gd name="connsiteX811" fmla="*/ 4006948 w 4807725"/>
              <a:gd name="connsiteY811" fmla="*/ 102249 h 3008458"/>
              <a:gd name="connsiteX812" fmla="*/ 3988177 w 4807725"/>
              <a:gd name="connsiteY812" fmla="*/ 101404 h 3008458"/>
              <a:gd name="connsiteX813" fmla="*/ 3972155 w 4807725"/>
              <a:gd name="connsiteY813" fmla="*/ 100995 h 3008458"/>
              <a:gd name="connsiteX814" fmla="*/ 3984291 w 4807725"/>
              <a:gd name="connsiteY814" fmla="*/ 91394 h 3008458"/>
              <a:gd name="connsiteX815" fmla="*/ 1928487 w 4807725"/>
              <a:gd name="connsiteY815" fmla="*/ 84245 h 3008458"/>
              <a:gd name="connsiteX816" fmla="*/ 2151850 w 4807725"/>
              <a:gd name="connsiteY816" fmla="*/ 91315 h 3008458"/>
              <a:gd name="connsiteX817" fmla="*/ 2155334 w 4807725"/>
              <a:gd name="connsiteY817" fmla="*/ 91478 h 3008458"/>
              <a:gd name="connsiteX818" fmla="*/ 2165625 w 4807725"/>
              <a:gd name="connsiteY818" fmla="*/ 91751 h 3008458"/>
              <a:gd name="connsiteX819" fmla="*/ 2280647 w 4807725"/>
              <a:gd name="connsiteY819" fmla="*/ 95392 h 3008458"/>
              <a:gd name="connsiteX820" fmla="*/ 2319463 w 4807725"/>
              <a:gd name="connsiteY820" fmla="*/ 95833 h 3008458"/>
              <a:gd name="connsiteX821" fmla="*/ 2657769 w 4807725"/>
              <a:gd name="connsiteY821" fmla="*/ 104810 h 3008458"/>
              <a:gd name="connsiteX822" fmla="*/ 2914515 w 4807725"/>
              <a:gd name="connsiteY822" fmla="*/ 104503 h 3008458"/>
              <a:gd name="connsiteX823" fmla="*/ 3036689 w 4807725"/>
              <a:gd name="connsiteY823" fmla="*/ 107826 h 3008458"/>
              <a:gd name="connsiteX824" fmla="*/ 3279163 w 4807725"/>
              <a:gd name="connsiteY824" fmla="*/ 114423 h 3008458"/>
              <a:gd name="connsiteX825" fmla="*/ 3506020 w 4807725"/>
              <a:gd name="connsiteY825" fmla="*/ 127945 h 3008458"/>
              <a:gd name="connsiteX826" fmla="*/ 3500597 w 4807725"/>
              <a:gd name="connsiteY826" fmla="*/ 127851 h 3008458"/>
              <a:gd name="connsiteX827" fmla="*/ 3251110 w 4807725"/>
              <a:gd name="connsiteY827" fmla="*/ 123532 h 3008458"/>
              <a:gd name="connsiteX828" fmla="*/ 2742667 w 4807725"/>
              <a:gd name="connsiteY828" fmla="*/ 133482 h 3008458"/>
              <a:gd name="connsiteX829" fmla="*/ 1721581 w 4807725"/>
              <a:gd name="connsiteY829" fmla="*/ 92690 h 3008458"/>
              <a:gd name="connsiteX830" fmla="*/ 1699190 w 4807725"/>
              <a:gd name="connsiteY830" fmla="*/ 91792 h 3008458"/>
              <a:gd name="connsiteX831" fmla="*/ 1782243 w 4807725"/>
              <a:gd name="connsiteY831" fmla="*/ 88507 h 3008458"/>
              <a:gd name="connsiteX832" fmla="*/ 434896 w 4807725"/>
              <a:gd name="connsiteY832" fmla="*/ 81985 h 3008458"/>
              <a:gd name="connsiteX833" fmla="*/ 410772 w 4807725"/>
              <a:gd name="connsiteY833" fmla="*/ 87066 h 3008458"/>
              <a:gd name="connsiteX834" fmla="*/ 335622 w 4807725"/>
              <a:gd name="connsiteY834" fmla="*/ 108926 h 3008458"/>
              <a:gd name="connsiteX835" fmla="*/ 331605 w 4807725"/>
              <a:gd name="connsiteY835" fmla="*/ 109620 h 3008458"/>
              <a:gd name="connsiteX836" fmla="*/ 326625 w 4807725"/>
              <a:gd name="connsiteY836" fmla="*/ 111543 h 3008458"/>
              <a:gd name="connsiteX837" fmla="*/ 317579 w 4807725"/>
              <a:gd name="connsiteY837" fmla="*/ 114175 h 3008458"/>
              <a:gd name="connsiteX838" fmla="*/ 301294 w 4807725"/>
              <a:gd name="connsiteY838" fmla="*/ 121324 h 3008458"/>
              <a:gd name="connsiteX839" fmla="*/ 236882 w 4807725"/>
              <a:gd name="connsiteY839" fmla="*/ 146194 h 3008458"/>
              <a:gd name="connsiteX840" fmla="*/ 162932 w 4807725"/>
              <a:gd name="connsiteY840" fmla="*/ 210930 h 3008458"/>
              <a:gd name="connsiteX841" fmla="*/ 162163 w 4807725"/>
              <a:gd name="connsiteY841" fmla="*/ 213364 h 3008458"/>
              <a:gd name="connsiteX842" fmla="*/ 127388 w 4807725"/>
              <a:gd name="connsiteY842" fmla="*/ 259234 h 3008458"/>
              <a:gd name="connsiteX843" fmla="*/ 147516 w 4807725"/>
              <a:gd name="connsiteY843" fmla="*/ 201071 h 3008458"/>
              <a:gd name="connsiteX844" fmla="*/ 159093 w 4807725"/>
              <a:gd name="connsiteY844" fmla="*/ 188663 h 3008458"/>
              <a:gd name="connsiteX845" fmla="*/ 233420 w 4807725"/>
              <a:gd name="connsiteY845" fmla="*/ 141501 h 3008458"/>
              <a:gd name="connsiteX846" fmla="*/ 330354 w 4807725"/>
              <a:gd name="connsiteY846" fmla="*/ 98945 h 3008458"/>
              <a:gd name="connsiteX847" fmla="*/ 384249 w 4807725"/>
              <a:gd name="connsiteY847" fmla="*/ 86709 h 3008458"/>
              <a:gd name="connsiteX848" fmla="*/ 2291256 w 4807725"/>
              <a:gd name="connsiteY848" fmla="*/ 80311 h 3008458"/>
              <a:gd name="connsiteX849" fmla="*/ 2431010 w 4807725"/>
              <a:gd name="connsiteY849" fmla="*/ 80947 h 3008458"/>
              <a:gd name="connsiteX850" fmla="*/ 2728996 w 4807725"/>
              <a:gd name="connsiteY850" fmla="*/ 91379 h 3008458"/>
              <a:gd name="connsiteX851" fmla="*/ 3227969 w 4807725"/>
              <a:gd name="connsiteY851" fmla="*/ 100017 h 3008458"/>
              <a:gd name="connsiteX852" fmla="*/ 3460816 w 4807725"/>
              <a:gd name="connsiteY852" fmla="*/ 107558 h 3008458"/>
              <a:gd name="connsiteX853" fmla="*/ 3508939 w 4807725"/>
              <a:gd name="connsiteY853" fmla="*/ 108943 h 3008458"/>
              <a:gd name="connsiteX854" fmla="*/ 3167306 w 4807725"/>
              <a:gd name="connsiteY854" fmla="*/ 104200 h 3008458"/>
              <a:gd name="connsiteX855" fmla="*/ 2914515 w 4807725"/>
              <a:gd name="connsiteY855" fmla="*/ 104503 h 3008458"/>
              <a:gd name="connsiteX856" fmla="*/ 2794216 w 4807725"/>
              <a:gd name="connsiteY856" fmla="*/ 101230 h 3008458"/>
              <a:gd name="connsiteX857" fmla="*/ 2319463 w 4807725"/>
              <a:gd name="connsiteY857" fmla="*/ 95833 h 3008458"/>
              <a:gd name="connsiteX858" fmla="*/ 2165625 w 4807725"/>
              <a:gd name="connsiteY858" fmla="*/ 91751 h 3008458"/>
              <a:gd name="connsiteX859" fmla="*/ 2151850 w 4807725"/>
              <a:gd name="connsiteY859" fmla="*/ 91315 h 3008458"/>
              <a:gd name="connsiteX860" fmla="*/ 1972965 w 4807725"/>
              <a:gd name="connsiteY860" fmla="*/ 82948 h 3008458"/>
              <a:gd name="connsiteX861" fmla="*/ 2035682 w 4807725"/>
              <a:gd name="connsiteY861" fmla="*/ 81120 h 3008458"/>
              <a:gd name="connsiteX862" fmla="*/ 2291256 w 4807725"/>
              <a:gd name="connsiteY862" fmla="*/ 80311 h 3008458"/>
              <a:gd name="connsiteX863" fmla="*/ 545236 w 4807725"/>
              <a:gd name="connsiteY863" fmla="*/ 79113 h 3008458"/>
              <a:gd name="connsiteX864" fmla="*/ 473728 w 4807725"/>
              <a:gd name="connsiteY864" fmla="*/ 89199 h 3008458"/>
              <a:gd name="connsiteX865" fmla="*/ 152165 w 4807725"/>
              <a:gd name="connsiteY865" fmla="*/ 271785 h 3008458"/>
              <a:gd name="connsiteX866" fmla="*/ 134089 w 4807725"/>
              <a:gd name="connsiteY866" fmla="*/ 323579 h 3008458"/>
              <a:gd name="connsiteX867" fmla="*/ 134256 w 4807725"/>
              <a:gd name="connsiteY867" fmla="*/ 301689 h 3008458"/>
              <a:gd name="connsiteX868" fmla="*/ 162163 w 4807725"/>
              <a:gd name="connsiteY868" fmla="*/ 213364 h 3008458"/>
              <a:gd name="connsiteX869" fmla="*/ 174110 w 4807725"/>
              <a:gd name="connsiteY869" fmla="*/ 197604 h 3008458"/>
              <a:gd name="connsiteX870" fmla="*/ 239123 w 4807725"/>
              <a:gd name="connsiteY870" fmla="*/ 148618 h 3008458"/>
              <a:gd name="connsiteX871" fmla="*/ 301294 w 4807725"/>
              <a:gd name="connsiteY871" fmla="*/ 121324 h 3008458"/>
              <a:gd name="connsiteX872" fmla="*/ 326625 w 4807725"/>
              <a:gd name="connsiteY872" fmla="*/ 111543 h 3008458"/>
              <a:gd name="connsiteX873" fmla="*/ 335622 w 4807725"/>
              <a:gd name="connsiteY873" fmla="*/ 108926 h 3008458"/>
              <a:gd name="connsiteX874" fmla="*/ 441717 w 4807725"/>
              <a:gd name="connsiteY874" fmla="*/ 90593 h 3008458"/>
              <a:gd name="connsiteX875" fmla="*/ 770271 w 4807725"/>
              <a:gd name="connsiteY875" fmla="*/ 75785 h 3008458"/>
              <a:gd name="connsiteX876" fmla="*/ 1225500 w 4807725"/>
              <a:gd name="connsiteY876" fmla="*/ 86991 h 3008458"/>
              <a:gd name="connsiteX877" fmla="*/ 1440595 w 4807725"/>
              <a:gd name="connsiteY877" fmla="*/ 80776 h 3008458"/>
              <a:gd name="connsiteX878" fmla="*/ 1485688 w 4807725"/>
              <a:gd name="connsiteY878" fmla="*/ 83230 h 3008458"/>
              <a:gd name="connsiteX879" fmla="*/ 1699190 w 4807725"/>
              <a:gd name="connsiteY879" fmla="*/ 91792 h 3008458"/>
              <a:gd name="connsiteX880" fmla="*/ 1278972 w 4807725"/>
              <a:gd name="connsiteY880" fmla="*/ 108414 h 3008458"/>
              <a:gd name="connsiteX881" fmla="*/ 779385 w 4807725"/>
              <a:gd name="connsiteY881" fmla="*/ 103853 h 3008458"/>
              <a:gd name="connsiteX882" fmla="*/ 770271 w 4807725"/>
              <a:gd name="connsiteY882" fmla="*/ 75785 h 3008458"/>
              <a:gd name="connsiteX883" fmla="*/ 1742777 w 4807725"/>
              <a:gd name="connsiteY883" fmla="*/ 72182 h 3008458"/>
              <a:gd name="connsiteX884" fmla="*/ 1972965 w 4807725"/>
              <a:gd name="connsiteY884" fmla="*/ 82948 h 3008458"/>
              <a:gd name="connsiteX885" fmla="*/ 1928487 w 4807725"/>
              <a:gd name="connsiteY885" fmla="*/ 84245 h 3008458"/>
              <a:gd name="connsiteX886" fmla="*/ 1763660 w 4807725"/>
              <a:gd name="connsiteY886" fmla="*/ 79027 h 3008458"/>
              <a:gd name="connsiteX887" fmla="*/ 1658549 w 4807725"/>
              <a:gd name="connsiteY887" fmla="*/ 74478 h 3008458"/>
              <a:gd name="connsiteX888" fmla="*/ 1684414 w 4807725"/>
              <a:gd name="connsiteY888" fmla="*/ 73730 h 3008458"/>
              <a:gd name="connsiteX889" fmla="*/ 679270 w 4807725"/>
              <a:gd name="connsiteY889" fmla="*/ 66518 h 3008458"/>
              <a:gd name="connsiteX890" fmla="*/ 553964 w 4807725"/>
              <a:gd name="connsiteY890" fmla="*/ 78145 h 3008458"/>
              <a:gd name="connsiteX891" fmla="*/ 545236 w 4807725"/>
              <a:gd name="connsiteY891" fmla="*/ 79113 h 3008458"/>
              <a:gd name="connsiteX892" fmla="*/ 575195 w 4807725"/>
              <a:gd name="connsiteY892" fmla="*/ 74888 h 3008458"/>
              <a:gd name="connsiteX893" fmla="*/ 674319 w 4807725"/>
              <a:gd name="connsiteY893" fmla="*/ 66791 h 3008458"/>
              <a:gd name="connsiteX894" fmla="*/ 4037015 w 4807725"/>
              <a:gd name="connsiteY894" fmla="*/ 62669 h 3008458"/>
              <a:gd name="connsiteX895" fmla="*/ 4207332 w 4807725"/>
              <a:gd name="connsiteY895" fmla="*/ 107814 h 3008458"/>
              <a:gd name="connsiteX896" fmla="*/ 4285217 w 4807725"/>
              <a:gd name="connsiteY896" fmla="*/ 138764 h 3008458"/>
              <a:gd name="connsiteX897" fmla="*/ 4301438 w 4807725"/>
              <a:gd name="connsiteY897" fmla="*/ 149051 h 3008458"/>
              <a:gd name="connsiteX898" fmla="*/ 4283589 w 4807725"/>
              <a:gd name="connsiteY898" fmla="*/ 141958 h 3008458"/>
              <a:gd name="connsiteX899" fmla="*/ 4193306 w 4807725"/>
              <a:gd name="connsiteY899" fmla="*/ 112369 h 3008458"/>
              <a:gd name="connsiteX900" fmla="*/ 4178411 w 4807725"/>
              <a:gd name="connsiteY900" fmla="*/ 110308 h 3008458"/>
              <a:gd name="connsiteX901" fmla="*/ 4171473 w 4807725"/>
              <a:gd name="connsiteY901" fmla="*/ 107916 h 3008458"/>
              <a:gd name="connsiteX902" fmla="*/ 4156139 w 4807725"/>
              <a:gd name="connsiteY902" fmla="*/ 93409 h 3008458"/>
              <a:gd name="connsiteX903" fmla="*/ 4128371 w 4807725"/>
              <a:gd name="connsiteY903" fmla="*/ 95054 h 3008458"/>
              <a:gd name="connsiteX904" fmla="*/ 4081013 w 4807725"/>
              <a:gd name="connsiteY904" fmla="*/ 82895 h 3008458"/>
              <a:gd name="connsiteX905" fmla="*/ 4013470 w 4807725"/>
              <a:gd name="connsiteY905" fmla="*/ 81556 h 3008458"/>
              <a:gd name="connsiteX906" fmla="*/ 4000987 w 4807725"/>
              <a:gd name="connsiteY906" fmla="*/ 85764 h 3008458"/>
              <a:gd name="connsiteX907" fmla="*/ 3996463 w 4807725"/>
              <a:gd name="connsiteY907" fmla="*/ 85139 h 3008458"/>
              <a:gd name="connsiteX908" fmla="*/ 3965698 w 4807725"/>
              <a:gd name="connsiteY908" fmla="*/ 83134 h 3008458"/>
              <a:gd name="connsiteX909" fmla="*/ 3970150 w 4807725"/>
              <a:gd name="connsiteY909" fmla="*/ 79835 h 3008458"/>
              <a:gd name="connsiteX910" fmla="*/ 4037015 w 4807725"/>
              <a:gd name="connsiteY910" fmla="*/ 62669 h 3008458"/>
              <a:gd name="connsiteX911" fmla="*/ 2191717 w 4807725"/>
              <a:gd name="connsiteY911" fmla="*/ 60272 h 3008458"/>
              <a:gd name="connsiteX912" fmla="*/ 2705856 w 4807725"/>
              <a:gd name="connsiteY912" fmla="*/ 67864 h 3008458"/>
              <a:gd name="connsiteX913" fmla="*/ 3722386 w 4807725"/>
              <a:gd name="connsiteY913" fmla="*/ 94622 h 3008458"/>
              <a:gd name="connsiteX914" fmla="*/ 3855281 w 4807725"/>
              <a:gd name="connsiteY914" fmla="*/ 98013 h 3008458"/>
              <a:gd name="connsiteX915" fmla="*/ 3875166 w 4807725"/>
              <a:gd name="connsiteY915" fmla="*/ 98520 h 3008458"/>
              <a:gd name="connsiteX916" fmla="*/ 3942558 w 4807725"/>
              <a:gd name="connsiteY916" fmla="*/ 104165 h 3008458"/>
              <a:gd name="connsiteX917" fmla="*/ 3943163 w 4807725"/>
              <a:gd name="connsiteY917" fmla="*/ 106028 h 3008458"/>
              <a:gd name="connsiteX918" fmla="*/ 3907746 w 4807725"/>
              <a:gd name="connsiteY918" fmla="*/ 108127 h 3008458"/>
              <a:gd name="connsiteX919" fmla="*/ 3903702 w 4807725"/>
              <a:gd name="connsiteY919" fmla="*/ 108174 h 3008458"/>
              <a:gd name="connsiteX920" fmla="*/ 3834242 w 4807725"/>
              <a:gd name="connsiteY920" fmla="*/ 104844 h 3008458"/>
              <a:gd name="connsiteX921" fmla="*/ 3316685 w 4807725"/>
              <a:gd name="connsiteY921" fmla="*/ 86725 h 3008458"/>
              <a:gd name="connsiteX922" fmla="*/ 2803685 w 4807725"/>
              <a:gd name="connsiteY922" fmla="*/ 82641 h 3008458"/>
              <a:gd name="connsiteX923" fmla="*/ 2431010 w 4807725"/>
              <a:gd name="connsiteY923" fmla="*/ 80947 h 3008458"/>
              <a:gd name="connsiteX924" fmla="*/ 2211440 w 4807725"/>
              <a:gd name="connsiteY924" fmla="*/ 73260 h 3008458"/>
              <a:gd name="connsiteX925" fmla="*/ 1962984 w 4807725"/>
              <a:gd name="connsiteY925" fmla="*/ 67637 h 3008458"/>
              <a:gd name="connsiteX926" fmla="*/ 1943398 w 4807725"/>
              <a:gd name="connsiteY926" fmla="*/ 66860 h 3008458"/>
              <a:gd name="connsiteX927" fmla="*/ 640746 w 4807725"/>
              <a:gd name="connsiteY927" fmla="*/ 56878 h 3008458"/>
              <a:gd name="connsiteX928" fmla="*/ 595474 w 4807725"/>
              <a:gd name="connsiteY928" fmla="*/ 62728 h 3008458"/>
              <a:gd name="connsiteX929" fmla="*/ 476427 w 4807725"/>
              <a:gd name="connsiteY929" fmla="*/ 78111 h 3008458"/>
              <a:gd name="connsiteX930" fmla="*/ 434896 w 4807725"/>
              <a:gd name="connsiteY930" fmla="*/ 81985 h 3008458"/>
              <a:gd name="connsiteX931" fmla="*/ 502157 w 4807725"/>
              <a:gd name="connsiteY931" fmla="*/ 67818 h 3008458"/>
              <a:gd name="connsiteX932" fmla="*/ 593475 w 4807725"/>
              <a:gd name="connsiteY932" fmla="*/ 57317 h 3008458"/>
              <a:gd name="connsiteX933" fmla="*/ 1022730 w 4807725"/>
              <a:gd name="connsiteY933" fmla="*/ 53444 h 3008458"/>
              <a:gd name="connsiteX934" fmla="*/ 1196569 w 4807725"/>
              <a:gd name="connsiteY934" fmla="*/ 56376 h 3008458"/>
              <a:gd name="connsiteX935" fmla="*/ 1304451 w 4807725"/>
              <a:gd name="connsiteY935" fmla="*/ 59151 h 3008458"/>
              <a:gd name="connsiteX936" fmla="*/ 1658549 w 4807725"/>
              <a:gd name="connsiteY936" fmla="*/ 74478 h 3008458"/>
              <a:gd name="connsiteX937" fmla="*/ 1440595 w 4807725"/>
              <a:gd name="connsiteY937" fmla="*/ 80776 h 3008458"/>
              <a:gd name="connsiteX938" fmla="*/ 1247198 w 4807725"/>
              <a:gd name="connsiteY938" fmla="*/ 70250 h 3008458"/>
              <a:gd name="connsiteX939" fmla="*/ 765714 w 4807725"/>
              <a:gd name="connsiteY939" fmla="*/ 61750 h 3008458"/>
              <a:gd name="connsiteX940" fmla="*/ 679270 w 4807725"/>
              <a:gd name="connsiteY940" fmla="*/ 66518 h 3008458"/>
              <a:gd name="connsiteX941" fmla="*/ 779740 w 4807725"/>
              <a:gd name="connsiteY941" fmla="*/ 57196 h 3008458"/>
              <a:gd name="connsiteX942" fmla="*/ 1022730 w 4807725"/>
              <a:gd name="connsiteY942" fmla="*/ 53444 h 3008458"/>
              <a:gd name="connsiteX943" fmla="*/ 960020 w 4807725"/>
              <a:gd name="connsiteY943" fmla="*/ 39384 h 3008458"/>
              <a:gd name="connsiteX944" fmla="*/ 1208937 w 4807725"/>
              <a:gd name="connsiteY944" fmla="*/ 41949 h 3008458"/>
              <a:gd name="connsiteX945" fmla="*/ 1710189 w 4807725"/>
              <a:gd name="connsiteY945" fmla="*/ 57604 h 3008458"/>
              <a:gd name="connsiteX946" fmla="*/ 1943398 w 4807725"/>
              <a:gd name="connsiteY946" fmla="*/ 66860 h 3008458"/>
              <a:gd name="connsiteX947" fmla="*/ 1742777 w 4807725"/>
              <a:gd name="connsiteY947" fmla="*/ 72182 h 3008458"/>
              <a:gd name="connsiteX948" fmla="*/ 1659387 w 4807725"/>
              <a:gd name="connsiteY948" fmla="*/ 68282 h 3008458"/>
              <a:gd name="connsiteX949" fmla="*/ 1304451 w 4807725"/>
              <a:gd name="connsiteY949" fmla="*/ 59151 h 3008458"/>
              <a:gd name="connsiteX950" fmla="*/ 1268283 w 4807725"/>
              <a:gd name="connsiteY950" fmla="*/ 57586 h 3008458"/>
              <a:gd name="connsiteX951" fmla="*/ 1196569 w 4807725"/>
              <a:gd name="connsiteY951" fmla="*/ 56376 h 3008458"/>
              <a:gd name="connsiteX952" fmla="*/ 1166857 w 4807725"/>
              <a:gd name="connsiteY952" fmla="*/ 55612 h 3008458"/>
              <a:gd name="connsiteX953" fmla="*/ 686468 w 4807725"/>
              <a:gd name="connsiteY953" fmla="*/ 56453 h 3008458"/>
              <a:gd name="connsiteX954" fmla="*/ 640746 w 4807725"/>
              <a:gd name="connsiteY954" fmla="*/ 56878 h 3008458"/>
              <a:gd name="connsiteX955" fmla="*/ 714521 w 4807725"/>
              <a:gd name="connsiteY955" fmla="*/ 47345 h 3008458"/>
              <a:gd name="connsiteX956" fmla="*/ 960020 w 4807725"/>
              <a:gd name="connsiteY956" fmla="*/ 39384 h 3008458"/>
              <a:gd name="connsiteX957" fmla="*/ 1288539 w 4807725"/>
              <a:gd name="connsiteY957" fmla="*/ 588 h 3008458"/>
              <a:gd name="connsiteX958" fmla="*/ 2300511 w 4807725"/>
              <a:gd name="connsiteY958" fmla="*/ 13311 h 3008458"/>
              <a:gd name="connsiteX959" fmla="*/ 2804041 w 4807725"/>
              <a:gd name="connsiteY959" fmla="*/ 35984 h 3008458"/>
              <a:gd name="connsiteX960" fmla="*/ 3307572 w 4807725"/>
              <a:gd name="connsiteY960" fmla="*/ 58657 h 3008458"/>
              <a:gd name="connsiteX961" fmla="*/ 3792518 w 4807725"/>
              <a:gd name="connsiteY961" fmla="*/ 71850 h 3008458"/>
              <a:gd name="connsiteX962" fmla="*/ 3965698 w 4807725"/>
              <a:gd name="connsiteY962" fmla="*/ 83134 h 3008458"/>
              <a:gd name="connsiteX963" fmla="*/ 3942609 w 4807725"/>
              <a:gd name="connsiteY963" fmla="*/ 100241 h 3008458"/>
              <a:gd name="connsiteX964" fmla="*/ 3875166 w 4807725"/>
              <a:gd name="connsiteY964" fmla="*/ 98520 h 3008458"/>
              <a:gd name="connsiteX965" fmla="*/ 3862864 w 4807725"/>
              <a:gd name="connsiteY965" fmla="*/ 97490 h 3008458"/>
              <a:gd name="connsiteX966" fmla="*/ 3643140 w 4807725"/>
              <a:gd name="connsiteY966" fmla="*/ 89324 h 3008458"/>
              <a:gd name="connsiteX967" fmla="*/ 3139609 w 4807725"/>
              <a:gd name="connsiteY967" fmla="*/ 66652 h 3008458"/>
              <a:gd name="connsiteX968" fmla="*/ 2118523 w 4807725"/>
              <a:gd name="connsiteY968" fmla="*/ 25860 h 3008458"/>
              <a:gd name="connsiteX969" fmla="*/ 1139160 w 4807725"/>
              <a:gd name="connsiteY969" fmla="*/ 18063 h 3008458"/>
              <a:gd name="connsiteX970" fmla="*/ 681911 w 4807725"/>
              <a:gd name="connsiteY970" fmla="*/ 42419 h 3008458"/>
              <a:gd name="connsiteX971" fmla="*/ 443817 w 4807725"/>
              <a:gd name="connsiteY971" fmla="*/ 73186 h 3008458"/>
              <a:gd name="connsiteX972" fmla="*/ 335201 w 4807725"/>
              <a:gd name="connsiteY972" fmla="*/ 96817 h 3008458"/>
              <a:gd name="connsiteX973" fmla="*/ 330354 w 4807725"/>
              <a:gd name="connsiteY973" fmla="*/ 98945 h 3008458"/>
              <a:gd name="connsiteX974" fmla="*/ 284969 w 4807725"/>
              <a:gd name="connsiteY974" fmla="*/ 109249 h 3008458"/>
              <a:gd name="connsiteX975" fmla="*/ 153818 w 4807725"/>
              <a:gd name="connsiteY975" fmla="*/ 182861 h 3008458"/>
              <a:gd name="connsiteX976" fmla="*/ 147516 w 4807725"/>
              <a:gd name="connsiteY976" fmla="*/ 201071 h 3008458"/>
              <a:gd name="connsiteX977" fmla="*/ 99065 w 4807725"/>
              <a:gd name="connsiteY977" fmla="*/ 252999 h 3008458"/>
              <a:gd name="connsiteX978" fmla="*/ 55538 w 4807725"/>
              <a:gd name="connsiteY978" fmla="*/ 332339 h 3008458"/>
              <a:gd name="connsiteX979" fmla="*/ 47874 w 4807725"/>
              <a:gd name="connsiteY979" fmla="*/ 360796 h 3008458"/>
              <a:gd name="connsiteX980" fmla="*/ 40539 w 4807725"/>
              <a:gd name="connsiteY980" fmla="*/ 359268 h 3008458"/>
              <a:gd name="connsiteX981" fmla="*/ 45614 w 4807725"/>
              <a:gd name="connsiteY981" fmla="*/ 369186 h 3008458"/>
              <a:gd name="connsiteX982" fmla="*/ 30714 w 4807725"/>
              <a:gd name="connsiteY982" fmla="*/ 424514 h 3008458"/>
              <a:gd name="connsiteX983" fmla="*/ 30143 w 4807725"/>
              <a:gd name="connsiteY983" fmla="*/ 428610 h 3008458"/>
              <a:gd name="connsiteX984" fmla="*/ 25846 w 4807725"/>
              <a:gd name="connsiteY984" fmla="*/ 441609 h 3008458"/>
              <a:gd name="connsiteX985" fmla="*/ 21420 w 4807725"/>
              <a:gd name="connsiteY985" fmla="*/ 491168 h 3008458"/>
              <a:gd name="connsiteX986" fmla="*/ 16375 w 4807725"/>
              <a:gd name="connsiteY986" fmla="*/ 527344 h 3008458"/>
              <a:gd name="connsiteX987" fmla="*/ 18637 w 4807725"/>
              <a:gd name="connsiteY987" fmla="*/ 632056 h 3008458"/>
              <a:gd name="connsiteX988" fmla="*/ 19039 w 4807725"/>
              <a:gd name="connsiteY988" fmla="*/ 635697 h 3008458"/>
              <a:gd name="connsiteX989" fmla="*/ 19110 w 4807725"/>
              <a:gd name="connsiteY989" fmla="*/ 723047 h 3008458"/>
              <a:gd name="connsiteX990" fmla="*/ 23480 w 4807725"/>
              <a:gd name="connsiteY990" fmla="*/ 837983 h 3008458"/>
              <a:gd name="connsiteX991" fmla="*/ 22227 w 4807725"/>
              <a:gd name="connsiteY991" fmla="*/ 862102 h 3008458"/>
              <a:gd name="connsiteX992" fmla="*/ 13841 w 4807725"/>
              <a:gd name="connsiteY992" fmla="*/ 802328 h 3008458"/>
              <a:gd name="connsiteX993" fmla="*/ 1593 w 4807725"/>
              <a:gd name="connsiteY993" fmla="*/ 573595 h 3008458"/>
              <a:gd name="connsiteX994" fmla="*/ 83330 w 4807725"/>
              <a:gd name="connsiteY994" fmla="*/ 252290 h 3008458"/>
              <a:gd name="connsiteX995" fmla="*/ 378597 w 4807725"/>
              <a:gd name="connsiteY995" fmla="*/ 63334 h 3008458"/>
              <a:gd name="connsiteX996" fmla="*/ 1288539 w 4807725"/>
              <a:gd name="connsiteY996" fmla="*/ 588 h 300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Lst>
            <a:rect l="l" t="t" r="r" b="b"/>
            <a:pathLst>
              <a:path w="4807725" h="3008458">
                <a:moveTo>
                  <a:pt x="1898965" y="2960016"/>
                </a:moveTo>
                <a:lnTo>
                  <a:pt x="1995255" y="2965055"/>
                </a:lnTo>
                <a:cubicBezTo>
                  <a:pt x="2034309" y="2965949"/>
                  <a:pt x="2072792" y="2965089"/>
                  <a:pt x="2110137" y="2960720"/>
                </a:cubicBezTo>
                <a:cubicBezTo>
                  <a:pt x="2203410" y="2961463"/>
                  <a:pt x="2282656" y="2966760"/>
                  <a:pt x="2361902" y="2972057"/>
                </a:cubicBezTo>
                <a:lnTo>
                  <a:pt x="2565419" y="2973677"/>
                </a:lnTo>
                <a:lnTo>
                  <a:pt x="2426597" y="2974322"/>
                </a:lnTo>
                <a:cubicBezTo>
                  <a:pt x="2258109" y="2974730"/>
                  <a:pt x="2091376" y="2974569"/>
                  <a:pt x="1928149" y="2973270"/>
                </a:cubicBezTo>
                <a:cubicBezTo>
                  <a:pt x="1760187" y="2981265"/>
                  <a:pt x="1587668" y="2975225"/>
                  <a:pt x="1424263" y="2997254"/>
                </a:cubicBezTo>
                <a:cubicBezTo>
                  <a:pt x="1270328" y="3000695"/>
                  <a:pt x="1106923" y="3022724"/>
                  <a:pt x="957900" y="2993541"/>
                </a:cubicBezTo>
                <a:cubicBezTo>
                  <a:pt x="943873" y="2998096"/>
                  <a:pt x="953343" y="2979507"/>
                  <a:pt x="967369" y="2974953"/>
                </a:cubicBezTo>
                <a:cubicBezTo>
                  <a:pt x="1065199" y="2989729"/>
                  <a:pt x="1191082" y="2995398"/>
                  <a:pt x="1293824" y="2977552"/>
                </a:cubicBezTo>
                <a:cubicBezTo>
                  <a:pt x="1401123" y="2973740"/>
                  <a:pt x="1522448" y="2965374"/>
                  <a:pt x="1629747" y="2961562"/>
                </a:cubicBezTo>
                <a:lnTo>
                  <a:pt x="1787608" y="2960656"/>
                </a:lnTo>
                <a:lnTo>
                  <a:pt x="1792405" y="2961107"/>
                </a:lnTo>
                <a:lnTo>
                  <a:pt x="1815460" y="2960496"/>
                </a:lnTo>
                <a:close/>
                <a:moveTo>
                  <a:pt x="1258838" y="2936138"/>
                </a:moveTo>
                <a:lnTo>
                  <a:pt x="1219490" y="2939632"/>
                </a:lnTo>
                <a:cubicBezTo>
                  <a:pt x="1144801" y="2948369"/>
                  <a:pt x="1065555" y="2943072"/>
                  <a:pt x="990865" y="2951809"/>
                </a:cubicBezTo>
                <a:cubicBezTo>
                  <a:pt x="944229" y="2951438"/>
                  <a:pt x="901100" y="2949929"/>
                  <a:pt x="859723" y="2947849"/>
                </a:cubicBezTo>
                <a:lnTo>
                  <a:pt x="794242" y="2943845"/>
                </a:lnTo>
                <a:lnTo>
                  <a:pt x="839956" y="2940693"/>
                </a:lnTo>
                <a:cubicBezTo>
                  <a:pt x="882516" y="2940449"/>
                  <a:pt x="925646" y="2941958"/>
                  <a:pt x="972282" y="2942330"/>
                </a:cubicBezTo>
                <a:cubicBezTo>
                  <a:pt x="1018919" y="2942701"/>
                  <a:pt x="1069061" y="2941934"/>
                  <a:pt x="1120958" y="2940597"/>
                </a:cubicBezTo>
                <a:close/>
                <a:moveTo>
                  <a:pt x="3481733" y="2931248"/>
                </a:moveTo>
                <a:lnTo>
                  <a:pt x="3593607" y="2937601"/>
                </a:lnTo>
                <a:lnTo>
                  <a:pt x="3419025" y="2950727"/>
                </a:lnTo>
                <a:lnTo>
                  <a:pt x="3264081" y="2957532"/>
                </a:lnTo>
                <a:lnTo>
                  <a:pt x="3103127" y="2959002"/>
                </a:lnTo>
                <a:lnTo>
                  <a:pt x="2956435" y="2955282"/>
                </a:lnTo>
                <a:lnTo>
                  <a:pt x="3146175" y="2952054"/>
                </a:lnTo>
                <a:cubicBezTo>
                  <a:pt x="3228688" y="2949503"/>
                  <a:pt x="3310773" y="2945637"/>
                  <a:pt x="3391779" y="2939939"/>
                </a:cubicBezTo>
                <a:close/>
                <a:moveTo>
                  <a:pt x="4396877" y="2921907"/>
                </a:moveTo>
                <a:lnTo>
                  <a:pt x="4393921" y="2923129"/>
                </a:lnTo>
                <a:cubicBezTo>
                  <a:pt x="4370909" y="2930601"/>
                  <a:pt x="4346669" y="2936532"/>
                  <a:pt x="4320984" y="2940994"/>
                </a:cubicBezTo>
                <a:cubicBezTo>
                  <a:pt x="4190188" y="2967949"/>
                  <a:pt x="4045722" y="2952800"/>
                  <a:pt x="3910370" y="2965721"/>
                </a:cubicBezTo>
                <a:cubicBezTo>
                  <a:pt x="3723825" y="2964236"/>
                  <a:pt x="3555863" y="2972230"/>
                  <a:pt x="3387901" y="2980225"/>
                </a:cubicBezTo>
                <a:cubicBezTo>
                  <a:pt x="3217661" y="2981203"/>
                  <a:pt x="3046281" y="2978672"/>
                  <a:pt x="2874902" y="2976141"/>
                </a:cubicBezTo>
                <a:lnTo>
                  <a:pt x="2565419" y="2973677"/>
                </a:lnTo>
                <a:lnTo>
                  <a:pt x="2935564" y="2971958"/>
                </a:lnTo>
                <a:lnTo>
                  <a:pt x="3264081" y="2957532"/>
                </a:lnTo>
                <a:lnTo>
                  <a:pt x="3358932" y="2956665"/>
                </a:lnTo>
                <a:cubicBezTo>
                  <a:pt x="3530356" y="2953363"/>
                  <a:pt x="3702963" y="2947738"/>
                  <a:pt x="3873204" y="2946761"/>
                </a:cubicBezTo>
                <a:lnTo>
                  <a:pt x="3954468" y="2942353"/>
                </a:lnTo>
                <a:lnTo>
                  <a:pt x="4036867" y="2941454"/>
                </a:lnTo>
                <a:lnTo>
                  <a:pt x="4120412" y="2944063"/>
                </a:lnTo>
                <a:cubicBezTo>
                  <a:pt x="4181074" y="2939880"/>
                  <a:pt x="4241737" y="2935697"/>
                  <a:pt x="4302400" y="2931514"/>
                </a:cubicBezTo>
                <a:lnTo>
                  <a:pt x="4305062" y="2930842"/>
                </a:lnTo>
                <a:lnTo>
                  <a:pt x="4363063" y="2927331"/>
                </a:lnTo>
                <a:close/>
                <a:moveTo>
                  <a:pt x="1493078" y="2920857"/>
                </a:moveTo>
                <a:lnTo>
                  <a:pt x="1557263" y="2926070"/>
                </a:lnTo>
                <a:lnTo>
                  <a:pt x="1565186" y="2930687"/>
                </a:lnTo>
                <a:lnTo>
                  <a:pt x="1437506" y="2942534"/>
                </a:lnTo>
                <a:cubicBezTo>
                  <a:pt x="1387363" y="2943301"/>
                  <a:pt x="1336081" y="2940560"/>
                  <a:pt x="1280153" y="2935449"/>
                </a:cubicBezTo>
                <a:lnTo>
                  <a:pt x="1258838" y="2936138"/>
                </a:lnTo>
                <a:lnTo>
                  <a:pt x="1400339" y="2923574"/>
                </a:lnTo>
                <a:lnTo>
                  <a:pt x="1438401" y="2922431"/>
                </a:lnTo>
                <a:lnTo>
                  <a:pt x="1472129" y="2922323"/>
                </a:lnTo>
                <a:close/>
                <a:moveTo>
                  <a:pt x="1590737" y="2920626"/>
                </a:moveTo>
                <a:lnTo>
                  <a:pt x="1591884" y="2920630"/>
                </a:lnTo>
                <a:lnTo>
                  <a:pt x="1616437" y="2929523"/>
                </a:lnTo>
                <a:cubicBezTo>
                  <a:pt x="1692800" y="2949816"/>
                  <a:pt x="1783861" y="2934793"/>
                  <a:pt x="1853815" y="2935350"/>
                </a:cubicBezTo>
                <a:cubicBezTo>
                  <a:pt x="1933061" y="2940647"/>
                  <a:pt x="2012308" y="2945944"/>
                  <a:pt x="2072970" y="2941760"/>
                </a:cubicBezTo>
                <a:cubicBezTo>
                  <a:pt x="2166243" y="2942503"/>
                  <a:pt x="2245489" y="2947800"/>
                  <a:pt x="2338762" y="2948543"/>
                </a:cubicBezTo>
                <a:cubicBezTo>
                  <a:pt x="2506724" y="2940548"/>
                  <a:pt x="2679242" y="2946587"/>
                  <a:pt x="2851761" y="2952627"/>
                </a:cubicBezTo>
                <a:lnTo>
                  <a:pt x="2956435" y="2955282"/>
                </a:lnTo>
                <a:lnTo>
                  <a:pt x="2898008" y="2956276"/>
                </a:lnTo>
                <a:cubicBezTo>
                  <a:pt x="2815293" y="2956711"/>
                  <a:pt x="2732803" y="2956345"/>
                  <a:pt x="2651189" y="2955696"/>
                </a:cubicBezTo>
                <a:lnTo>
                  <a:pt x="1898965" y="2960016"/>
                </a:lnTo>
                <a:lnTo>
                  <a:pt x="1876955" y="2958864"/>
                </a:lnTo>
                <a:lnTo>
                  <a:pt x="1815460" y="2960496"/>
                </a:lnTo>
                <a:lnTo>
                  <a:pt x="1787608" y="2960656"/>
                </a:lnTo>
                <a:lnTo>
                  <a:pt x="1704437" y="2952825"/>
                </a:lnTo>
                <a:cubicBezTo>
                  <a:pt x="1658940" y="2955962"/>
                  <a:pt x="1610879" y="2951205"/>
                  <a:pt x="1572090" y="2934711"/>
                </a:cubicBezTo>
                <a:lnTo>
                  <a:pt x="1565186" y="2930687"/>
                </a:lnTo>
                <a:lnTo>
                  <a:pt x="1588024" y="2928568"/>
                </a:lnTo>
                <a:close/>
                <a:moveTo>
                  <a:pt x="1547666" y="2920477"/>
                </a:moveTo>
                <a:lnTo>
                  <a:pt x="1585439" y="2920608"/>
                </a:lnTo>
                <a:lnTo>
                  <a:pt x="1585745" y="2921550"/>
                </a:lnTo>
                <a:cubicBezTo>
                  <a:pt x="1586885" y="2925059"/>
                  <a:pt x="1588024" y="2928568"/>
                  <a:pt x="1588024" y="2928568"/>
                </a:cubicBezTo>
                <a:lnTo>
                  <a:pt x="1557263" y="2926070"/>
                </a:lnTo>
                <a:close/>
                <a:moveTo>
                  <a:pt x="1135687" y="2920300"/>
                </a:moveTo>
                <a:lnTo>
                  <a:pt x="1236460" y="2921363"/>
                </a:lnTo>
                <a:lnTo>
                  <a:pt x="1168297" y="2925226"/>
                </a:lnTo>
                <a:cubicBezTo>
                  <a:pt x="1042326" y="2931222"/>
                  <a:pt x="916354" y="2937218"/>
                  <a:pt x="792455" y="2929451"/>
                </a:cubicBezTo>
                <a:lnTo>
                  <a:pt x="740018" y="2923973"/>
                </a:lnTo>
                <a:lnTo>
                  <a:pt x="893739" y="2921290"/>
                </a:lnTo>
                <a:cubicBezTo>
                  <a:pt x="977106" y="2921371"/>
                  <a:pt x="1058720" y="2922021"/>
                  <a:pt x="1135687" y="2920300"/>
                </a:cubicBezTo>
                <a:close/>
                <a:moveTo>
                  <a:pt x="2408939" y="2919939"/>
                </a:moveTo>
                <a:lnTo>
                  <a:pt x="2701463" y="2922915"/>
                </a:lnTo>
                <a:lnTo>
                  <a:pt x="2534776" y="2931439"/>
                </a:lnTo>
                <a:cubicBezTo>
                  <a:pt x="2366815" y="2939434"/>
                  <a:pt x="2202448" y="2934626"/>
                  <a:pt x="2037512" y="2928063"/>
                </a:cubicBezTo>
                <a:lnTo>
                  <a:pt x="1873587" y="2921609"/>
                </a:lnTo>
                <a:lnTo>
                  <a:pt x="1895895" y="2921687"/>
                </a:lnTo>
                <a:cubicBezTo>
                  <a:pt x="2066135" y="2920709"/>
                  <a:pt x="2236375" y="2919731"/>
                  <a:pt x="2408939" y="2919939"/>
                </a:cubicBezTo>
                <a:close/>
                <a:moveTo>
                  <a:pt x="1269180" y="2919509"/>
                </a:moveTo>
                <a:lnTo>
                  <a:pt x="1375882" y="2919880"/>
                </a:lnTo>
                <a:lnTo>
                  <a:pt x="1500842" y="2920314"/>
                </a:lnTo>
                <a:lnTo>
                  <a:pt x="1493078" y="2920857"/>
                </a:lnTo>
                <a:lnTo>
                  <a:pt x="1492473" y="2920808"/>
                </a:lnTo>
                <a:lnTo>
                  <a:pt x="1438401" y="2922431"/>
                </a:lnTo>
                <a:lnTo>
                  <a:pt x="1361286" y="2922680"/>
                </a:lnTo>
                <a:lnTo>
                  <a:pt x="1236460" y="2921363"/>
                </a:lnTo>
                <a:close/>
                <a:moveTo>
                  <a:pt x="1584589" y="2917988"/>
                </a:moveTo>
                <a:lnTo>
                  <a:pt x="1590863" y="2920260"/>
                </a:lnTo>
                <a:lnTo>
                  <a:pt x="1590737" y="2920626"/>
                </a:lnTo>
                <a:lnTo>
                  <a:pt x="1585439" y="2920608"/>
                </a:lnTo>
                <a:close/>
                <a:moveTo>
                  <a:pt x="1542398" y="2917407"/>
                </a:moveTo>
                <a:lnTo>
                  <a:pt x="1547666" y="2920477"/>
                </a:lnTo>
                <a:lnTo>
                  <a:pt x="1500842" y="2920314"/>
                </a:lnTo>
                <a:close/>
                <a:moveTo>
                  <a:pt x="1590137" y="2915033"/>
                </a:moveTo>
                <a:lnTo>
                  <a:pt x="1789161" y="2918285"/>
                </a:lnTo>
                <a:lnTo>
                  <a:pt x="1873587" y="2921609"/>
                </a:lnTo>
                <a:lnTo>
                  <a:pt x="1591884" y="2920630"/>
                </a:lnTo>
                <a:lnTo>
                  <a:pt x="1590863" y="2920260"/>
                </a:lnTo>
                <a:lnTo>
                  <a:pt x="1591005" y="2919843"/>
                </a:lnTo>
                <a:close/>
                <a:moveTo>
                  <a:pt x="1578941" y="2914850"/>
                </a:moveTo>
                <a:lnTo>
                  <a:pt x="1583594" y="2914926"/>
                </a:lnTo>
                <a:lnTo>
                  <a:pt x="1584589" y="2917988"/>
                </a:lnTo>
                <a:lnTo>
                  <a:pt x="1579647" y="2916198"/>
                </a:lnTo>
                <a:lnTo>
                  <a:pt x="1577617" y="2914943"/>
                </a:lnTo>
                <a:close/>
                <a:moveTo>
                  <a:pt x="1583467" y="2914533"/>
                </a:moveTo>
                <a:cubicBezTo>
                  <a:pt x="1586973" y="2913395"/>
                  <a:pt x="1589012" y="2913702"/>
                  <a:pt x="1590096" y="2914805"/>
                </a:cubicBezTo>
                <a:lnTo>
                  <a:pt x="1590137" y="2915033"/>
                </a:lnTo>
                <a:lnTo>
                  <a:pt x="1583594" y="2914926"/>
                </a:lnTo>
                <a:close/>
                <a:moveTo>
                  <a:pt x="1536830" y="2914162"/>
                </a:moveTo>
                <a:lnTo>
                  <a:pt x="1577427" y="2914825"/>
                </a:lnTo>
                <a:lnTo>
                  <a:pt x="1577617" y="2914943"/>
                </a:lnTo>
                <a:lnTo>
                  <a:pt x="1542398" y="2917407"/>
                </a:lnTo>
                <a:close/>
                <a:moveTo>
                  <a:pt x="1575364" y="2913549"/>
                </a:moveTo>
                <a:lnTo>
                  <a:pt x="1583467" y="2914533"/>
                </a:lnTo>
                <a:lnTo>
                  <a:pt x="1578941" y="2914850"/>
                </a:lnTo>
                <a:lnTo>
                  <a:pt x="1577427" y="2914825"/>
                </a:lnTo>
                <a:close/>
                <a:moveTo>
                  <a:pt x="4384972" y="2909743"/>
                </a:moveTo>
                <a:lnTo>
                  <a:pt x="4379649" y="2912007"/>
                </a:lnTo>
                <a:lnTo>
                  <a:pt x="4305062" y="2930842"/>
                </a:lnTo>
                <a:lnTo>
                  <a:pt x="4150173" y="2940217"/>
                </a:lnTo>
                <a:lnTo>
                  <a:pt x="4036867" y="2941454"/>
                </a:lnTo>
                <a:lnTo>
                  <a:pt x="3995099" y="2940149"/>
                </a:lnTo>
                <a:lnTo>
                  <a:pt x="3954468" y="2942353"/>
                </a:lnTo>
                <a:lnTo>
                  <a:pt x="3933867" y="2942578"/>
                </a:lnTo>
                <a:cubicBezTo>
                  <a:pt x="3849886" y="2946575"/>
                  <a:pt x="3768272" y="2945925"/>
                  <a:pt x="3687842" y="2942952"/>
                </a:cubicBezTo>
                <a:lnTo>
                  <a:pt x="3593607" y="2937601"/>
                </a:lnTo>
                <a:lnTo>
                  <a:pt x="3661906" y="2932466"/>
                </a:lnTo>
                <a:lnTo>
                  <a:pt x="3773360" y="2919947"/>
                </a:lnTo>
                <a:lnTo>
                  <a:pt x="3844234" y="2923200"/>
                </a:lnTo>
                <a:cubicBezTo>
                  <a:pt x="3928170" y="2925035"/>
                  <a:pt x="4013291" y="2924546"/>
                  <a:pt x="4097272" y="2920549"/>
                </a:cubicBezTo>
                <a:cubicBezTo>
                  <a:pt x="4157934" y="2916365"/>
                  <a:pt x="4232624" y="2907628"/>
                  <a:pt x="4297843" y="2917480"/>
                </a:cubicBezTo>
                <a:close/>
                <a:moveTo>
                  <a:pt x="1536461" y="2908825"/>
                </a:moveTo>
                <a:lnTo>
                  <a:pt x="1545481" y="2909920"/>
                </a:lnTo>
                <a:lnTo>
                  <a:pt x="1536830" y="2914162"/>
                </a:lnTo>
                <a:close/>
                <a:moveTo>
                  <a:pt x="3008483" y="2907214"/>
                </a:moveTo>
                <a:lnTo>
                  <a:pt x="3598298" y="2911910"/>
                </a:lnTo>
                <a:lnTo>
                  <a:pt x="3658948" y="2914695"/>
                </a:lnTo>
                <a:lnTo>
                  <a:pt x="3630908" y="2916836"/>
                </a:lnTo>
                <a:lnTo>
                  <a:pt x="3481733" y="2931248"/>
                </a:lnTo>
                <a:lnTo>
                  <a:pt x="3448920" y="2929385"/>
                </a:lnTo>
                <a:cubicBezTo>
                  <a:pt x="3276401" y="2923345"/>
                  <a:pt x="3103882" y="2917306"/>
                  <a:pt x="2935920" y="2925301"/>
                </a:cubicBezTo>
                <a:lnTo>
                  <a:pt x="2701463" y="2922915"/>
                </a:lnTo>
                <a:close/>
                <a:moveTo>
                  <a:pt x="1546300" y="2895573"/>
                </a:moveTo>
                <a:lnTo>
                  <a:pt x="1575364" y="2913549"/>
                </a:lnTo>
                <a:lnTo>
                  <a:pt x="1545481" y="2909920"/>
                </a:lnTo>
                <a:lnTo>
                  <a:pt x="1548534" y="2908423"/>
                </a:lnTo>
                <a:cubicBezTo>
                  <a:pt x="1549718" y="2906099"/>
                  <a:pt x="1548579" y="2902590"/>
                  <a:pt x="1546300" y="2895573"/>
                </a:cubicBezTo>
                <a:close/>
                <a:moveTo>
                  <a:pt x="1546300" y="2895573"/>
                </a:moveTo>
                <a:cubicBezTo>
                  <a:pt x="1889059" y="2900635"/>
                  <a:pt x="2230679" y="2902189"/>
                  <a:pt x="2572299" y="2903742"/>
                </a:cubicBezTo>
                <a:lnTo>
                  <a:pt x="2674902" y="2904559"/>
                </a:lnTo>
                <a:lnTo>
                  <a:pt x="2404337" y="2911737"/>
                </a:lnTo>
                <a:cubicBezTo>
                  <a:pt x="2124519" y="2909509"/>
                  <a:pt x="1826118" y="2897801"/>
                  <a:pt x="1546300" y="2895573"/>
                </a:cubicBezTo>
                <a:close/>
                <a:moveTo>
                  <a:pt x="294594" y="2865211"/>
                </a:moveTo>
                <a:lnTo>
                  <a:pt x="315173" y="2876440"/>
                </a:lnTo>
                <a:lnTo>
                  <a:pt x="330203" y="2881261"/>
                </a:lnTo>
                <a:lnTo>
                  <a:pt x="340648" y="2889985"/>
                </a:lnTo>
                <a:cubicBezTo>
                  <a:pt x="355802" y="2900093"/>
                  <a:pt x="372062" y="2908388"/>
                  <a:pt x="389506" y="2914360"/>
                </a:cubicBezTo>
                <a:cubicBezTo>
                  <a:pt x="431408" y="2924026"/>
                  <a:pt x="472170" y="2930183"/>
                  <a:pt x="513546" y="2932262"/>
                </a:cubicBezTo>
                <a:lnTo>
                  <a:pt x="551650" y="2930303"/>
                </a:lnTo>
                <a:lnTo>
                  <a:pt x="631490" y="2937356"/>
                </a:lnTo>
                <a:cubicBezTo>
                  <a:pt x="667985" y="2939324"/>
                  <a:pt x="704124" y="2940195"/>
                  <a:pt x="739101" y="2940473"/>
                </a:cubicBezTo>
                <a:lnTo>
                  <a:pt x="794242" y="2943845"/>
                </a:lnTo>
                <a:lnTo>
                  <a:pt x="711048" y="2949582"/>
                </a:lnTo>
                <a:cubicBezTo>
                  <a:pt x="631801" y="2944285"/>
                  <a:pt x="557112" y="2953022"/>
                  <a:pt x="477866" y="2947725"/>
                </a:cubicBezTo>
                <a:cubicBezTo>
                  <a:pt x="412646" y="2937874"/>
                  <a:pt x="342870" y="2913988"/>
                  <a:pt x="296589" y="2866960"/>
                </a:cubicBezTo>
                <a:close/>
                <a:moveTo>
                  <a:pt x="284233" y="2837751"/>
                </a:moveTo>
                <a:lnTo>
                  <a:pt x="346989" y="2870715"/>
                </a:lnTo>
                <a:cubicBezTo>
                  <a:pt x="415001" y="2896628"/>
                  <a:pt x="488954" y="2908007"/>
                  <a:pt x="561790" y="2912961"/>
                </a:cubicBezTo>
                <a:lnTo>
                  <a:pt x="612445" y="2914669"/>
                </a:lnTo>
                <a:lnTo>
                  <a:pt x="622688" y="2916216"/>
                </a:lnTo>
                <a:lnTo>
                  <a:pt x="639506" y="2915582"/>
                </a:lnTo>
                <a:lnTo>
                  <a:pt x="669324" y="2916587"/>
                </a:lnTo>
                <a:lnTo>
                  <a:pt x="740018" y="2923973"/>
                </a:lnTo>
                <a:lnTo>
                  <a:pt x="641271" y="2925696"/>
                </a:lnTo>
                <a:lnTo>
                  <a:pt x="551650" y="2930303"/>
                </a:lnTo>
                <a:lnTo>
                  <a:pt x="521743" y="2927661"/>
                </a:lnTo>
                <a:cubicBezTo>
                  <a:pt x="485342" y="2922997"/>
                  <a:pt x="449390" y="2916732"/>
                  <a:pt x="414693" y="2908363"/>
                </a:cubicBezTo>
                <a:lnTo>
                  <a:pt x="330203" y="2881261"/>
                </a:lnTo>
                <a:lnTo>
                  <a:pt x="298432" y="2854726"/>
                </a:lnTo>
                <a:close/>
                <a:moveTo>
                  <a:pt x="138453" y="2809709"/>
                </a:moveTo>
                <a:cubicBezTo>
                  <a:pt x="143010" y="2823743"/>
                  <a:pt x="128983" y="2828297"/>
                  <a:pt x="124426" y="2814263"/>
                </a:cubicBezTo>
                <a:cubicBezTo>
                  <a:pt x="138453" y="2809709"/>
                  <a:pt x="138453" y="2809709"/>
                  <a:pt x="138453" y="2809709"/>
                </a:cubicBezTo>
                <a:close/>
                <a:moveTo>
                  <a:pt x="128210" y="2711762"/>
                </a:moveTo>
                <a:lnTo>
                  <a:pt x="144559" y="2745809"/>
                </a:lnTo>
                <a:lnTo>
                  <a:pt x="138453" y="2809709"/>
                </a:lnTo>
                <a:lnTo>
                  <a:pt x="127211" y="2738821"/>
                </a:lnTo>
                <a:close/>
                <a:moveTo>
                  <a:pt x="147875" y="2711111"/>
                </a:moveTo>
                <a:lnTo>
                  <a:pt x="171234" y="2753977"/>
                </a:lnTo>
                <a:cubicBezTo>
                  <a:pt x="181626" y="2767329"/>
                  <a:pt x="193264" y="2779670"/>
                  <a:pt x="206370" y="2790747"/>
                </a:cubicBezTo>
                <a:lnTo>
                  <a:pt x="243594" y="2815471"/>
                </a:lnTo>
                <a:lnTo>
                  <a:pt x="255617" y="2831055"/>
                </a:lnTo>
                <a:lnTo>
                  <a:pt x="294594" y="2865211"/>
                </a:lnTo>
                <a:lnTo>
                  <a:pt x="232731" y="2831456"/>
                </a:lnTo>
                <a:cubicBezTo>
                  <a:pt x="206040" y="2814913"/>
                  <a:pt x="180532" y="2796045"/>
                  <a:pt x="157392" y="2772531"/>
                </a:cubicBezTo>
                <a:lnTo>
                  <a:pt x="144559" y="2745809"/>
                </a:lnTo>
                <a:close/>
                <a:moveTo>
                  <a:pt x="107234" y="2612857"/>
                </a:moveTo>
                <a:lnTo>
                  <a:pt x="122076" y="2663765"/>
                </a:lnTo>
                <a:lnTo>
                  <a:pt x="129480" y="2677352"/>
                </a:lnTo>
                <a:lnTo>
                  <a:pt x="128210" y="2711762"/>
                </a:lnTo>
                <a:lnTo>
                  <a:pt x="120311" y="2695314"/>
                </a:lnTo>
                <a:close/>
                <a:moveTo>
                  <a:pt x="85922" y="2599831"/>
                </a:moveTo>
                <a:lnTo>
                  <a:pt x="115499" y="2685293"/>
                </a:lnTo>
                <a:lnTo>
                  <a:pt x="120311" y="2695314"/>
                </a:lnTo>
                <a:lnTo>
                  <a:pt x="127211" y="2738821"/>
                </a:lnTo>
                <a:lnTo>
                  <a:pt x="124426" y="2814263"/>
                </a:lnTo>
                <a:cubicBezTo>
                  <a:pt x="109705" y="2756987"/>
                  <a:pt x="98491" y="2698572"/>
                  <a:pt x="89978" y="2639523"/>
                </a:cubicBezTo>
                <a:close/>
                <a:moveTo>
                  <a:pt x="139422" y="2547806"/>
                </a:moveTo>
                <a:lnTo>
                  <a:pt x="232081" y="2763794"/>
                </a:lnTo>
                <a:cubicBezTo>
                  <a:pt x="241284" y="2780198"/>
                  <a:pt x="251363" y="2796318"/>
                  <a:pt x="262396" y="2811643"/>
                </a:cubicBezTo>
                <a:lnTo>
                  <a:pt x="284233" y="2837751"/>
                </a:lnTo>
                <a:lnTo>
                  <a:pt x="250309" y="2819931"/>
                </a:lnTo>
                <a:lnTo>
                  <a:pt x="243594" y="2815471"/>
                </a:lnTo>
                <a:lnTo>
                  <a:pt x="222567" y="2788215"/>
                </a:lnTo>
                <a:cubicBezTo>
                  <a:pt x="202978" y="2757730"/>
                  <a:pt x="188079" y="2723782"/>
                  <a:pt x="176687" y="2688696"/>
                </a:cubicBezTo>
                <a:lnTo>
                  <a:pt x="145163" y="2601595"/>
                </a:lnTo>
                <a:lnTo>
                  <a:pt x="144788" y="2590456"/>
                </a:lnTo>
                <a:close/>
                <a:moveTo>
                  <a:pt x="114890" y="2517953"/>
                </a:moveTo>
                <a:lnTo>
                  <a:pt x="145163" y="2601595"/>
                </a:lnTo>
                <a:lnTo>
                  <a:pt x="148589" y="2703637"/>
                </a:lnTo>
                <a:lnTo>
                  <a:pt x="147875" y="2711111"/>
                </a:lnTo>
                <a:lnTo>
                  <a:pt x="129480" y="2677352"/>
                </a:lnTo>
                <a:lnTo>
                  <a:pt x="129570" y="2674907"/>
                </a:lnTo>
                <a:cubicBezTo>
                  <a:pt x="126989" y="2631142"/>
                  <a:pt x="121470" y="2590271"/>
                  <a:pt x="117091" y="2552908"/>
                </a:cubicBezTo>
                <a:close/>
                <a:moveTo>
                  <a:pt x="4703995" y="2396904"/>
                </a:moveTo>
                <a:lnTo>
                  <a:pt x="4704217" y="2397881"/>
                </a:lnTo>
                <a:lnTo>
                  <a:pt x="4702900" y="2398110"/>
                </a:lnTo>
                <a:close/>
                <a:moveTo>
                  <a:pt x="4715742" y="2395879"/>
                </a:moveTo>
                <a:lnTo>
                  <a:pt x="4716177" y="2396765"/>
                </a:lnTo>
                <a:lnTo>
                  <a:pt x="4713009" y="2410342"/>
                </a:lnTo>
                <a:lnTo>
                  <a:pt x="4707457" y="2412144"/>
                </a:lnTo>
                <a:lnTo>
                  <a:pt x="4704217" y="2397881"/>
                </a:lnTo>
                <a:close/>
                <a:moveTo>
                  <a:pt x="4717120" y="2388383"/>
                </a:moveTo>
                <a:lnTo>
                  <a:pt x="4721483" y="2407590"/>
                </a:lnTo>
                <a:lnTo>
                  <a:pt x="4716177" y="2396765"/>
                </a:lnTo>
                <a:lnTo>
                  <a:pt x="4716926" y="2393555"/>
                </a:lnTo>
                <a:close/>
                <a:moveTo>
                  <a:pt x="4734553" y="2338544"/>
                </a:moveTo>
                <a:lnTo>
                  <a:pt x="4721127" y="2454247"/>
                </a:lnTo>
                <a:cubicBezTo>
                  <a:pt x="4711302" y="2519493"/>
                  <a:pt x="4687450" y="2589294"/>
                  <a:pt x="4659042" y="2645060"/>
                </a:cubicBezTo>
                <a:cubicBezTo>
                  <a:pt x="4644659" y="2696272"/>
                  <a:pt x="4620808" y="2766072"/>
                  <a:pt x="4573816" y="2812358"/>
                </a:cubicBezTo>
                <a:cubicBezTo>
                  <a:pt x="4556194" y="2829715"/>
                  <a:pt x="4538002" y="2845318"/>
                  <a:pt x="4519022" y="2859238"/>
                </a:cubicBezTo>
                <a:lnTo>
                  <a:pt x="4463840" y="2893335"/>
                </a:lnTo>
                <a:lnTo>
                  <a:pt x="4388268" y="2909451"/>
                </a:lnTo>
                <a:lnTo>
                  <a:pt x="4384972" y="2909743"/>
                </a:lnTo>
                <a:lnTo>
                  <a:pt x="4454368" y="2880231"/>
                </a:lnTo>
                <a:cubicBezTo>
                  <a:pt x="4502366" y="2854950"/>
                  <a:pt x="4545763" y="2821467"/>
                  <a:pt x="4578728" y="2779735"/>
                </a:cubicBezTo>
                <a:cubicBezTo>
                  <a:pt x="4607137" y="2723969"/>
                  <a:pt x="4635545" y="2668203"/>
                  <a:pt x="4659397" y="2598403"/>
                </a:cubicBezTo>
                <a:cubicBezTo>
                  <a:pt x="4671323" y="2563503"/>
                  <a:pt x="4683249" y="2528602"/>
                  <a:pt x="4693422" y="2494271"/>
                </a:cubicBezTo>
                <a:lnTo>
                  <a:pt x="4713009" y="2410342"/>
                </a:lnTo>
                <a:lnTo>
                  <a:pt x="4714470" y="2409867"/>
                </a:lnTo>
                <a:cubicBezTo>
                  <a:pt x="4717976" y="2408728"/>
                  <a:pt x="4721483" y="2407590"/>
                  <a:pt x="4721483" y="2407590"/>
                </a:cubicBezTo>
                <a:close/>
                <a:moveTo>
                  <a:pt x="4688536" y="2328846"/>
                </a:moveTo>
                <a:lnTo>
                  <a:pt x="4694117" y="2353415"/>
                </a:lnTo>
                <a:lnTo>
                  <a:pt x="4688671" y="2448302"/>
                </a:lnTo>
                <a:cubicBezTo>
                  <a:pt x="4681126" y="2501172"/>
                  <a:pt x="4667906" y="2552977"/>
                  <a:pt x="4645371" y="2602957"/>
                </a:cubicBezTo>
                <a:cubicBezTo>
                  <a:pt x="4616962" y="2658723"/>
                  <a:pt x="4574527" y="2719043"/>
                  <a:pt x="4522978" y="2751295"/>
                </a:cubicBezTo>
                <a:cubicBezTo>
                  <a:pt x="4471429" y="2783547"/>
                  <a:pt x="4401297" y="2806318"/>
                  <a:pt x="4345191" y="2824536"/>
                </a:cubicBezTo>
                <a:cubicBezTo>
                  <a:pt x="4204926" y="2870079"/>
                  <a:pt x="4055548" y="2887554"/>
                  <a:pt x="3906169" y="2905029"/>
                </a:cubicBezTo>
                <a:lnTo>
                  <a:pt x="3773360" y="2919947"/>
                </a:lnTo>
                <a:lnTo>
                  <a:pt x="3658948" y="2914695"/>
                </a:lnTo>
                <a:lnTo>
                  <a:pt x="3872990" y="2898349"/>
                </a:lnTo>
                <a:cubicBezTo>
                  <a:pt x="3951755" y="2890228"/>
                  <a:pt x="4029951" y="2880352"/>
                  <a:pt x="4111654" y="2869337"/>
                </a:cubicBezTo>
                <a:cubicBezTo>
                  <a:pt x="4181786" y="2846565"/>
                  <a:pt x="4256475" y="2837828"/>
                  <a:pt x="4326608" y="2815056"/>
                </a:cubicBezTo>
                <a:cubicBezTo>
                  <a:pt x="4396740" y="2792284"/>
                  <a:pt x="4466872" y="2769512"/>
                  <a:pt x="4518421" y="2737261"/>
                </a:cubicBezTo>
                <a:cubicBezTo>
                  <a:pt x="4645015" y="2649614"/>
                  <a:pt x="4674135" y="2500533"/>
                  <a:pt x="4689229" y="2356007"/>
                </a:cubicBezTo>
                <a:close/>
                <a:moveTo>
                  <a:pt x="88343" y="2326940"/>
                </a:moveTo>
                <a:lnTo>
                  <a:pt x="105440" y="2427488"/>
                </a:lnTo>
                <a:lnTo>
                  <a:pt x="110317" y="2445326"/>
                </a:lnTo>
                <a:lnTo>
                  <a:pt x="114890" y="2517953"/>
                </a:lnTo>
                <a:lnTo>
                  <a:pt x="101320" y="2480458"/>
                </a:lnTo>
                <a:lnTo>
                  <a:pt x="93881" y="2445595"/>
                </a:lnTo>
                <a:lnTo>
                  <a:pt x="88753" y="2370124"/>
                </a:lnTo>
                <a:close/>
                <a:moveTo>
                  <a:pt x="4719546" y="2323866"/>
                </a:moveTo>
                <a:lnTo>
                  <a:pt x="4717120" y="2388383"/>
                </a:lnTo>
                <a:lnTo>
                  <a:pt x="4713361" y="2371831"/>
                </a:lnTo>
                <a:close/>
                <a:moveTo>
                  <a:pt x="4697550" y="2293602"/>
                </a:moveTo>
                <a:lnTo>
                  <a:pt x="4698921" y="2308257"/>
                </a:lnTo>
                <a:lnTo>
                  <a:pt x="4713361" y="2371831"/>
                </a:lnTo>
                <a:lnTo>
                  <a:pt x="4712369" y="2379521"/>
                </a:lnTo>
                <a:cubicBezTo>
                  <a:pt x="4712369" y="2379521"/>
                  <a:pt x="4713508" y="2383030"/>
                  <a:pt x="4712894" y="2387108"/>
                </a:cubicBezTo>
                <a:lnTo>
                  <a:pt x="4703995" y="2396904"/>
                </a:lnTo>
                <a:lnTo>
                  <a:pt x="4694117" y="2353415"/>
                </a:lnTo>
                <a:close/>
                <a:moveTo>
                  <a:pt x="67541" y="2253087"/>
                </a:moveTo>
                <a:lnTo>
                  <a:pt x="68033" y="2258557"/>
                </a:lnTo>
                <a:cubicBezTo>
                  <a:pt x="68905" y="2297059"/>
                  <a:pt x="72407" y="2334707"/>
                  <a:pt x="78101" y="2371643"/>
                </a:cubicBezTo>
                <a:lnTo>
                  <a:pt x="93881" y="2445595"/>
                </a:lnTo>
                <a:lnTo>
                  <a:pt x="103757" y="2590931"/>
                </a:lnTo>
                <a:lnTo>
                  <a:pt x="107234" y="2612857"/>
                </a:lnTo>
                <a:lnTo>
                  <a:pt x="92249" y="2561458"/>
                </a:lnTo>
                <a:lnTo>
                  <a:pt x="71940" y="2462972"/>
                </a:lnTo>
                <a:lnTo>
                  <a:pt x="71736" y="2460976"/>
                </a:lnTo>
                <a:close/>
                <a:moveTo>
                  <a:pt x="4685913" y="2241330"/>
                </a:moveTo>
                <a:lnTo>
                  <a:pt x="4686648" y="2254792"/>
                </a:lnTo>
                <a:lnTo>
                  <a:pt x="4688536" y="2328846"/>
                </a:lnTo>
                <a:lnTo>
                  <a:pt x="4684895" y="2312812"/>
                </a:lnTo>
                <a:lnTo>
                  <a:pt x="4683034" y="2292917"/>
                </a:lnTo>
                <a:lnTo>
                  <a:pt x="4685383" y="2248658"/>
                </a:lnTo>
                <a:close/>
                <a:moveTo>
                  <a:pt x="4671371" y="2129094"/>
                </a:moveTo>
                <a:lnTo>
                  <a:pt x="4676270" y="2220589"/>
                </a:lnTo>
                <a:lnTo>
                  <a:pt x="4683034" y="2292917"/>
                </a:lnTo>
                <a:lnTo>
                  <a:pt x="4679937" y="2351267"/>
                </a:lnTo>
                <a:cubicBezTo>
                  <a:pt x="4679670" y="2386260"/>
                  <a:pt x="4679404" y="2421253"/>
                  <a:pt x="4674491" y="2453876"/>
                </a:cubicBezTo>
                <a:cubicBezTo>
                  <a:pt x="4664666" y="2519122"/>
                  <a:pt x="4640814" y="2588922"/>
                  <a:pt x="4593822" y="2635209"/>
                </a:cubicBezTo>
                <a:cubicBezTo>
                  <a:pt x="4560856" y="2676940"/>
                  <a:pt x="4495281" y="2713747"/>
                  <a:pt x="4439175" y="2731964"/>
                </a:cubicBezTo>
                <a:cubicBezTo>
                  <a:pt x="4298910" y="2777507"/>
                  <a:pt x="4168115" y="2804462"/>
                  <a:pt x="4018737" y="2821937"/>
                </a:cubicBezTo>
                <a:cubicBezTo>
                  <a:pt x="3850775" y="2829932"/>
                  <a:pt x="3701396" y="2847407"/>
                  <a:pt x="3537991" y="2869436"/>
                </a:cubicBezTo>
                <a:cubicBezTo>
                  <a:pt x="3372308" y="2884448"/>
                  <a:pt x="3205485" y="2895951"/>
                  <a:pt x="3038093" y="2905700"/>
                </a:cubicBezTo>
                <a:lnTo>
                  <a:pt x="3008483" y="2907214"/>
                </a:lnTo>
                <a:lnTo>
                  <a:pt x="2674902" y="2904559"/>
                </a:lnTo>
                <a:lnTo>
                  <a:pt x="2911641" y="2898278"/>
                </a:lnTo>
                <a:cubicBezTo>
                  <a:pt x="3079603" y="2890283"/>
                  <a:pt x="3246426" y="2878780"/>
                  <a:pt x="3412109" y="2863768"/>
                </a:cubicBezTo>
                <a:cubicBezTo>
                  <a:pt x="3575514" y="2841738"/>
                  <a:pt x="3738919" y="2819709"/>
                  <a:pt x="3906881" y="2811714"/>
                </a:cubicBezTo>
                <a:cubicBezTo>
                  <a:pt x="4056259" y="2794240"/>
                  <a:pt x="4205638" y="2776765"/>
                  <a:pt x="4350459" y="2745255"/>
                </a:cubicBezTo>
                <a:cubicBezTo>
                  <a:pt x="4420592" y="2722484"/>
                  <a:pt x="4490724" y="2699712"/>
                  <a:pt x="4551743" y="2648872"/>
                </a:cubicBezTo>
                <a:cubicBezTo>
                  <a:pt x="4603292" y="2616620"/>
                  <a:pt x="4641169" y="2542265"/>
                  <a:pt x="4646438" y="2462985"/>
                </a:cubicBezTo>
                <a:cubicBezTo>
                  <a:pt x="4656263" y="2397739"/>
                  <a:pt x="4666088" y="2332492"/>
                  <a:pt x="4661887" y="2271801"/>
                </a:cubicBezTo>
                <a:close/>
                <a:moveTo>
                  <a:pt x="4695094" y="2120384"/>
                </a:moveTo>
                <a:lnTo>
                  <a:pt x="4694930" y="2124355"/>
                </a:lnTo>
                <a:cubicBezTo>
                  <a:pt x="4695538" y="2178457"/>
                  <a:pt x="4697745" y="2233008"/>
                  <a:pt x="4697915" y="2287252"/>
                </a:cubicBezTo>
                <a:lnTo>
                  <a:pt x="4697550" y="2293602"/>
                </a:lnTo>
                <a:lnTo>
                  <a:pt x="4690296" y="2216035"/>
                </a:lnTo>
                <a:lnTo>
                  <a:pt x="4690597" y="2176555"/>
                </a:lnTo>
                <a:lnTo>
                  <a:pt x="4693856" y="2131492"/>
                </a:lnTo>
                <a:close/>
                <a:moveTo>
                  <a:pt x="4699370" y="2017807"/>
                </a:moveTo>
                <a:lnTo>
                  <a:pt x="4704377" y="2037122"/>
                </a:lnTo>
                <a:lnTo>
                  <a:pt x="4695094" y="2120384"/>
                </a:lnTo>
                <a:close/>
                <a:moveTo>
                  <a:pt x="4707672" y="1990470"/>
                </a:moveTo>
                <a:lnTo>
                  <a:pt x="4729205" y="2082925"/>
                </a:lnTo>
                <a:lnTo>
                  <a:pt x="4737554" y="2184216"/>
                </a:lnTo>
                <a:lnTo>
                  <a:pt x="4719546" y="2323866"/>
                </a:lnTo>
                <a:lnTo>
                  <a:pt x="4724971" y="2179566"/>
                </a:lnTo>
                <a:cubicBezTo>
                  <a:pt x="4723199" y="2144265"/>
                  <a:pt x="4719532" y="2109095"/>
                  <a:pt x="4713460" y="2073978"/>
                </a:cubicBezTo>
                <a:lnTo>
                  <a:pt x="4704377" y="2037122"/>
                </a:lnTo>
                <a:lnTo>
                  <a:pt x="4705745" y="2024851"/>
                </a:lnTo>
                <a:close/>
                <a:moveTo>
                  <a:pt x="4687518" y="1968714"/>
                </a:moveTo>
                <a:lnTo>
                  <a:pt x="4692042" y="1987070"/>
                </a:lnTo>
                <a:lnTo>
                  <a:pt x="4691185" y="2099391"/>
                </a:lnTo>
                <a:lnTo>
                  <a:pt x="4690597" y="2176555"/>
                </a:lnTo>
                <a:lnTo>
                  <a:pt x="4685913" y="2241330"/>
                </a:lnTo>
                <a:lnTo>
                  <a:pt x="4681405" y="2158805"/>
                </a:lnTo>
                <a:cubicBezTo>
                  <a:pt x="4678387" y="2095790"/>
                  <a:pt x="4677693" y="2033960"/>
                  <a:pt x="4687518" y="1968714"/>
                </a:cubicBezTo>
                <a:close/>
                <a:moveTo>
                  <a:pt x="4701544" y="1964159"/>
                </a:moveTo>
                <a:lnTo>
                  <a:pt x="4699370" y="2017807"/>
                </a:lnTo>
                <a:lnTo>
                  <a:pt x="4692042" y="1987070"/>
                </a:lnTo>
                <a:lnTo>
                  <a:pt x="4692075" y="1982748"/>
                </a:lnTo>
                <a:lnTo>
                  <a:pt x="4691343" y="1967471"/>
                </a:lnTo>
                <a:lnTo>
                  <a:pt x="4694531" y="1966436"/>
                </a:lnTo>
                <a:cubicBezTo>
                  <a:pt x="4698038" y="1965298"/>
                  <a:pt x="4701544" y="1964159"/>
                  <a:pt x="4701544" y="1964159"/>
                </a:cubicBezTo>
                <a:close/>
                <a:moveTo>
                  <a:pt x="4690837" y="1956895"/>
                </a:moveTo>
                <a:lnTo>
                  <a:pt x="4691343" y="1967471"/>
                </a:lnTo>
                <a:lnTo>
                  <a:pt x="4687518" y="1968714"/>
                </a:lnTo>
                <a:close/>
                <a:moveTo>
                  <a:pt x="88178" y="1768755"/>
                </a:moveTo>
                <a:lnTo>
                  <a:pt x="89879" y="1841559"/>
                </a:lnTo>
                <a:lnTo>
                  <a:pt x="84549" y="1927401"/>
                </a:lnTo>
                <a:lnTo>
                  <a:pt x="88343" y="2326940"/>
                </a:lnTo>
                <a:lnTo>
                  <a:pt x="86260" y="2314695"/>
                </a:lnTo>
                <a:cubicBezTo>
                  <a:pt x="64187" y="2151208"/>
                  <a:pt x="74724" y="1992648"/>
                  <a:pt x="85261" y="1834087"/>
                </a:cubicBezTo>
                <a:close/>
                <a:moveTo>
                  <a:pt x="96701" y="1731671"/>
                </a:moveTo>
                <a:lnTo>
                  <a:pt x="97105" y="1734716"/>
                </a:lnTo>
                <a:lnTo>
                  <a:pt x="99287" y="1829532"/>
                </a:lnTo>
                <a:cubicBezTo>
                  <a:pt x="107334" y="1997573"/>
                  <a:pt x="115380" y="2165614"/>
                  <a:pt x="123427" y="2333655"/>
                </a:cubicBezTo>
                <a:cubicBezTo>
                  <a:pt x="123071" y="2380312"/>
                  <a:pt x="125083" y="2422322"/>
                  <a:pt x="128848" y="2463763"/>
                </a:cubicBezTo>
                <a:lnTo>
                  <a:pt x="139422" y="2547806"/>
                </a:lnTo>
                <a:lnTo>
                  <a:pt x="136422" y="2540813"/>
                </a:lnTo>
                <a:lnTo>
                  <a:pt x="110317" y="2445326"/>
                </a:lnTo>
                <a:lnTo>
                  <a:pt x="101296" y="2302056"/>
                </a:lnTo>
                <a:cubicBezTo>
                  <a:pt x="97930" y="2217822"/>
                  <a:pt x="96098" y="2133090"/>
                  <a:pt x="94705" y="2048216"/>
                </a:cubicBezTo>
                <a:lnTo>
                  <a:pt x="89879" y="1841559"/>
                </a:lnTo>
                <a:close/>
                <a:moveTo>
                  <a:pt x="94586" y="1625275"/>
                </a:moveTo>
                <a:lnTo>
                  <a:pt x="96944" y="1727746"/>
                </a:lnTo>
                <a:lnTo>
                  <a:pt x="96701" y="1731671"/>
                </a:lnTo>
                <a:lnTo>
                  <a:pt x="95442" y="1722183"/>
                </a:lnTo>
                <a:lnTo>
                  <a:pt x="94136" y="1635340"/>
                </a:lnTo>
                <a:close/>
                <a:moveTo>
                  <a:pt x="78559" y="1596702"/>
                </a:moveTo>
                <a:lnTo>
                  <a:pt x="77214" y="1666046"/>
                </a:lnTo>
                <a:cubicBezTo>
                  <a:pt x="76147" y="1806018"/>
                  <a:pt x="61053" y="1950545"/>
                  <a:pt x="64543" y="2104551"/>
                </a:cubicBezTo>
                <a:lnTo>
                  <a:pt x="67541" y="2253087"/>
                </a:lnTo>
                <a:lnTo>
                  <a:pt x="57083" y="2136789"/>
                </a:lnTo>
                <a:cubicBezTo>
                  <a:pt x="51228" y="2017790"/>
                  <a:pt x="59131" y="1896870"/>
                  <a:pt x="67033" y="1777949"/>
                </a:cubicBezTo>
                <a:close/>
                <a:moveTo>
                  <a:pt x="80352" y="1504188"/>
                </a:moveTo>
                <a:lnTo>
                  <a:pt x="82451" y="1534505"/>
                </a:lnTo>
                <a:lnTo>
                  <a:pt x="82269" y="1538354"/>
                </a:lnTo>
                <a:lnTo>
                  <a:pt x="78559" y="1596702"/>
                </a:lnTo>
                <a:close/>
                <a:moveTo>
                  <a:pt x="89206" y="1391530"/>
                </a:moveTo>
                <a:lnTo>
                  <a:pt x="92854" y="1550014"/>
                </a:lnTo>
                <a:lnTo>
                  <a:pt x="94136" y="1635340"/>
                </a:lnTo>
                <a:lnTo>
                  <a:pt x="88178" y="1768755"/>
                </a:lnTo>
                <a:lnTo>
                  <a:pt x="82838" y="1540108"/>
                </a:lnTo>
                <a:lnTo>
                  <a:pt x="82451" y="1534505"/>
                </a:lnTo>
                <a:close/>
                <a:moveTo>
                  <a:pt x="108249" y="1325701"/>
                </a:moveTo>
                <a:lnTo>
                  <a:pt x="108871" y="1518808"/>
                </a:lnTo>
                <a:cubicBezTo>
                  <a:pt x="115601" y="1754423"/>
                  <a:pt x="140033" y="1990834"/>
                  <a:pt x="180244" y="2222123"/>
                </a:cubicBezTo>
                <a:cubicBezTo>
                  <a:pt x="203029" y="2292294"/>
                  <a:pt x="225813" y="2362466"/>
                  <a:pt x="234571" y="2437192"/>
                </a:cubicBezTo>
                <a:cubicBezTo>
                  <a:pt x="252799" y="2493329"/>
                  <a:pt x="261557" y="2568056"/>
                  <a:pt x="279785" y="2624193"/>
                </a:cubicBezTo>
                <a:cubicBezTo>
                  <a:pt x="283986" y="2684885"/>
                  <a:pt x="306770" y="2755056"/>
                  <a:pt x="353051" y="2802085"/>
                </a:cubicBezTo>
                <a:cubicBezTo>
                  <a:pt x="399332" y="2849114"/>
                  <a:pt x="469108" y="2872999"/>
                  <a:pt x="534328" y="2882851"/>
                </a:cubicBezTo>
                <a:cubicBezTo>
                  <a:pt x="613574" y="2888148"/>
                  <a:pt x="692820" y="2893445"/>
                  <a:pt x="753483" y="2889261"/>
                </a:cubicBezTo>
                <a:cubicBezTo>
                  <a:pt x="846755" y="2890004"/>
                  <a:pt x="926002" y="2895301"/>
                  <a:pt x="1019274" y="2896043"/>
                </a:cubicBezTo>
                <a:cubicBezTo>
                  <a:pt x="1191793" y="2902083"/>
                  <a:pt x="1359755" y="2894088"/>
                  <a:pt x="1546300" y="2895573"/>
                </a:cubicBezTo>
                <a:cubicBezTo>
                  <a:pt x="1539287" y="2897851"/>
                  <a:pt x="1536920" y="2902498"/>
                  <a:pt x="1536305" y="2906575"/>
                </a:cubicBezTo>
                <a:lnTo>
                  <a:pt x="1536461" y="2908825"/>
                </a:lnTo>
                <a:lnTo>
                  <a:pt x="1481320" y="2902128"/>
                </a:lnTo>
                <a:cubicBezTo>
                  <a:pt x="1412680" y="2901144"/>
                  <a:pt x="1343075" y="2912109"/>
                  <a:pt x="1273207" y="2919281"/>
                </a:cubicBezTo>
                <a:lnTo>
                  <a:pt x="1269180" y="2919509"/>
                </a:lnTo>
                <a:lnTo>
                  <a:pt x="855869" y="2918073"/>
                </a:lnTo>
                <a:cubicBezTo>
                  <a:pt x="816246" y="2915424"/>
                  <a:pt x="776623" y="2912776"/>
                  <a:pt x="737570" y="2911882"/>
                </a:cubicBezTo>
                <a:lnTo>
                  <a:pt x="639506" y="2915582"/>
                </a:lnTo>
                <a:lnTo>
                  <a:pt x="612445" y="2914669"/>
                </a:lnTo>
                <a:lnTo>
                  <a:pt x="427029" y="2886662"/>
                </a:lnTo>
                <a:cubicBezTo>
                  <a:pt x="315528" y="2829782"/>
                  <a:pt x="274516" y="2703473"/>
                  <a:pt x="252088" y="2586644"/>
                </a:cubicBezTo>
                <a:cubicBezTo>
                  <a:pt x="204774" y="2369298"/>
                  <a:pt x="157460" y="2151951"/>
                  <a:pt x="123903" y="1936682"/>
                </a:cubicBezTo>
                <a:lnTo>
                  <a:pt x="97105" y="1734716"/>
                </a:lnTo>
                <a:lnTo>
                  <a:pt x="96944" y="1727746"/>
                </a:lnTo>
                <a:lnTo>
                  <a:pt x="99171" y="1691884"/>
                </a:lnTo>
                <a:cubicBezTo>
                  <a:pt x="103256" y="1614927"/>
                  <a:pt x="106157" y="1540294"/>
                  <a:pt x="106690" y="1470308"/>
                </a:cubicBezTo>
                <a:lnTo>
                  <a:pt x="103539" y="1424789"/>
                </a:lnTo>
                <a:lnTo>
                  <a:pt x="107757" y="1330336"/>
                </a:lnTo>
                <a:close/>
                <a:moveTo>
                  <a:pt x="98656" y="1267073"/>
                </a:moveTo>
                <a:lnTo>
                  <a:pt x="97763" y="1341338"/>
                </a:lnTo>
                <a:lnTo>
                  <a:pt x="103539" y="1424789"/>
                </a:lnTo>
                <a:lnTo>
                  <a:pt x="96509" y="1582211"/>
                </a:lnTo>
                <a:lnTo>
                  <a:pt x="94586" y="1625275"/>
                </a:lnTo>
                <a:lnTo>
                  <a:pt x="92854" y="1550014"/>
                </a:lnTo>
                <a:lnTo>
                  <a:pt x="91961" y="1490604"/>
                </a:lnTo>
                <a:close/>
                <a:moveTo>
                  <a:pt x="98952" y="1252917"/>
                </a:moveTo>
                <a:lnTo>
                  <a:pt x="98999" y="1255610"/>
                </a:lnTo>
                <a:lnTo>
                  <a:pt x="98656" y="1267073"/>
                </a:lnTo>
                <a:lnTo>
                  <a:pt x="98814" y="1253913"/>
                </a:lnTo>
                <a:close/>
                <a:moveTo>
                  <a:pt x="96105" y="1092651"/>
                </a:moveTo>
                <a:lnTo>
                  <a:pt x="98877" y="1248713"/>
                </a:lnTo>
                <a:lnTo>
                  <a:pt x="98814" y="1253913"/>
                </a:lnTo>
                <a:lnTo>
                  <a:pt x="94087" y="1288233"/>
                </a:lnTo>
                <a:lnTo>
                  <a:pt x="89206" y="1391530"/>
                </a:lnTo>
                <a:lnTo>
                  <a:pt x="87901" y="1334843"/>
                </a:lnTo>
                <a:lnTo>
                  <a:pt x="85716" y="1311508"/>
                </a:lnTo>
                <a:lnTo>
                  <a:pt x="90241" y="1180883"/>
                </a:lnTo>
                <a:close/>
                <a:moveTo>
                  <a:pt x="4705768" y="1074866"/>
                </a:moveTo>
                <a:lnTo>
                  <a:pt x="4725820" y="1227121"/>
                </a:lnTo>
                <a:lnTo>
                  <a:pt x="4728681" y="1251224"/>
                </a:lnTo>
                <a:lnTo>
                  <a:pt x="4733155" y="1488477"/>
                </a:lnTo>
                <a:cubicBezTo>
                  <a:pt x="4739262" y="1757988"/>
                  <a:pt x="4781075" y="2027784"/>
                  <a:pt x="4743019" y="2293817"/>
                </a:cubicBezTo>
                <a:lnTo>
                  <a:pt x="4734553" y="2338544"/>
                </a:lnTo>
                <a:lnTo>
                  <a:pt x="4735479" y="2330566"/>
                </a:lnTo>
                <a:cubicBezTo>
                  <a:pt x="4738710" y="2289035"/>
                  <a:pt x="4740194" y="2247344"/>
                  <a:pt x="4739344" y="2205927"/>
                </a:cubicBezTo>
                <a:lnTo>
                  <a:pt x="4737554" y="2184216"/>
                </a:lnTo>
                <a:lnTo>
                  <a:pt x="4742808" y="2143473"/>
                </a:lnTo>
                <a:cubicBezTo>
                  <a:pt x="4751142" y="1987082"/>
                  <a:pt x="4738766" y="1832567"/>
                  <a:pt x="4724921" y="1679499"/>
                </a:cubicBezTo>
                <a:lnTo>
                  <a:pt x="4721720" y="1641905"/>
                </a:lnTo>
                <a:lnTo>
                  <a:pt x="4723285" y="1559555"/>
                </a:lnTo>
                <a:cubicBezTo>
                  <a:pt x="4722702" y="1483144"/>
                  <a:pt x="4719785" y="1407006"/>
                  <a:pt x="4713662" y="1330697"/>
                </a:cubicBezTo>
                <a:lnTo>
                  <a:pt x="4705610" y="1266544"/>
                </a:lnTo>
                <a:close/>
                <a:moveTo>
                  <a:pt x="112331" y="1069237"/>
                </a:moveTo>
                <a:lnTo>
                  <a:pt x="110345" y="1170208"/>
                </a:lnTo>
                <a:lnTo>
                  <a:pt x="98952" y="1252917"/>
                </a:lnTo>
                <a:lnTo>
                  <a:pt x="98877" y="1248713"/>
                </a:lnTo>
                <a:lnTo>
                  <a:pt x="99355" y="1208952"/>
                </a:lnTo>
                <a:cubicBezTo>
                  <a:pt x="101989" y="1169312"/>
                  <a:pt x="104624" y="1129672"/>
                  <a:pt x="109011" y="1089462"/>
                </a:cubicBezTo>
                <a:close/>
                <a:moveTo>
                  <a:pt x="4724962" y="1063035"/>
                </a:moveTo>
                <a:lnTo>
                  <a:pt x="4784348" y="1502882"/>
                </a:lnTo>
                <a:cubicBezTo>
                  <a:pt x="4787838" y="1656889"/>
                  <a:pt x="4781858" y="1829484"/>
                  <a:pt x="4785347" y="1983490"/>
                </a:cubicBezTo>
                <a:cubicBezTo>
                  <a:pt x="4793394" y="2151531"/>
                  <a:pt x="4815467" y="2315018"/>
                  <a:pt x="4804930" y="2473579"/>
                </a:cubicBezTo>
                <a:cubicBezTo>
                  <a:pt x="4813333" y="2594962"/>
                  <a:pt x="4784213" y="2744043"/>
                  <a:pt x="4671645" y="2827135"/>
                </a:cubicBezTo>
                <a:cubicBezTo>
                  <a:pt x="4608259" y="2882622"/>
                  <a:pt x="4524167" y="2901200"/>
                  <a:pt x="4442739" y="2914550"/>
                </a:cubicBezTo>
                <a:lnTo>
                  <a:pt x="4396877" y="2921907"/>
                </a:lnTo>
                <a:lnTo>
                  <a:pt x="4459495" y="2896020"/>
                </a:lnTo>
                <a:lnTo>
                  <a:pt x="4463840" y="2893335"/>
                </a:lnTo>
                <a:lnTo>
                  <a:pt x="4475275" y="2890896"/>
                </a:lnTo>
                <a:cubicBezTo>
                  <a:pt x="4535937" y="2886713"/>
                  <a:pt x="4592043" y="2868495"/>
                  <a:pt x="4643592" y="2836244"/>
                </a:cubicBezTo>
                <a:cubicBezTo>
                  <a:pt x="4695141" y="2803992"/>
                  <a:pt x="4723550" y="2748226"/>
                  <a:pt x="4751958" y="2692460"/>
                </a:cubicBezTo>
                <a:cubicBezTo>
                  <a:pt x="4809132" y="2534270"/>
                  <a:pt x="4801085" y="2366229"/>
                  <a:pt x="4779012" y="2202743"/>
                </a:cubicBezTo>
                <a:cubicBezTo>
                  <a:pt x="4770965" y="2034702"/>
                  <a:pt x="4767476" y="1880696"/>
                  <a:pt x="4759429" y="1712655"/>
                </a:cubicBezTo>
                <a:cubicBezTo>
                  <a:pt x="4764698" y="1633374"/>
                  <a:pt x="4761813" y="1552863"/>
                  <a:pt x="4754853" y="1471735"/>
                </a:cubicBezTo>
                <a:lnTo>
                  <a:pt x="4728681" y="1251224"/>
                </a:lnTo>
                <a:lnTo>
                  <a:pt x="4725267" y="1070222"/>
                </a:lnTo>
                <a:close/>
                <a:moveTo>
                  <a:pt x="22227" y="862102"/>
                </a:moveTo>
                <a:lnTo>
                  <a:pt x="28118" y="904092"/>
                </a:lnTo>
                <a:lnTo>
                  <a:pt x="21532" y="1017026"/>
                </a:lnTo>
                <a:cubicBezTo>
                  <a:pt x="29578" y="1185067"/>
                  <a:pt x="33068" y="1339073"/>
                  <a:pt x="27088" y="1511668"/>
                </a:cubicBezTo>
                <a:cubicBezTo>
                  <a:pt x="34068" y="1819681"/>
                  <a:pt x="12994" y="2136803"/>
                  <a:pt x="71167" y="2459221"/>
                </a:cubicBezTo>
                <a:lnTo>
                  <a:pt x="71940" y="2462972"/>
                </a:lnTo>
                <a:lnTo>
                  <a:pt x="85922" y="2599831"/>
                </a:lnTo>
                <a:lnTo>
                  <a:pt x="84126" y="2594639"/>
                </a:lnTo>
                <a:cubicBezTo>
                  <a:pt x="52583" y="2449741"/>
                  <a:pt x="35067" y="2300289"/>
                  <a:pt x="17551" y="2150837"/>
                </a:cubicBezTo>
                <a:cubicBezTo>
                  <a:pt x="14061" y="1996831"/>
                  <a:pt x="10571" y="1842824"/>
                  <a:pt x="16552" y="1670229"/>
                </a:cubicBezTo>
                <a:cubicBezTo>
                  <a:pt x="13062" y="1516223"/>
                  <a:pt x="9572" y="1362216"/>
                  <a:pt x="15552" y="1189621"/>
                </a:cubicBezTo>
                <a:cubicBezTo>
                  <a:pt x="6794" y="1114895"/>
                  <a:pt x="12063" y="1035614"/>
                  <a:pt x="17331" y="956334"/>
                </a:cubicBezTo>
                <a:close/>
                <a:moveTo>
                  <a:pt x="39026" y="817079"/>
                </a:moveTo>
                <a:lnTo>
                  <a:pt x="41538" y="839876"/>
                </a:lnTo>
                <a:lnTo>
                  <a:pt x="85716" y="1311508"/>
                </a:lnTo>
                <a:lnTo>
                  <a:pt x="82019" y="1418202"/>
                </a:lnTo>
                <a:lnTo>
                  <a:pt x="80352" y="1504188"/>
                </a:lnTo>
                <a:lnTo>
                  <a:pt x="66034" y="1297341"/>
                </a:lnTo>
                <a:cubicBezTo>
                  <a:pt x="59643" y="1217968"/>
                  <a:pt x="53252" y="1138595"/>
                  <a:pt x="49229" y="1054574"/>
                </a:cubicBezTo>
                <a:cubicBezTo>
                  <a:pt x="42572" y="1010194"/>
                  <a:pt x="37053" y="969323"/>
                  <a:pt x="31535" y="928451"/>
                </a:cubicBezTo>
                <a:lnTo>
                  <a:pt x="28118" y="904092"/>
                </a:lnTo>
                <a:lnTo>
                  <a:pt x="28909" y="890519"/>
                </a:lnTo>
                <a:close/>
                <a:moveTo>
                  <a:pt x="130739" y="762960"/>
                </a:moveTo>
                <a:lnTo>
                  <a:pt x="134811" y="840619"/>
                </a:lnTo>
                <a:cubicBezTo>
                  <a:pt x="138834" y="924639"/>
                  <a:pt x="138212" y="1006290"/>
                  <a:pt x="133513" y="1087324"/>
                </a:cubicBezTo>
                <a:lnTo>
                  <a:pt x="108249" y="1325701"/>
                </a:lnTo>
                <a:lnTo>
                  <a:pt x="108113" y="1283678"/>
                </a:lnTo>
                <a:lnTo>
                  <a:pt x="110345" y="1170208"/>
                </a:lnTo>
                <a:lnTo>
                  <a:pt x="111984" y="1158310"/>
                </a:lnTo>
                <a:cubicBezTo>
                  <a:pt x="115232" y="1114592"/>
                  <a:pt x="116727" y="1071443"/>
                  <a:pt x="119362" y="1031803"/>
                </a:cubicBezTo>
                <a:lnTo>
                  <a:pt x="119305" y="1026755"/>
                </a:lnTo>
                <a:lnTo>
                  <a:pt x="129187" y="966557"/>
                </a:lnTo>
                <a:cubicBezTo>
                  <a:pt x="127264" y="912882"/>
                  <a:pt x="128848" y="858069"/>
                  <a:pt x="130432" y="803256"/>
                </a:cubicBezTo>
                <a:close/>
                <a:moveTo>
                  <a:pt x="112063" y="700055"/>
                </a:moveTo>
                <a:lnTo>
                  <a:pt x="116583" y="784481"/>
                </a:lnTo>
                <a:cubicBezTo>
                  <a:pt x="113949" y="824122"/>
                  <a:pt x="115961" y="866132"/>
                  <a:pt x="117973" y="908142"/>
                </a:cubicBezTo>
                <a:lnTo>
                  <a:pt x="119305" y="1026755"/>
                </a:lnTo>
                <a:lnTo>
                  <a:pt x="112331" y="1069237"/>
                </a:lnTo>
                <a:lnTo>
                  <a:pt x="112873" y="1041666"/>
                </a:lnTo>
                <a:lnTo>
                  <a:pt x="108469" y="859210"/>
                </a:lnTo>
                <a:lnTo>
                  <a:pt x="109214" y="833416"/>
                </a:lnTo>
                <a:cubicBezTo>
                  <a:pt x="109481" y="798423"/>
                  <a:pt x="109748" y="763430"/>
                  <a:pt x="112382" y="723790"/>
                </a:cubicBezTo>
                <a:close/>
                <a:moveTo>
                  <a:pt x="111436" y="653496"/>
                </a:moveTo>
                <a:lnTo>
                  <a:pt x="112063" y="700055"/>
                </a:lnTo>
                <a:lnTo>
                  <a:pt x="110782" y="676134"/>
                </a:lnTo>
                <a:close/>
                <a:moveTo>
                  <a:pt x="125614" y="582255"/>
                </a:moveTo>
                <a:lnTo>
                  <a:pt x="131677" y="639955"/>
                </a:lnTo>
                <a:lnTo>
                  <a:pt x="130739" y="762960"/>
                </a:lnTo>
                <a:lnTo>
                  <a:pt x="123614" y="627059"/>
                </a:lnTo>
                <a:close/>
                <a:moveTo>
                  <a:pt x="107315" y="508343"/>
                </a:moveTo>
                <a:lnTo>
                  <a:pt x="113449" y="583818"/>
                </a:lnTo>
                <a:lnTo>
                  <a:pt x="111436" y="653496"/>
                </a:lnTo>
                <a:lnTo>
                  <a:pt x="111219" y="637386"/>
                </a:lnTo>
                <a:cubicBezTo>
                  <a:pt x="110795" y="606981"/>
                  <a:pt x="109725" y="575331"/>
                  <a:pt x="106178" y="543515"/>
                </a:cubicBezTo>
                <a:lnTo>
                  <a:pt x="105352" y="539578"/>
                </a:lnTo>
                <a:close/>
                <a:moveTo>
                  <a:pt x="105598" y="451138"/>
                </a:moveTo>
                <a:lnTo>
                  <a:pt x="109894" y="467295"/>
                </a:lnTo>
                <a:lnTo>
                  <a:pt x="107315" y="508343"/>
                </a:lnTo>
                <a:lnTo>
                  <a:pt x="104389" y="472344"/>
                </a:lnTo>
                <a:close/>
                <a:moveTo>
                  <a:pt x="85934" y="447979"/>
                </a:moveTo>
                <a:lnTo>
                  <a:pt x="86278" y="448651"/>
                </a:lnTo>
                <a:lnTo>
                  <a:pt x="105352" y="539578"/>
                </a:lnTo>
                <a:lnTo>
                  <a:pt x="104336" y="555749"/>
                </a:lnTo>
                <a:cubicBezTo>
                  <a:pt x="108715" y="593112"/>
                  <a:pt x="109587" y="631614"/>
                  <a:pt x="110460" y="670115"/>
                </a:cubicBezTo>
                <a:lnTo>
                  <a:pt x="110782" y="676134"/>
                </a:lnTo>
                <a:lnTo>
                  <a:pt x="110282" y="693444"/>
                </a:lnTo>
                <a:cubicBezTo>
                  <a:pt x="110015" y="728437"/>
                  <a:pt x="109748" y="763430"/>
                  <a:pt x="107114" y="803070"/>
                </a:cubicBezTo>
                <a:lnTo>
                  <a:pt x="108469" y="859210"/>
                </a:lnTo>
                <a:lnTo>
                  <a:pt x="106046" y="943042"/>
                </a:lnTo>
                <a:lnTo>
                  <a:pt x="96105" y="1092651"/>
                </a:lnTo>
                <a:lnTo>
                  <a:pt x="94512" y="1003025"/>
                </a:lnTo>
                <a:cubicBezTo>
                  <a:pt x="91059" y="920759"/>
                  <a:pt x="88175" y="840248"/>
                  <a:pt x="93443" y="760967"/>
                </a:cubicBezTo>
                <a:cubicBezTo>
                  <a:pt x="98712" y="681687"/>
                  <a:pt x="94510" y="620995"/>
                  <a:pt x="85752" y="546269"/>
                </a:cubicBezTo>
                <a:close/>
                <a:moveTo>
                  <a:pt x="48147" y="374135"/>
                </a:moveTo>
                <a:lnTo>
                  <a:pt x="53687" y="384962"/>
                </a:lnTo>
                <a:lnTo>
                  <a:pt x="43985" y="413903"/>
                </a:lnTo>
                <a:cubicBezTo>
                  <a:pt x="34216" y="462162"/>
                  <a:pt x="38155" y="519060"/>
                  <a:pt x="34203" y="578521"/>
                </a:cubicBezTo>
                <a:cubicBezTo>
                  <a:pt x="38405" y="639212"/>
                  <a:pt x="42605" y="699904"/>
                  <a:pt x="46807" y="760596"/>
                </a:cubicBezTo>
                <a:lnTo>
                  <a:pt x="39026" y="817079"/>
                </a:lnTo>
                <a:lnTo>
                  <a:pt x="19039" y="635697"/>
                </a:lnTo>
                <a:lnTo>
                  <a:pt x="19032" y="628049"/>
                </a:lnTo>
                <a:cubicBezTo>
                  <a:pt x="18181" y="596328"/>
                  <a:pt x="17111" y="564678"/>
                  <a:pt x="17640" y="533478"/>
                </a:cubicBezTo>
                <a:lnTo>
                  <a:pt x="21420" y="491168"/>
                </a:lnTo>
                <a:lnTo>
                  <a:pt x="30143" y="428610"/>
                </a:lnTo>
                <a:close/>
                <a:moveTo>
                  <a:pt x="47874" y="360796"/>
                </a:moveTo>
                <a:lnTo>
                  <a:pt x="52254" y="361709"/>
                </a:lnTo>
                <a:lnTo>
                  <a:pt x="48147" y="374135"/>
                </a:lnTo>
                <a:lnTo>
                  <a:pt x="45614" y="369186"/>
                </a:lnTo>
                <a:close/>
                <a:moveTo>
                  <a:pt x="59870" y="347174"/>
                </a:moveTo>
                <a:cubicBezTo>
                  <a:pt x="63946" y="347790"/>
                  <a:pt x="68592" y="350160"/>
                  <a:pt x="68592" y="350160"/>
                </a:cubicBezTo>
                <a:lnTo>
                  <a:pt x="90298" y="402896"/>
                </a:lnTo>
                <a:lnTo>
                  <a:pt x="85939" y="445368"/>
                </a:lnTo>
                <a:lnTo>
                  <a:pt x="85934" y="447979"/>
                </a:lnTo>
                <a:lnTo>
                  <a:pt x="53687" y="384962"/>
                </a:lnTo>
                <a:lnTo>
                  <a:pt x="59123" y="368748"/>
                </a:lnTo>
                <a:cubicBezTo>
                  <a:pt x="59123" y="368748"/>
                  <a:pt x="57983" y="365240"/>
                  <a:pt x="55091" y="362300"/>
                </a:cubicBezTo>
                <a:lnTo>
                  <a:pt x="52254" y="361709"/>
                </a:lnTo>
                <a:lnTo>
                  <a:pt x="54565" y="354714"/>
                </a:lnTo>
                <a:cubicBezTo>
                  <a:pt x="52287" y="347697"/>
                  <a:pt x="55794" y="346558"/>
                  <a:pt x="59870" y="347174"/>
                </a:cubicBezTo>
                <a:close/>
                <a:moveTo>
                  <a:pt x="134089" y="323579"/>
                </a:moveTo>
                <a:lnTo>
                  <a:pt x="133456" y="406668"/>
                </a:lnTo>
                <a:lnTo>
                  <a:pt x="125614" y="582255"/>
                </a:lnTo>
                <a:lnTo>
                  <a:pt x="115914" y="489934"/>
                </a:lnTo>
                <a:lnTo>
                  <a:pt x="109894" y="467295"/>
                </a:lnTo>
                <a:lnTo>
                  <a:pt x="110307" y="460726"/>
                </a:lnTo>
                <a:lnTo>
                  <a:pt x="108055" y="415365"/>
                </a:lnTo>
                <a:lnTo>
                  <a:pt x="119785" y="364565"/>
                </a:lnTo>
                <a:close/>
                <a:moveTo>
                  <a:pt x="127388" y="259234"/>
                </a:moveTo>
                <a:lnTo>
                  <a:pt x="122820" y="272435"/>
                </a:lnTo>
                <a:cubicBezTo>
                  <a:pt x="115584" y="303873"/>
                  <a:pt x="110671" y="336496"/>
                  <a:pt x="105759" y="369119"/>
                </a:cubicBezTo>
                <a:lnTo>
                  <a:pt x="108055" y="415365"/>
                </a:lnTo>
                <a:lnTo>
                  <a:pt x="107501" y="417762"/>
                </a:lnTo>
                <a:lnTo>
                  <a:pt x="105598" y="451138"/>
                </a:lnTo>
                <a:lnTo>
                  <a:pt x="97283" y="419868"/>
                </a:lnTo>
                <a:lnTo>
                  <a:pt x="90298" y="402896"/>
                </a:lnTo>
                <a:lnTo>
                  <a:pt x="96645" y="341051"/>
                </a:lnTo>
                <a:cubicBezTo>
                  <a:pt x="102697" y="311936"/>
                  <a:pt x="112518" y="285477"/>
                  <a:pt x="125599" y="261594"/>
                </a:cubicBezTo>
                <a:close/>
                <a:moveTo>
                  <a:pt x="4364100" y="192225"/>
                </a:moveTo>
                <a:lnTo>
                  <a:pt x="4453473" y="245089"/>
                </a:lnTo>
                <a:cubicBezTo>
                  <a:pt x="4480120" y="267464"/>
                  <a:pt x="4503830" y="292733"/>
                  <a:pt x="4525047" y="320023"/>
                </a:cubicBezTo>
                <a:lnTo>
                  <a:pt x="4569090" y="387754"/>
                </a:lnTo>
                <a:lnTo>
                  <a:pt x="4606261" y="466120"/>
                </a:lnTo>
                <a:lnTo>
                  <a:pt x="4622395" y="504839"/>
                </a:lnTo>
                <a:lnTo>
                  <a:pt x="4663641" y="665538"/>
                </a:lnTo>
                <a:cubicBezTo>
                  <a:pt x="4674856" y="723952"/>
                  <a:pt x="4683440" y="783220"/>
                  <a:pt x="4691740" y="841611"/>
                </a:cubicBezTo>
                <a:lnTo>
                  <a:pt x="4696749" y="874034"/>
                </a:lnTo>
                <a:lnTo>
                  <a:pt x="4705811" y="1022240"/>
                </a:lnTo>
                <a:lnTo>
                  <a:pt x="4705768" y="1074866"/>
                </a:lnTo>
                <a:lnTo>
                  <a:pt x="4699368" y="1026272"/>
                </a:lnTo>
                <a:cubicBezTo>
                  <a:pt x="4689382" y="959701"/>
                  <a:pt x="4679396" y="893131"/>
                  <a:pt x="4672916" y="825422"/>
                </a:cubicBezTo>
                <a:cubicBezTo>
                  <a:pt x="4650487" y="708593"/>
                  <a:pt x="4637528" y="573175"/>
                  <a:pt x="4587046" y="465455"/>
                </a:cubicBezTo>
                <a:cubicBezTo>
                  <a:pt x="4545767" y="374139"/>
                  <a:pt x="4488709" y="287947"/>
                  <a:pt x="4407880" y="222562"/>
                </a:cubicBezTo>
                <a:lnTo>
                  <a:pt x="4368720" y="197113"/>
                </a:lnTo>
                <a:close/>
                <a:moveTo>
                  <a:pt x="4305101" y="168724"/>
                </a:moveTo>
                <a:lnTo>
                  <a:pt x="4356209" y="188983"/>
                </a:lnTo>
                <a:lnTo>
                  <a:pt x="4368720" y="197113"/>
                </a:lnTo>
                <a:lnTo>
                  <a:pt x="4412097" y="243009"/>
                </a:lnTo>
                <a:cubicBezTo>
                  <a:pt x="4428838" y="264723"/>
                  <a:pt x="4443826" y="287006"/>
                  <a:pt x="4457674" y="305780"/>
                </a:cubicBezTo>
                <a:cubicBezTo>
                  <a:pt x="4540766" y="418426"/>
                  <a:pt x="4567751" y="549290"/>
                  <a:pt x="4608763" y="675599"/>
                </a:cubicBezTo>
                <a:cubicBezTo>
                  <a:pt x="4640306" y="820497"/>
                  <a:pt x="4671849" y="965394"/>
                  <a:pt x="4684808" y="1100812"/>
                </a:cubicBezTo>
                <a:lnTo>
                  <a:pt x="4705610" y="1266544"/>
                </a:lnTo>
                <a:lnTo>
                  <a:pt x="4705458" y="1450928"/>
                </a:lnTo>
                <a:lnTo>
                  <a:pt x="4721720" y="1641905"/>
                </a:lnTo>
                <a:lnTo>
                  <a:pt x="4718904" y="1790051"/>
                </a:lnTo>
                <a:lnTo>
                  <a:pt x="4707672" y="1990470"/>
                </a:lnTo>
                <a:lnTo>
                  <a:pt x="4701544" y="1964159"/>
                </a:lnTo>
                <a:cubicBezTo>
                  <a:pt x="4699266" y="1957142"/>
                  <a:pt x="4694620" y="1954772"/>
                  <a:pt x="4691114" y="1955911"/>
                </a:cubicBezTo>
                <a:lnTo>
                  <a:pt x="4690837" y="1956895"/>
                </a:lnTo>
                <a:lnTo>
                  <a:pt x="4687500" y="1887206"/>
                </a:lnTo>
                <a:lnTo>
                  <a:pt x="4692993" y="1805009"/>
                </a:lnTo>
                <a:cubicBezTo>
                  <a:pt x="4703932" y="1574566"/>
                  <a:pt x="4700473" y="1340070"/>
                  <a:pt x="4670781" y="1105366"/>
                </a:cubicBezTo>
                <a:cubicBezTo>
                  <a:pt x="4653265" y="955914"/>
                  <a:pt x="4621723" y="811017"/>
                  <a:pt x="4590180" y="666119"/>
                </a:cubicBezTo>
                <a:lnTo>
                  <a:pt x="4587139" y="656458"/>
                </a:lnTo>
                <a:lnTo>
                  <a:pt x="4572308" y="563324"/>
                </a:lnTo>
                <a:cubicBezTo>
                  <a:pt x="4551802" y="500170"/>
                  <a:pt x="4526650" y="434645"/>
                  <a:pt x="4492118" y="376045"/>
                </a:cubicBezTo>
                <a:lnTo>
                  <a:pt x="4469554" y="345083"/>
                </a:lnTo>
                <a:lnTo>
                  <a:pt x="4439091" y="296300"/>
                </a:lnTo>
                <a:cubicBezTo>
                  <a:pt x="4409115" y="251734"/>
                  <a:pt x="4374405" y="216463"/>
                  <a:pt x="4336143" y="188162"/>
                </a:cubicBezTo>
                <a:close/>
                <a:moveTo>
                  <a:pt x="4301438" y="149051"/>
                </a:moveTo>
                <a:lnTo>
                  <a:pt x="4371210" y="176776"/>
                </a:lnTo>
                <a:cubicBezTo>
                  <a:pt x="4428143" y="202893"/>
                  <a:pt x="4481526" y="235980"/>
                  <a:pt x="4527806" y="283009"/>
                </a:cubicBezTo>
                <a:cubicBezTo>
                  <a:pt x="4606341" y="381620"/>
                  <a:pt x="4665936" y="517409"/>
                  <a:pt x="4692922" y="648273"/>
                </a:cubicBezTo>
                <a:cubicBezTo>
                  <a:pt x="4704048" y="718352"/>
                  <a:pt x="4711382" y="788692"/>
                  <a:pt x="4716310" y="859086"/>
                </a:cubicBezTo>
                <a:lnTo>
                  <a:pt x="4724962" y="1063035"/>
                </a:lnTo>
                <a:lnTo>
                  <a:pt x="4718129" y="1012423"/>
                </a:lnTo>
                <a:lnTo>
                  <a:pt x="4696749" y="874034"/>
                </a:lnTo>
                <a:lnTo>
                  <a:pt x="4692658" y="807134"/>
                </a:lnTo>
                <a:cubicBezTo>
                  <a:pt x="4685549" y="735994"/>
                  <a:pt x="4675300" y="665630"/>
                  <a:pt x="4660668" y="596690"/>
                </a:cubicBezTo>
                <a:lnTo>
                  <a:pt x="4622395" y="504839"/>
                </a:lnTo>
                <a:lnTo>
                  <a:pt x="4619763" y="494587"/>
                </a:lnTo>
                <a:lnTo>
                  <a:pt x="4606261" y="466120"/>
                </a:lnTo>
                <a:lnTo>
                  <a:pt x="4581662" y="407087"/>
                </a:lnTo>
                <a:lnTo>
                  <a:pt x="4569090" y="387754"/>
                </a:lnTo>
                <a:lnTo>
                  <a:pt x="4546034" y="339146"/>
                </a:lnTo>
                <a:cubicBezTo>
                  <a:pt x="4504488" y="282823"/>
                  <a:pt x="4454701" y="236933"/>
                  <a:pt x="4398426" y="200906"/>
                </a:cubicBezTo>
                <a:lnTo>
                  <a:pt x="4310408" y="154740"/>
                </a:lnTo>
                <a:close/>
                <a:moveTo>
                  <a:pt x="4037547" y="128058"/>
                </a:moveTo>
                <a:lnTo>
                  <a:pt x="4056638" y="135413"/>
                </a:lnTo>
                <a:cubicBezTo>
                  <a:pt x="4160252" y="165765"/>
                  <a:pt x="4268601" y="177126"/>
                  <a:pt x="4355644" y="230312"/>
                </a:cubicBezTo>
                <a:cubicBezTo>
                  <a:pt x="4384658" y="248040"/>
                  <a:pt x="4410143" y="269823"/>
                  <a:pt x="4432692" y="294500"/>
                </a:cubicBezTo>
                <a:lnTo>
                  <a:pt x="4469554" y="345083"/>
                </a:lnTo>
                <a:lnTo>
                  <a:pt x="4490063" y="377924"/>
                </a:lnTo>
                <a:cubicBezTo>
                  <a:pt x="4504705" y="407349"/>
                  <a:pt x="4517292" y="438653"/>
                  <a:pt x="4528706" y="470823"/>
                </a:cubicBezTo>
                <a:lnTo>
                  <a:pt x="4587139" y="656458"/>
                </a:lnTo>
                <a:lnTo>
                  <a:pt x="4604020" y="762466"/>
                </a:lnTo>
                <a:cubicBezTo>
                  <a:pt x="4612253" y="829605"/>
                  <a:pt x="4618733" y="897314"/>
                  <a:pt x="4625213" y="965023"/>
                </a:cubicBezTo>
                <a:cubicBezTo>
                  <a:pt x="4633259" y="1133064"/>
                  <a:pt x="4659889" y="1310584"/>
                  <a:pt x="4667935" y="1478625"/>
                </a:cubicBezTo>
                <a:lnTo>
                  <a:pt x="4687500" y="1887206"/>
                </a:lnTo>
                <a:lnTo>
                  <a:pt x="4677693" y="2033960"/>
                </a:lnTo>
                <a:lnTo>
                  <a:pt x="4671371" y="2129094"/>
                </a:lnTo>
                <a:lnTo>
                  <a:pt x="4670146" y="2106223"/>
                </a:lnTo>
                <a:cubicBezTo>
                  <a:pt x="4669273" y="2067721"/>
                  <a:pt x="4668401" y="2029220"/>
                  <a:pt x="4664022" y="1991856"/>
                </a:cubicBezTo>
                <a:cubicBezTo>
                  <a:pt x="4670002" y="1819261"/>
                  <a:pt x="4661955" y="1651220"/>
                  <a:pt x="4653909" y="1483180"/>
                </a:cubicBezTo>
                <a:cubicBezTo>
                  <a:pt x="4631836" y="1319693"/>
                  <a:pt x="4623789" y="1151652"/>
                  <a:pt x="4597160" y="974132"/>
                </a:cubicBezTo>
                <a:cubicBezTo>
                  <a:pt x="4584200" y="838714"/>
                  <a:pt x="4585268" y="698742"/>
                  <a:pt x="4539699" y="558398"/>
                </a:cubicBezTo>
                <a:cubicBezTo>
                  <a:pt x="4512713" y="427535"/>
                  <a:pt x="4453117" y="291746"/>
                  <a:pt x="4323034" y="225386"/>
                </a:cubicBezTo>
                <a:cubicBezTo>
                  <a:pt x="4213198" y="179601"/>
                  <a:pt x="4095839" y="183770"/>
                  <a:pt x="3990467" y="138021"/>
                </a:cubicBezTo>
                <a:lnTo>
                  <a:pt x="3977219" y="131167"/>
                </a:lnTo>
                <a:close/>
                <a:moveTo>
                  <a:pt x="3506020" y="127945"/>
                </a:moveTo>
                <a:lnTo>
                  <a:pt x="3750083" y="132170"/>
                </a:lnTo>
                <a:cubicBezTo>
                  <a:pt x="3673115" y="133890"/>
                  <a:pt x="3595008" y="132102"/>
                  <a:pt x="3516332" y="128559"/>
                </a:cubicBezTo>
                <a:close/>
                <a:moveTo>
                  <a:pt x="3968294" y="126550"/>
                </a:moveTo>
                <a:lnTo>
                  <a:pt x="3977219" y="131167"/>
                </a:lnTo>
                <a:lnTo>
                  <a:pt x="3959377" y="132087"/>
                </a:lnTo>
                <a:cubicBezTo>
                  <a:pt x="3889992" y="133284"/>
                  <a:pt x="3820037" y="132727"/>
                  <a:pt x="3750083" y="132170"/>
                </a:cubicBezTo>
                <a:cubicBezTo>
                  <a:pt x="3820037" y="132727"/>
                  <a:pt x="3888853" y="129775"/>
                  <a:pt x="3957668" y="126824"/>
                </a:cubicBezTo>
                <a:close/>
                <a:moveTo>
                  <a:pt x="4134717" y="124602"/>
                </a:moveTo>
                <a:lnTo>
                  <a:pt x="4198689" y="132680"/>
                </a:lnTo>
                <a:lnTo>
                  <a:pt x="4283726" y="155339"/>
                </a:lnTo>
                <a:lnTo>
                  <a:pt x="4305101" y="168724"/>
                </a:lnTo>
                <a:lnTo>
                  <a:pt x="4273425" y="156167"/>
                </a:lnTo>
                <a:cubicBezTo>
                  <a:pt x="4243182" y="146594"/>
                  <a:pt x="4212632" y="139061"/>
                  <a:pt x="4181491" y="132688"/>
                </a:cubicBezTo>
                <a:close/>
                <a:moveTo>
                  <a:pt x="4127806" y="123407"/>
                </a:moveTo>
                <a:lnTo>
                  <a:pt x="4134717" y="124602"/>
                </a:lnTo>
                <a:lnTo>
                  <a:pt x="4125994" y="123500"/>
                </a:lnTo>
                <a:close/>
                <a:moveTo>
                  <a:pt x="4119337" y="122660"/>
                </a:moveTo>
                <a:lnTo>
                  <a:pt x="4125994" y="123500"/>
                </a:lnTo>
                <a:lnTo>
                  <a:pt x="4037547" y="128058"/>
                </a:lnTo>
                <a:lnTo>
                  <a:pt x="4029537" y="124973"/>
                </a:lnTo>
                <a:close/>
                <a:moveTo>
                  <a:pt x="4211889" y="121849"/>
                </a:moveTo>
                <a:cubicBezTo>
                  <a:pt x="4245638" y="130283"/>
                  <a:pt x="4278204" y="141041"/>
                  <a:pt x="4309366" y="154193"/>
                </a:cubicBezTo>
                <a:lnTo>
                  <a:pt x="4310408" y="154740"/>
                </a:lnTo>
                <a:lnTo>
                  <a:pt x="4355999" y="183654"/>
                </a:lnTo>
                <a:lnTo>
                  <a:pt x="4364100" y="192225"/>
                </a:lnTo>
                <a:lnTo>
                  <a:pt x="4363516" y="191880"/>
                </a:lnTo>
                <a:lnTo>
                  <a:pt x="4356209" y="188983"/>
                </a:lnTo>
                <a:lnTo>
                  <a:pt x="4318833" y="164694"/>
                </a:lnTo>
                <a:lnTo>
                  <a:pt x="4283726" y="155339"/>
                </a:lnTo>
                <a:lnTo>
                  <a:pt x="4276236" y="150649"/>
                </a:lnTo>
                <a:cubicBezTo>
                  <a:pt x="4255477" y="139693"/>
                  <a:pt x="4233979" y="130190"/>
                  <a:pt x="4211889" y="121849"/>
                </a:cubicBezTo>
                <a:close/>
                <a:moveTo>
                  <a:pt x="4165253" y="121477"/>
                </a:moveTo>
                <a:lnTo>
                  <a:pt x="4127806" y="123407"/>
                </a:lnTo>
                <a:lnTo>
                  <a:pt x="4122946" y="122567"/>
                </a:lnTo>
                <a:close/>
                <a:moveTo>
                  <a:pt x="4162499" y="112996"/>
                </a:moveTo>
                <a:lnTo>
                  <a:pt x="4169771" y="114299"/>
                </a:lnTo>
                <a:lnTo>
                  <a:pt x="4165253" y="121477"/>
                </a:lnTo>
                <a:close/>
                <a:moveTo>
                  <a:pt x="3946562" y="110229"/>
                </a:moveTo>
                <a:lnTo>
                  <a:pt x="3954585" y="110614"/>
                </a:lnTo>
                <a:lnTo>
                  <a:pt x="3998477" y="113008"/>
                </a:lnTo>
                <a:lnTo>
                  <a:pt x="4029537" y="124973"/>
                </a:lnTo>
                <a:lnTo>
                  <a:pt x="3968294" y="126550"/>
                </a:lnTo>
                <a:lnTo>
                  <a:pt x="3946098" y="115067"/>
                </a:lnTo>
                <a:cubicBezTo>
                  <a:pt x="3946098" y="115067"/>
                  <a:pt x="3946098" y="115067"/>
                  <a:pt x="3945528" y="113312"/>
                </a:cubicBezTo>
                <a:lnTo>
                  <a:pt x="3944579" y="110388"/>
                </a:lnTo>
                <a:close/>
                <a:moveTo>
                  <a:pt x="4172775" y="109529"/>
                </a:moveTo>
                <a:lnTo>
                  <a:pt x="4178411" y="110308"/>
                </a:lnTo>
                <a:lnTo>
                  <a:pt x="4211889" y="121849"/>
                </a:lnTo>
                <a:lnTo>
                  <a:pt x="4169771" y="114299"/>
                </a:lnTo>
                <a:close/>
                <a:moveTo>
                  <a:pt x="3962054" y="108986"/>
                </a:moveTo>
                <a:lnTo>
                  <a:pt x="3960124" y="110512"/>
                </a:lnTo>
                <a:lnTo>
                  <a:pt x="3959690" y="109176"/>
                </a:lnTo>
                <a:close/>
                <a:moveTo>
                  <a:pt x="3903702" y="108174"/>
                </a:moveTo>
                <a:lnTo>
                  <a:pt x="3944495" y="110130"/>
                </a:lnTo>
                <a:lnTo>
                  <a:pt x="3944579" y="110388"/>
                </a:lnTo>
                <a:lnTo>
                  <a:pt x="3923092" y="112113"/>
                </a:lnTo>
                <a:cubicBezTo>
                  <a:pt x="3845823" y="115143"/>
                  <a:pt x="3768867" y="115405"/>
                  <a:pt x="3691921" y="114209"/>
                </a:cubicBezTo>
                <a:lnTo>
                  <a:pt x="3508939" y="108943"/>
                </a:lnTo>
                <a:lnTo>
                  <a:pt x="3659881" y="111038"/>
                </a:lnTo>
                <a:close/>
                <a:moveTo>
                  <a:pt x="3984681" y="107693"/>
                </a:moveTo>
                <a:lnTo>
                  <a:pt x="4086006" y="116181"/>
                </a:lnTo>
                <a:lnTo>
                  <a:pt x="4122946" y="122567"/>
                </a:lnTo>
                <a:lnTo>
                  <a:pt x="4119337" y="122660"/>
                </a:lnTo>
                <a:lnTo>
                  <a:pt x="4076671" y="117273"/>
                </a:lnTo>
                <a:lnTo>
                  <a:pt x="3998477" y="113008"/>
                </a:lnTo>
                <a:close/>
                <a:moveTo>
                  <a:pt x="3983557" y="107260"/>
                </a:moveTo>
                <a:lnTo>
                  <a:pt x="3984681" y="107693"/>
                </a:lnTo>
                <a:lnTo>
                  <a:pt x="3981490" y="107426"/>
                </a:lnTo>
                <a:close/>
                <a:moveTo>
                  <a:pt x="3965698" y="106103"/>
                </a:moveTo>
                <a:lnTo>
                  <a:pt x="3981490" y="107426"/>
                </a:lnTo>
                <a:lnTo>
                  <a:pt x="3962054" y="108986"/>
                </a:lnTo>
                <a:close/>
                <a:moveTo>
                  <a:pt x="3955838" y="105277"/>
                </a:moveTo>
                <a:lnTo>
                  <a:pt x="3958497" y="105500"/>
                </a:lnTo>
                <a:lnTo>
                  <a:pt x="3959555" y="108758"/>
                </a:lnTo>
                <a:lnTo>
                  <a:pt x="3959690" y="109176"/>
                </a:lnTo>
                <a:lnTo>
                  <a:pt x="3946562" y="110229"/>
                </a:lnTo>
                <a:lnTo>
                  <a:pt x="3944495" y="110130"/>
                </a:lnTo>
                <a:lnTo>
                  <a:pt x="3943163" y="106028"/>
                </a:lnTo>
                <a:close/>
                <a:moveTo>
                  <a:pt x="3967624" y="104579"/>
                </a:moveTo>
                <a:lnTo>
                  <a:pt x="3965698" y="106103"/>
                </a:lnTo>
                <a:lnTo>
                  <a:pt x="3958497" y="105500"/>
                </a:lnTo>
                <a:lnTo>
                  <a:pt x="3958376" y="105127"/>
                </a:lnTo>
                <a:close/>
                <a:moveTo>
                  <a:pt x="4159511" y="103793"/>
                </a:moveTo>
                <a:lnTo>
                  <a:pt x="4171473" y="107916"/>
                </a:lnTo>
                <a:lnTo>
                  <a:pt x="4172925" y="109290"/>
                </a:lnTo>
                <a:lnTo>
                  <a:pt x="4172775" y="109529"/>
                </a:lnTo>
                <a:lnTo>
                  <a:pt x="4160837" y="107877"/>
                </a:lnTo>
                <a:lnTo>
                  <a:pt x="4160696" y="107443"/>
                </a:lnTo>
                <a:close/>
                <a:moveTo>
                  <a:pt x="3970563" y="102254"/>
                </a:moveTo>
                <a:lnTo>
                  <a:pt x="3975400" y="104118"/>
                </a:lnTo>
                <a:lnTo>
                  <a:pt x="3967624" y="104579"/>
                </a:lnTo>
                <a:close/>
                <a:moveTo>
                  <a:pt x="4006948" y="102249"/>
                </a:moveTo>
                <a:lnTo>
                  <a:pt x="4031962" y="103375"/>
                </a:lnTo>
                <a:lnTo>
                  <a:pt x="3983557" y="107260"/>
                </a:lnTo>
                <a:lnTo>
                  <a:pt x="3975400" y="104118"/>
                </a:lnTo>
                <a:close/>
                <a:moveTo>
                  <a:pt x="3966948" y="100862"/>
                </a:moveTo>
                <a:lnTo>
                  <a:pt x="3972155" y="100995"/>
                </a:lnTo>
                <a:lnTo>
                  <a:pt x="3970563" y="102254"/>
                </a:lnTo>
                <a:close/>
                <a:moveTo>
                  <a:pt x="3942609" y="100241"/>
                </a:moveTo>
                <a:lnTo>
                  <a:pt x="3956908" y="100606"/>
                </a:lnTo>
                <a:lnTo>
                  <a:pt x="3958376" y="105127"/>
                </a:lnTo>
                <a:lnTo>
                  <a:pt x="3955838" y="105277"/>
                </a:lnTo>
                <a:lnTo>
                  <a:pt x="3942558" y="104165"/>
                </a:lnTo>
                <a:lnTo>
                  <a:pt x="3941541" y="101032"/>
                </a:lnTo>
                <a:close/>
                <a:moveTo>
                  <a:pt x="4092924" y="98482"/>
                </a:moveTo>
                <a:lnTo>
                  <a:pt x="4160837" y="107877"/>
                </a:lnTo>
                <a:lnTo>
                  <a:pt x="4162499" y="112996"/>
                </a:lnTo>
                <a:lnTo>
                  <a:pt x="4152724" y="111244"/>
                </a:lnTo>
                <a:cubicBezTo>
                  <a:pt x="4134013" y="108835"/>
                  <a:pt x="4116098" y="107380"/>
                  <a:pt x="4098324" y="106363"/>
                </a:cubicBezTo>
                <a:lnTo>
                  <a:pt x="4031962" y="103375"/>
                </a:lnTo>
                <a:close/>
                <a:moveTo>
                  <a:pt x="3955567" y="96478"/>
                </a:moveTo>
                <a:lnTo>
                  <a:pt x="3966948" y="100862"/>
                </a:lnTo>
                <a:lnTo>
                  <a:pt x="3956908" y="100606"/>
                </a:lnTo>
                <a:close/>
                <a:moveTo>
                  <a:pt x="4128371" y="95054"/>
                </a:moveTo>
                <a:lnTo>
                  <a:pt x="4130102" y="95498"/>
                </a:lnTo>
                <a:lnTo>
                  <a:pt x="4092924" y="98482"/>
                </a:lnTo>
                <a:lnTo>
                  <a:pt x="4086203" y="97553"/>
                </a:lnTo>
                <a:close/>
                <a:moveTo>
                  <a:pt x="4156139" y="93409"/>
                </a:moveTo>
                <a:lnTo>
                  <a:pt x="4159511" y="103793"/>
                </a:lnTo>
                <a:lnTo>
                  <a:pt x="4151054" y="100878"/>
                </a:lnTo>
                <a:lnTo>
                  <a:pt x="4130102" y="95498"/>
                </a:lnTo>
                <a:close/>
                <a:moveTo>
                  <a:pt x="4000987" y="85764"/>
                </a:moveTo>
                <a:lnTo>
                  <a:pt x="4086203" y="97553"/>
                </a:lnTo>
                <a:lnTo>
                  <a:pt x="4006948" y="102249"/>
                </a:lnTo>
                <a:lnTo>
                  <a:pt x="3988177" y="101404"/>
                </a:lnTo>
                <a:lnTo>
                  <a:pt x="3972155" y="100995"/>
                </a:lnTo>
                <a:lnTo>
                  <a:pt x="3984291" y="91394"/>
                </a:lnTo>
                <a:close/>
                <a:moveTo>
                  <a:pt x="1928487" y="84245"/>
                </a:moveTo>
                <a:lnTo>
                  <a:pt x="2151850" y="91315"/>
                </a:lnTo>
                <a:lnTo>
                  <a:pt x="2155334" y="91478"/>
                </a:lnTo>
                <a:lnTo>
                  <a:pt x="2165625" y="91751"/>
                </a:lnTo>
                <a:lnTo>
                  <a:pt x="2280647" y="95392"/>
                </a:lnTo>
                <a:lnTo>
                  <a:pt x="2319463" y="95833"/>
                </a:lnTo>
                <a:lnTo>
                  <a:pt x="2657769" y="104810"/>
                </a:lnTo>
                <a:lnTo>
                  <a:pt x="2914515" y="104503"/>
                </a:lnTo>
                <a:lnTo>
                  <a:pt x="3036689" y="107826"/>
                </a:lnTo>
                <a:cubicBezTo>
                  <a:pt x="3118303" y="108476"/>
                  <a:pt x="3199916" y="109126"/>
                  <a:pt x="3279163" y="114423"/>
                </a:cubicBezTo>
                <a:lnTo>
                  <a:pt x="3506020" y="127945"/>
                </a:lnTo>
                <a:lnTo>
                  <a:pt x="3500597" y="127851"/>
                </a:lnTo>
                <a:cubicBezTo>
                  <a:pt x="3418983" y="127201"/>
                  <a:pt x="3337369" y="126551"/>
                  <a:pt x="3251110" y="123532"/>
                </a:cubicBezTo>
                <a:cubicBezTo>
                  <a:pt x="3083147" y="131526"/>
                  <a:pt x="2910629" y="125487"/>
                  <a:pt x="2742667" y="133482"/>
                </a:cubicBezTo>
                <a:cubicBezTo>
                  <a:pt x="2397629" y="121403"/>
                  <a:pt x="2066618" y="104769"/>
                  <a:pt x="1721581" y="92690"/>
                </a:cubicBezTo>
                <a:lnTo>
                  <a:pt x="1699190" y="91792"/>
                </a:lnTo>
                <a:lnTo>
                  <a:pt x="1782243" y="88507"/>
                </a:lnTo>
                <a:close/>
                <a:moveTo>
                  <a:pt x="434896" y="81985"/>
                </a:moveTo>
                <a:lnTo>
                  <a:pt x="410772" y="87066"/>
                </a:lnTo>
                <a:lnTo>
                  <a:pt x="335622" y="108926"/>
                </a:lnTo>
                <a:lnTo>
                  <a:pt x="331605" y="109620"/>
                </a:lnTo>
                <a:lnTo>
                  <a:pt x="326625" y="111543"/>
                </a:lnTo>
                <a:lnTo>
                  <a:pt x="317579" y="114175"/>
                </a:lnTo>
                <a:lnTo>
                  <a:pt x="301294" y="121324"/>
                </a:lnTo>
                <a:lnTo>
                  <a:pt x="236882" y="146194"/>
                </a:lnTo>
                <a:cubicBezTo>
                  <a:pt x="205278" y="162274"/>
                  <a:pt x="177136" y="183047"/>
                  <a:pt x="162932" y="210930"/>
                </a:cubicBezTo>
                <a:lnTo>
                  <a:pt x="162163" y="213364"/>
                </a:lnTo>
                <a:lnTo>
                  <a:pt x="127388" y="259234"/>
                </a:lnTo>
                <a:lnTo>
                  <a:pt x="147516" y="201071"/>
                </a:lnTo>
                <a:lnTo>
                  <a:pt x="159093" y="188663"/>
                </a:lnTo>
                <a:cubicBezTo>
                  <a:pt x="181608" y="169959"/>
                  <a:pt x="206506" y="154118"/>
                  <a:pt x="233420" y="141501"/>
                </a:cubicBezTo>
                <a:lnTo>
                  <a:pt x="330354" y="98945"/>
                </a:lnTo>
                <a:lnTo>
                  <a:pt x="384249" y="86709"/>
                </a:lnTo>
                <a:close/>
                <a:moveTo>
                  <a:pt x="2291256" y="80311"/>
                </a:moveTo>
                <a:lnTo>
                  <a:pt x="2431010" y="80947"/>
                </a:lnTo>
                <a:lnTo>
                  <a:pt x="2728996" y="91379"/>
                </a:lnTo>
                <a:cubicBezTo>
                  <a:pt x="2901515" y="97418"/>
                  <a:pt x="3055450" y="93978"/>
                  <a:pt x="3227969" y="100017"/>
                </a:cubicBezTo>
                <a:cubicBezTo>
                  <a:pt x="3306077" y="101806"/>
                  <a:pt x="3383592" y="104756"/>
                  <a:pt x="3460816" y="107558"/>
                </a:cubicBezTo>
                <a:lnTo>
                  <a:pt x="3508939" y="108943"/>
                </a:lnTo>
                <a:lnTo>
                  <a:pt x="3167306" y="104200"/>
                </a:lnTo>
                <a:lnTo>
                  <a:pt x="2914515" y="104503"/>
                </a:lnTo>
                <a:lnTo>
                  <a:pt x="2794216" y="101230"/>
                </a:lnTo>
                <a:lnTo>
                  <a:pt x="2319463" y="95833"/>
                </a:lnTo>
                <a:lnTo>
                  <a:pt x="2165625" y="91751"/>
                </a:lnTo>
                <a:lnTo>
                  <a:pt x="2151850" y="91315"/>
                </a:lnTo>
                <a:lnTo>
                  <a:pt x="1972965" y="82948"/>
                </a:lnTo>
                <a:lnTo>
                  <a:pt x="2035682" y="81120"/>
                </a:lnTo>
                <a:cubicBezTo>
                  <a:pt x="2120588" y="79973"/>
                  <a:pt x="2205851" y="79923"/>
                  <a:pt x="2291256" y="80311"/>
                </a:cubicBezTo>
                <a:close/>
                <a:moveTo>
                  <a:pt x="545236" y="79113"/>
                </a:moveTo>
                <a:lnTo>
                  <a:pt x="473728" y="89199"/>
                </a:lnTo>
                <a:cubicBezTo>
                  <a:pt x="339270" y="113828"/>
                  <a:pt x="212930" y="163456"/>
                  <a:pt x="152165" y="271785"/>
                </a:cubicBezTo>
                <a:lnTo>
                  <a:pt x="134089" y="323579"/>
                </a:lnTo>
                <a:lnTo>
                  <a:pt x="134256" y="301689"/>
                </a:lnTo>
                <a:lnTo>
                  <a:pt x="162163" y="213364"/>
                </a:lnTo>
                <a:lnTo>
                  <a:pt x="174110" y="197604"/>
                </a:lnTo>
                <a:cubicBezTo>
                  <a:pt x="193201" y="178800"/>
                  <a:pt x="215041" y="162497"/>
                  <a:pt x="239123" y="148618"/>
                </a:cubicBezTo>
                <a:lnTo>
                  <a:pt x="301294" y="121324"/>
                </a:lnTo>
                <a:lnTo>
                  <a:pt x="326625" y="111543"/>
                </a:lnTo>
                <a:lnTo>
                  <a:pt x="335622" y="108926"/>
                </a:lnTo>
                <a:lnTo>
                  <a:pt x="441717" y="90593"/>
                </a:lnTo>
                <a:close/>
                <a:moveTo>
                  <a:pt x="770271" y="75785"/>
                </a:moveTo>
                <a:cubicBezTo>
                  <a:pt x="921750" y="88656"/>
                  <a:pt x="1073318" y="89862"/>
                  <a:pt x="1225500" y="86991"/>
                </a:cubicBezTo>
                <a:lnTo>
                  <a:pt x="1440595" y="80776"/>
                </a:lnTo>
                <a:lnTo>
                  <a:pt x="1485688" y="83230"/>
                </a:lnTo>
                <a:lnTo>
                  <a:pt x="1699190" y="91792"/>
                </a:lnTo>
                <a:lnTo>
                  <a:pt x="1278972" y="108414"/>
                </a:lnTo>
                <a:cubicBezTo>
                  <a:pt x="1111624" y="112331"/>
                  <a:pt x="944890" y="112170"/>
                  <a:pt x="779385" y="103853"/>
                </a:cubicBezTo>
                <a:cubicBezTo>
                  <a:pt x="760801" y="94373"/>
                  <a:pt x="756244" y="80339"/>
                  <a:pt x="770271" y="75785"/>
                </a:cubicBezTo>
                <a:close/>
                <a:moveTo>
                  <a:pt x="1742777" y="72182"/>
                </a:moveTo>
                <a:lnTo>
                  <a:pt x="1972965" y="82948"/>
                </a:lnTo>
                <a:lnTo>
                  <a:pt x="1928487" y="84245"/>
                </a:lnTo>
                <a:lnTo>
                  <a:pt x="1763660" y="79027"/>
                </a:lnTo>
                <a:lnTo>
                  <a:pt x="1658549" y="74478"/>
                </a:lnTo>
                <a:lnTo>
                  <a:pt x="1684414" y="73730"/>
                </a:lnTo>
                <a:close/>
                <a:moveTo>
                  <a:pt x="679270" y="66518"/>
                </a:moveTo>
                <a:lnTo>
                  <a:pt x="553964" y="78145"/>
                </a:lnTo>
                <a:lnTo>
                  <a:pt x="545236" y="79113"/>
                </a:lnTo>
                <a:lnTo>
                  <a:pt x="575195" y="74888"/>
                </a:lnTo>
                <a:cubicBezTo>
                  <a:pt x="608926" y="71329"/>
                  <a:pt x="642267" y="68805"/>
                  <a:pt x="674319" y="66791"/>
                </a:cubicBezTo>
                <a:close/>
                <a:moveTo>
                  <a:pt x="4037015" y="62669"/>
                </a:moveTo>
                <a:cubicBezTo>
                  <a:pt x="4096198" y="60269"/>
                  <a:pt x="4160874" y="84114"/>
                  <a:pt x="4207332" y="107814"/>
                </a:cubicBezTo>
                <a:cubicBezTo>
                  <a:pt x="4232929" y="115017"/>
                  <a:pt x="4259665" y="125729"/>
                  <a:pt x="4285217" y="138764"/>
                </a:cubicBezTo>
                <a:lnTo>
                  <a:pt x="4301438" y="149051"/>
                </a:lnTo>
                <a:lnTo>
                  <a:pt x="4283589" y="141958"/>
                </a:lnTo>
                <a:cubicBezTo>
                  <a:pt x="4253791" y="131514"/>
                  <a:pt x="4223548" y="121942"/>
                  <a:pt x="4193306" y="112369"/>
                </a:cubicBezTo>
                <a:lnTo>
                  <a:pt x="4178411" y="110308"/>
                </a:lnTo>
                <a:lnTo>
                  <a:pt x="4171473" y="107916"/>
                </a:lnTo>
                <a:lnTo>
                  <a:pt x="4156139" y="93409"/>
                </a:lnTo>
                <a:lnTo>
                  <a:pt x="4128371" y="95054"/>
                </a:lnTo>
                <a:lnTo>
                  <a:pt x="4081013" y="82895"/>
                </a:lnTo>
                <a:cubicBezTo>
                  <a:pt x="4057433" y="78917"/>
                  <a:pt x="4034268" y="77711"/>
                  <a:pt x="4013470" y="81556"/>
                </a:cubicBezTo>
                <a:lnTo>
                  <a:pt x="4000987" y="85764"/>
                </a:lnTo>
                <a:lnTo>
                  <a:pt x="3996463" y="85139"/>
                </a:lnTo>
                <a:lnTo>
                  <a:pt x="3965698" y="83134"/>
                </a:lnTo>
                <a:lnTo>
                  <a:pt x="3970150" y="79835"/>
                </a:lnTo>
                <a:cubicBezTo>
                  <a:pt x="3990548" y="68788"/>
                  <a:pt x="4013342" y="63629"/>
                  <a:pt x="4037015" y="62669"/>
                </a:cubicBezTo>
                <a:close/>
                <a:moveTo>
                  <a:pt x="2191717" y="60272"/>
                </a:moveTo>
                <a:cubicBezTo>
                  <a:pt x="2361958" y="59294"/>
                  <a:pt x="2533337" y="61825"/>
                  <a:pt x="2705856" y="67864"/>
                </a:cubicBezTo>
                <a:cubicBezTo>
                  <a:pt x="3046337" y="65909"/>
                  <a:pt x="3391375" y="77988"/>
                  <a:pt x="3722386" y="94622"/>
                </a:cubicBezTo>
                <a:cubicBezTo>
                  <a:pt x="3769022" y="94993"/>
                  <a:pt x="3812152" y="96503"/>
                  <a:pt x="3855281" y="98013"/>
                </a:cubicBezTo>
                <a:lnTo>
                  <a:pt x="3875166" y="98520"/>
                </a:lnTo>
                <a:lnTo>
                  <a:pt x="3942558" y="104165"/>
                </a:lnTo>
                <a:lnTo>
                  <a:pt x="3943163" y="106028"/>
                </a:lnTo>
                <a:lnTo>
                  <a:pt x="3907746" y="108127"/>
                </a:lnTo>
                <a:lnTo>
                  <a:pt x="3903702" y="108174"/>
                </a:lnTo>
                <a:lnTo>
                  <a:pt x="3834242" y="104844"/>
                </a:lnTo>
                <a:cubicBezTo>
                  <a:pt x="3661723" y="98805"/>
                  <a:pt x="3489204" y="92765"/>
                  <a:pt x="3316685" y="86725"/>
                </a:cubicBezTo>
                <a:cubicBezTo>
                  <a:pt x="3144166" y="80686"/>
                  <a:pt x="2976204" y="88681"/>
                  <a:pt x="2803685" y="82641"/>
                </a:cubicBezTo>
                <a:lnTo>
                  <a:pt x="2431010" y="80947"/>
                </a:lnTo>
                <a:lnTo>
                  <a:pt x="2211440" y="73260"/>
                </a:lnTo>
                <a:cubicBezTo>
                  <a:pt x="2129826" y="72610"/>
                  <a:pt x="2046767" y="70491"/>
                  <a:pt x="1962984" y="67637"/>
                </a:cubicBezTo>
                <a:lnTo>
                  <a:pt x="1943398" y="66860"/>
                </a:lnTo>
                <a:close/>
                <a:moveTo>
                  <a:pt x="640746" y="56878"/>
                </a:moveTo>
                <a:lnTo>
                  <a:pt x="595474" y="62728"/>
                </a:lnTo>
                <a:cubicBezTo>
                  <a:pt x="554623" y="68235"/>
                  <a:pt x="513771" y="73742"/>
                  <a:pt x="476427" y="78111"/>
                </a:cubicBezTo>
                <a:lnTo>
                  <a:pt x="434896" y="81985"/>
                </a:lnTo>
                <a:lnTo>
                  <a:pt x="502157" y="67818"/>
                </a:lnTo>
                <a:cubicBezTo>
                  <a:pt x="532510" y="62810"/>
                  <a:pt x="562853" y="59260"/>
                  <a:pt x="593475" y="57317"/>
                </a:cubicBezTo>
                <a:close/>
                <a:moveTo>
                  <a:pt x="1022730" y="53444"/>
                </a:moveTo>
                <a:lnTo>
                  <a:pt x="1196569" y="56376"/>
                </a:lnTo>
                <a:lnTo>
                  <a:pt x="1304451" y="59151"/>
                </a:lnTo>
                <a:lnTo>
                  <a:pt x="1658549" y="74478"/>
                </a:lnTo>
                <a:lnTo>
                  <a:pt x="1440595" y="80776"/>
                </a:lnTo>
                <a:lnTo>
                  <a:pt x="1247198" y="70250"/>
                </a:lnTo>
                <a:cubicBezTo>
                  <a:pt x="1087522" y="61979"/>
                  <a:pt x="926663" y="56033"/>
                  <a:pt x="765714" y="61750"/>
                </a:cubicBezTo>
                <a:lnTo>
                  <a:pt x="679270" y="66518"/>
                </a:lnTo>
                <a:lnTo>
                  <a:pt x="779740" y="57196"/>
                </a:lnTo>
                <a:cubicBezTo>
                  <a:pt x="860215" y="54337"/>
                  <a:pt x="941259" y="53233"/>
                  <a:pt x="1022730" y="53444"/>
                </a:cubicBezTo>
                <a:close/>
                <a:moveTo>
                  <a:pt x="960020" y="39384"/>
                </a:moveTo>
                <a:cubicBezTo>
                  <a:pt x="1041064" y="38279"/>
                  <a:pt x="1122678" y="38929"/>
                  <a:pt x="1208937" y="41949"/>
                </a:cubicBezTo>
                <a:cubicBezTo>
                  <a:pt x="1372164" y="43248"/>
                  <a:pt x="1541176" y="50426"/>
                  <a:pt x="1710189" y="57604"/>
                </a:cubicBezTo>
                <a:lnTo>
                  <a:pt x="1943398" y="66860"/>
                </a:lnTo>
                <a:lnTo>
                  <a:pt x="1742777" y="72182"/>
                </a:lnTo>
                <a:lnTo>
                  <a:pt x="1659387" y="68282"/>
                </a:lnTo>
                <a:lnTo>
                  <a:pt x="1304451" y="59151"/>
                </a:lnTo>
                <a:lnTo>
                  <a:pt x="1268283" y="57586"/>
                </a:lnTo>
                <a:lnTo>
                  <a:pt x="1196569" y="56376"/>
                </a:lnTo>
                <a:lnTo>
                  <a:pt x="1166857" y="55612"/>
                </a:lnTo>
                <a:cubicBezTo>
                  <a:pt x="1008365" y="45018"/>
                  <a:pt x="835846" y="38979"/>
                  <a:pt x="686468" y="56453"/>
                </a:cubicBezTo>
                <a:lnTo>
                  <a:pt x="640746" y="56878"/>
                </a:lnTo>
                <a:lnTo>
                  <a:pt x="714521" y="47345"/>
                </a:lnTo>
                <a:cubicBezTo>
                  <a:pt x="798502" y="43347"/>
                  <a:pt x="878976" y="40488"/>
                  <a:pt x="960020" y="39384"/>
                </a:cubicBezTo>
                <a:close/>
                <a:moveTo>
                  <a:pt x="1288539" y="588"/>
                </a:moveTo>
                <a:cubicBezTo>
                  <a:pt x="1629019" y="-1367"/>
                  <a:pt x="1955474" y="1232"/>
                  <a:pt x="2300511" y="13311"/>
                </a:cubicBezTo>
                <a:cubicBezTo>
                  <a:pt x="2459004" y="23905"/>
                  <a:pt x="2631522" y="29944"/>
                  <a:pt x="2804041" y="35984"/>
                </a:cubicBezTo>
                <a:cubicBezTo>
                  <a:pt x="2962533" y="46578"/>
                  <a:pt x="3135052" y="52617"/>
                  <a:pt x="3307572" y="58657"/>
                </a:cubicBezTo>
                <a:cubicBezTo>
                  <a:pt x="3475534" y="50662"/>
                  <a:pt x="3634026" y="61256"/>
                  <a:pt x="3792518" y="71850"/>
                </a:cubicBezTo>
                <a:lnTo>
                  <a:pt x="3965698" y="83134"/>
                </a:lnTo>
                <a:lnTo>
                  <a:pt x="3942609" y="100241"/>
                </a:lnTo>
                <a:lnTo>
                  <a:pt x="3875166" y="98520"/>
                </a:lnTo>
                <a:lnTo>
                  <a:pt x="3862864" y="97490"/>
                </a:lnTo>
                <a:cubicBezTo>
                  <a:pt x="3787695" y="92808"/>
                  <a:pt x="3713094" y="89881"/>
                  <a:pt x="3643140" y="89324"/>
                </a:cubicBezTo>
                <a:cubicBezTo>
                  <a:pt x="3484647" y="78731"/>
                  <a:pt x="3312128" y="72691"/>
                  <a:pt x="3139609" y="66652"/>
                </a:cubicBezTo>
                <a:cubicBezTo>
                  <a:pt x="2794572" y="54573"/>
                  <a:pt x="2463560" y="37939"/>
                  <a:pt x="2118523" y="25860"/>
                </a:cubicBezTo>
                <a:cubicBezTo>
                  <a:pt x="1792069" y="23261"/>
                  <a:pt x="1465615" y="20662"/>
                  <a:pt x="1139160" y="18063"/>
                </a:cubicBezTo>
                <a:cubicBezTo>
                  <a:pt x="985225" y="21504"/>
                  <a:pt x="831289" y="24944"/>
                  <a:pt x="681911" y="42419"/>
                </a:cubicBezTo>
                <a:cubicBezTo>
                  <a:pt x="607222" y="51156"/>
                  <a:pt x="532532" y="59894"/>
                  <a:pt x="443817" y="73186"/>
                </a:cubicBezTo>
                <a:cubicBezTo>
                  <a:pt x="406472" y="77554"/>
                  <a:pt x="370267" y="85432"/>
                  <a:pt x="335201" y="96817"/>
                </a:cubicBezTo>
                <a:lnTo>
                  <a:pt x="330354" y="98945"/>
                </a:lnTo>
                <a:lnTo>
                  <a:pt x="284969" y="109249"/>
                </a:lnTo>
                <a:cubicBezTo>
                  <a:pt x="242889" y="122912"/>
                  <a:pt x="186783" y="141129"/>
                  <a:pt x="153818" y="182861"/>
                </a:cubicBezTo>
                <a:lnTo>
                  <a:pt x="147516" y="201071"/>
                </a:lnTo>
                <a:lnTo>
                  <a:pt x="99065" y="252999"/>
                </a:lnTo>
                <a:cubicBezTo>
                  <a:pt x="81683" y="277065"/>
                  <a:pt x="67052" y="303633"/>
                  <a:pt x="55538" y="332339"/>
                </a:cubicBezTo>
                <a:lnTo>
                  <a:pt x="47874" y="360796"/>
                </a:lnTo>
                <a:lnTo>
                  <a:pt x="40539" y="359268"/>
                </a:lnTo>
                <a:lnTo>
                  <a:pt x="45614" y="369186"/>
                </a:lnTo>
                <a:lnTo>
                  <a:pt x="30714" y="424514"/>
                </a:lnTo>
                <a:lnTo>
                  <a:pt x="30143" y="428610"/>
                </a:lnTo>
                <a:lnTo>
                  <a:pt x="25846" y="441609"/>
                </a:lnTo>
                <a:lnTo>
                  <a:pt x="21420" y="491168"/>
                </a:lnTo>
                <a:lnTo>
                  <a:pt x="16375" y="527344"/>
                </a:lnTo>
                <a:cubicBezTo>
                  <a:pt x="14799" y="562035"/>
                  <a:pt x="15989" y="597040"/>
                  <a:pt x="18637" y="632056"/>
                </a:cubicBezTo>
                <a:lnTo>
                  <a:pt x="19039" y="635697"/>
                </a:lnTo>
                <a:lnTo>
                  <a:pt x="19110" y="723047"/>
                </a:lnTo>
                <a:cubicBezTo>
                  <a:pt x="23489" y="760410"/>
                  <a:pt x="24361" y="798912"/>
                  <a:pt x="23480" y="837983"/>
                </a:cubicBezTo>
                <a:lnTo>
                  <a:pt x="22227" y="862102"/>
                </a:lnTo>
                <a:lnTo>
                  <a:pt x="13841" y="802328"/>
                </a:lnTo>
                <a:cubicBezTo>
                  <a:pt x="5083" y="727602"/>
                  <a:pt x="-3675" y="652875"/>
                  <a:pt x="1593" y="573595"/>
                </a:cubicBezTo>
                <a:cubicBezTo>
                  <a:pt x="-2252" y="466246"/>
                  <a:pt x="21955" y="349788"/>
                  <a:pt x="83330" y="252290"/>
                </a:cubicBezTo>
                <a:cubicBezTo>
                  <a:pt x="158731" y="150238"/>
                  <a:pt x="261829" y="85735"/>
                  <a:pt x="378597" y="63334"/>
                </a:cubicBezTo>
                <a:cubicBezTo>
                  <a:pt x="686824" y="9796"/>
                  <a:pt x="994694" y="2915"/>
                  <a:pt x="1288539" y="588"/>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tx1"/>
              </a:solidFill>
            </a:endParaRPr>
          </a:p>
        </p:txBody>
      </p:sp>
    </p:spTree>
    <p:extLst>
      <p:ext uri="{BB962C8B-B14F-4D97-AF65-F5344CB8AC3E}">
        <p14:creationId xmlns:p14="http://schemas.microsoft.com/office/powerpoint/2010/main" val="25097059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700"/>
                                        <p:tgtEl>
                                          <p:spTgt spid="15"/>
                                        </p:tgtEl>
                                      </p:cBhvr>
                                    </p:animEffect>
                                    <p:anim calcmode="lin" valueType="num">
                                      <p:cBhvr>
                                        <p:cTn id="13" dur="700" fill="hold"/>
                                        <p:tgtEl>
                                          <p:spTgt spid="15"/>
                                        </p:tgtEl>
                                        <p:attrNameLst>
                                          <p:attrName>ppt_x</p:attrName>
                                        </p:attrNameLst>
                                      </p:cBhvr>
                                      <p:tavLst>
                                        <p:tav tm="0">
                                          <p:val>
                                            <p:strVal val="#ppt_x"/>
                                          </p:val>
                                        </p:tav>
                                        <p:tav tm="100000">
                                          <p:val>
                                            <p:strVal val="#ppt_x"/>
                                          </p:val>
                                        </p:tav>
                                      </p:tavLst>
                                    </p:anim>
                                    <p:anim calcmode="lin" valueType="num">
                                      <p:cBhvr>
                                        <p:cTn id="14" dur="7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850"/>
                            </p:stCondLst>
                            <p:childTnLst>
                              <p:par>
                                <p:cTn id="16" presetID="55"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750" fill="hold"/>
                                        <p:tgtEl>
                                          <p:spTgt spid="5"/>
                                        </p:tgtEl>
                                        <p:attrNameLst>
                                          <p:attrName>ppt_w</p:attrName>
                                        </p:attrNameLst>
                                      </p:cBhvr>
                                      <p:tavLst>
                                        <p:tav tm="0">
                                          <p:val>
                                            <p:strVal val="#ppt_w*0.70"/>
                                          </p:val>
                                        </p:tav>
                                        <p:tav tm="100000">
                                          <p:val>
                                            <p:strVal val="#ppt_w"/>
                                          </p:val>
                                        </p:tav>
                                      </p:tavLst>
                                    </p:anim>
                                    <p:anim calcmode="lin" valueType="num">
                                      <p:cBhvr>
                                        <p:cTn id="19" dur="750" fill="hold"/>
                                        <p:tgtEl>
                                          <p:spTgt spid="5"/>
                                        </p:tgtEl>
                                        <p:attrNameLst>
                                          <p:attrName>ppt_h</p:attrName>
                                        </p:attrNameLst>
                                      </p:cBhvr>
                                      <p:tavLst>
                                        <p:tav tm="0">
                                          <p:val>
                                            <p:strVal val="#ppt_h"/>
                                          </p:val>
                                        </p:tav>
                                        <p:tav tm="100000">
                                          <p:val>
                                            <p:strVal val="#ppt_h"/>
                                          </p:val>
                                        </p:tav>
                                      </p:tavLst>
                                    </p:anim>
                                    <p:animEffect transition="in" filter="fade">
                                      <p:cBhvr>
                                        <p:cTn id="20" dur="750"/>
                                        <p:tgtEl>
                                          <p:spTgt spid="5"/>
                                        </p:tgtEl>
                                      </p:cBhvr>
                                    </p:animEffect>
                                  </p:childTnLst>
                                </p:cTn>
                              </p:par>
                            </p:childTnLst>
                          </p:cTn>
                        </p:par>
                        <p:par>
                          <p:cTn id="21" fill="hold">
                            <p:stCondLst>
                              <p:cond delay="1825"/>
                            </p:stCondLst>
                            <p:childTnLst>
                              <p:par>
                                <p:cTn id="22" presetID="38" presetClass="entr" presetSubtype="0" accel="50000" fill="hold" grpId="0" nodeType="afterEffect">
                                  <p:stCondLst>
                                    <p:cond delay="0"/>
                                  </p:stCondLst>
                                  <p:iterate type="lt">
                                    <p:tmPct val="50000"/>
                                  </p:iterate>
                                  <p:childTnLst>
                                    <p:set>
                                      <p:cBhvr>
                                        <p:cTn id="23" dur="1" fill="hold">
                                          <p:stCondLst>
                                            <p:cond delay="0"/>
                                          </p:stCondLst>
                                        </p:cTn>
                                        <p:tgtEl>
                                          <p:spTgt spid="4"/>
                                        </p:tgtEl>
                                        <p:attrNameLst>
                                          <p:attrName>style.visibility</p:attrName>
                                        </p:attrNameLst>
                                      </p:cBhvr>
                                      <p:to>
                                        <p:strVal val="visible"/>
                                      </p:to>
                                    </p:set>
                                    <p:set>
                                      <p:cBhvr>
                                        <p:cTn id="24" dur="227" fill="hold">
                                          <p:stCondLst>
                                            <p:cond delay="0"/>
                                          </p:stCondLst>
                                        </p:cTn>
                                        <p:tgtEl>
                                          <p:spTgt spid="4"/>
                                        </p:tgtEl>
                                        <p:attrNameLst>
                                          <p:attrName>style.rotation</p:attrName>
                                        </p:attrNameLst>
                                      </p:cBhvr>
                                      <p:to>
                                        <p:strVal val="-45.0"/>
                                      </p:to>
                                    </p:set>
                                    <p:anim calcmode="lin" valueType="num">
                                      <p:cBhvr>
                                        <p:cTn id="25" dur="227" fill="hold">
                                          <p:stCondLst>
                                            <p:cond delay="227"/>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26" dur="227"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27" dur="78" decel="50000" autoRev="1" fill="hold">
                                          <p:stCondLst>
                                            <p:cond delay="227"/>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28" dur="68" fill="hold">
                                          <p:stCondLst>
                                            <p:cond delay="432"/>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9396" y="1540069"/>
            <a:ext cx="3551924" cy="5321751"/>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rot="20216508">
            <a:off x="3686145" y="-2941077"/>
            <a:ext cx="9552910" cy="7108747"/>
          </a:xfrm>
          <a:prstGeom prst="rect">
            <a:avLst/>
          </a:prstGeom>
          <a:effectLst>
            <a:outerShdw blurRad="241300" dist="330200" dir="2700000" algn="tl" rotWithShape="0">
              <a:prstClr val="black">
                <a:alpha val="40000"/>
              </a:prstClr>
            </a:outerShdw>
          </a:effectLst>
        </p:spPr>
      </p:pic>
      <p:sp>
        <p:nvSpPr>
          <p:cNvPr id="12" name="矩形 11"/>
          <p:cNvSpPr/>
          <p:nvPr/>
        </p:nvSpPr>
        <p:spPr>
          <a:xfrm>
            <a:off x="2135560" y="5759600"/>
            <a:ext cx="1988218" cy="646323"/>
          </a:xfrm>
          <a:prstGeom prst="rect">
            <a:avLst/>
          </a:prstGeom>
        </p:spPr>
        <p:txBody>
          <a:bodyPr wrap="none" lIns="91431" tIns="45716" rIns="91431" bIns="45716">
            <a:spAutoFit/>
          </a:bodyPr>
          <a:lstStyle/>
          <a:p>
            <a:r>
              <a:rPr lang="en-US" altLang="zh-CN" sz="3600" b="1" dirty="0">
                <a:solidFill>
                  <a:schemeClr val="tx1">
                    <a:lumMod val="75000"/>
                    <a:lumOff val="25000"/>
                  </a:schemeClr>
                </a:solidFill>
                <a:latin typeface="方正喵呜体" panose="02010600010101010101" pitchFamily="2" charset="-122"/>
                <a:ea typeface="方正喵呜体" panose="02010600010101010101" pitchFamily="2" charset="-122"/>
              </a:rPr>
              <a:t>Round1</a:t>
            </a:r>
          </a:p>
        </p:txBody>
      </p:sp>
      <p:sp>
        <p:nvSpPr>
          <p:cNvPr id="13" name="矩形 47"/>
          <p:cNvSpPr>
            <a:spLocks noChangeArrowheads="1"/>
          </p:cNvSpPr>
          <p:nvPr/>
        </p:nvSpPr>
        <p:spPr bwMode="auto">
          <a:xfrm>
            <a:off x="3941167" y="5796534"/>
            <a:ext cx="3666211" cy="106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TW" altLang="en-US" sz="1800" dirty="0">
                <a:solidFill>
                  <a:schemeClr val="tx1">
                    <a:lumMod val="75000"/>
                    <a:lumOff val="25000"/>
                  </a:schemeClr>
                </a:solidFill>
                <a:sym typeface="微软雅黑" pitchFamily="34" charset="-122"/>
              </a:rPr>
              <a:t>團體賽</a:t>
            </a:r>
            <a:r>
              <a:rPr lang="en-US" altLang="zh-TW" sz="1800" dirty="0">
                <a:solidFill>
                  <a:schemeClr val="tx1">
                    <a:lumMod val="75000"/>
                    <a:lumOff val="25000"/>
                  </a:schemeClr>
                </a:solidFill>
                <a:sym typeface="微软雅黑" pitchFamily="34" charset="-122"/>
              </a:rPr>
              <a:t>(</a:t>
            </a:r>
            <a:r>
              <a:rPr lang="zh-TW" altLang="en-US" sz="1800" dirty="0">
                <a:solidFill>
                  <a:schemeClr val="tx1">
                    <a:lumMod val="75000"/>
                    <a:lumOff val="25000"/>
                  </a:schemeClr>
                </a:solidFill>
                <a:sym typeface="微软雅黑" pitchFamily="34" charset="-122"/>
              </a:rPr>
              <a:t>依讀書會報告組別為主</a:t>
            </a:r>
            <a:r>
              <a:rPr lang="en-US" altLang="zh-TW" sz="1800" dirty="0">
                <a:solidFill>
                  <a:schemeClr val="tx1">
                    <a:lumMod val="75000"/>
                    <a:lumOff val="25000"/>
                  </a:schemeClr>
                </a:solidFill>
                <a:sym typeface="微软雅黑" pitchFamily="34" charset="-122"/>
              </a:rPr>
              <a:t>)</a:t>
            </a:r>
          </a:p>
          <a:p>
            <a:pPr>
              <a:lnSpc>
                <a:spcPct val="120000"/>
              </a:lnSpc>
              <a:spcBef>
                <a:spcPct val="0"/>
              </a:spcBef>
              <a:buNone/>
            </a:pPr>
            <a:r>
              <a:rPr lang="zh-TW" altLang="en-US" sz="1800" dirty="0">
                <a:solidFill>
                  <a:schemeClr val="tx1">
                    <a:lumMod val="75000"/>
                    <a:lumOff val="25000"/>
                  </a:schemeClr>
                </a:solidFill>
                <a:sym typeface="微软雅黑" pitchFamily="34" charset="-122"/>
              </a:rPr>
              <a:t>第一名全員晉級，第二名淘汰兩人</a:t>
            </a:r>
            <a:endParaRPr lang="en-US" altLang="zh-TW" sz="1800" dirty="0">
              <a:solidFill>
                <a:schemeClr val="tx1">
                  <a:lumMod val="75000"/>
                  <a:lumOff val="25000"/>
                </a:schemeClr>
              </a:solidFill>
              <a:sym typeface="微软雅黑" pitchFamily="34" charset="-122"/>
            </a:endParaRPr>
          </a:p>
          <a:p>
            <a:pPr>
              <a:lnSpc>
                <a:spcPct val="120000"/>
              </a:lnSpc>
              <a:spcBef>
                <a:spcPct val="0"/>
              </a:spcBef>
              <a:buNone/>
            </a:pPr>
            <a:r>
              <a:rPr lang="zh-TW" altLang="en-US" sz="1800" dirty="0">
                <a:solidFill>
                  <a:schemeClr val="tx1">
                    <a:lumMod val="75000"/>
                    <a:lumOff val="25000"/>
                  </a:schemeClr>
                </a:solidFill>
                <a:sym typeface="微软雅黑" pitchFamily="34" charset="-122"/>
              </a:rPr>
              <a:t>第三名淘汰</a:t>
            </a:r>
            <a:r>
              <a:rPr lang="en-US" altLang="zh-TW" sz="1800" dirty="0">
                <a:solidFill>
                  <a:schemeClr val="tx1">
                    <a:lumMod val="75000"/>
                    <a:lumOff val="25000"/>
                  </a:schemeClr>
                </a:solidFill>
                <a:sym typeface="微软雅黑" pitchFamily="34" charset="-122"/>
              </a:rPr>
              <a:t>3</a:t>
            </a:r>
            <a:r>
              <a:rPr lang="zh-TW" altLang="en-US" sz="1800" dirty="0">
                <a:solidFill>
                  <a:schemeClr val="tx1">
                    <a:lumMod val="75000"/>
                    <a:lumOff val="25000"/>
                  </a:schemeClr>
                </a:solidFill>
                <a:sym typeface="微软雅黑" pitchFamily="34" charset="-122"/>
              </a:rPr>
              <a:t>人，第四名整組淘汰</a:t>
            </a:r>
            <a:endParaRPr lang="zh-CN" altLang="en-US" sz="1800" dirty="0">
              <a:solidFill>
                <a:schemeClr val="tx1">
                  <a:lumMod val="75000"/>
                  <a:lumOff val="25000"/>
                </a:schemeClr>
              </a:solidFill>
              <a:sym typeface="微软雅黑" pitchFamily="34" charset="-122"/>
            </a:endParaRPr>
          </a:p>
        </p:txBody>
      </p:sp>
      <p:sp>
        <p:nvSpPr>
          <p:cNvPr id="14" name="文本框 13"/>
          <p:cNvSpPr txBox="1"/>
          <p:nvPr/>
        </p:nvSpPr>
        <p:spPr>
          <a:xfrm>
            <a:off x="9406057" y="5805264"/>
            <a:ext cx="2031325" cy="646331"/>
          </a:xfrm>
          <a:prstGeom prst="rect">
            <a:avLst/>
          </a:prstGeom>
          <a:noFill/>
        </p:spPr>
        <p:txBody>
          <a:bodyPr wrap="none" rtlCol="0" anchor="ctr">
            <a:spAutoFit/>
          </a:bodyPr>
          <a:lstStyle/>
          <a:p>
            <a:pPr algn="r"/>
            <a:r>
              <a:rPr lang="zh-TW" altLang="en-US" sz="3600" b="1" dirty="0">
                <a:solidFill>
                  <a:schemeClr val="tx1">
                    <a:lumMod val="75000"/>
                    <a:lumOff val="25000"/>
                  </a:schemeClr>
                </a:solidFill>
                <a:latin typeface="方正喵呜体" panose="02010600010101010101" pitchFamily="2" charset="-122"/>
                <a:ea typeface="方正喵呜体" panose="02010600010101010101" pitchFamily="2" charset="-122"/>
              </a:rPr>
              <a:t>賽制安排</a:t>
            </a:r>
            <a:endParaRPr lang="zh-CN" altLang="en-US" sz="3600" b="1" dirty="0">
              <a:solidFill>
                <a:schemeClr val="tx1">
                  <a:lumMod val="75000"/>
                  <a:lumOff val="25000"/>
                </a:schemeClr>
              </a:solidFill>
              <a:latin typeface="方正喵呜体" panose="02010600010101010101" pitchFamily="2" charset="-122"/>
              <a:ea typeface="方正喵呜体" panose="02010600010101010101" pitchFamily="2" charset="-122"/>
            </a:endParaRPr>
          </a:p>
        </p:txBody>
      </p:sp>
      <p:sp>
        <p:nvSpPr>
          <p:cNvPr id="22" name="矩形 21"/>
          <p:cNvSpPr/>
          <p:nvPr/>
        </p:nvSpPr>
        <p:spPr>
          <a:xfrm>
            <a:off x="2826720" y="4838718"/>
            <a:ext cx="1988218" cy="646323"/>
          </a:xfrm>
          <a:prstGeom prst="rect">
            <a:avLst/>
          </a:prstGeom>
        </p:spPr>
        <p:txBody>
          <a:bodyPr wrap="none" lIns="91431" tIns="45716" rIns="91431" bIns="45716">
            <a:spAutoFit/>
          </a:bodyPr>
          <a:lstStyle/>
          <a:p>
            <a:r>
              <a:rPr lang="en-US" altLang="zh-CN" sz="3600" b="1" dirty="0">
                <a:solidFill>
                  <a:schemeClr val="tx1">
                    <a:lumMod val="75000"/>
                    <a:lumOff val="25000"/>
                  </a:schemeClr>
                </a:solidFill>
                <a:latin typeface="方正喵呜体" panose="02010600010101010101" pitchFamily="2" charset="-122"/>
                <a:ea typeface="方正喵呜体" panose="02010600010101010101" pitchFamily="2" charset="-122"/>
              </a:rPr>
              <a:t>Round2</a:t>
            </a:r>
          </a:p>
        </p:txBody>
      </p:sp>
      <p:sp>
        <p:nvSpPr>
          <p:cNvPr id="23" name="矩形 47"/>
          <p:cNvSpPr>
            <a:spLocks noChangeArrowheads="1"/>
          </p:cNvSpPr>
          <p:nvPr/>
        </p:nvSpPr>
        <p:spPr bwMode="auto">
          <a:xfrm>
            <a:off x="4663838" y="4783350"/>
            <a:ext cx="3666211" cy="106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TW" altLang="en-US" sz="1800" dirty="0">
                <a:solidFill>
                  <a:schemeClr val="tx1">
                    <a:lumMod val="75000"/>
                    <a:lumOff val="25000"/>
                  </a:schemeClr>
                </a:solidFill>
                <a:sym typeface="微软雅黑" pitchFamily="34" charset="-122"/>
              </a:rPr>
              <a:t>個人賽，第一階段晉級者以個人為單位競賽，此階段取</a:t>
            </a:r>
            <a:r>
              <a:rPr lang="en-US" altLang="zh-TW" sz="1800" dirty="0">
                <a:solidFill>
                  <a:schemeClr val="tx1">
                    <a:lumMod val="75000"/>
                    <a:lumOff val="25000"/>
                  </a:schemeClr>
                </a:solidFill>
                <a:sym typeface="微软雅黑" pitchFamily="34" charset="-122"/>
              </a:rPr>
              <a:t>12</a:t>
            </a:r>
            <a:r>
              <a:rPr lang="zh-TW" altLang="en-US" sz="1800" dirty="0">
                <a:solidFill>
                  <a:schemeClr val="tx1">
                    <a:lumMod val="75000"/>
                    <a:lumOff val="25000"/>
                  </a:schemeClr>
                </a:solidFill>
                <a:sym typeface="微软雅黑" pitchFamily="34" charset="-122"/>
              </a:rPr>
              <a:t>名</a:t>
            </a:r>
            <a:endParaRPr lang="en-US" altLang="zh-TW" sz="1800" dirty="0">
              <a:solidFill>
                <a:schemeClr val="tx1">
                  <a:lumMod val="75000"/>
                  <a:lumOff val="25000"/>
                </a:schemeClr>
              </a:solidFill>
              <a:sym typeface="微软雅黑" pitchFamily="34" charset="-122"/>
            </a:endParaRPr>
          </a:p>
          <a:p>
            <a:pPr>
              <a:lnSpc>
                <a:spcPct val="120000"/>
              </a:lnSpc>
              <a:spcBef>
                <a:spcPct val="0"/>
              </a:spcBef>
              <a:buNone/>
            </a:pPr>
            <a:r>
              <a:rPr lang="zh-TW" altLang="en-US" sz="1800" dirty="0">
                <a:solidFill>
                  <a:schemeClr val="tx1">
                    <a:lumMod val="75000"/>
                    <a:lumOff val="25000"/>
                  </a:schemeClr>
                </a:solidFill>
                <a:sym typeface="微软雅黑" pitchFamily="34" charset="-122"/>
              </a:rPr>
              <a:t>積分前</a:t>
            </a:r>
            <a:r>
              <a:rPr lang="en-US" altLang="zh-TW" sz="1800" dirty="0">
                <a:solidFill>
                  <a:schemeClr val="tx1">
                    <a:lumMod val="75000"/>
                    <a:lumOff val="25000"/>
                  </a:schemeClr>
                </a:solidFill>
                <a:sym typeface="微软雅黑" pitchFamily="34" charset="-122"/>
              </a:rPr>
              <a:t>12</a:t>
            </a:r>
            <a:r>
              <a:rPr lang="zh-TW" altLang="en-US" sz="1800" dirty="0">
                <a:solidFill>
                  <a:schemeClr val="tx1">
                    <a:lumMod val="75000"/>
                    <a:lumOff val="25000"/>
                  </a:schemeClr>
                </a:solidFill>
                <a:sym typeface="微软雅黑" pitchFamily="34" charset="-122"/>
              </a:rPr>
              <a:t>名晉級</a:t>
            </a:r>
            <a:endParaRPr lang="zh-CN" altLang="en-US" sz="1800" dirty="0">
              <a:solidFill>
                <a:schemeClr val="tx1">
                  <a:lumMod val="75000"/>
                  <a:lumOff val="25000"/>
                </a:schemeClr>
              </a:solidFill>
              <a:sym typeface="微软雅黑" pitchFamily="34" charset="-122"/>
            </a:endParaRPr>
          </a:p>
        </p:txBody>
      </p:sp>
      <p:sp>
        <p:nvSpPr>
          <p:cNvPr id="24" name="矩形 23"/>
          <p:cNvSpPr/>
          <p:nvPr/>
        </p:nvSpPr>
        <p:spPr>
          <a:xfrm>
            <a:off x="3517880" y="3917835"/>
            <a:ext cx="2000851" cy="646323"/>
          </a:xfrm>
          <a:prstGeom prst="rect">
            <a:avLst/>
          </a:prstGeom>
        </p:spPr>
        <p:txBody>
          <a:bodyPr wrap="none" lIns="91431" tIns="45716" rIns="91431" bIns="45716">
            <a:spAutoFit/>
          </a:bodyPr>
          <a:lstStyle/>
          <a:p>
            <a:r>
              <a:rPr lang="en-US" altLang="zh-CN" sz="3600" b="1" dirty="0">
                <a:solidFill>
                  <a:schemeClr val="tx1">
                    <a:lumMod val="75000"/>
                    <a:lumOff val="25000"/>
                  </a:schemeClr>
                </a:solidFill>
                <a:latin typeface="方正喵呜体" panose="02010600010101010101" pitchFamily="2" charset="-122"/>
                <a:ea typeface="方正喵呜体" panose="02010600010101010101" pitchFamily="2" charset="-122"/>
              </a:rPr>
              <a:t>Round3</a:t>
            </a:r>
          </a:p>
        </p:txBody>
      </p:sp>
      <p:sp>
        <p:nvSpPr>
          <p:cNvPr id="25" name="矩形 47"/>
          <p:cNvSpPr>
            <a:spLocks noChangeArrowheads="1"/>
          </p:cNvSpPr>
          <p:nvPr/>
        </p:nvSpPr>
        <p:spPr bwMode="auto">
          <a:xfrm>
            <a:off x="5339916" y="3949264"/>
            <a:ext cx="3666211" cy="39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TW" altLang="en-US" sz="1800" dirty="0">
                <a:solidFill>
                  <a:schemeClr val="tx1">
                    <a:lumMod val="75000"/>
                    <a:lumOff val="25000"/>
                  </a:schemeClr>
                </a:solidFill>
                <a:sym typeface="微软雅黑" pitchFamily="34" charset="-122"/>
              </a:rPr>
              <a:t>個人賽，取前六名</a:t>
            </a:r>
            <a:endParaRPr lang="zh-CN" altLang="en-US" sz="1800" dirty="0">
              <a:solidFill>
                <a:schemeClr val="tx1">
                  <a:lumMod val="75000"/>
                  <a:lumOff val="25000"/>
                </a:schemeClr>
              </a:solidFill>
              <a:sym typeface="微软雅黑" pitchFamily="34" charset="-122"/>
            </a:endParaRPr>
          </a:p>
        </p:txBody>
      </p:sp>
      <p:sp>
        <p:nvSpPr>
          <p:cNvPr id="26" name="矩形 25"/>
          <p:cNvSpPr/>
          <p:nvPr/>
        </p:nvSpPr>
        <p:spPr>
          <a:xfrm>
            <a:off x="4209041" y="2996952"/>
            <a:ext cx="1988218" cy="646323"/>
          </a:xfrm>
          <a:prstGeom prst="rect">
            <a:avLst/>
          </a:prstGeom>
        </p:spPr>
        <p:txBody>
          <a:bodyPr wrap="none" lIns="91431" tIns="45716" rIns="91431" bIns="45716">
            <a:spAutoFit/>
          </a:bodyPr>
          <a:lstStyle/>
          <a:p>
            <a:r>
              <a:rPr lang="en-US" altLang="zh-CN" sz="3600" b="1" dirty="0">
                <a:solidFill>
                  <a:schemeClr val="tx1">
                    <a:lumMod val="75000"/>
                    <a:lumOff val="25000"/>
                  </a:schemeClr>
                </a:solidFill>
                <a:latin typeface="方正喵呜体" panose="02010600010101010101" pitchFamily="2" charset="-122"/>
                <a:ea typeface="方正喵呜体" panose="02010600010101010101" pitchFamily="2" charset="-122"/>
              </a:rPr>
              <a:t>Round4</a:t>
            </a:r>
          </a:p>
        </p:txBody>
      </p:sp>
      <p:sp>
        <p:nvSpPr>
          <p:cNvPr id="27" name="矩形 47"/>
          <p:cNvSpPr>
            <a:spLocks noChangeArrowheads="1"/>
          </p:cNvSpPr>
          <p:nvPr/>
        </p:nvSpPr>
        <p:spPr bwMode="auto">
          <a:xfrm>
            <a:off x="5987988" y="3039797"/>
            <a:ext cx="3666211" cy="728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TW" altLang="en-US" sz="1800" dirty="0">
                <a:solidFill>
                  <a:schemeClr val="tx1">
                    <a:lumMod val="75000"/>
                    <a:lumOff val="25000"/>
                  </a:schemeClr>
                </a:solidFill>
                <a:sym typeface="微软雅黑" pitchFamily="34" charset="-122"/>
              </a:rPr>
              <a:t>個人賽，冠軍戰</a:t>
            </a:r>
            <a:endParaRPr lang="en-US" altLang="zh-TW" sz="1800" dirty="0">
              <a:solidFill>
                <a:schemeClr val="tx1">
                  <a:lumMod val="75000"/>
                  <a:lumOff val="25000"/>
                </a:schemeClr>
              </a:solidFill>
              <a:sym typeface="微软雅黑" pitchFamily="34" charset="-122"/>
            </a:endParaRPr>
          </a:p>
          <a:p>
            <a:pPr>
              <a:lnSpc>
                <a:spcPct val="120000"/>
              </a:lnSpc>
              <a:spcBef>
                <a:spcPct val="0"/>
              </a:spcBef>
              <a:buNone/>
            </a:pPr>
            <a:r>
              <a:rPr lang="en-US" altLang="zh-TW" sz="1800" dirty="0">
                <a:solidFill>
                  <a:schemeClr val="tx1">
                    <a:lumMod val="75000"/>
                    <a:lumOff val="25000"/>
                  </a:schemeClr>
                </a:solidFill>
                <a:sym typeface="微软雅黑" pitchFamily="34" charset="-122"/>
              </a:rPr>
              <a:t>(</a:t>
            </a:r>
            <a:r>
              <a:rPr lang="zh-TW" altLang="en-US" sz="1800" dirty="0">
                <a:solidFill>
                  <a:schemeClr val="tx1">
                    <a:lumMod val="75000"/>
                    <a:lumOff val="25000"/>
                  </a:schemeClr>
                </a:solidFill>
                <a:sym typeface="微软雅黑" pitchFamily="34" charset="-122"/>
              </a:rPr>
              <a:t>取前兩名進行獎勵</a:t>
            </a:r>
            <a:r>
              <a:rPr lang="en-US" altLang="zh-TW" sz="1800" dirty="0">
                <a:solidFill>
                  <a:schemeClr val="tx1">
                    <a:lumMod val="75000"/>
                    <a:lumOff val="25000"/>
                  </a:schemeClr>
                </a:solidFill>
                <a:sym typeface="微软雅黑" pitchFamily="34" charset="-122"/>
              </a:rPr>
              <a:t>)</a:t>
            </a:r>
            <a:endParaRPr lang="zh-CN" altLang="en-US" sz="1800" dirty="0">
              <a:solidFill>
                <a:schemeClr val="tx1">
                  <a:lumMod val="75000"/>
                  <a:lumOff val="25000"/>
                </a:schemeClr>
              </a:solidFill>
              <a:sym typeface="微软雅黑" pitchFamily="34" charset="-122"/>
            </a:endParaRPr>
          </a:p>
        </p:txBody>
      </p:sp>
    </p:spTree>
    <p:extLst>
      <p:ext uri="{BB962C8B-B14F-4D97-AF65-F5344CB8AC3E}">
        <p14:creationId xmlns:p14="http://schemas.microsoft.com/office/powerpoint/2010/main" val="21647765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0" presetClass="path" presetSubtype="0" accel="50000" decel="50000" fill="hold" nodeType="withEffect">
                                  <p:stCondLst>
                                    <p:cond delay="0"/>
                                  </p:stCondLst>
                                  <p:childTnLst>
                                    <p:animMotion origin="layout" path="M -0.26419 0.50417 L -0.26419 0.5044 C -0.25495 0.50509 -0.24544 0.5044 -0.2362 0.50695 C -0.23424 0.50741 -0.23333 0.51204 -0.23151 0.5125 C -0.22109 0.51482 -0.21068 0.51435 -0.20026 0.51528 C -0.19297 0.51343 -0.18516 0.51459 -0.17838 0.50972 C -0.17656 0.50834 -0.18008 0.50371 -0.18151 0.50139 C -0.18437 0.49607 -0.18789 0.49259 -0.19088 0.4875 C -0.19323 0.4831 -0.19466 0.47778 -0.19713 0.47361 C -0.19896 0.47014 -0.2013 0.46806 -0.20338 0.46528 C -0.20651 0.46065 -0.20963 0.45602 -0.21276 0.45139 C -0.22721 0.42801 -0.21211 0.44931 -0.2237 0.43472 C -0.22578 0.43195 -0.22799 0.42963 -0.22995 0.42639 C -0.23125 0.42384 -0.23151 0.42014 -0.23307 0.41806 C -0.23424 0.41621 -0.2362 0.41621 -0.23776 0.41528 C -0.23984 0.4125 -0.24232 0.41042 -0.24401 0.40695 C -0.24505 0.40463 -0.247 0.39977 -0.24557 0.39861 C -0.2431 0.3963 -0.24023 0.40023 -0.23776 0.40139 C -0.23398 0.40301 -0.23047 0.40533 -0.22682 0.40695 C -0.22318 0.4081 -0.2194 0.40834 -0.21588 0.40972 C -0.21159 0.41111 -0.20755 0.41366 -0.20338 0.41528 C -0.20026 0.41644 -0.197 0.41667 -0.19401 0.41806 C -0.17174 0.42778 -0.19974 0.4206 -0.17057 0.42639 C -0.16641 0.42824 -0.16224 0.43009 -0.15807 0.43195 C -0.15026 0.43472 -0.14232 0.43681 -0.13463 0.44028 C -0.13047 0.44213 -0.1263 0.44421 -0.12213 0.44584 C -0.11575 0.44815 -0.10625 0.45 -0.10026 0.45139 C -0.09388 0.45509 -0.09206 0.45857 -0.0987 0.4375 C -0.09974 0.43403 -0.10182 0.43195 -0.10338 0.42917 C -0.12396 0.38773 -0.09948 0.43148 -0.11901 0.40417 C -0.12904 0.38982 -0.13828 0.37338 -0.1487 0.35972 C -0.15286 0.35417 -0.15677 0.34815 -0.1612 0.34306 C -0.16458 0.33889 -0.16849 0.33565 -0.17213 0.33195 C -0.1737 0.33009 -0.17539 0.32847 -0.17682 0.32639 C -0.18008 0.32107 -0.18294 0.31505 -0.1862 0.30972 C -0.21641 0.25996 -0.18385 0.31435 -0.20338 0.28472 C -0.20495 0.28195 -0.21003 0.27778 -0.20807 0.27639 C -0.20417 0.27361 -0.19961 0.27755 -0.19557 0.27894 C -0.18398 0.2831 -0.17266 0.28843 -0.1612 0.29306 C -0.13138 0.30486 -0.16393 0.2919 -0.12995 0.30394 C -0.12513 0.30579 -0.12044 0.30764 -0.11588 0.30972 C -0.11159 0.31134 -0.10755 0.31366 -0.10338 0.31528 C -0.09922 0.31644 -0.09505 0.3169 -0.09088 0.31806 C -0.08724 0.31875 -0.08346 0.31945 -0.07995 0.32084 C -0.05312 0.32963 -0.07904 0.32408 -0.0487 0.32917 C 0.01003 0.34884 -0.03724 0.33125 0.0013 0.34861 C 0.01901 0.35625 -0.00156 0.34491 0.01849 0.35695 C 0.01237 0.34051 0.01927 0.35579 0.00912 0.34306 C 0.00742 0.34074 0.00612 0.33704 0.00443 0.33472 C -0.00325 0.32315 -0.01107 0.31227 -0.01901 0.30139 C -0.02357 0.29468 -0.02838 0.28843 -0.03307 0.28195 C -0.03568 0.27824 -0.03802 0.27408 -0.04088 0.27084 C -0.04401 0.26713 -0.04713 0.26343 -0.05026 0.25972 C -0.05286 0.25602 -0.05521 0.25162 -0.05807 0.24861 C -0.06771 0.23773 -0.07969 0.23241 -0.08776 0.21806 C -0.09193 0.21065 -0.09622 0.20347 -0.10026 0.19584 C -0.10143 0.19329 -0.10195 0.18982 -0.10338 0.1875 C -0.10469 0.18496 -0.10651 0.1838 -0.10807 0.18195 C -0.11068 0.17824 -0.11341 0.17477 -0.11588 0.17084 C -0.12226 0.16042 -0.1237 0.15718 -0.12838 0.14584 C -0.12943 0.14306 -0.13333 0.13796 -0.13151 0.1375 C -0.12669 0.13611 -0.122 0.14097 -0.11745 0.14306 C -0.09792 0.15162 -0.11484 0.14653 -0.09088 0.15417 C -0.08724 0.15509 -0.08346 0.15556 -0.07995 0.15695 C -0.07617 0.15834 -0.07266 0.16088 -0.06901 0.1625 C -0.06536 0.16366 -0.06172 0.16412 -0.05807 0.16528 C -0.05495 0.16597 -0.05182 0.16713 -0.0487 0.16806 C -0.04401 0.16898 -0.03919 0.16945 -0.03463 0.17084 C -0.00846 0.17847 -0.03112 0.17292 -0.0112 0.18195 C -0.0056 0.18426 0.00755 0.18658 0.01224 0.1875 C 0.02852 0.18681 0.09505 0.21991 0.0763 0.17361 C 0.075 0.17037 0.07318 0.16806 0.07162 0.16528 C 0.06966 0.1544 0.07005 0.1544 0.06537 0.14306 C 0.06198 0.13426 0.05716 0.12732 0.05443 0.11806 C 0.04883 0.09815 0.04896 0.09584 0.04193 0.07917 C 0.03841 0.0706 0.03412 0.0632 0.03099 0.05417 C 0.02943 0.04954 0.02813 0.04445 0.0263 0.04028 C 0.01953 0.02408 0.02409 0.03866 0.01537 0.02639 C 0.0069 0.01412 0.00755 0.01505 0.00443 0.00417 " pathEditMode="relative" rAng="0" ptsTypes="AAAAAAAAAAAAAAAAAAAAAAAAAAAAAAAAAAAAAAAAAAAAAAAAAAAAAAAAAAAAAAAAAAAAAAAAAAAAAAA">
                                      <p:cBhvr>
                                        <p:cTn id="9" dur="2000" fill="hold"/>
                                        <p:tgtEl>
                                          <p:spTgt spid="7"/>
                                        </p:tgtEl>
                                        <p:attrNameLst>
                                          <p:attrName>ppt_x</p:attrName>
                                          <p:attrName>ppt_y</p:attrName>
                                        </p:attrNameLst>
                                      </p:cBhvr>
                                      <p:rCtr x="17188" y="-24444"/>
                                    </p:animMotion>
                                  </p:childTnLst>
                                </p:cTn>
                              </p:par>
                              <p:par>
                                <p:cTn id="10" presetID="18" presetClass="entr" presetSubtype="3" fill="hold" nodeType="withEffect">
                                  <p:stCondLst>
                                    <p:cond delay="500"/>
                                  </p:stCondLst>
                                  <p:childTnLst>
                                    <p:set>
                                      <p:cBhvr>
                                        <p:cTn id="11" dur="1" fill="hold">
                                          <p:stCondLst>
                                            <p:cond delay="0"/>
                                          </p:stCondLst>
                                        </p:cTn>
                                        <p:tgtEl>
                                          <p:spTgt spid="3"/>
                                        </p:tgtEl>
                                        <p:attrNameLst>
                                          <p:attrName>style.visibility</p:attrName>
                                        </p:attrNameLst>
                                      </p:cBhvr>
                                      <p:to>
                                        <p:strVal val="visible"/>
                                      </p:to>
                                    </p:set>
                                    <p:animEffect transition="in" filter="strips(upRight)">
                                      <p:cBhvr>
                                        <p:cTn id="12" dur="1500"/>
                                        <p:tgtEl>
                                          <p:spTgt spid="3"/>
                                        </p:tgtEl>
                                      </p:cBhvr>
                                    </p:animEffect>
                                  </p:childTnLst>
                                </p:cTn>
                              </p:par>
                            </p:childTnLst>
                          </p:cTn>
                        </p:par>
                        <p:par>
                          <p:cTn id="13" fill="hold">
                            <p:stCondLst>
                              <p:cond delay="2000"/>
                            </p:stCondLst>
                            <p:childTnLst>
                              <p:par>
                                <p:cTn id="14" presetID="2" presetClass="entr" presetSubtype="2" decel="10000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1+#ppt_w/2"/>
                                          </p:val>
                                        </p:tav>
                                        <p:tav tm="100000">
                                          <p:val>
                                            <p:strVal val="#ppt_x"/>
                                          </p:val>
                                        </p:tav>
                                      </p:tavLst>
                                    </p:anim>
                                    <p:anim calcmode="lin" valueType="num">
                                      <p:cBhvr additive="base">
                                        <p:cTn id="17" dur="500" fill="hold"/>
                                        <p:tgtEl>
                                          <p:spTgt spid="14"/>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3000"/>
                            </p:stCondLst>
                            <p:childTnLst>
                              <p:par>
                                <p:cTn id="23" presetID="2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3500"/>
                            </p:stCondLst>
                            <p:childTnLst>
                              <p:par>
                                <p:cTn id="27" presetID="22" presetClass="entr" presetSubtype="8"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par>
                          <p:cTn id="30" fill="hold">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par>
                          <p:cTn id="38" fill="hold">
                            <p:stCondLst>
                              <p:cond delay="5000"/>
                            </p:stCondLst>
                            <p:childTnLst>
                              <p:par>
                                <p:cTn id="39" presetID="22" presetClass="entr" presetSubtype="8"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left)">
                                      <p:cBhvr>
                                        <p:cTn id="41" dur="500"/>
                                        <p:tgtEl>
                                          <p:spTgt spid="25"/>
                                        </p:tgtEl>
                                      </p:cBhvr>
                                    </p:animEffect>
                                  </p:childTnLst>
                                </p:cTn>
                              </p:par>
                            </p:childTnLst>
                          </p:cTn>
                        </p:par>
                        <p:par>
                          <p:cTn id="42" fill="hold">
                            <p:stCondLst>
                              <p:cond delay="5500"/>
                            </p:stCondLst>
                            <p:childTnLst>
                              <p:par>
                                <p:cTn id="43" presetID="22" presetClass="entr" presetSubtype="8"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6000"/>
                            </p:stCondLst>
                            <p:childTnLst>
                              <p:par>
                                <p:cTn id="47" presetID="22" presetClass="entr" presetSubtype="8"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2" grpId="0"/>
      <p:bldP spid="23" grpId="0"/>
      <p:bldP spid="24" grpId="0"/>
      <p:bldP spid="25" grpId="0"/>
      <p:bldP spid="26"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4730" y="4427731"/>
            <a:ext cx="9607994" cy="3780420"/>
          </a:xfrm>
          <a:prstGeom prst="rect">
            <a:avLst/>
          </a:prstGeom>
          <a:effectLst>
            <a:outerShdw blurRad="571500" dist="431800" dir="4800000" algn="tl" rotWithShape="0">
              <a:prstClr val="black">
                <a:alpha val="45000"/>
              </a:prstClr>
            </a:outerShdw>
          </a:effectLst>
        </p:spPr>
      </p:pic>
      <p:sp>
        <p:nvSpPr>
          <p:cNvPr id="4" name="TextBox 64"/>
          <p:cNvSpPr txBox="1"/>
          <p:nvPr/>
        </p:nvSpPr>
        <p:spPr>
          <a:xfrm>
            <a:off x="3833401" y="2996952"/>
            <a:ext cx="4493539" cy="1015663"/>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ctr"/>
            <a:r>
              <a:rPr lang="zh-TW" altLang="en-US" sz="6000" b="1" spc="100" dirty="0">
                <a:latin typeface="+mn-ea"/>
              </a:rPr>
              <a:t>來做個總結</a:t>
            </a:r>
            <a:r>
              <a:rPr lang="en-US" altLang="zh-TW" sz="6000" b="1" spc="100" dirty="0">
                <a:latin typeface="+mn-ea"/>
              </a:rPr>
              <a:t>!</a:t>
            </a:r>
          </a:p>
        </p:txBody>
      </p:sp>
      <p:sp>
        <p:nvSpPr>
          <p:cNvPr id="5" name="文本框 4"/>
          <p:cNvSpPr txBox="1"/>
          <p:nvPr/>
        </p:nvSpPr>
        <p:spPr>
          <a:xfrm>
            <a:off x="5167100" y="2347720"/>
            <a:ext cx="1826141" cy="584775"/>
          </a:xfrm>
          <a:prstGeom prst="rect">
            <a:avLst/>
          </a:prstGeom>
          <a:noFill/>
        </p:spPr>
        <p:txBody>
          <a:bodyPr wrap="none" rtlCol="0">
            <a:spAutoFit/>
          </a:bodyPr>
          <a:lstStyle/>
          <a:p>
            <a:pPr algn="ctr"/>
            <a:r>
              <a:rPr lang="zh-CN" altLang="en-US" sz="3200" dirty="0">
                <a:solidFill>
                  <a:schemeClr val="tx1">
                    <a:lumMod val="75000"/>
                    <a:lumOff val="25000"/>
                  </a:schemeClr>
                </a:solidFill>
                <a:latin typeface="+mn-ea"/>
              </a:rPr>
              <a:t>第五部</a:t>
            </a:r>
            <a:r>
              <a:rPr lang="zh-TW" altLang="en-US" sz="3200" dirty="0">
                <a:solidFill>
                  <a:schemeClr val="tx1">
                    <a:lumMod val="75000"/>
                    <a:lumOff val="25000"/>
                  </a:schemeClr>
                </a:solidFill>
                <a:latin typeface="+mn-ea"/>
              </a:rPr>
              <a:t>份</a:t>
            </a:r>
            <a:endParaRPr lang="zh-CN" altLang="en-US" sz="3200" dirty="0">
              <a:solidFill>
                <a:schemeClr val="tx1">
                  <a:lumMod val="75000"/>
                  <a:lumOff val="25000"/>
                </a:schemeClr>
              </a:solidFill>
              <a:latin typeface="+mn-ea"/>
            </a:endParaRPr>
          </a:p>
        </p:txBody>
      </p:sp>
      <p:sp>
        <p:nvSpPr>
          <p:cNvPr id="15" name="任意多边形 14"/>
          <p:cNvSpPr/>
          <p:nvPr/>
        </p:nvSpPr>
        <p:spPr>
          <a:xfrm>
            <a:off x="3753224" y="1673609"/>
            <a:ext cx="4807725" cy="3008458"/>
          </a:xfrm>
          <a:custGeom>
            <a:avLst/>
            <a:gdLst>
              <a:gd name="connsiteX0" fmla="*/ 1898965 w 4807725"/>
              <a:gd name="connsiteY0" fmla="*/ 2960016 h 3008458"/>
              <a:gd name="connsiteX1" fmla="*/ 1995255 w 4807725"/>
              <a:gd name="connsiteY1" fmla="*/ 2965055 h 3008458"/>
              <a:gd name="connsiteX2" fmla="*/ 2110137 w 4807725"/>
              <a:gd name="connsiteY2" fmla="*/ 2960720 h 3008458"/>
              <a:gd name="connsiteX3" fmla="*/ 2361902 w 4807725"/>
              <a:gd name="connsiteY3" fmla="*/ 2972057 h 3008458"/>
              <a:gd name="connsiteX4" fmla="*/ 2565419 w 4807725"/>
              <a:gd name="connsiteY4" fmla="*/ 2973677 h 3008458"/>
              <a:gd name="connsiteX5" fmla="*/ 2426597 w 4807725"/>
              <a:gd name="connsiteY5" fmla="*/ 2974322 h 3008458"/>
              <a:gd name="connsiteX6" fmla="*/ 1928149 w 4807725"/>
              <a:gd name="connsiteY6" fmla="*/ 2973270 h 3008458"/>
              <a:gd name="connsiteX7" fmla="*/ 1424263 w 4807725"/>
              <a:gd name="connsiteY7" fmla="*/ 2997254 h 3008458"/>
              <a:gd name="connsiteX8" fmla="*/ 957900 w 4807725"/>
              <a:gd name="connsiteY8" fmla="*/ 2993541 h 3008458"/>
              <a:gd name="connsiteX9" fmla="*/ 967369 w 4807725"/>
              <a:gd name="connsiteY9" fmla="*/ 2974953 h 3008458"/>
              <a:gd name="connsiteX10" fmla="*/ 1293824 w 4807725"/>
              <a:gd name="connsiteY10" fmla="*/ 2977552 h 3008458"/>
              <a:gd name="connsiteX11" fmla="*/ 1629747 w 4807725"/>
              <a:gd name="connsiteY11" fmla="*/ 2961562 h 3008458"/>
              <a:gd name="connsiteX12" fmla="*/ 1787608 w 4807725"/>
              <a:gd name="connsiteY12" fmla="*/ 2960656 h 3008458"/>
              <a:gd name="connsiteX13" fmla="*/ 1792405 w 4807725"/>
              <a:gd name="connsiteY13" fmla="*/ 2961107 h 3008458"/>
              <a:gd name="connsiteX14" fmla="*/ 1815460 w 4807725"/>
              <a:gd name="connsiteY14" fmla="*/ 2960496 h 3008458"/>
              <a:gd name="connsiteX15" fmla="*/ 1258838 w 4807725"/>
              <a:gd name="connsiteY15" fmla="*/ 2936138 h 3008458"/>
              <a:gd name="connsiteX16" fmla="*/ 1219490 w 4807725"/>
              <a:gd name="connsiteY16" fmla="*/ 2939632 h 3008458"/>
              <a:gd name="connsiteX17" fmla="*/ 990865 w 4807725"/>
              <a:gd name="connsiteY17" fmla="*/ 2951809 h 3008458"/>
              <a:gd name="connsiteX18" fmla="*/ 859723 w 4807725"/>
              <a:gd name="connsiteY18" fmla="*/ 2947849 h 3008458"/>
              <a:gd name="connsiteX19" fmla="*/ 794242 w 4807725"/>
              <a:gd name="connsiteY19" fmla="*/ 2943845 h 3008458"/>
              <a:gd name="connsiteX20" fmla="*/ 839956 w 4807725"/>
              <a:gd name="connsiteY20" fmla="*/ 2940693 h 3008458"/>
              <a:gd name="connsiteX21" fmla="*/ 972282 w 4807725"/>
              <a:gd name="connsiteY21" fmla="*/ 2942330 h 3008458"/>
              <a:gd name="connsiteX22" fmla="*/ 1120958 w 4807725"/>
              <a:gd name="connsiteY22" fmla="*/ 2940597 h 3008458"/>
              <a:gd name="connsiteX23" fmla="*/ 3481733 w 4807725"/>
              <a:gd name="connsiteY23" fmla="*/ 2931248 h 3008458"/>
              <a:gd name="connsiteX24" fmla="*/ 3593607 w 4807725"/>
              <a:gd name="connsiteY24" fmla="*/ 2937601 h 3008458"/>
              <a:gd name="connsiteX25" fmla="*/ 3419025 w 4807725"/>
              <a:gd name="connsiteY25" fmla="*/ 2950727 h 3008458"/>
              <a:gd name="connsiteX26" fmla="*/ 3264081 w 4807725"/>
              <a:gd name="connsiteY26" fmla="*/ 2957532 h 3008458"/>
              <a:gd name="connsiteX27" fmla="*/ 3103127 w 4807725"/>
              <a:gd name="connsiteY27" fmla="*/ 2959002 h 3008458"/>
              <a:gd name="connsiteX28" fmla="*/ 2956435 w 4807725"/>
              <a:gd name="connsiteY28" fmla="*/ 2955282 h 3008458"/>
              <a:gd name="connsiteX29" fmla="*/ 3146175 w 4807725"/>
              <a:gd name="connsiteY29" fmla="*/ 2952054 h 3008458"/>
              <a:gd name="connsiteX30" fmla="*/ 3391779 w 4807725"/>
              <a:gd name="connsiteY30" fmla="*/ 2939939 h 3008458"/>
              <a:gd name="connsiteX31" fmla="*/ 4396877 w 4807725"/>
              <a:gd name="connsiteY31" fmla="*/ 2921907 h 3008458"/>
              <a:gd name="connsiteX32" fmla="*/ 4393921 w 4807725"/>
              <a:gd name="connsiteY32" fmla="*/ 2923129 h 3008458"/>
              <a:gd name="connsiteX33" fmla="*/ 4320984 w 4807725"/>
              <a:gd name="connsiteY33" fmla="*/ 2940994 h 3008458"/>
              <a:gd name="connsiteX34" fmla="*/ 3910370 w 4807725"/>
              <a:gd name="connsiteY34" fmla="*/ 2965721 h 3008458"/>
              <a:gd name="connsiteX35" fmla="*/ 3387901 w 4807725"/>
              <a:gd name="connsiteY35" fmla="*/ 2980225 h 3008458"/>
              <a:gd name="connsiteX36" fmla="*/ 2874902 w 4807725"/>
              <a:gd name="connsiteY36" fmla="*/ 2976141 h 3008458"/>
              <a:gd name="connsiteX37" fmla="*/ 2565419 w 4807725"/>
              <a:gd name="connsiteY37" fmla="*/ 2973677 h 3008458"/>
              <a:gd name="connsiteX38" fmla="*/ 2935564 w 4807725"/>
              <a:gd name="connsiteY38" fmla="*/ 2971958 h 3008458"/>
              <a:gd name="connsiteX39" fmla="*/ 3264081 w 4807725"/>
              <a:gd name="connsiteY39" fmla="*/ 2957532 h 3008458"/>
              <a:gd name="connsiteX40" fmla="*/ 3358932 w 4807725"/>
              <a:gd name="connsiteY40" fmla="*/ 2956665 h 3008458"/>
              <a:gd name="connsiteX41" fmla="*/ 3873204 w 4807725"/>
              <a:gd name="connsiteY41" fmla="*/ 2946761 h 3008458"/>
              <a:gd name="connsiteX42" fmla="*/ 3954468 w 4807725"/>
              <a:gd name="connsiteY42" fmla="*/ 2942353 h 3008458"/>
              <a:gd name="connsiteX43" fmla="*/ 4036867 w 4807725"/>
              <a:gd name="connsiteY43" fmla="*/ 2941454 h 3008458"/>
              <a:gd name="connsiteX44" fmla="*/ 4120412 w 4807725"/>
              <a:gd name="connsiteY44" fmla="*/ 2944063 h 3008458"/>
              <a:gd name="connsiteX45" fmla="*/ 4302400 w 4807725"/>
              <a:gd name="connsiteY45" fmla="*/ 2931514 h 3008458"/>
              <a:gd name="connsiteX46" fmla="*/ 4305062 w 4807725"/>
              <a:gd name="connsiteY46" fmla="*/ 2930842 h 3008458"/>
              <a:gd name="connsiteX47" fmla="*/ 4363063 w 4807725"/>
              <a:gd name="connsiteY47" fmla="*/ 2927331 h 3008458"/>
              <a:gd name="connsiteX48" fmla="*/ 1493078 w 4807725"/>
              <a:gd name="connsiteY48" fmla="*/ 2920857 h 3008458"/>
              <a:gd name="connsiteX49" fmla="*/ 1557263 w 4807725"/>
              <a:gd name="connsiteY49" fmla="*/ 2926070 h 3008458"/>
              <a:gd name="connsiteX50" fmla="*/ 1565186 w 4807725"/>
              <a:gd name="connsiteY50" fmla="*/ 2930687 h 3008458"/>
              <a:gd name="connsiteX51" fmla="*/ 1437506 w 4807725"/>
              <a:gd name="connsiteY51" fmla="*/ 2942534 h 3008458"/>
              <a:gd name="connsiteX52" fmla="*/ 1280153 w 4807725"/>
              <a:gd name="connsiteY52" fmla="*/ 2935449 h 3008458"/>
              <a:gd name="connsiteX53" fmla="*/ 1258838 w 4807725"/>
              <a:gd name="connsiteY53" fmla="*/ 2936138 h 3008458"/>
              <a:gd name="connsiteX54" fmla="*/ 1400339 w 4807725"/>
              <a:gd name="connsiteY54" fmla="*/ 2923574 h 3008458"/>
              <a:gd name="connsiteX55" fmla="*/ 1438401 w 4807725"/>
              <a:gd name="connsiteY55" fmla="*/ 2922431 h 3008458"/>
              <a:gd name="connsiteX56" fmla="*/ 1472129 w 4807725"/>
              <a:gd name="connsiteY56" fmla="*/ 2922323 h 3008458"/>
              <a:gd name="connsiteX57" fmla="*/ 1590737 w 4807725"/>
              <a:gd name="connsiteY57" fmla="*/ 2920626 h 3008458"/>
              <a:gd name="connsiteX58" fmla="*/ 1591884 w 4807725"/>
              <a:gd name="connsiteY58" fmla="*/ 2920630 h 3008458"/>
              <a:gd name="connsiteX59" fmla="*/ 1616437 w 4807725"/>
              <a:gd name="connsiteY59" fmla="*/ 2929523 h 3008458"/>
              <a:gd name="connsiteX60" fmla="*/ 1853815 w 4807725"/>
              <a:gd name="connsiteY60" fmla="*/ 2935350 h 3008458"/>
              <a:gd name="connsiteX61" fmla="*/ 2072970 w 4807725"/>
              <a:gd name="connsiteY61" fmla="*/ 2941760 h 3008458"/>
              <a:gd name="connsiteX62" fmla="*/ 2338762 w 4807725"/>
              <a:gd name="connsiteY62" fmla="*/ 2948543 h 3008458"/>
              <a:gd name="connsiteX63" fmla="*/ 2851761 w 4807725"/>
              <a:gd name="connsiteY63" fmla="*/ 2952627 h 3008458"/>
              <a:gd name="connsiteX64" fmla="*/ 2956435 w 4807725"/>
              <a:gd name="connsiteY64" fmla="*/ 2955282 h 3008458"/>
              <a:gd name="connsiteX65" fmla="*/ 2898008 w 4807725"/>
              <a:gd name="connsiteY65" fmla="*/ 2956276 h 3008458"/>
              <a:gd name="connsiteX66" fmla="*/ 2651189 w 4807725"/>
              <a:gd name="connsiteY66" fmla="*/ 2955696 h 3008458"/>
              <a:gd name="connsiteX67" fmla="*/ 1898965 w 4807725"/>
              <a:gd name="connsiteY67" fmla="*/ 2960016 h 3008458"/>
              <a:gd name="connsiteX68" fmla="*/ 1876955 w 4807725"/>
              <a:gd name="connsiteY68" fmla="*/ 2958864 h 3008458"/>
              <a:gd name="connsiteX69" fmla="*/ 1815460 w 4807725"/>
              <a:gd name="connsiteY69" fmla="*/ 2960496 h 3008458"/>
              <a:gd name="connsiteX70" fmla="*/ 1787608 w 4807725"/>
              <a:gd name="connsiteY70" fmla="*/ 2960656 h 3008458"/>
              <a:gd name="connsiteX71" fmla="*/ 1704437 w 4807725"/>
              <a:gd name="connsiteY71" fmla="*/ 2952825 h 3008458"/>
              <a:gd name="connsiteX72" fmla="*/ 1572090 w 4807725"/>
              <a:gd name="connsiteY72" fmla="*/ 2934711 h 3008458"/>
              <a:gd name="connsiteX73" fmla="*/ 1565186 w 4807725"/>
              <a:gd name="connsiteY73" fmla="*/ 2930687 h 3008458"/>
              <a:gd name="connsiteX74" fmla="*/ 1588024 w 4807725"/>
              <a:gd name="connsiteY74" fmla="*/ 2928568 h 3008458"/>
              <a:gd name="connsiteX75" fmla="*/ 1547666 w 4807725"/>
              <a:gd name="connsiteY75" fmla="*/ 2920477 h 3008458"/>
              <a:gd name="connsiteX76" fmla="*/ 1585439 w 4807725"/>
              <a:gd name="connsiteY76" fmla="*/ 2920608 h 3008458"/>
              <a:gd name="connsiteX77" fmla="*/ 1585745 w 4807725"/>
              <a:gd name="connsiteY77" fmla="*/ 2921550 h 3008458"/>
              <a:gd name="connsiteX78" fmla="*/ 1588024 w 4807725"/>
              <a:gd name="connsiteY78" fmla="*/ 2928568 h 3008458"/>
              <a:gd name="connsiteX79" fmla="*/ 1557263 w 4807725"/>
              <a:gd name="connsiteY79" fmla="*/ 2926070 h 3008458"/>
              <a:gd name="connsiteX80" fmla="*/ 1135687 w 4807725"/>
              <a:gd name="connsiteY80" fmla="*/ 2920300 h 3008458"/>
              <a:gd name="connsiteX81" fmla="*/ 1236460 w 4807725"/>
              <a:gd name="connsiteY81" fmla="*/ 2921363 h 3008458"/>
              <a:gd name="connsiteX82" fmla="*/ 1168297 w 4807725"/>
              <a:gd name="connsiteY82" fmla="*/ 2925226 h 3008458"/>
              <a:gd name="connsiteX83" fmla="*/ 792455 w 4807725"/>
              <a:gd name="connsiteY83" fmla="*/ 2929451 h 3008458"/>
              <a:gd name="connsiteX84" fmla="*/ 740018 w 4807725"/>
              <a:gd name="connsiteY84" fmla="*/ 2923973 h 3008458"/>
              <a:gd name="connsiteX85" fmla="*/ 893739 w 4807725"/>
              <a:gd name="connsiteY85" fmla="*/ 2921290 h 3008458"/>
              <a:gd name="connsiteX86" fmla="*/ 1135687 w 4807725"/>
              <a:gd name="connsiteY86" fmla="*/ 2920300 h 3008458"/>
              <a:gd name="connsiteX87" fmla="*/ 2408939 w 4807725"/>
              <a:gd name="connsiteY87" fmla="*/ 2919939 h 3008458"/>
              <a:gd name="connsiteX88" fmla="*/ 2701463 w 4807725"/>
              <a:gd name="connsiteY88" fmla="*/ 2922915 h 3008458"/>
              <a:gd name="connsiteX89" fmla="*/ 2534776 w 4807725"/>
              <a:gd name="connsiteY89" fmla="*/ 2931439 h 3008458"/>
              <a:gd name="connsiteX90" fmla="*/ 2037512 w 4807725"/>
              <a:gd name="connsiteY90" fmla="*/ 2928063 h 3008458"/>
              <a:gd name="connsiteX91" fmla="*/ 1873587 w 4807725"/>
              <a:gd name="connsiteY91" fmla="*/ 2921609 h 3008458"/>
              <a:gd name="connsiteX92" fmla="*/ 1895895 w 4807725"/>
              <a:gd name="connsiteY92" fmla="*/ 2921687 h 3008458"/>
              <a:gd name="connsiteX93" fmla="*/ 2408939 w 4807725"/>
              <a:gd name="connsiteY93" fmla="*/ 2919939 h 3008458"/>
              <a:gd name="connsiteX94" fmla="*/ 1269180 w 4807725"/>
              <a:gd name="connsiteY94" fmla="*/ 2919509 h 3008458"/>
              <a:gd name="connsiteX95" fmla="*/ 1375882 w 4807725"/>
              <a:gd name="connsiteY95" fmla="*/ 2919880 h 3008458"/>
              <a:gd name="connsiteX96" fmla="*/ 1500842 w 4807725"/>
              <a:gd name="connsiteY96" fmla="*/ 2920314 h 3008458"/>
              <a:gd name="connsiteX97" fmla="*/ 1493078 w 4807725"/>
              <a:gd name="connsiteY97" fmla="*/ 2920857 h 3008458"/>
              <a:gd name="connsiteX98" fmla="*/ 1492473 w 4807725"/>
              <a:gd name="connsiteY98" fmla="*/ 2920808 h 3008458"/>
              <a:gd name="connsiteX99" fmla="*/ 1438401 w 4807725"/>
              <a:gd name="connsiteY99" fmla="*/ 2922431 h 3008458"/>
              <a:gd name="connsiteX100" fmla="*/ 1361286 w 4807725"/>
              <a:gd name="connsiteY100" fmla="*/ 2922680 h 3008458"/>
              <a:gd name="connsiteX101" fmla="*/ 1236460 w 4807725"/>
              <a:gd name="connsiteY101" fmla="*/ 2921363 h 3008458"/>
              <a:gd name="connsiteX102" fmla="*/ 1584589 w 4807725"/>
              <a:gd name="connsiteY102" fmla="*/ 2917988 h 3008458"/>
              <a:gd name="connsiteX103" fmla="*/ 1590863 w 4807725"/>
              <a:gd name="connsiteY103" fmla="*/ 2920260 h 3008458"/>
              <a:gd name="connsiteX104" fmla="*/ 1590737 w 4807725"/>
              <a:gd name="connsiteY104" fmla="*/ 2920626 h 3008458"/>
              <a:gd name="connsiteX105" fmla="*/ 1585439 w 4807725"/>
              <a:gd name="connsiteY105" fmla="*/ 2920608 h 3008458"/>
              <a:gd name="connsiteX106" fmla="*/ 1542398 w 4807725"/>
              <a:gd name="connsiteY106" fmla="*/ 2917407 h 3008458"/>
              <a:gd name="connsiteX107" fmla="*/ 1547666 w 4807725"/>
              <a:gd name="connsiteY107" fmla="*/ 2920477 h 3008458"/>
              <a:gd name="connsiteX108" fmla="*/ 1500842 w 4807725"/>
              <a:gd name="connsiteY108" fmla="*/ 2920314 h 3008458"/>
              <a:gd name="connsiteX109" fmla="*/ 1590137 w 4807725"/>
              <a:gd name="connsiteY109" fmla="*/ 2915033 h 3008458"/>
              <a:gd name="connsiteX110" fmla="*/ 1789161 w 4807725"/>
              <a:gd name="connsiteY110" fmla="*/ 2918285 h 3008458"/>
              <a:gd name="connsiteX111" fmla="*/ 1873587 w 4807725"/>
              <a:gd name="connsiteY111" fmla="*/ 2921609 h 3008458"/>
              <a:gd name="connsiteX112" fmla="*/ 1591884 w 4807725"/>
              <a:gd name="connsiteY112" fmla="*/ 2920630 h 3008458"/>
              <a:gd name="connsiteX113" fmla="*/ 1590863 w 4807725"/>
              <a:gd name="connsiteY113" fmla="*/ 2920260 h 3008458"/>
              <a:gd name="connsiteX114" fmla="*/ 1591005 w 4807725"/>
              <a:gd name="connsiteY114" fmla="*/ 2919843 h 3008458"/>
              <a:gd name="connsiteX115" fmla="*/ 1578941 w 4807725"/>
              <a:gd name="connsiteY115" fmla="*/ 2914850 h 3008458"/>
              <a:gd name="connsiteX116" fmla="*/ 1583594 w 4807725"/>
              <a:gd name="connsiteY116" fmla="*/ 2914926 h 3008458"/>
              <a:gd name="connsiteX117" fmla="*/ 1584589 w 4807725"/>
              <a:gd name="connsiteY117" fmla="*/ 2917988 h 3008458"/>
              <a:gd name="connsiteX118" fmla="*/ 1579647 w 4807725"/>
              <a:gd name="connsiteY118" fmla="*/ 2916198 h 3008458"/>
              <a:gd name="connsiteX119" fmla="*/ 1577617 w 4807725"/>
              <a:gd name="connsiteY119" fmla="*/ 2914943 h 3008458"/>
              <a:gd name="connsiteX120" fmla="*/ 1583467 w 4807725"/>
              <a:gd name="connsiteY120" fmla="*/ 2914533 h 3008458"/>
              <a:gd name="connsiteX121" fmla="*/ 1590096 w 4807725"/>
              <a:gd name="connsiteY121" fmla="*/ 2914805 h 3008458"/>
              <a:gd name="connsiteX122" fmla="*/ 1590137 w 4807725"/>
              <a:gd name="connsiteY122" fmla="*/ 2915033 h 3008458"/>
              <a:gd name="connsiteX123" fmla="*/ 1583594 w 4807725"/>
              <a:gd name="connsiteY123" fmla="*/ 2914926 h 3008458"/>
              <a:gd name="connsiteX124" fmla="*/ 1536830 w 4807725"/>
              <a:gd name="connsiteY124" fmla="*/ 2914162 h 3008458"/>
              <a:gd name="connsiteX125" fmla="*/ 1577427 w 4807725"/>
              <a:gd name="connsiteY125" fmla="*/ 2914825 h 3008458"/>
              <a:gd name="connsiteX126" fmla="*/ 1577617 w 4807725"/>
              <a:gd name="connsiteY126" fmla="*/ 2914943 h 3008458"/>
              <a:gd name="connsiteX127" fmla="*/ 1542398 w 4807725"/>
              <a:gd name="connsiteY127" fmla="*/ 2917407 h 3008458"/>
              <a:gd name="connsiteX128" fmla="*/ 1575364 w 4807725"/>
              <a:gd name="connsiteY128" fmla="*/ 2913549 h 3008458"/>
              <a:gd name="connsiteX129" fmla="*/ 1583467 w 4807725"/>
              <a:gd name="connsiteY129" fmla="*/ 2914533 h 3008458"/>
              <a:gd name="connsiteX130" fmla="*/ 1578941 w 4807725"/>
              <a:gd name="connsiteY130" fmla="*/ 2914850 h 3008458"/>
              <a:gd name="connsiteX131" fmla="*/ 1577427 w 4807725"/>
              <a:gd name="connsiteY131" fmla="*/ 2914825 h 3008458"/>
              <a:gd name="connsiteX132" fmla="*/ 4384972 w 4807725"/>
              <a:gd name="connsiteY132" fmla="*/ 2909743 h 3008458"/>
              <a:gd name="connsiteX133" fmla="*/ 4379649 w 4807725"/>
              <a:gd name="connsiteY133" fmla="*/ 2912007 h 3008458"/>
              <a:gd name="connsiteX134" fmla="*/ 4305062 w 4807725"/>
              <a:gd name="connsiteY134" fmla="*/ 2930842 h 3008458"/>
              <a:gd name="connsiteX135" fmla="*/ 4150173 w 4807725"/>
              <a:gd name="connsiteY135" fmla="*/ 2940217 h 3008458"/>
              <a:gd name="connsiteX136" fmla="*/ 4036867 w 4807725"/>
              <a:gd name="connsiteY136" fmla="*/ 2941454 h 3008458"/>
              <a:gd name="connsiteX137" fmla="*/ 3995099 w 4807725"/>
              <a:gd name="connsiteY137" fmla="*/ 2940149 h 3008458"/>
              <a:gd name="connsiteX138" fmla="*/ 3954468 w 4807725"/>
              <a:gd name="connsiteY138" fmla="*/ 2942353 h 3008458"/>
              <a:gd name="connsiteX139" fmla="*/ 3933867 w 4807725"/>
              <a:gd name="connsiteY139" fmla="*/ 2942578 h 3008458"/>
              <a:gd name="connsiteX140" fmla="*/ 3687842 w 4807725"/>
              <a:gd name="connsiteY140" fmla="*/ 2942952 h 3008458"/>
              <a:gd name="connsiteX141" fmla="*/ 3593607 w 4807725"/>
              <a:gd name="connsiteY141" fmla="*/ 2937601 h 3008458"/>
              <a:gd name="connsiteX142" fmla="*/ 3661906 w 4807725"/>
              <a:gd name="connsiteY142" fmla="*/ 2932466 h 3008458"/>
              <a:gd name="connsiteX143" fmla="*/ 3773360 w 4807725"/>
              <a:gd name="connsiteY143" fmla="*/ 2919947 h 3008458"/>
              <a:gd name="connsiteX144" fmla="*/ 3844234 w 4807725"/>
              <a:gd name="connsiteY144" fmla="*/ 2923200 h 3008458"/>
              <a:gd name="connsiteX145" fmla="*/ 4097272 w 4807725"/>
              <a:gd name="connsiteY145" fmla="*/ 2920549 h 3008458"/>
              <a:gd name="connsiteX146" fmla="*/ 4297843 w 4807725"/>
              <a:gd name="connsiteY146" fmla="*/ 2917480 h 3008458"/>
              <a:gd name="connsiteX147" fmla="*/ 1536461 w 4807725"/>
              <a:gd name="connsiteY147" fmla="*/ 2908825 h 3008458"/>
              <a:gd name="connsiteX148" fmla="*/ 1545481 w 4807725"/>
              <a:gd name="connsiteY148" fmla="*/ 2909920 h 3008458"/>
              <a:gd name="connsiteX149" fmla="*/ 1536830 w 4807725"/>
              <a:gd name="connsiteY149" fmla="*/ 2914162 h 3008458"/>
              <a:gd name="connsiteX150" fmla="*/ 3008483 w 4807725"/>
              <a:gd name="connsiteY150" fmla="*/ 2907214 h 3008458"/>
              <a:gd name="connsiteX151" fmla="*/ 3598298 w 4807725"/>
              <a:gd name="connsiteY151" fmla="*/ 2911910 h 3008458"/>
              <a:gd name="connsiteX152" fmla="*/ 3658948 w 4807725"/>
              <a:gd name="connsiteY152" fmla="*/ 2914695 h 3008458"/>
              <a:gd name="connsiteX153" fmla="*/ 3630908 w 4807725"/>
              <a:gd name="connsiteY153" fmla="*/ 2916836 h 3008458"/>
              <a:gd name="connsiteX154" fmla="*/ 3481733 w 4807725"/>
              <a:gd name="connsiteY154" fmla="*/ 2931248 h 3008458"/>
              <a:gd name="connsiteX155" fmla="*/ 3448920 w 4807725"/>
              <a:gd name="connsiteY155" fmla="*/ 2929385 h 3008458"/>
              <a:gd name="connsiteX156" fmla="*/ 2935920 w 4807725"/>
              <a:gd name="connsiteY156" fmla="*/ 2925301 h 3008458"/>
              <a:gd name="connsiteX157" fmla="*/ 2701463 w 4807725"/>
              <a:gd name="connsiteY157" fmla="*/ 2922915 h 3008458"/>
              <a:gd name="connsiteX158" fmla="*/ 1546300 w 4807725"/>
              <a:gd name="connsiteY158" fmla="*/ 2895573 h 3008458"/>
              <a:gd name="connsiteX159" fmla="*/ 1575364 w 4807725"/>
              <a:gd name="connsiteY159" fmla="*/ 2913549 h 3008458"/>
              <a:gd name="connsiteX160" fmla="*/ 1545481 w 4807725"/>
              <a:gd name="connsiteY160" fmla="*/ 2909920 h 3008458"/>
              <a:gd name="connsiteX161" fmla="*/ 1548534 w 4807725"/>
              <a:gd name="connsiteY161" fmla="*/ 2908423 h 3008458"/>
              <a:gd name="connsiteX162" fmla="*/ 1546300 w 4807725"/>
              <a:gd name="connsiteY162" fmla="*/ 2895573 h 3008458"/>
              <a:gd name="connsiteX163" fmla="*/ 1546300 w 4807725"/>
              <a:gd name="connsiteY163" fmla="*/ 2895573 h 3008458"/>
              <a:gd name="connsiteX164" fmla="*/ 2572299 w 4807725"/>
              <a:gd name="connsiteY164" fmla="*/ 2903742 h 3008458"/>
              <a:gd name="connsiteX165" fmla="*/ 2674902 w 4807725"/>
              <a:gd name="connsiteY165" fmla="*/ 2904559 h 3008458"/>
              <a:gd name="connsiteX166" fmla="*/ 2404337 w 4807725"/>
              <a:gd name="connsiteY166" fmla="*/ 2911737 h 3008458"/>
              <a:gd name="connsiteX167" fmla="*/ 1546300 w 4807725"/>
              <a:gd name="connsiteY167" fmla="*/ 2895573 h 3008458"/>
              <a:gd name="connsiteX168" fmla="*/ 294594 w 4807725"/>
              <a:gd name="connsiteY168" fmla="*/ 2865211 h 3008458"/>
              <a:gd name="connsiteX169" fmla="*/ 315173 w 4807725"/>
              <a:gd name="connsiteY169" fmla="*/ 2876440 h 3008458"/>
              <a:gd name="connsiteX170" fmla="*/ 330203 w 4807725"/>
              <a:gd name="connsiteY170" fmla="*/ 2881261 h 3008458"/>
              <a:gd name="connsiteX171" fmla="*/ 340648 w 4807725"/>
              <a:gd name="connsiteY171" fmla="*/ 2889985 h 3008458"/>
              <a:gd name="connsiteX172" fmla="*/ 389506 w 4807725"/>
              <a:gd name="connsiteY172" fmla="*/ 2914360 h 3008458"/>
              <a:gd name="connsiteX173" fmla="*/ 513546 w 4807725"/>
              <a:gd name="connsiteY173" fmla="*/ 2932262 h 3008458"/>
              <a:gd name="connsiteX174" fmla="*/ 551650 w 4807725"/>
              <a:gd name="connsiteY174" fmla="*/ 2930303 h 3008458"/>
              <a:gd name="connsiteX175" fmla="*/ 631490 w 4807725"/>
              <a:gd name="connsiteY175" fmla="*/ 2937356 h 3008458"/>
              <a:gd name="connsiteX176" fmla="*/ 739101 w 4807725"/>
              <a:gd name="connsiteY176" fmla="*/ 2940473 h 3008458"/>
              <a:gd name="connsiteX177" fmla="*/ 794242 w 4807725"/>
              <a:gd name="connsiteY177" fmla="*/ 2943845 h 3008458"/>
              <a:gd name="connsiteX178" fmla="*/ 711048 w 4807725"/>
              <a:gd name="connsiteY178" fmla="*/ 2949582 h 3008458"/>
              <a:gd name="connsiteX179" fmla="*/ 477866 w 4807725"/>
              <a:gd name="connsiteY179" fmla="*/ 2947725 h 3008458"/>
              <a:gd name="connsiteX180" fmla="*/ 296589 w 4807725"/>
              <a:gd name="connsiteY180" fmla="*/ 2866960 h 3008458"/>
              <a:gd name="connsiteX181" fmla="*/ 284233 w 4807725"/>
              <a:gd name="connsiteY181" fmla="*/ 2837751 h 3008458"/>
              <a:gd name="connsiteX182" fmla="*/ 346989 w 4807725"/>
              <a:gd name="connsiteY182" fmla="*/ 2870715 h 3008458"/>
              <a:gd name="connsiteX183" fmla="*/ 561790 w 4807725"/>
              <a:gd name="connsiteY183" fmla="*/ 2912961 h 3008458"/>
              <a:gd name="connsiteX184" fmla="*/ 612445 w 4807725"/>
              <a:gd name="connsiteY184" fmla="*/ 2914669 h 3008458"/>
              <a:gd name="connsiteX185" fmla="*/ 622688 w 4807725"/>
              <a:gd name="connsiteY185" fmla="*/ 2916216 h 3008458"/>
              <a:gd name="connsiteX186" fmla="*/ 639506 w 4807725"/>
              <a:gd name="connsiteY186" fmla="*/ 2915582 h 3008458"/>
              <a:gd name="connsiteX187" fmla="*/ 669324 w 4807725"/>
              <a:gd name="connsiteY187" fmla="*/ 2916587 h 3008458"/>
              <a:gd name="connsiteX188" fmla="*/ 740018 w 4807725"/>
              <a:gd name="connsiteY188" fmla="*/ 2923973 h 3008458"/>
              <a:gd name="connsiteX189" fmla="*/ 641271 w 4807725"/>
              <a:gd name="connsiteY189" fmla="*/ 2925696 h 3008458"/>
              <a:gd name="connsiteX190" fmla="*/ 551650 w 4807725"/>
              <a:gd name="connsiteY190" fmla="*/ 2930303 h 3008458"/>
              <a:gd name="connsiteX191" fmla="*/ 521743 w 4807725"/>
              <a:gd name="connsiteY191" fmla="*/ 2927661 h 3008458"/>
              <a:gd name="connsiteX192" fmla="*/ 414693 w 4807725"/>
              <a:gd name="connsiteY192" fmla="*/ 2908363 h 3008458"/>
              <a:gd name="connsiteX193" fmla="*/ 330203 w 4807725"/>
              <a:gd name="connsiteY193" fmla="*/ 2881261 h 3008458"/>
              <a:gd name="connsiteX194" fmla="*/ 298432 w 4807725"/>
              <a:gd name="connsiteY194" fmla="*/ 2854726 h 3008458"/>
              <a:gd name="connsiteX195" fmla="*/ 138453 w 4807725"/>
              <a:gd name="connsiteY195" fmla="*/ 2809709 h 3008458"/>
              <a:gd name="connsiteX196" fmla="*/ 124426 w 4807725"/>
              <a:gd name="connsiteY196" fmla="*/ 2814263 h 3008458"/>
              <a:gd name="connsiteX197" fmla="*/ 138453 w 4807725"/>
              <a:gd name="connsiteY197" fmla="*/ 2809709 h 3008458"/>
              <a:gd name="connsiteX198" fmla="*/ 128210 w 4807725"/>
              <a:gd name="connsiteY198" fmla="*/ 2711762 h 3008458"/>
              <a:gd name="connsiteX199" fmla="*/ 144559 w 4807725"/>
              <a:gd name="connsiteY199" fmla="*/ 2745809 h 3008458"/>
              <a:gd name="connsiteX200" fmla="*/ 138453 w 4807725"/>
              <a:gd name="connsiteY200" fmla="*/ 2809709 h 3008458"/>
              <a:gd name="connsiteX201" fmla="*/ 127211 w 4807725"/>
              <a:gd name="connsiteY201" fmla="*/ 2738821 h 3008458"/>
              <a:gd name="connsiteX202" fmla="*/ 147875 w 4807725"/>
              <a:gd name="connsiteY202" fmla="*/ 2711111 h 3008458"/>
              <a:gd name="connsiteX203" fmla="*/ 171234 w 4807725"/>
              <a:gd name="connsiteY203" fmla="*/ 2753977 h 3008458"/>
              <a:gd name="connsiteX204" fmla="*/ 206370 w 4807725"/>
              <a:gd name="connsiteY204" fmla="*/ 2790747 h 3008458"/>
              <a:gd name="connsiteX205" fmla="*/ 243594 w 4807725"/>
              <a:gd name="connsiteY205" fmla="*/ 2815471 h 3008458"/>
              <a:gd name="connsiteX206" fmla="*/ 255617 w 4807725"/>
              <a:gd name="connsiteY206" fmla="*/ 2831055 h 3008458"/>
              <a:gd name="connsiteX207" fmla="*/ 294594 w 4807725"/>
              <a:gd name="connsiteY207" fmla="*/ 2865211 h 3008458"/>
              <a:gd name="connsiteX208" fmla="*/ 232731 w 4807725"/>
              <a:gd name="connsiteY208" fmla="*/ 2831456 h 3008458"/>
              <a:gd name="connsiteX209" fmla="*/ 157392 w 4807725"/>
              <a:gd name="connsiteY209" fmla="*/ 2772531 h 3008458"/>
              <a:gd name="connsiteX210" fmla="*/ 144559 w 4807725"/>
              <a:gd name="connsiteY210" fmla="*/ 2745809 h 3008458"/>
              <a:gd name="connsiteX211" fmla="*/ 107234 w 4807725"/>
              <a:gd name="connsiteY211" fmla="*/ 2612857 h 3008458"/>
              <a:gd name="connsiteX212" fmla="*/ 122076 w 4807725"/>
              <a:gd name="connsiteY212" fmla="*/ 2663765 h 3008458"/>
              <a:gd name="connsiteX213" fmla="*/ 129480 w 4807725"/>
              <a:gd name="connsiteY213" fmla="*/ 2677352 h 3008458"/>
              <a:gd name="connsiteX214" fmla="*/ 128210 w 4807725"/>
              <a:gd name="connsiteY214" fmla="*/ 2711762 h 3008458"/>
              <a:gd name="connsiteX215" fmla="*/ 120311 w 4807725"/>
              <a:gd name="connsiteY215" fmla="*/ 2695314 h 3008458"/>
              <a:gd name="connsiteX216" fmla="*/ 85922 w 4807725"/>
              <a:gd name="connsiteY216" fmla="*/ 2599831 h 3008458"/>
              <a:gd name="connsiteX217" fmla="*/ 115499 w 4807725"/>
              <a:gd name="connsiteY217" fmla="*/ 2685293 h 3008458"/>
              <a:gd name="connsiteX218" fmla="*/ 120311 w 4807725"/>
              <a:gd name="connsiteY218" fmla="*/ 2695314 h 3008458"/>
              <a:gd name="connsiteX219" fmla="*/ 127211 w 4807725"/>
              <a:gd name="connsiteY219" fmla="*/ 2738821 h 3008458"/>
              <a:gd name="connsiteX220" fmla="*/ 124426 w 4807725"/>
              <a:gd name="connsiteY220" fmla="*/ 2814263 h 3008458"/>
              <a:gd name="connsiteX221" fmla="*/ 89978 w 4807725"/>
              <a:gd name="connsiteY221" fmla="*/ 2639523 h 3008458"/>
              <a:gd name="connsiteX222" fmla="*/ 139422 w 4807725"/>
              <a:gd name="connsiteY222" fmla="*/ 2547806 h 3008458"/>
              <a:gd name="connsiteX223" fmla="*/ 232081 w 4807725"/>
              <a:gd name="connsiteY223" fmla="*/ 2763794 h 3008458"/>
              <a:gd name="connsiteX224" fmla="*/ 262396 w 4807725"/>
              <a:gd name="connsiteY224" fmla="*/ 2811643 h 3008458"/>
              <a:gd name="connsiteX225" fmla="*/ 284233 w 4807725"/>
              <a:gd name="connsiteY225" fmla="*/ 2837751 h 3008458"/>
              <a:gd name="connsiteX226" fmla="*/ 250309 w 4807725"/>
              <a:gd name="connsiteY226" fmla="*/ 2819931 h 3008458"/>
              <a:gd name="connsiteX227" fmla="*/ 243594 w 4807725"/>
              <a:gd name="connsiteY227" fmla="*/ 2815471 h 3008458"/>
              <a:gd name="connsiteX228" fmla="*/ 222567 w 4807725"/>
              <a:gd name="connsiteY228" fmla="*/ 2788215 h 3008458"/>
              <a:gd name="connsiteX229" fmla="*/ 176687 w 4807725"/>
              <a:gd name="connsiteY229" fmla="*/ 2688696 h 3008458"/>
              <a:gd name="connsiteX230" fmla="*/ 145163 w 4807725"/>
              <a:gd name="connsiteY230" fmla="*/ 2601595 h 3008458"/>
              <a:gd name="connsiteX231" fmla="*/ 144788 w 4807725"/>
              <a:gd name="connsiteY231" fmla="*/ 2590456 h 3008458"/>
              <a:gd name="connsiteX232" fmla="*/ 114890 w 4807725"/>
              <a:gd name="connsiteY232" fmla="*/ 2517953 h 3008458"/>
              <a:gd name="connsiteX233" fmla="*/ 145163 w 4807725"/>
              <a:gd name="connsiteY233" fmla="*/ 2601595 h 3008458"/>
              <a:gd name="connsiteX234" fmla="*/ 148589 w 4807725"/>
              <a:gd name="connsiteY234" fmla="*/ 2703637 h 3008458"/>
              <a:gd name="connsiteX235" fmla="*/ 147875 w 4807725"/>
              <a:gd name="connsiteY235" fmla="*/ 2711111 h 3008458"/>
              <a:gd name="connsiteX236" fmla="*/ 129480 w 4807725"/>
              <a:gd name="connsiteY236" fmla="*/ 2677352 h 3008458"/>
              <a:gd name="connsiteX237" fmla="*/ 129570 w 4807725"/>
              <a:gd name="connsiteY237" fmla="*/ 2674907 h 3008458"/>
              <a:gd name="connsiteX238" fmla="*/ 117091 w 4807725"/>
              <a:gd name="connsiteY238" fmla="*/ 2552908 h 3008458"/>
              <a:gd name="connsiteX239" fmla="*/ 4703995 w 4807725"/>
              <a:gd name="connsiteY239" fmla="*/ 2396904 h 3008458"/>
              <a:gd name="connsiteX240" fmla="*/ 4704217 w 4807725"/>
              <a:gd name="connsiteY240" fmla="*/ 2397881 h 3008458"/>
              <a:gd name="connsiteX241" fmla="*/ 4702900 w 4807725"/>
              <a:gd name="connsiteY241" fmla="*/ 2398110 h 3008458"/>
              <a:gd name="connsiteX242" fmla="*/ 4715742 w 4807725"/>
              <a:gd name="connsiteY242" fmla="*/ 2395879 h 3008458"/>
              <a:gd name="connsiteX243" fmla="*/ 4716177 w 4807725"/>
              <a:gd name="connsiteY243" fmla="*/ 2396765 h 3008458"/>
              <a:gd name="connsiteX244" fmla="*/ 4713009 w 4807725"/>
              <a:gd name="connsiteY244" fmla="*/ 2410342 h 3008458"/>
              <a:gd name="connsiteX245" fmla="*/ 4707457 w 4807725"/>
              <a:gd name="connsiteY245" fmla="*/ 2412144 h 3008458"/>
              <a:gd name="connsiteX246" fmla="*/ 4704217 w 4807725"/>
              <a:gd name="connsiteY246" fmla="*/ 2397881 h 3008458"/>
              <a:gd name="connsiteX247" fmla="*/ 4717120 w 4807725"/>
              <a:gd name="connsiteY247" fmla="*/ 2388383 h 3008458"/>
              <a:gd name="connsiteX248" fmla="*/ 4721483 w 4807725"/>
              <a:gd name="connsiteY248" fmla="*/ 2407590 h 3008458"/>
              <a:gd name="connsiteX249" fmla="*/ 4716177 w 4807725"/>
              <a:gd name="connsiteY249" fmla="*/ 2396765 h 3008458"/>
              <a:gd name="connsiteX250" fmla="*/ 4716926 w 4807725"/>
              <a:gd name="connsiteY250" fmla="*/ 2393555 h 3008458"/>
              <a:gd name="connsiteX251" fmla="*/ 4734553 w 4807725"/>
              <a:gd name="connsiteY251" fmla="*/ 2338544 h 3008458"/>
              <a:gd name="connsiteX252" fmla="*/ 4721127 w 4807725"/>
              <a:gd name="connsiteY252" fmla="*/ 2454247 h 3008458"/>
              <a:gd name="connsiteX253" fmla="*/ 4659042 w 4807725"/>
              <a:gd name="connsiteY253" fmla="*/ 2645060 h 3008458"/>
              <a:gd name="connsiteX254" fmla="*/ 4573816 w 4807725"/>
              <a:gd name="connsiteY254" fmla="*/ 2812358 h 3008458"/>
              <a:gd name="connsiteX255" fmla="*/ 4519022 w 4807725"/>
              <a:gd name="connsiteY255" fmla="*/ 2859238 h 3008458"/>
              <a:gd name="connsiteX256" fmla="*/ 4463840 w 4807725"/>
              <a:gd name="connsiteY256" fmla="*/ 2893335 h 3008458"/>
              <a:gd name="connsiteX257" fmla="*/ 4388268 w 4807725"/>
              <a:gd name="connsiteY257" fmla="*/ 2909451 h 3008458"/>
              <a:gd name="connsiteX258" fmla="*/ 4384972 w 4807725"/>
              <a:gd name="connsiteY258" fmla="*/ 2909743 h 3008458"/>
              <a:gd name="connsiteX259" fmla="*/ 4454368 w 4807725"/>
              <a:gd name="connsiteY259" fmla="*/ 2880231 h 3008458"/>
              <a:gd name="connsiteX260" fmla="*/ 4578728 w 4807725"/>
              <a:gd name="connsiteY260" fmla="*/ 2779735 h 3008458"/>
              <a:gd name="connsiteX261" fmla="*/ 4659397 w 4807725"/>
              <a:gd name="connsiteY261" fmla="*/ 2598403 h 3008458"/>
              <a:gd name="connsiteX262" fmla="*/ 4693422 w 4807725"/>
              <a:gd name="connsiteY262" fmla="*/ 2494271 h 3008458"/>
              <a:gd name="connsiteX263" fmla="*/ 4713009 w 4807725"/>
              <a:gd name="connsiteY263" fmla="*/ 2410342 h 3008458"/>
              <a:gd name="connsiteX264" fmla="*/ 4714470 w 4807725"/>
              <a:gd name="connsiteY264" fmla="*/ 2409867 h 3008458"/>
              <a:gd name="connsiteX265" fmla="*/ 4721483 w 4807725"/>
              <a:gd name="connsiteY265" fmla="*/ 2407590 h 3008458"/>
              <a:gd name="connsiteX266" fmla="*/ 4688536 w 4807725"/>
              <a:gd name="connsiteY266" fmla="*/ 2328846 h 3008458"/>
              <a:gd name="connsiteX267" fmla="*/ 4694117 w 4807725"/>
              <a:gd name="connsiteY267" fmla="*/ 2353415 h 3008458"/>
              <a:gd name="connsiteX268" fmla="*/ 4688671 w 4807725"/>
              <a:gd name="connsiteY268" fmla="*/ 2448302 h 3008458"/>
              <a:gd name="connsiteX269" fmla="*/ 4645371 w 4807725"/>
              <a:gd name="connsiteY269" fmla="*/ 2602957 h 3008458"/>
              <a:gd name="connsiteX270" fmla="*/ 4522978 w 4807725"/>
              <a:gd name="connsiteY270" fmla="*/ 2751295 h 3008458"/>
              <a:gd name="connsiteX271" fmla="*/ 4345191 w 4807725"/>
              <a:gd name="connsiteY271" fmla="*/ 2824536 h 3008458"/>
              <a:gd name="connsiteX272" fmla="*/ 3906169 w 4807725"/>
              <a:gd name="connsiteY272" fmla="*/ 2905029 h 3008458"/>
              <a:gd name="connsiteX273" fmla="*/ 3773360 w 4807725"/>
              <a:gd name="connsiteY273" fmla="*/ 2919947 h 3008458"/>
              <a:gd name="connsiteX274" fmla="*/ 3658948 w 4807725"/>
              <a:gd name="connsiteY274" fmla="*/ 2914695 h 3008458"/>
              <a:gd name="connsiteX275" fmla="*/ 3872990 w 4807725"/>
              <a:gd name="connsiteY275" fmla="*/ 2898349 h 3008458"/>
              <a:gd name="connsiteX276" fmla="*/ 4111654 w 4807725"/>
              <a:gd name="connsiteY276" fmla="*/ 2869337 h 3008458"/>
              <a:gd name="connsiteX277" fmla="*/ 4326608 w 4807725"/>
              <a:gd name="connsiteY277" fmla="*/ 2815056 h 3008458"/>
              <a:gd name="connsiteX278" fmla="*/ 4518421 w 4807725"/>
              <a:gd name="connsiteY278" fmla="*/ 2737261 h 3008458"/>
              <a:gd name="connsiteX279" fmla="*/ 4689229 w 4807725"/>
              <a:gd name="connsiteY279" fmla="*/ 2356007 h 3008458"/>
              <a:gd name="connsiteX280" fmla="*/ 88343 w 4807725"/>
              <a:gd name="connsiteY280" fmla="*/ 2326940 h 3008458"/>
              <a:gd name="connsiteX281" fmla="*/ 105440 w 4807725"/>
              <a:gd name="connsiteY281" fmla="*/ 2427488 h 3008458"/>
              <a:gd name="connsiteX282" fmla="*/ 110317 w 4807725"/>
              <a:gd name="connsiteY282" fmla="*/ 2445326 h 3008458"/>
              <a:gd name="connsiteX283" fmla="*/ 114890 w 4807725"/>
              <a:gd name="connsiteY283" fmla="*/ 2517953 h 3008458"/>
              <a:gd name="connsiteX284" fmla="*/ 101320 w 4807725"/>
              <a:gd name="connsiteY284" fmla="*/ 2480458 h 3008458"/>
              <a:gd name="connsiteX285" fmla="*/ 93881 w 4807725"/>
              <a:gd name="connsiteY285" fmla="*/ 2445595 h 3008458"/>
              <a:gd name="connsiteX286" fmla="*/ 88753 w 4807725"/>
              <a:gd name="connsiteY286" fmla="*/ 2370124 h 3008458"/>
              <a:gd name="connsiteX287" fmla="*/ 4719546 w 4807725"/>
              <a:gd name="connsiteY287" fmla="*/ 2323866 h 3008458"/>
              <a:gd name="connsiteX288" fmla="*/ 4717120 w 4807725"/>
              <a:gd name="connsiteY288" fmla="*/ 2388383 h 3008458"/>
              <a:gd name="connsiteX289" fmla="*/ 4713361 w 4807725"/>
              <a:gd name="connsiteY289" fmla="*/ 2371831 h 3008458"/>
              <a:gd name="connsiteX290" fmla="*/ 4697550 w 4807725"/>
              <a:gd name="connsiteY290" fmla="*/ 2293602 h 3008458"/>
              <a:gd name="connsiteX291" fmla="*/ 4698921 w 4807725"/>
              <a:gd name="connsiteY291" fmla="*/ 2308257 h 3008458"/>
              <a:gd name="connsiteX292" fmla="*/ 4713361 w 4807725"/>
              <a:gd name="connsiteY292" fmla="*/ 2371831 h 3008458"/>
              <a:gd name="connsiteX293" fmla="*/ 4712369 w 4807725"/>
              <a:gd name="connsiteY293" fmla="*/ 2379521 h 3008458"/>
              <a:gd name="connsiteX294" fmla="*/ 4712894 w 4807725"/>
              <a:gd name="connsiteY294" fmla="*/ 2387108 h 3008458"/>
              <a:gd name="connsiteX295" fmla="*/ 4703995 w 4807725"/>
              <a:gd name="connsiteY295" fmla="*/ 2396904 h 3008458"/>
              <a:gd name="connsiteX296" fmla="*/ 4694117 w 4807725"/>
              <a:gd name="connsiteY296" fmla="*/ 2353415 h 3008458"/>
              <a:gd name="connsiteX297" fmla="*/ 67541 w 4807725"/>
              <a:gd name="connsiteY297" fmla="*/ 2253087 h 3008458"/>
              <a:gd name="connsiteX298" fmla="*/ 68033 w 4807725"/>
              <a:gd name="connsiteY298" fmla="*/ 2258557 h 3008458"/>
              <a:gd name="connsiteX299" fmla="*/ 78101 w 4807725"/>
              <a:gd name="connsiteY299" fmla="*/ 2371643 h 3008458"/>
              <a:gd name="connsiteX300" fmla="*/ 93881 w 4807725"/>
              <a:gd name="connsiteY300" fmla="*/ 2445595 h 3008458"/>
              <a:gd name="connsiteX301" fmla="*/ 103757 w 4807725"/>
              <a:gd name="connsiteY301" fmla="*/ 2590931 h 3008458"/>
              <a:gd name="connsiteX302" fmla="*/ 107234 w 4807725"/>
              <a:gd name="connsiteY302" fmla="*/ 2612857 h 3008458"/>
              <a:gd name="connsiteX303" fmla="*/ 92249 w 4807725"/>
              <a:gd name="connsiteY303" fmla="*/ 2561458 h 3008458"/>
              <a:gd name="connsiteX304" fmla="*/ 71940 w 4807725"/>
              <a:gd name="connsiteY304" fmla="*/ 2462972 h 3008458"/>
              <a:gd name="connsiteX305" fmla="*/ 71736 w 4807725"/>
              <a:gd name="connsiteY305" fmla="*/ 2460976 h 3008458"/>
              <a:gd name="connsiteX306" fmla="*/ 4685913 w 4807725"/>
              <a:gd name="connsiteY306" fmla="*/ 2241330 h 3008458"/>
              <a:gd name="connsiteX307" fmla="*/ 4686648 w 4807725"/>
              <a:gd name="connsiteY307" fmla="*/ 2254792 h 3008458"/>
              <a:gd name="connsiteX308" fmla="*/ 4688536 w 4807725"/>
              <a:gd name="connsiteY308" fmla="*/ 2328846 h 3008458"/>
              <a:gd name="connsiteX309" fmla="*/ 4684895 w 4807725"/>
              <a:gd name="connsiteY309" fmla="*/ 2312812 h 3008458"/>
              <a:gd name="connsiteX310" fmla="*/ 4683034 w 4807725"/>
              <a:gd name="connsiteY310" fmla="*/ 2292917 h 3008458"/>
              <a:gd name="connsiteX311" fmla="*/ 4685383 w 4807725"/>
              <a:gd name="connsiteY311" fmla="*/ 2248658 h 3008458"/>
              <a:gd name="connsiteX312" fmla="*/ 4671371 w 4807725"/>
              <a:gd name="connsiteY312" fmla="*/ 2129094 h 3008458"/>
              <a:gd name="connsiteX313" fmla="*/ 4676270 w 4807725"/>
              <a:gd name="connsiteY313" fmla="*/ 2220589 h 3008458"/>
              <a:gd name="connsiteX314" fmla="*/ 4683034 w 4807725"/>
              <a:gd name="connsiteY314" fmla="*/ 2292917 h 3008458"/>
              <a:gd name="connsiteX315" fmla="*/ 4679937 w 4807725"/>
              <a:gd name="connsiteY315" fmla="*/ 2351267 h 3008458"/>
              <a:gd name="connsiteX316" fmla="*/ 4674491 w 4807725"/>
              <a:gd name="connsiteY316" fmla="*/ 2453876 h 3008458"/>
              <a:gd name="connsiteX317" fmla="*/ 4593822 w 4807725"/>
              <a:gd name="connsiteY317" fmla="*/ 2635209 h 3008458"/>
              <a:gd name="connsiteX318" fmla="*/ 4439175 w 4807725"/>
              <a:gd name="connsiteY318" fmla="*/ 2731964 h 3008458"/>
              <a:gd name="connsiteX319" fmla="*/ 4018737 w 4807725"/>
              <a:gd name="connsiteY319" fmla="*/ 2821937 h 3008458"/>
              <a:gd name="connsiteX320" fmla="*/ 3537991 w 4807725"/>
              <a:gd name="connsiteY320" fmla="*/ 2869436 h 3008458"/>
              <a:gd name="connsiteX321" fmla="*/ 3038093 w 4807725"/>
              <a:gd name="connsiteY321" fmla="*/ 2905700 h 3008458"/>
              <a:gd name="connsiteX322" fmla="*/ 3008483 w 4807725"/>
              <a:gd name="connsiteY322" fmla="*/ 2907214 h 3008458"/>
              <a:gd name="connsiteX323" fmla="*/ 2674902 w 4807725"/>
              <a:gd name="connsiteY323" fmla="*/ 2904559 h 3008458"/>
              <a:gd name="connsiteX324" fmla="*/ 2911641 w 4807725"/>
              <a:gd name="connsiteY324" fmla="*/ 2898278 h 3008458"/>
              <a:gd name="connsiteX325" fmla="*/ 3412109 w 4807725"/>
              <a:gd name="connsiteY325" fmla="*/ 2863768 h 3008458"/>
              <a:gd name="connsiteX326" fmla="*/ 3906881 w 4807725"/>
              <a:gd name="connsiteY326" fmla="*/ 2811714 h 3008458"/>
              <a:gd name="connsiteX327" fmla="*/ 4350459 w 4807725"/>
              <a:gd name="connsiteY327" fmla="*/ 2745255 h 3008458"/>
              <a:gd name="connsiteX328" fmla="*/ 4551743 w 4807725"/>
              <a:gd name="connsiteY328" fmla="*/ 2648872 h 3008458"/>
              <a:gd name="connsiteX329" fmla="*/ 4646438 w 4807725"/>
              <a:gd name="connsiteY329" fmla="*/ 2462985 h 3008458"/>
              <a:gd name="connsiteX330" fmla="*/ 4661887 w 4807725"/>
              <a:gd name="connsiteY330" fmla="*/ 2271801 h 3008458"/>
              <a:gd name="connsiteX331" fmla="*/ 4695094 w 4807725"/>
              <a:gd name="connsiteY331" fmla="*/ 2120384 h 3008458"/>
              <a:gd name="connsiteX332" fmla="*/ 4694930 w 4807725"/>
              <a:gd name="connsiteY332" fmla="*/ 2124355 h 3008458"/>
              <a:gd name="connsiteX333" fmla="*/ 4697915 w 4807725"/>
              <a:gd name="connsiteY333" fmla="*/ 2287252 h 3008458"/>
              <a:gd name="connsiteX334" fmla="*/ 4697550 w 4807725"/>
              <a:gd name="connsiteY334" fmla="*/ 2293602 h 3008458"/>
              <a:gd name="connsiteX335" fmla="*/ 4690296 w 4807725"/>
              <a:gd name="connsiteY335" fmla="*/ 2216035 h 3008458"/>
              <a:gd name="connsiteX336" fmla="*/ 4690597 w 4807725"/>
              <a:gd name="connsiteY336" fmla="*/ 2176555 h 3008458"/>
              <a:gd name="connsiteX337" fmla="*/ 4693856 w 4807725"/>
              <a:gd name="connsiteY337" fmla="*/ 2131492 h 3008458"/>
              <a:gd name="connsiteX338" fmla="*/ 4699370 w 4807725"/>
              <a:gd name="connsiteY338" fmla="*/ 2017807 h 3008458"/>
              <a:gd name="connsiteX339" fmla="*/ 4704377 w 4807725"/>
              <a:gd name="connsiteY339" fmla="*/ 2037122 h 3008458"/>
              <a:gd name="connsiteX340" fmla="*/ 4695094 w 4807725"/>
              <a:gd name="connsiteY340" fmla="*/ 2120384 h 3008458"/>
              <a:gd name="connsiteX341" fmla="*/ 4707672 w 4807725"/>
              <a:gd name="connsiteY341" fmla="*/ 1990470 h 3008458"/>
              <a:gd name="connsiteX342" fmla="*/ 4729205 w 4807725"/>
              <a:gd name="connsiteY342" fmla="*/ 2082925 h 3008458"/>
              <a:gd name="connsiteX343" fmla="*/ 4737554 w 4807725"/>
              <a:gd name="connsiteY343" fmla="*/ 2184216 h 3008458"/>
              <a:gd name="connsiteX344" fmla="*/ 4719546 w 4807725"/>
              <a:gd name="connsiteY344" fmla="*/ 2323866 h 3008458"/>
              <a:gd name="connsiteX345" fmla="*/ 4724971 w 4807725"/>
              <a:gd name="connsiteY345" fmla="*/ 2179566 h 3008458"/>
              <a:gd name="connsiteX346" fmla="*/ 4713460 w 4807725"/>
              <a:gd name="connsiteY346" fmla="*/ 2073978 h 3008458"/>
              <a:gd name="connsiteX347" fmla="*/ 4704377 w 4807725"/>
              <a:gd name="connsiteY347" fmla="*/ 2037122 h 3008458"/>
              <a:gd name="connsiteX348" fmla="*/ 4705745 w 4807725"/>
              <a:gd name="connsiteY348" fmla="*/ 2024851 h 3008458"/>
              <a:gd name="connsiteX349" fmla="*/ 4687518 w 4807725"/>
              <a:gd name="connsiteY349" fmla="*/ 1968714 h 3008458"/>
              <a:gd name="connsiteX350" fmla="*/ 4692042 w 4807725"/>
              <a:gd name="connsiteY350" fmla="*/ 1987070 h 3008458"/>
              <a:gd name="connsiteX351" fmla="*/ 4691185 w 4807725"/>
              <a:gd name="connsiteY351" fmla="*/ 2099391 h 3008458"/>
              <a:gd name="connsiteX352" fmla="*/ 4690597 w 4807725"/>
              <a:gd name="connsiteY352" fmla="*/ 2176555 h 3008458"/>
              <a:gd name="connsiteX353" fmla="*/ 4685913 w 4807725"/>
              <a:gd name="connsiteY353" fmla="*/ 2241330 h 3008458"/>
              <a:gd name="connsiteX354" fmla="*/ 4681405 w 4807725"/>
              <a:gd name="connsiteY354" fmla="*/ 2158805 h 3008458"/>
              <a:gd name="connsiteX355" fmla="*/ 4687518 w 4807725"/>
              <a:gd name="connsiteY355" fmla="*/ 1968714 h 3008458"/>
              <a:gd name="connsiteX356" fmla="*/ 4701544 w 4807725"/>
              <a:gd name="connsiteY356" fmla="*/ 1964159 h 3008458"/>
              <a:gd name="connsiteX357" fmla="*/ 4699370 w 4807725"/>
              <a:gd name="connsiteY357" fmla="*/ 2017807 h 3008458"/>
              <a:gd name="connsiteX358" fmla="*/ 4692042 w 4807725"/>
              <a:gd name="connsiteY358" fmla="*/ 1987070 h 3008458"/>
              <a:gd name="connsiteX359" fmla="*/ 4692075 w 4807725"/>
              <a:gd name="connsiteY359" fmla="*/ 1982748 h 3008458"/>
              <a:gd name="connsiteX360" fmla="*/ 4691343 w 4807725"/>
              <a:gd name="connsiteY360" fmla="*/ 1967471 h 3008458"/>
              <a:gd name="connsiteX361" fmla="*/ 4694531 w 4807725"/>
              <a:gd name="connsiteY361" fmla="*/ 1966436 h 3008458"/>
              <a:gd name="connsiteX362" fmla="*/ 4701544 w 4807725"/>
              <a:gd name="connsiteY362" fmla="*/ 1964159 h 3008458"/>
              <a:gd name="connsiteX363" fmla="*/ 4690837 w 4807725"/>
              <a:gd name="connsiteY363" fmla="*/ 1956895 h 3008458"/>
              <a:gd name="connsiteX364" fmla="*/ 4691343 w 4807725"/>
              <a:gd name="connsiteY364" fmla="*/ 1967471 h 3008458"/>
              <a:gd name="connsiteX365" fmla="*/ 4687518 w 4807725"/>
              <a:gd name="connsiteY365" fmla="*/ 1968714 h 3008458"/>
              <a:gd name="connsiteX366" fmla="*/ 88178 w 4807725"/>
              <a:gd name="connsiteY366" fmla="*/ 1768755 h 3008458"/>
              <a:gd name="connsiteX367" fmla="*/ 89879 w 4807725"/>
              <a:gd name="connsiteY367" fmla="*/ 1841559 h 3008458"/>
              <a:gd name="connsiteX368" fmla="*/ 84549 w 4807725"/>
              <a:gd name="connsiteY368" fmla="*/ 1927401 h 3008458"/>
              <a:gd name="connsiteX369" fmla="*/ 88343 w 4807725"/>
              <a:gd name="connsiteY369" fmla="*/ 2326940 h 3008458"/>
              <a:gd name="connsiteX370" fmla="*/ 86260 w 4807725"/>
              <a:gd name="connsiteY370" fmla="*/ 2314695 h 3008458"/>
              <a:gd name="connsiteX371" fmla="*/ 85261 w 4807725"/>
              <a:gd name="connsiteY371" fmla="*/ 1834087 h 3008458"/>
              <a:gd name="connsiteX372" fmla="*/ 96701 w 4807725"/>
              <a:gd name="connsiteY372" fmla="*/ 1731671 h 3008458"/>
              <a:gd name="connsiteX373" fmla="*/ 97105 w 4807725"/>
              <a:gd name="connsiteY373" fmla="*/ 1734716 h 3008458"/>
              <a:gd name="connsiteX374" fmla="*/ 99287 w 4807725"/>
              <a:gd name="connsiteY374" fmla="*/ 1829532 h 3008458"/>
              <a:gd name="connsiteX375" fmla="*/ 123427 w 4807725"/>
              <a:gd name="connsiteY375" fmla="*/ 2333655 h 3008458"/>
              <a:gd name="connsiteX376" fmla="*/ 128848 w 4807725"/>
              <a:gd name="connsiteY376" fmla="*/ 2463763 h 3008458"/>
              <a:gd name="connsiteX377" fmla="*/ 139422 w 4807725"/>
              <a:gd name="connsiteY377" fmla="*/ 2547806 h 3008458"/>
              <a:gd name="connsiteX378" fmla="*/ 136422 w 4807725"/>
              <a:gd name="connsiteY378" fmla="*/ 2540813 h 3008458"/>
              <a:gd name="connsiteX379" fmla="*/ 110317 w 4807725"/>
              <a:gd name="connsiteY379" fmla="*/ 2445326 h 3008458"/>
              <a:gd name="connsiteX380" fmla="*/ 101296 w 4807725"/>
              <a:gd name="connsiteY380" fmla="*/ 2302056 h 3008458"/>
              <a:gd name="connsiteX381" fmla="*/ 94705 w 4807725"/>
              <a:gd name="connsiteY381" fmla="*/ 2048216 h 3008458"/>
              <a:gd name="connsiteX382" fmla="*/ 89879 w 4807725"/>
              <a:gd name="connsiteY382" fmla="*/ 1841559 h 3008458"/>
              <a:gd name="connsiteX383" fmla="*/ 94586 w 4807725"/>
              <a:gd name="connsiteY383" fmla="*/ 1625275 h 3008458"/>
              <a:gd name="connsiteX384" fmla="*/ 96944 w 4807725"/>
              <a:gd name="connsiteY384" fmla="*/ 1727746 h 3008458"/>
              <a:gd name="connsiteX385" fmla="*/ 96701 w 4807725"/>
              <a:gd name="connsiteY385" fmla="*/ 1731671 h 3008458"/>
              <a:gd name="connsiteX386" fmla="*/ 95442 w 4807725"/>
              <a:gd name="connsiteY386" fmla="*/ 1722183 h 3008458"/>
              <a:gd name="connsiteX387" fmla="*/ 94136 w 4807725"/>
              <a:gd name="connsiteY387" fmla="*/ 1635340 h 3008458"/>
              <a:gd name="connsiteX388" fmla="*/ 78559 w 4807725"/>
              <a:gd name="connsiteY388" fmla="*/ 1596702 h 3008458"/>
              <a:gd name="connsiteX389" fmla="*/ 77214 w 4807725"/>
              <a:gd name="connsiteY389" fmla="*/ 1666046 h 3008458"/>
              <a:gd name="connsiteX390" fmla="*/ 64543 w 4807725"/>
              <a:gd name="connsiteY390" fmla="*/ 2104551 h 3008458"/>
              <a:gd name="connsiteX391" fmla="*/ 67541 w 4807725"/>
              <a:gd name="connsiteY391" fmla="*/ 2253087 h 3008458"/>
              <a:gd name="connsiteX392" fmla="*/ 57083 w 4807725"/>
              <a:gd name="connsiteY392" fmla="*/ 2136789 h 3008458"/>
              <a:gd name="connsiteX393" fmla="*/ 67033 w 4807725"/>
              <a:gd name="connsiteY393" fmla="*/ 1777949 h 3008458"/>
              <a:gd name="connsiteX394" fmla="*/ 80352 w 4807725"/>
              <a:gd name="connsiteY394" fmla="*/ 1504188 h 3008458"/>
              <a:gd name="connsiteX395" fmla="*/ 82451 w 4807725"/>
              <a:gd name="connsiteY395" fmla="*/ 1534505 h 3008458"/>
              <a:gd name="connsiteX396" fmla="*/ 82269 w 4807725"/>
              <a:gd name="connsiteY396" fmla="*/ 1538354 h 3008458"/>
              <a:gd name="connsiteX397" fmla="*/ 78559 w 4807725"/>
              <a:gd name="connsiteY397" fmla="*/ 1596702 h 3008458"/>
              <a:gd name="connsiteX398" fmla="*/ 89206 w 4807725"/>
              <a:gd name="connsiteY398" fmla="*/ 1391530 h 3008458"/>
              <a:gd name="connsiteX399" fmla="*/ 92854 w 4807725"/>
              <a:gd name="connsiteY399" fmla="*/ 1550014 h 3008458"/>
              <a:gd name="connsiteX400" fmla="*/ 94136 w 4807725"/>
              <a:gd name="connsiteY400" fmla="*/ 1635340 h 3008458"/>
              <a:gd name="connsiteX401" fmla="*/ 88178 w 4807725"/>
              <a:gd name="connsiteY401" fmla="*/ 1768755 h 3008458"/>
              <a:gd name="connsiteX402" fmla="*/ 82838 w 4807725"/>
              <a:gd name="connsiteY402" fmla="*/ 1540108 h 3008458"/>
              <a:gd name="connsiteX403" fmla="*/ 82451 w 4807725"/>
              <a:gd name="connsiteY403" fmla="*/ 1534505 h 3008458"/>
              <a:gd name="connsiteX404" fmla="*/ 108249 w 4807725"/>
              <a:gd name="connsiteY404" fmla="*/ 1325701 h 3008458"/>
              <a:gd name="connsiteX405" fmla="*/ 108871 w 4807725"/>
              <a:gd name="connsiteY405" fmla="*/ 1518808 h 3008458"/>
              <a:gd name="connsiteX406" fmla="*/ 180244 w 4807725"/>
              <a:gd name="connsiteY406" fmla="*/ 2222123 h 3008458"/>
              <a:gd name="connsiteX407" fmla="*/ 234571 w 4807725"/>
              <a:gd name="connsiteY407" fmla="*/ 2437192 h 3008458"/>
              <a:gd name="connsiteX408" fmla="*/ 279785 w 4807725"/>
              <a:gd name="connsiteY408" fmla="*/ 2624193 h 3008458"/>
              <a:gd name="connsiteX409" fmla="*/ 353051 w 4807725"/>
              <a:gd name="connsiteY409" fmla="*/ 2802085 h 3008458"/>
              <a:gd name="connsiteX410" fmla="*/ 534328 w 4807725"/>
              <a:gd name="connsiteY410" fmla="*/ 2882851 h 3008458"/>
              <a:gd name="connsiteX411" fmla="*/ 753483 w 4807725"/>
              <a:gd name="connsiteY411" fmla="*/ 2889261 h 3008458"/>
              <a:gd name="connsiteX412" fmla="*/ 1019274 w 4807725"/>
              <a:gd name="connsiteY412" fmla="*/ 2896043 h 3008458"/>
              <a:gd name="connsiteX413" fmla="*/ 1546300 w 4807725"/>
              <a:gd name="connsiteY413" fmla="*/ 2895573 h 3008458"/>
              <a:gd name="connsiteX414" fmla="*/ 1536305 w 4807725"/>
              <a:gd name="connsiteY414" fmla="*/ 2906575 h 3008458"/>
              <a:gd name="connsiteX415" fmla="*/ 1536461 w 4807725"/>
              <a:gd name="connsiteY415" fmla="*/ 2908825 h 3008458"/>
              <a:gd name="connsiteX416" fmla="*/ 1481320 w 4807725"/>
              <a:gd name="connsiteY416" fmla="*/ 2902128 h 3008458"/>
              <a:gd name="connsiteX417" fmla="*/ 1273207 w 4807725"/>
              <a:gd name="connsiteY417" fmla="*/ 2919281 h 3008458"/>
              <a:gd name="connsiteX418" fmla="*/ 1269180 w 4807725"/>
              <a:gd name="connsiteY418" fmla="*/ 2919509 h 3008458"/>
              <a:gd name="connsiteX419" fmla="*/ 855869 w 4807725"/>
              <a:gd name="connsiteY419" fmla="*/ 2918073 h 3008458"/>
              <a:gd name="connsiteX420" fmla="*/ 737570 w 4807725"/>
              <a:gd name="connsiteY420" fmla="*/ 2911882 h 3008458"/>
              <a:gd name="connsiteX421" fmla="*/ 639506 w 4807725"/>
              <a:gd name="connsiteY421" fmla="*/ 2915582 h 3008458"/>
              <a:gd name="connsiteX422" fmla="*/ 612445 w 4807725"/>
              <a:gd name="connsiteY422" fmla="*/ 2914669 h 3008458"/>
              <a:gd name="connsiteX423" fmla="*/ 427029 w 4807725"/>
              <a:gd name="connsiteY423" fmla="*/ 2886662 h 3008458"/>
              <a:gd name="connsiteX424" fmla="*/ 252088 w 4807725"/>
              <a:gd name="connsiteY424" fmla="*/ 2586644 h 3008458"/>
              <a:gd name="connsiteX425" fmla="*/ 123903 w 4807725"/>
              <a:gd name="connsiteY425" fmla="*/ 1936682 h 3008458"/>
              <a:gd name="connsiteX426" fmla="*/ 97105 w 4807725"/>
              <a:gd name="connsiteY426" fmla="*/ 1734716 h 3008458"/>
              <a:gd name="connsiteX427" fmla="*/ 96944 w 4807725"/>
              <a:gd name="connsiteY427" fmla="*/ 1727746 h 3008458"/>
              <a:gd name="connsiteX428" fmla="*/ 99171 w 4807725"/>
              <a:gd name="connsiteY428" fmla="*/ 1691884 h 3008458"/>
              <a:gd name="connsiteX429" fmla="*/ 106690 w 4807725"/>
              <a:gd name="connsiteY429" fmla="*/ 1470308 h 3008458"/>
              <a:gd name="connsiteX430" fmla="*/ 103539 w 4807725"/>
              <a:gd name="connsiteY430" fmla="*/ 1424789 h 3008458"/>
              <a:gd name="connsiteX431" fmla="*/ 107757 w 4807725"/>
              <a:gd name="connsiteY431" fmla="*/ 1330336 h 3008458"/>
              <a:gd name="connsiteX432" fmla="*/ 98656 w 4807725"/>
              <a:gd name="connsiteY432" fmla="*/ 1267073 h 3008458"/>
              <a:gd name="connsiteX433" fmla="*/ 97763 w 4807725"/>
              <a:gd name="connsiteY433" fmla="*/ 1341338 h 3008458"/>
              <a:gd name="connsiteX434" fmla="*/ 103539 w 4807725"/>
              <a:gd name="connsiteY434" fmla="*/ 1424789 h 3008458"/>
              <a:gd name="connsiteX435" fmla="*/ 96509 w 4807725"/>
              <a:gd name="connsiteY435" fmla="*/ 1582211 h 3008458"/>
              <a:gd name="connsiteX436" fmla="*/ 94586 w 4807725"/>
              <a:gd name="connsiteY436" fmla="*/ 1625275 h 3008458"/>
              <a:gd name="connsiteX437" fmla="*/ 92854 w 4807725"/>
              <a:gd name="connsiteY437" fmla="*/ 1550014 h 3008458"/>
              <a:gd name="connsiteX438" fmla="*/ 91961 w 4807725"/>
              <a:gd name="connsiteY438" fmla="*/ 1490604 h 3008458"/>
              <a:gd name="connsiteX439" fmla="*/ 98952 w 4807725"/>
              <a:gd name="connsiteY439" fmla="*/ 1252917 h 3008458"/>
              <a:gd name="connsiteX440" fmla="*/ 98999 w 4807725"/>
              <a:gd name="connsiteY440" fmla="*/ 1255610 h 3008458"/>
              <a:gd name="connsiteX441" fmla="*/ 98656 w 4807725"/>
              <a:gd name="connsiteY441" fmla="*/ 1267073 h 3008458"/>
              <a:gd name="connsiteX442" fmla="*/ 98814 w 4807725"/>
              <a:gd name="connsiteY442" fmla="*/ 1253913 h 3008458"/>
              <a:gd name="connsiteX443" fmla="*/ 96105 w 4807725"/>
              <a:gd name="connsiteY443" fmla="*/ 1092651 h 3008458"/>
              <a:gd name="connsiteX444" fmla="*/ 98877 w 4807725"/>
              <a:gd name="connsiteY444" fmla="*/ 1248713 h 3008458"/>
              <a:gd name="connsiteX445" fmla="*/ 98814 w 4807725"/>
              <a:gd name="connsiteY445" fmla="*/ 1253913 h 3008458"/>
              <a:gd name="connsiteX446" fmla="*/ 94087 w 4807725"/>
              <a:gd name="connsiteY446" fmla="*/ 1288233 h 3008458"/>
              <a:gd name="connsiteX447" fmla="*/ 89206 w 4807725"/>
              <a:gd name="connsiteY447" fmla="*/ 1391530 h 3008458"/>
              <a:gd name="connsiteX448" fmla="*/ 87901 w 4807725"/>
              <a:gd name="connsiteY448" fmla="*/ 1334843 h 3008458"/>
              <a:gd name="connsiteX449" fmla="*/ 85716 w 4807725"/>
              <a:gd name="connsiteY449" fmla="*/ 1311508 h 3008458"/>
              <a:gd name="connsiteX450" fmla="*/ 90241 w 4807725"/>
              <a:gd name="connsiteY450" fmla="*/ 1180883 h 3008458"/>
              <a:gd name="connsiteX451" fmla="*/ 4705768 w 4807725"/>
              <a:gd name="connsiteY451" fmla="*/ 1074866 h 3008458"/>
              <a:gd name="connsiteX452" fmla="*/ 4725820 w 4807725"/>
              <a:gd name="connsiteY452" fmla="*/ 1227121 h 3008458"/>
              <a:gd name="connsiteX453" fmla="*/ 4728681 w 4807725"/>
              <a:gd name="connsiteY453" fmla="*/ 1251224 h 3008458"/>
              <a:gd name="connsiteX454" fmla="*/ 4733155 w 4807725"/>
              <a:gd name="connsiteY454" fmla="*/ 1488477 h 3008458"/>
              <a:gd name="connsiteX455" fmla="*/ 4743019 w 4807725"/>
              <a:gd name="connsiteY455" fmla="*/ 2293817 h 3008458"/>
              <a:gd name="connsiteX456" fmla="*/ 4734553 w 4807725"/>
              <a:gd name="connsiteY456" fmla="*/ 2338544 h 3008458"/>
              <a:gd name="connsiteX457" fmla="*/ 4735479 w 4807725"/>
              <a:gd name="connsiteY457" fmla="*/ 2330566 h 3008458"/>
              <a:gd name="connsiteX458" fmla="*/ 4739344 w 4807725"/>
              <a:gd name="connsiteY458" fmla="*/ 2205927 h 3008458"/>
              <a:gd name="connsiteX459" fmla="*/ 4737554 w 4807725"/>
              <a:gd name="connsiteY459" fmla="*/ 2184216 h 3008458"/>
              <a:gd name="connsiteX460" fmla="*/ 4742808 w 4807725"/>
              <a:gd name="connsiteY460" fmla="*/ 2143473 h 3008458"/>
              <a:gd name="connsiteX461" fmla="*/ 4724921 w 4807725"/>
              <a:gd name="connsiteY461" fmla="*/ 1679499 h 3008458"/>
              <a:gd name="connsiteX462" fmla="*/ 4721720 w 4807725"/>
              <a:gd name="connsiteY462" fmla="*/ 1641905 h 3008458"/>
              <a:gd name="connsiteX463" fmla="*/ 4723285 w 4807725"/>
              <a:gd name="connsiteY463" fmla="*/ 1559555 h 3008458"/>
              <a:gd name="connsiteX464" fmla="*/ 4713662 w 4807725"/>
              <a:gd name="connsiteY464" fmla="*/ 1330697 h 3008458"/>
              <a:gd name="connsiteX465" fmla="*/ 4705610 w 4807725"/>
              <a:gd name="connsiteY465" fmla="*/ 1266544 h 3008458"/>
              <a:gd name="connsiteX466" fmla="*/ 112331 w 4807725"/>
              <a:gd name="connsiteY466" fmla="*/ 1069237 h 3008458"/>
              <a:gd name="connsiteX467" fmla="*/ 110345 w 4807725"/>
              <a:gd name="connsiteY467" fmla="*/ 1170208 h 3008458"/>
              <a:gd name="connsiteX468" fmla="*/ 98952 w 4807725"/>
              <a:gd name="connsiteY468" fmla="*/ 1252917 h 3008458"/>
              <a:gd name="connsiteX469" fmla="*/ 98877 w 4807725"/>
              <a:gd name="connsiteY469" fmla="*/ 1248713 h 3008458"/>
              <a:gd name="connsiteX470" fmla="*/ 99355 w 4807725"/>
              <a:gd name="connsiteY470" fmla="*/ 1208952 h 3008458"/>
              <a:gd name="connsiteX471" fmla="*/ 109011 w 4807725"/>
              <a:gd name="connsiteY471" fmla="*/ 1089462 h 3008458"/>
              <a:gd name="connsiteX472" fmla="*/ 4724962 w 4807725"/>
              <a:gd name="connsiteY472" fmla="*/ 1063035 h 3008458"/>
              <a:gd name="connsiteX473" fmla="*/ 4784348 w 4807725"/>
              <a:gd name="connsiteY473" fmla="*/ 1502882 h 3008458"/>
              <a:gd name="connsiteX474" fmla="*/ 4785347 w 4807725"/>
              <a:gd name="connsiteY474" fmla="*/ 1983490 h 3008458"/>
              <a:gd name="connsiteX475" fmla="*/ 4804930 w 4807725"/>
              <a:gd name="connsiteY475" fmla="*/ 2473579 h 3008458"/>
              <a:gd name="connsiteX476" fmla="*/ 4671645 w 4807725"/>
              <a:gd name="connsiteY476" fmla="*/ 2827135 h 3008458"/>
              <a:gd name="connsiteX477" fmla="*/ 4442739 w 4807725"/>
              <a:gd name="connsiteY477" fmla="*/ 2914550 h 3008458"/>
              <a:gd name="connsiteX478" fmla="*/ 4396877 w 4807725"/>
              <a:gd name="connsiteY478" fmla="*/ 2921907 h 3008458"/>
              <a:gd name="connsiteX479" fmla="*/ 4459495 w 4807725"/>
              <a:gd name="connsiteY479" fmla="*/ 2896020 h 3008458"/>
              <a:gd name="connsiteX480" fmla="*/ 4463840 w 4807725"/>
              <a:gd name="connsiteY480" fmla="*/ 2893335 h 3008458"/>
              <a:gd name="connsiteX481" fmla="*/ 4475275 w 4807725"/>
              <a:gd name="connsiteY481" fmla="*/ 2890896 h 3008458"/>
              <a:gd name="connsiteX482" fmla="*/ 4643592 w 4807725"/>
              <a:gd name="connsiteY482" fmla="*/ 2836244 h 3008458"/>
              <a:gd name="connsiteX483" fmla="*/ 4751958 w 4807725"/>
              <a:gd name="connsiteY483" fmla="*/ 2692460 h 3008458"/>
              <a:gd name="connsiteX484" fmla="*/ 4779012 w 4807725"/>
              <a:gd name="connsiteY484" fmla="*/ 2202743 h 3008458"/>
              <a:gd name="connsiteX485" fmla="*/ 4759429 w 4807725"/>
              <a:gd name="connsiteY485" fmla="*/ 1712655 h 3008458"/>
              <a:gd name="connsiteX486" fmla="*/ 4754853 w 4807725"/>
              <a:gd name="connsiteY486" fmla="*/ 1471735 h 3008458"/>
              <a:gd name="connsiteX487" fmla="*/ 4728681 w 4807725"/>
              <a:gd name="connsiteY487" fmla="*/ 1251224 h 3008458"/>
              <a:gd name="connsiteX488" fmla="*/ 4725267 w 4807725"/>
              <a:gd name="connsiteY488" fmla="*/ 1070222 h 3008458"/>
              <a:gd name="connsiteX489" fmla="*/ 22227 w 4807725"/>
              <a:gd name="connsiteY489" fmla="*/ 862102 h 3008458"/>
              <a:gd name="connsiteX490" fmla="*/ 28118 w 4807725"/>
              <a:gd name="connsiteY490" fmla="*/ 904092 h 3008458"/>
              <a:gd name="connsiteX491" fmla="*/ 21532 w 4807725"/>
              <a:gd name="connsiteY491" fmla="*/ 1017026 h 3008458"/>
              <a:gd name="connsiteX492" fmla="*/ 27088 w 4807725"/>
              <a:gd name="connsiteY492" fmla="*/ 1511668 h 3008458"/>
              <a:gd name="connsiteX493" fmla="*/ 71167 w 4807725"/>
              <a:gd name="connsiteY493" fmla="*/ 2459221 h 3008458"/>
              <a:gd name="connsiteX494" fmla="*/ 71940 w 4807725"/>
              <a:gd name="connsiteY494" fmla="*/ 2462972 h 3008458"/>
              <a:gd name="connsiteX495" fmla="*/ 85922 w 4807725"/>
              <a:gd name="connsiteY495" fmla="*/ 2599831 h 3008458"/>
              <a:gd name="connsiteX496" fmla="*/ 84126 w 4807725"/>
              <a:gd name="connsiteY496" fmla="*/ 2594639 h 3008458"/>
              <a:gd name="connsiteX497" fmla="*/ 17551 w 4807725"/>
              <a:gd name="connsiteY497" fmla="*/ 2150837 h 3008458"/>
              <a:gd name="connsiteX498" fmla="*/ 16552 w 4807725"/>
              <a:gd name="connsiteY498" fmla="*/ 1670229 h 3008458"/>
              <a:gd name="connsiteX499" fmla="*/ 15552 w 4807725"/>
              <a:gd name="connsiteY499" fmla="*/ 1189621 h 3008458"/>
              <a:gd name="connsiteX500" fmla="*/ 17331 w 4807725"/>
              <a:gd name="connsiteY500" fmla="*/ 956334 h 3008458"/>
              <a:gd name="connsiteX501" fmla="*/ 39026 w 4807725"/>
              <a:gd name="connsiteY501" fmla="*/ 817079 h 3008458"/>
              <a:gd name="connsiteX502" fmla="*/ 41538 w 4807725"/>
              <a:gd name="connsiteY502" fmla="*/ 839876 h 3008458"/>
              <a:gd name="connsiteX503" fmla="*/ 85716 w 4807725"/>
              <a:gd name="connsiteY503" fmla="*/ 1311508 h 3008458"/>
              <a:gd name="connsiteX504" fmla="*/ 82019 w 4807725"/>
              <a:gd name="connsiteY504" fmla="*/ 1418202 h 3008458"/>
              <a:gd name="connsiteX505" fmla="*/ 80352 w 4807725"/>
              <a:gd name="connsiteY505" fmla="*/ 1504188 h 3008458"/>
              <a:gd name="connsiteX506" fmla="*/ 66034 w 4807725"/>
              <a:gd name="connsiteY506" fmla="*/ 1297341 h 3008458"/>
              <a:gd name="connsiteX507" fmla="*/ 49229 w 4807725"/>
              <a:gd name="connsiteY507" fmla="*/ 1054574 h 3008458"/>
              <a:gd name="connsiteX508" fmla="*/ 31535 w 4807725"/>
              <a:gd name="connsiteY508" fmla="*/ 928451 h 3008458"/>
              <a:gd name="connsiteX509" fmla="*/ 28118 w 4807725"/>
              <a:gd name="connsiteY509" fmla="*/ 904092 h 3008458"/>
              <a:gd name="connsiteX510" fmla="*/ 28909 w 4807725"/>
              <a:gd name="connsiteY510" fmla="*/ 890519 h 3008458"/>
              <a:gd name="connsiteX511" fmla="*/ 130739 w 4807725"/>
              <a:gd name="connsiteY511" fmla="*/ 762960 h 3008458"/>
              <a:gd name="connsiteX512" fmla="*/ 134811 w 4807725"/>
              <a:gd name="connsiteY512" fmla="*/ 840619 h 3008458"/>
              <a:gd name="connsiteX513" fmla="*/ 133513 w 4807725"/>
              <a:gd name="connsiteY513" fmla="*/ 1087324 h 3008458"/>
              <a:gd name="connsiteX514" fmla="*/ 108249 w 4807725"/>
              <a:gd name="connsiteY514" fmla="*/ 1325701 h 3008458"/>
              <a:gd name="connsiteX515" fmla="*/ 108113 w 4807725"/>
              <a:gd name="connsiteY515" fmla="*/ 1283678 h 3008458"/>
              <a:gd name="connsiteX516" fmla="*/ 110345 w 4807725"/>
              <a:gd name="connsiteY516" fmla="*/ 1170208 h 3008458"/>
              <a:gd name="connsiteX517" fmla="*/ 111984 w 4807725"/>
              <a:gd name="connsiteY517" fmla="*/ 1158310 h 3008458"/>
              <a:gd name="connsiteX518" fmla="*/ 119362 w 4807725"/>
              <a:gd name="connsiteY518" fmla="*/ 1031803 h 3008458"/>
              <a:gd name="connsiteX519" fmla="*/ 119305 w 4807725"/>
              <a:gd name="connsiteY519" fmla="*/ 1026755 h 3008458"/>
              <a:gd name="connsiteX520" fmla="*/ 129187 w 4807725"/>
              <a:gd name="connsiteY520" fmla="*/ 966557 h 3008458"/>
              <a:gd name="connsiteX521" fmla="*/ 130432 w 4807725"/>
              <a:gd name="connsiteY521" fmla="*/ 803256 h 3008458"/>
              <a:gd name="connsiteX522" fmla="*/ 112063 w 4807725"/>
              <a:gd name="connsiteY522" fmla="*/ 700055 h 3008458"/>
              <a:gd name="connsiteX523" fmla="*/ 116583 w 4807725"/>
              <a:gd name="connsiteY523" fmla="*/ 784481 h 3008458"/>
              <a:gd name="connsiteX524" fmla="*/ 117973 w 4807725"/>
              <a:gd name="connsiteY524" fmla="*/ 908142 h 3008458"/>
              <a:gd name="connsiteX525" fmla="*/ 119305 w 4807725"/>
              <a:gd name="connsiteY525" fmla="*/ 1026755 h 3008458"/>
              <a:gd name="connsiteX526" fmla="*/ 112331 w 4807725"/>
              <a:gd name="connsiteY526" fmla="*/ 1069237 h 3008458"/>
              <a:gd name="connsiteX527" fmla="*/ 112873 w 4807725"/>
              <a:gd name="connsiteY527" fmla="*/ 1041666 h 3008458"/>
              <a:gd name="connsiteX528" fmla="*/ 108469 w 4807725"/>
              <a:gd name="connsiteY528" fmla="*/ 859210 h 3008458"/>
              <a:gd name="connsiteX529" fmla="*/ 109214 w 4807725"/>
              <a:gd name="connsiteY529" fmla="*/ 833416 h 3008458"/>
              <a:gd name="connsiteX530" fmla="*/ 112382 w 4807725"/>
              <a:gd name="connsiteY530" fmla="*/ 723790 h 3008458"/>
              <a:gd name="connsiteX531" fmla="*/ 111436 w 4807725"/>
              <a:gd name="connsiteY531" fmla="*/ 653496 h 3008458"/>
              <a:gd name="connsiteX532" fmla="*/ 112063 w 4807725"/>
              <a:gd name="connsiteY532" fmla="*/ 700055 h 3008458"/>
              <a:gd name="connsiteX533" fmla="*/ 110782 w 4807725"/>
              <a:gd name="connsiteY533" fmla="*/ 676134 h 3008458"/>
              <a:gd name="connsiteX534" fmla="*/ 125614 w 4807725"/>
              <a:gd name="connsiteY534" fmla="*/ 582255 h 3008458"/>
              <a:gd name="connsiteX535" fmla="*/ 131677 w 4807725"/>
              <a:gd name="connsiteY535" fmla="*/ 639955 h 3008458"/>
              <a:gd name="connsiteX536" fmla="*/ 130739 w 4807725"/>
              <a:gd name="connsiteY536" fmla="*/ 762960 h 3008458"/>
              <a:gd name="connsiteX537" fmla="*/ 123614 w 4807725"/>
              <a:gd name="connsiteY537" fmla="*/ 627059 h 3008458"/>
              <a:gd name="connsiteX538" fmla="*/ 107315 w 4807725"/>
              <a:gd name="connsiteY538" fmla="*/ 508343 h 3008458"/>
              <a:gd name="connsiteX539" fmla="*/ 113449 w 4807725"/>
              <a:gd name="connsiteY539" fmla="*/ 583818 h 3008458"/>
              <a:gd name="connsiteX540" fmla="*/ 111436 w 4807725"/>
              <a:gd name="connsiteY540" fmla="*/ 653496 h 3008458"/>
              <a:gd name="connsiteX541" fmla="*/ 111219 w 4807725"/>
              <a:gd name="connsiteY541" fmla="*/ 637386 h 3008458"/>
              <a:gd name="connsiteX542" fmla="*/ 106178 w 4807725"/>
              <a:gd name="connsiteY542" fmla="*/ 543515 h 3008458"/>
              <a:gd name="connsiteX543" fmla="*/ 105352 w 4807725"/>
              <a:gd name="connsiteY543" fmla="*/ 539578 h 3008458"/>
              <a:gd name="connsiteX544" fmla="*/ 105598 w 4807725"/>
              <a:gd name="connsiteY544" fmla="*/ 451138 h 3008458"/>
              <a:gd name="connsiteX545" fmla="*/ 109894 w 4807725"/>
              <a:gd name="connsiteY545" fmla="*/ 467295 h 3008458"/>
              <a:gd name="connsiteX546" fmla="*/ 107315 w 4807725"/>
              <a:gd name="connsiteY546" fmla="*/ 508343 h 3008458"/>
              <a:gd name="connsiteX547" fmla="*/ 104389 w 4807725"/>
              <a:gd name="connsiteY547" fmla="*/ 472344 h 3008458"/>
              <a:gd name="connsiteX548" fmla="*/ 85934 w 4807725"/>
              <a:gd name="connsiteY548" fmla="*/ 447979 h 3008458"/>
              <a:gd name="connsiteX549" fmla="*/ 86278 w 4807725"/>
              <a:gd name="connsiteY549" fmla="*/ 448651 h 3008458"/>
              <a:gd name="connsiteX550" fmla="*/ 105352 w 4807725"/>
              <a:gd name="connsiteY550" fmla="*/ 539578 h 3008458"/>
              <a:gd name="connsiteX551" fmla="*/ 104336 w 4807725"/>
              <a:gd name="connsiteY551" fmla="*/ 555749 h 3008458"/>
              <a:gd name="connsiteX552" fmla="*/ 110460 w 4807725"/>
              <a:gd name="connsiteY552" fmla="*/ 670115 h 3008458"/>
              <a:gd name="connsiteX553" fmla="*/ 110782 w 4807725"/>
              <a:gd name="connsiteY553" fmla="*/ 676134 h 3008458"/>
              <a:gd name="connsiteX554" fmla="*/ 110282 w 4807725"/>
              <a:gd name="connsiteY554" fmla="*/ 693444 h 3008458"/>
              <a:gd name="connsiteX555" fmla="*/ 107114 w 4807725"/>
              <a:gd name="connsiteY555" fmla="*/ 803070 h 3008458"/>
              <a:gd name="connsiteX556" fmla="*/ 108469 w 4807725"/>
              <a:gd name="connsiteY556" fmla="*/ 859210 h 3008458"/>
              <a:gd name="connsiteX557" fmla="*/ 106046 w 4807725"/>
              <a:gd name="connsiteY557" fmla="*/ 943042 h 3008458"/>
              <a:gd name="connsiteX558" fmla="*/ 96105 w 4807725"/>
              <a:gd name="connsiteY558" fmla="*/ 1092651 h 3008458"/>
              <a:gd name="connsiteX559" fmla="*/ 94512 w 4807725"/>
              <a:gd name="connsiteY559" fmla="*/ 1003025 h 3008458"/>
              <a:gd name="connsiteX560" fmla="*/ 93443 w 4807725"/>
              <a:gd name="connsiteY560" fmla="*/ 760967 h 3008458"/>
              <a:gd name="connsiteX561" fmla="*/ 85752 w 4807725"/>
              <a:gd name="connsiteY561" fmla="*/ 546269 h 3008458"/>
              <a:gd name="connsiteX562" fmla="*/ 48147 w 4807725"/>
              <a:gd name="connsiteY562" fmla="*/ 374135 h 3008458"/>
              <a:gd name="connsiteX563" fmla="*/ 53687 w 4807725"/>
              <a:gd name="connsiteY563" fmla="*/ 384962 h 3008458"/>
              <a:gd name="connsiteX564" fmla="*/ 43985 w 4807725"/>
              <a:gd name="connsiteY564" fmla="*/ 413903 h 3008458"/>
              <a:gd name="connsiteX565" fmla="*/ 34203 w 4807725"/>
              <a:gd name="connsiteY565" fmla="*/ 578521 h 3008458"/>
              <a:gd name="connsiteX566" fmla="*/ 46807 w 4807725"/>
              <a:gd name="connsiteY566" fmla="*/ 760596 h 3008458"/>
              <a:gd name="connsiteX567" fmla="*/ 39026 w 4807725"/>
              <a:gd name="connsiteY567" fmla="*/ 817079 h 3008458"/>
              <a:gd name="connsiteX568" fmla="*/ 19039 w 4807725"/>
              <a:gd name="connsiteY568" fmla="*/ 635697 h 3008458"/>
              <a:gd name="connsiteX569" fmla="*/ 19032 w 4807725"/>
              <a:gd name="connsiteY569" fmla="*/ 628049 h 3008458"/>
              <a:gd name="connsiteX570" fmla="*/ 17640 w 4807725"/>
              <a:gd name="connsiteY570" fmla="*/ 533478 h 3008458"/>
              <a:gd name="connsiteX571" fmla="*/ 21420 w 4807725"/>
              <a:gd name="connsiteY571" fmla="*/ 491168 h 3008458"/>
              <a:gd name="connsiteX572" fmla="*/ 30143 w 4807725"/>
              <a:gd name="connsiteY572" fmla="*/ 428610 h 3008458"/>
              <a:gd name="connsiteX573" fmla="*/ 47874 w 4807725"/>
              <a:gd name="connsiteY573" fmla="*/ 360796 h 3008458"/>
              <a:gd name="connsiteX574" fmla="*/ 52254 w 4807725"/>
              <a:gd name="connsiteY574" fmla="*/ 361709 h 3008458"/>
              <a:gd name="connsiteX575" fmla="*/ 48147 w 4807725"/>
              <a:gd name="connsiteY575" fmla="*/ 374135 h 3008458"/>
              <a:gd name="connsiteX576" fmla="*/ 45614 w 4807725"/>
              <a:gd name="connsiteY576" fmla="*/ 369186 h 3008458"/>
              <a:gd name="connsiteX577" fmla="*/ 59870 w 4807725"/>
              <a:gd name="connsiteY577" fmla="*/ 347174 h 3008458"/>
              <a:gd name="connsiteX578" fmla="*/ 68592 w 4807725"/>
              <a:gd name="connsiteY578" fmla="*/ 350160 h 3008458"/>
              <a:gd name="connsiteX579" fmla="*/ 90298 w 4807725"/>
              <a:gd name="connsiteY579" fmla="*/ 402896 h 3008458"/>
              <a:gd name="connsiteX580" fmla="*/ 85939 w 4807725"/>
              <a:gd name="connsiteY580" fmla="*/ 445368 h 3008458"/>
              <a:gd name="connsiteX581" fmla="*/ 85934 w 4807725"/>
              <a:gd name="connsiteY581" fmla="*/ 447979 h 3008458"/>
              <a:gd name="connsiteX582" fmla="*/ 53687 w 4807725"/>
              <a:gd name="connsiteY582" fmla="*/ 384962 h 3008458"/>
              <a:gd name="connsiteX583" fmla="*/ 59123 w 4807725"/>
              <a:gd name="connsiteY583" fmla="*/ 368748 h 3008458"/>
              <a:gd name="connsiteX584" fmla="*/ 55091 w 4807725"/>
              <a:gd name="connsiteY584" fmla="*/ 362300 h 3008458"/>
              <a:gd name="connsiteX585" fmla="*/ 52254 w 4807725"/>
              <a:gd name="connsiteY585" fmla="*/ 361709 h 3008458"/>
              <a:gd name="connsiteX586" fmla="*/ 54565 w 4807725"/>
              <a:gd name="connsiteY586" fmla="*/ 354714 h 3008458"/>
              <a:gd name="connsiteX587" fmla="*/ 59870 w 4807725"/>
              <a:gd name="connsiteY587" fmla="*/ 347174 h 3008458"/>
              <a:gd name="connsiteX588" fmla="*/ 134089 w 4807725"/>
              <a:gd name="connsiteY588" fmla="*/ 323579 h 3008458"/>
              <a:gd name="connsiteX589" fmla="*/ 133456 w 4807725"/>
              <a:gd name="connsiteY589" fmla="*/ 406668 h 3008458"/>
              <a:gd name="connsiteX590" fmla="*/ 125614 w 4807725"/>
              <a:gd name="connsiteY590" fmla="*/ 582255 h 3008458"/>
              <a:gd name="connsiteX591" fmla="*/ 115914 w 4807725"/>
              <a:gd name="connsiteY591" fmla="*/ 489934 h 3008458"/>
              <a:gd name="connsiteX592" fmla="*/ 109894 w 4807725"/>
              <a:gd name="connsiteY592" fmla="*/ 467295 h 3008458"/>
              <a:gd name="connsiteX593" fmla="*/ 110307 w 4807725"/>
              <a:gd name="connsiteY593" fmla="*/ 460726 h 3008458"/>
              <a:gd name="connsiteX594" fmla="*/ 108055 w 4807725"/>
              <a:gd name="connsiteY594" fmla="*/ 415365 h 3008458"/>
              <a:gd name="connsiteX595" fmla="*/ 119785 w 4807725"/>
              <a:gd name="connsiteY595" fmla="*/ 364565 h 3008458"/>
              <a:gd name="connsiteX596" fmla="*/ 127388 w 4807725"/>
              <a:gd name="connsiteY596" fmla="*/ 259234 h 3008458"/>
              <a:gd name="connsiteX597" fmla="*/ 122820 w 4807725"/>
              <a:gd name="connsiteY597" fmla="*/ 272435 h 3008458"/>
              <a:gd name="connsiteX598" fmla="*/ 105759 w 4807725"/>
              <a:gd name="connsiteY598" fmla="*/ 369119 h 3008458"/>
              <a:gd name="connsiteX599" fmla="*/ 108055 w 4807725"/>
              <a:gd name="connsiteY599" fmla="*/ 415365 h 3008458"/>
              <a:gd name="connsiteX600" fmla="*/ 107501 w 4807725"/>
              <a:gd name="connsiteY600" fmla="*/ 417762 h 3008458"/>
              <a:gd name="connsiteX601" fmla="*/ 105598 w 4807725"/>
              <a:gd name="connsiteY601" fmla="*/ 451138 h 3008458"/>
              <a:gd name="connsiteX602" fmla="*/ 97283 w 4807725"/>
              <a:gd name="connsiteY602" fmla="*/ 419868 h 3008458"/>
              <a:gd name="connsiteX603" fmla="*/ 90298 w 4807725"/>
              <a:gd name="connsiteY603" fmla="*/ 402896 h 3008458"/>
              <a:gd name="connsiteX604" fmla="*/ 96645 w 4807725"/>
              <a:gd name="connsiteY604" fmla="*/ 341051 h 3008458"/>
              <a:gd name="connsiteX605" fmla="*/ 125599 w 4807725"/>
              <a:gd name="connsiteY605" fmla="*/ 261594 h 3008458"/>
              <a:gd name="connsiteX606" fmla="*/ 4364100 w 4807725"/>
              <a:gd name="connsiteY606" fmla="*/ 192225 h 3008458"/>
              <a:gd name="connsiteX607" fmla="*/ 4453473 w 4807725"/>
              <a:gd name="connsiteY607" fmla="*/ 245089 h 3008458"/>
              <a:gd name="connsiteX608" fmla="*/ 4525047 w 4807725"/>
              <a:gd name="connsiteY608" fmla="*/ 320023 h 3008458"/>
              <a:gd name="connsiteX609" fmla="*/ 4569090 w 4807725"/>
              <a:gd name="connsiteY609" fmla="*/ 387754 h 3008458"/>
              <a:gd name="connsiteX610" fmla="*/ 4606261 w 4807725"/>
              <a:gd name="connsiteY610" fmla="*/ 466120 h 3008458"/>
              <a:gd name="connsiteX611" fmla="*/ 4622395 w 4807725"/>
              <a:gd name="connsiteY611" fmla="*/ 504839 h 3008458"/>
              <a:gd name="connsiteX612" fmla="*/ 4663641 w 4807725"/>
              <a:gd name="connsiteY612" fmla="*/ 665538 h 3008458"/>
              <a:gd name="connsiteX613" fmla="*/ 4691740 w 4807725"/>
              <a:gd name="connsiteY613" fmla="*/ 841611 h 3008458"/>
              <a:gd name="connsiteX614" fmla="*/ 4696749 w 4807725"/>
              <a:gd name="connsiteY614" fmla="*/ 874034 h 3008458"/>
              <a:gd name="connsiteX615" fmla="*/ 4705811 w 4807725"/>
              <a:gd name="connsiteY615" fmla="*/ 1022240 h 3008458"/>
              <a:gd name="connsiteX616" fmla="*/ 4705768 w 4807725"/>
              <a:gd name="connsiteY616" fmla="*/ 1074866 h 3008458"/>
              <a:gd name="connsiteX617" fmla="*/ 4699368 w 4807725"/>
              <a:gd name="connsiteY617" fmla="*/ 1026272 h 3008458"/>
              <a:gd name="connsiteX618" fmla="*/ 4672916 w 4807725"/>
              <a:gd name="connsiteY618" fmla="*/ 825422 h 3008458"/>
              <a:gd name="connsiteX619" fmla="*/ 4587046 w 4807725"/>
              <a:gd name="connsiteY619" fmla="*/ 465455 h 3008458"/>
              <a:gd name="connsiteX620" fmla="*/ 4407880 w 4807725"/>
              <a:gd name="connsiteY620" fmla="*/ 222562 h 3008458"/>
              <a:gd name="connsiteX621" fmla="*/ 4368720 w 4807725"/>
              <a:gd name="connsiteY621" fmla="*/ 197113 h 3008458"/>
              <a:gd name="connsiteX622" fmla="*/ 4305101 w 4807725"/>
              <a:gd name="connsiteY622" fmla="*/ 168724 h 3008458"/>
              <a:gd name="connsiteX623" fmla="*/ 4356209 w 4807725"/>
              <a:gd name="connsiteY623" fmla="*/ 188983 h 3008458"/>
              <a:gd name="connsiteX624" fmla="*/ 4368720 w 4807725"/>
              <a:gd name="connsiteY624" fmla="*/ 197113 h 3008458"/>
              <a:gd name="connsiteX625" fmla="*/ 4412097 w 4807725"/>
              <a:gd name="connsiteY625" fmla="*/ 243009 h 3008458"/>
              <a:gd name="connsiteX626" fmla="*/ 4457674 w 4807725"/>
              <a:gd name="connsiteY626" fmla="*/ 305780 h 3008458"/>
              <a:gd name="connsiteX627" fmla="*/ 4608763 w 4807725"/>
              <a:gd name="connsiteY627" fmla="*/ 675599 h 3008458"/>
              <a:gd name="connsiteX628" fmla="*/ 4684808 w 4807725"/>
              <a:gd name="connsiteY628" fmla="*/ 1100812 h 3008458"/>
              <a:gd name="connsiteX629" fmla="*/ 4705610 w 4807725"/>
              <a:gd name="connsiteY629" fmla="*/ 1266544 h 3008458"/>
              <a:gd name="connsiteX630" fmla="*/ 4705458 w 4807725"/>
              <a:gd name="connsiteY630" fmla="*/ 1450928 h 3008458"/>
              <a:gd name="connsiteX631" fmla="*/ 4721720 w 4807725"/>
              <a:gd name="connsiteY631" fmla="*/ 1641905 h 3008458"/>
              <a:gd name="connsiteX632" fmla="*/ 4718904 w 4807725"/>
              <a:gd name="connsiteY632" fmla="*/ 1790051 h 3008458"/>
              <a:gd name="connsiteX633" fmla="*/ 4707672 w 4807725"/>
              <a:gd name="connsiteY633" fmla="*/ 1990470 h 3008458"/>
              <a:gd name="connsiteX634" fmla="*/ 4701544 w 4807725"/>
              <a:gd name="connsiteY634" fmla="*/ 1964159 h 3008458"/>
              <a:gd name="connsiteX635" fmla="*/ 4691114 w 4807725"/>
              <a:gd name="connsiteY635" fmla="*/ 1955911 h 3008458"/>
              <a:gd name="connsiteX636" fmla="*/ 4690837 w 4807725"/>
              <a:gd name="connsiteY636" fmla="*/ 1956895 h 3008458"/>
              <a:gd name="connsiteX637" fmla="*/ 4687500 w 4807725"/>
              <a:gd name="connsiteY637" fmla="*/ 1887206 h 3008458"/>
              <a:gd name="connsiteX638" fmla="*/ 4692993 w 4807725"/>
              <a:gd name="connsiteY638" fmla="*/ 1805009 h 3008458"/>
              <a:gd name="connsiteX639" fmla="*/ 4670781 w 4807725"/>
              <a:gd name="connsiteY639" fmla="*/ 1105366 h 3008458"/>
              <a:gd name="connsiteX640" fmla="*/ 4590180 w 4807725"/>
              <a:gd name="connsiteY640" fmla="*/ 666119 h 3008458"/>
              <a:gd name="connsiteX641" fmla="*/ 4587139 w 4807725"/>
              <a:gd name="connsiteY641" fmla="*/ 656458 h 3008458"/>
              <a:gd name="connsiteX642" fmla="*/ 4572308 w 4807725"/>
              <a:gd name="connsiteY642" fmla="*/ 563324 h 3008458"/>
              <a:gd name="connsiteX643" fmla="*/ 4492118 w 4807725"/>
              <a:gd name="connsiteY643" fmla="*/ 376045 h 3008458"/>
              <a:gd name="connsiteX644" fmla="*/ 4469554 w 4807725"/>
              <a:gd name="connsiteY644" fmla="*/ 345083 h 3008458"/>
              <a:gd name="connsiteX645" fmla="*/ 4439091 w 4807725"/>
              <a:gd name="connsiteY645" fmla="*/ 296300 h 3008458"/>
              <a:gd name="connsiteX646" fmla="*/ 4336143 w 4807725"/>
              <a:gd name="connsiteY646" fmla="*/ 188162 h 3008458"/>
              <a:gd name="connsiteX647" fmla="*/ 4301438 w 4807725"/>
              <a:gd name="connsiteY647" fmla="*/ 149051 h 3008458"/>
              <a:gd name="connsiteX648" fmla="*/ 4371210 w 4807725"/>
              <a:gd name="connsiteY648" fmla="*/ 176776 h 3008458"/>
              <a:gd name="connsiteX649" fmla="*/ 4527806 w 4807725"/>
              <a:gd name="connsiteY649" fmla="*/ 283009 h 3008458"/>
              <a:gd name="connsiteX650" fmla="*/ 4692922 w 4807725"/>
              <a:gd name="connsiteY650" fmla="*/ 648273 h 3008458"/>
              <a:gd name="connsiteX651" fmla="*/ 4716310 w 4807725"/>
              <a:gd name="connsiteY651" fmla="*/ 859086 h 3008458"/>
              <a:gd name="connsiteX652" fmla="*/ 4724962 w 4807725"/>
              <a:gd name="connsiteY652" fmla="*/ 1063035 h 3008458"/>
              <a:gd name="connsiteX653" fmla="*/ 4718129 w 4807725"/>
              <a:gd name="connsiteY653" fmla="*/ 1012423 h 3008458"/>
              <a:gd name="connsiteX654" fmla="*/ 4696749 w 4807725"/>
              <a:gd name="connsiteY654" fmla="*/ 874034 h 3008458"/>
              <a:gd name="connsiteX655" fmla="*/ 4692658 w 4807725"/>
              <a:gd name="connsiteY655" fmla="*/ 807134 h 3008458"/>
              <a:gd name="connsiteX656" fmla="*/ 4660668 w 4807725"/>
              <a:gd name="connsiteY656" fmla="*/ 596690 h 3008458"/>
              <a:gd name="connsiteX657" fmla="*/ 4622395 w 4807725"/>
              <a:gd name="connsiteY657" fmla="*/ 504839 h 3008458"/>
              <a:gd name="connsiteX658" fmla="*/ 4619763 w 4807725"/>
              <a:gd name="connsiteY658" fmla="*/ 494587 h 3008458"/>
              <a:gd name="connsiteX659" fmla="*/ 4606261 w 4807725"/>
              <a:gd name="connsiteY659" fmla="*/ 466120 h 3008458"/>
              <a:gd name="connsiteX660" fmla="*/ 4581662 w 4807725"/>
              <a:gd name="connsiteY660" fmla="*/ 407087 h 3008458"/>
              <a:gd name="connsiteX661" fmla="*/ 4569090 w 4807725"/>
              <a:gd name="connsiteY661" fmla="*/ 387754 h 3008458"/>
              <a:gd name="connsiteX662" fmla="*/ 4546034 w 4807725"/>
              <a:gd name="connsiteY662" fmla="*/ 339146 h 3008458"/>
              <a:gd name="connsiteX663" fmla="*/ 4398426 w 4807725"/>
              <a:gd name="connsiteY663" fmla="*/ 200906 h 3008458"/>
              <a:gd name="connsiteX664" fmla="*/ 4310408 w 4807725"/>
              <a:gd name="connsiteY664" fmla="*/ 154740 h 3008458"/>
              <a:gd name="connsiteX665" fmla="*/ 4037547 w 4807725"/>
              <a:gd name="connsiteY665" fmla="*/ 128058 h 3008458"/>
              <a:gd name="connsiteX666" fmla="*/ 4056638 w 4807725"/>
              <a:gd name="connsiteY666" fmla="*/ 135413 h 3008458"/>
              <a:gd name="connsiteX667" fmla="*/ 4355644 w 4807725"/>
              <a:gd name="connsiteY667" fmla="*/ 230312 h 3008458"/>
              <a:gd name="connsiteX668" fmla="*/ 4432692 w 4807725"/>
              <a:gd name="connsiteY668" fmla="*/ 294500 h 3008458"/>
              <a:gd name="connsiteX669" fmla="*/ 4469554 w 4807725"/>
              <a:gd name="connsiteY669" fmla="*/ 345083 h 3008458"/>
              <a:gd name="connsiteX670" fmla="*/ 4490063 w 4807725"/>
              <a:gd name="connsiteY670" fmla="*/ 377924 h 3008458"/>
              <a:gd name="connsiteX671" fmla="*/ 4528706 w 4807725"/>
              <a:gd name="connsiteY671" fmla="*/ 470823 h 3008458"/>
              <a:gd name="connsiteX672" fmla="*/ 4587139 w 4807725"/>
              <a:gd name="connsiteY672" fmla="*/ 656458 h 3008458"/>
              <a:gd name="connsiteX673" fmla="*/ 4604020 w 4807725"/>
              <a:gd name="connsiteY673" fmla="*/ 762466 h 3008458"/>
              <a:gd name="connsiteX674" fmla="*/ 4625213 w 4807725"/>
              <a:gd name="connsiteY674" fmla="*/ 965023 h 3008458"/>
              <a:gd name="connsiteX675" fmla="*/ 4667935 w 4807725"/>
              <a:gd name="connsiteY675" fmla="*/ 1478625 h 3008458"/>
              <a:gd name="connsiteX676" fmla="*/ 4687500 w 4807725"/>
              <a:gd name="connsiteY676" fmla="*/ 1887206 h 3008458"/>
              <a:gd name="connsiteX677" fmla="*/ 4677693 w 4807725"/>
              <a:gd name="connsiteY677" fmla="*/ 2033960 h 3008458"/>
              <a:gd name="connsiteX678" fmla="*/ 4671371 w 4807725"/>
              <a:gd name="connsiteY678" fmla="*/ 2129094 h 3008458"/>
              <a:gd name="connsiteX679" fmla="*/ 4670146 w 4807725"/>
              <a:gd name="connsiteY679" fmla="*/ 2106223 h 3008458"/>
              <a:gd name="connsiteX680" fmla="*/ 4664022 w 4807725"/>
              <a:gd name="connsiteY680" fmla="*/ 1991856 h 3008458"/>
              <a:gd name="connsiteX681" fmla="*/ 4653909 w 4807725"/>
              <a:gd name="connsiteY681" fmla="*/ 1483180 h 3008458"/>
              <a:gd name="connsiteX682" fmla="*/ 4597160 w 4807725"/>
              <a:gd name="connsiteY682" fmla="*/ 974132 h 3008458"/>
              <a:gd name="connsiteX683" fmla="*/ 4539699 w 4807725"/>
              <a:gd name="connsiteY683" fmla="*/ 558398 h 3008458"/>
              <a:gd name="connsiteX684" fmla="*/ 4323034 w 4807725"/>
              <a:gd name="connsiteY684" fmla="*/ 225386 h 3008458"/>
              <a:gd name="connsiteX685" fmla="*/ 3990467 w 4807725"/>
              <a:gd name="connsiteY685" fmla="*/ 138021 h 3008458"/>
              <a:gd name="connsiteX686" fmla="*/ 3977219 w 4807725"/>
              <a:gd name="connsiteY686" fmla="*/ 131167 h 3008458"/>
              <a:gd name="connsiteX687" fmla="*/ 3506020 w 4807725"/>
              <a:gd name="connsiteY687" fmla="*/ 127945 h 3008458"/>
              <a:gd name="connsiteX688" fmla="*/ 3750083 w 4807725"/>
              <a:gd name="connsiteY688" fmla="*/ 132170 h 3008458"/>
              <a:gd name="connsiteX689" fmla="*/ 3516332 w 4807725"/>
              <a:gd name="connsiteY689" fmla="*/ 128559 h 3008458"/>
              <a:gd name="connsiteX690" fmla="*/ 3968294 w 4807725"/>
              <a:gd name="connsiteY690" fmla="*/ 126550 h 3008458"/>
              <a:gd name="connsiteX691" fmla="*/ 3977219 w 4807725"/>
              <a:gd name="connsiteY691" fmla="*/ 131167 h 3008458"/>
              <a:gd name="connsiteX692" fmla="*/ 3959377 w 4807725"/>
              <a:gd name="connsiteY692" fmla="*/ 132087 h 3008458"/>
              <a:gd name="connsiteX693" fmla="*/ 3750083 w 4807725"/>
              <a:gd name="connsiteY693" fmla="*/ 132170 h 3008458"/>
              <a:gd name="connsiteX694" fmla="*/ 3957668 w 4807725"/>
              <a:gd name="connsiteY694" fmla="*/ 126824 h 3008458"/>
              <a:gd name="connsiteX695" fmla="*/ 4134717 w 4807725"/>
              <a:gd name="connsiteY695" fmla="*/ 124602 h 3008458"/>
              <a:gd name="connsiteX696" fmla="*/ 4198689 w 4807725"/>
              <a:gd name="connsiteY696" fmla="*/ 132680 h 3008458"/>
              <a:gd name="connsiteX697" fmla="*/ 4283726 w 4807725"/>
              <a:gd name="connsiteY697" fmla="*/ 155339 h 3008458"/>
              <a:gd name="connsiteX698" fmla="*/ 4305101 w 4807725"/>
              <a:gd name="connsiteY698" fmla="*/ 168724 h 3008458"/>
              <a:gd name="connsiteX699" fmla="*/ 4273425 w 4807725"/>
              <a:gd name="connsiteY699" fmla="*/ 156167 h 3008458"/>
              <a:gd name="connsiteX700" fmla="*/ 4181491 w 4807725"/>
              <a:gd name="connsiteY700" fmla="*/ 132688 h 3008458"/>
              <a:gd name="connsiteX701" fmla="*/ 4127806 w 4807725"/>
              <a:gd name="connsiteY701" fmla="*/ 123407 h 3008458"/>
              <a:gd name="connsiteX702" fmla="*/ 4134717 w 4807725"/>
              <a:gd name="connsiteY702" fmla="*/ 124602 h 3008458"/>
              <a:gd name="connsiteX703" fmla="*/ 4125994 w 4807725"/>
              <a:gd name="connsiteY703" fmla="*/ 123500 h 3008458"/>
              <a:gd name="connsiteX704" fmla="*/ 4119337 w 4807725"/>
              <a:gd name="connsiteY704" fmla="*/ 122660 h 3008458"/>
              <a:gd name="connsiteX705" fmla="*/ 4125994 w 4807725"/>
              <a:gd name="connsiteY705" fmla="*/ 123500 h 3008458"/>
              <a:gd name="connsiteX706" fmla="*/ 4037547 w 4807725"/>
              <a:gd name="connsiteY706" fmla="*/ 128058 h 3008458"/>
              <a:gd name="connsiteX707" fmla="*/ 4029537 w 4807725"/>
              <a:gd name="connsiteY707" fmla="*/ 124973 h 3008458"/>
              <a:gd name="connsiteX708" fmla="*/ 4211889 w 4807725"/>
              <a:gd name="connsiteY708" fmla="*/ 121849 h 3008458"/>
              <a:gd name="connsiteX709" fmla="*/ 4309366 w 4807725"/>
              <a:gd name="connsiteY709" fmla="*/ 154193 h 3008458"/>
              <a:gd name="connsiteX710" fmla="*/ 4310408 w 4807725"/>
              <a:gd name="connsiteY710" fmla="*/ 154740 h 3008458"/>
              <a:gd name="connsiteX711" fmla="*/ 4355999 w 4807725"/>
              <a:gd name="connsiteY711" fmla="*/ 183654 h 3008458"/>
              <a:gd name="connsiteX712" fmla="*/ 4364100 w 4807725"/>
              <a:gd name="connsiteY712" fmla="*/ 192225 h 3008458"/>
              <a:gd name="connsiteX713" fmla="*/ 4363516 w 4807725"/>
              <a:gd name="connsiteY713" fmla="*/ 191880 h 3008458"/>
              <a:gd name="connsiteX714" fmla="*/ 4356209 w 4807725"/>
              <a:gd name="connsiteY714" fmla="*/ 188983 h 3008458"/>
              <a:gd name="connsiteX715" fmla="*/ 4318833 w 4807725"/>
              <a:gd name="connsiteY715" fmla="*/ 164694 h 3008458"/>
              <a:gd name="connsiteX716" fmla="*/ 4283726 w 4807725"/>
              <a:gd name="connsiteY716" fmla="*/ 155339 h 3008458"/>
              <a:gd name="connsiteX717" fmla="*/ 4276236 w 4807725"/>
              <a:gd name="connsiteY717" fmla="*/ 150649 h 3008458"/>
              <a:gd name="connsiteX718" fmla="*/ 4211889 w 4807725"/>
              <a:gd name="connsiteY718" fmla="*/ 121849 h 3008458"/>
              <a:gd name="connsiteX719" fmla="*/ 4165253 w 4807725"/>
              <a:gd name="connsiteY719" fmla="*/ 121477 h 3008458"/>
              <a:gd name="connsiteX720" fmla="*/ 4127806 w 4807725"/>
              <a:gd name="connsiteY720" fmla="*/ 123407 h 3008458"/>
              <a:gd name="connsiteX721" fmla="*/ 4122946 w 4807725"/>
              <a:gd name="connsiteY721" fmla="*/ 122567 h 3008458"/>
              <a:gd name="connsiteX722" fmla="*/ 4162499 w 4807725"/>
              <a:gd name="connsiteY722" fmla="*/ 112996 h 3008458"/>
              <a:gd name="connsiteX723" fmla="*/ 4169771 w 4807725"/>
              <a:gd name="connsiteY723" fmla="*/ 114299 h 3008458"/>
              <a:gd name="connsiteX724" fmla="*/ 4165253 w 4807725"/>
              <a:gd name="connsiteY724" fmla="*/ 121477 h 3008458"/>
              <a:gd name="connsiteX725" fmla="*/ 3946562 w 4807725"/>
              <a:gd name="connsiteY725" fmla="*/ 110229 h 3008458"/>
              <a:gd name="connsiteX726" fmla="*/ 3954585 w 4807725"/>
              <a:gd name="connsiteY726" fmla="*/ 110614 h 3008458"/>
              <a:gd name="connsiteX727" fmla="*/ 3998477 w 4807725"/>
              <a:gd name="connsiteY727" fmla="*/ 113008 h 3008458"/>
              <a:gd name="connsiteX728" fmla="*/ 4029537 w 4807725"/>
              <a:gd name="connsiteY728" fmla="*/ 124973 h 3008458"/>
              <a:gd name="connsiteX729" fmla="*/ 3968294 w 4807725"/>
              <a:gd name="connsiteY729" fmla="*/ 126550 h 3008458"/>
              <a:gd name="connsiteX730" fmla="*/ 3946098 w 4807725"/>
              <a:gd name="connsiteY730" fmla="*/ 115067 h 3008458"/>
              <a:gd name="connsiteX731" fmla="*/ 3945528 w 4807725"/>
              <a:gd name="connsiteY731" fmla="*/ 113312 h 3008458"/>
              <a:gd name="connsiteX732" fmla="*/ 3944579 w 4807725"/>
              <a:gd name="connsiteY732" fmla="*/ 110388 h 3008458"/>
              <a:gd name="connsiteX733" fmla="*/ 4172775 w 4807725"/>
              <a:gd name="connsiteY733" fmla="*/ 109529 h 3008458"/>
              <a:gd name="connsiteX734" fmla="*/ 4178411 w 4807725"/>
              <a:gd name="connsiteY734" fmla="*/ 110308 h 3008458"/>
              <a:gd name="connsiteX735" fmla="*/ 4211889 w 4807725"/>
              <a:gd name="connsiteY735" fmla="*/ 121849 h 3008458"/>
              <a:gd name="connsiteX736" fmla="*/ 4169771 w 4807725"/>
              <a:gd name="connsiteY736" fmla="*/ 114299 h 3008458"/>
              <a:gd name="connsiteX737" fmla="*/ 3962054 w 4807725"/>
              <a:gd name="connsiteY737" fmla="*/ 108986 h 3008458"/>
              <a:gd name="connsiteX738" fmla="*/ 3960124 w 4807725"/>
              <a:gd name="connsiteY738" fmla="*/ 110512 h 3008458"/>
              <a:gd name="connsiteX739" fmla="*/ 3959690 w 4807725"/>
              <a:gd name="connsiteY739" fmla="*/ 109176 h 3008458"/>
              <a:gd name="connsiteX740" fmla="*/ 3903702 w 4807725"/>
              <a:gd name="connsiteY740" fmla="*/ 108174 h 3008458"/>
              <a:gd name="connsiteX741" fmla="*/ 3944495 w 4807725"/>
              <a:gd name="connsiteY741" fmla="*/ 110130 h 3008458"/>
              <a:gd name="connsiteX742" fmla="*/ 3944579 w 4807725"/>
              <a:gd name="connsiteY742" fmla="*/ 110388 h 3008458"/>
              <a:gd name="connsiteX743" fmla="*/ 3923092 w 4807725"/>
              <a:gd name="connsiteY743" fmla="*/ 112113 h 3008458"/>
              <a:gd name="connsiteX744" fmla="*/ 3691921 w 4807725"/>
              <a:gd name="connsiteY744" fmla="*/ 114209 h 3008458"/>
              <a:gd name="connsiteX745" fmla="*/ 3508939 w 4807725"/>
              <a:gd name="connsiteY745" fmla="*/ 108943 h 3008458"/>
              <a:gd name="connsiteX746" fmla="*/ 3659881 w 4807725"/>
              <a:gd name="connsiteY746" fmla="*/ 111038 h 3008458"/>
              <a:gd name="connsiteX747" fmla="*/ 3984681 w 4807725"/>
              <a:gd name="connsiteY747" fmla="*/ 107693 h 3008458"/>
              <a:gd name="connsiteX748" fmla="*/ 4086006 w 4807725"/>
              <a:gd name="connsiteY748" fmla="*/ 116181 h 3008458"/>
              <a:gd name="connsiteX749" fmla="*/ 4122946 w 4807725"/>
              <a:gd name="connsiteY749" fmla="*/ 122567 h 3008458"/>
              <a:gd name="connsiteX750" fmla="*/ 4119337 w 4807725"/>
              <a:gd name="connsiteY750" fmla="*/ 122660 h 3008458"/>
              <a:gd name="connsiteX751" fmla="*/ 4076671 w 4807725"/>
              <a:gd name="connsiteY751" fmla="*/ 117273 h 3008458"/>
              <a:gd name="connsiteX752" fmla="*/ 3998477 w 4807725"/>
              <a:gd name="connsiteY752" fmla="*/ 113008 h 3008458"/>
              <a:gd name="connsiteX753" fmla="*/ 3983557 w 4807725"/>
              <a:gd name="connsiteY753" fmla="*/ 107260 h 3008458"/>
              <a:gd name="connsiteX754" fmla="*/ 3984681 w 4807725"/>
              <a:gd name="connsiteY754" fmla="*/ 107693 h 3008458"/>
              <a:gd name="connsiteX755" fmla="*/ 3981490 w 4807725"/>
              <a:gd name="connsiteY755" fmla="*/ 107426 h 3008458"/>
              <a:gd name="connsiteX756" fmla="*/ 3965698 w 4807725"/>
              <a:gd name="connsiteY756" fmla="*/ 106103 h 3008458"/>
              <a:gd name="connsiteX757" fmla="*/ 3981490 w 4807725"/>
              <a:gd name="connsiteY757" fmla="*/ 107426 h 3008458"/>
              <a:gd name="connsiteX758" fmla="*/ 3962054 w 4807725"/>
              <a:gd name="connsiteY758" fmla="*/ 108986 h 3008458"/>
              <a:gd name="connsiteX759" fmla="*/ 3955838 w 4807725"/>
              <a:gd name="connsiteY759" fmla="*/ 105277 h 3008458"/>
              <a:gd name="connsiteX760" fmla="*/ 3958497 w 4807725"/>
              <a:gd name="connsiteY760" fmla="*/ 105500 h 3008458"/>
              <a:gd name="connsiteX761" fmla="*/ 3959555 w 4807725"/>
              <a:gd name="connsiteY761" fmla="*/ 108758 h 3008458"/>
              <a:gd name="connsiteX762" fmla="*/ 3959690 w 4807725"/>
              <a:gd name="connsiteY762" fmla="*/ 109176 h 3008458"/>
              <a:gd name="connsiteX763" fmla="*/ 3946562 w 4807725"/>
              <a:gd name="connsiteY763" fmla="*/ 110229 h 3008458"/>
              <a:gd name="connsiteX764" fmla="*/ 3944495 w 4807725"/>
              <a:gd name="connsiteY764" fmla="*/ 110130 h 3008458"/>
              <a:gd name="connsiteX765" fmla="*/ 3943163 w 4807725"/>
              <a:gd name="connsiteY765" fmla="*/ 106028 h 3008458"/>
              <a:gd name="connsiteX766" fmla="*/ 3967624 w 4807725"/>
              <a:gd name="connsiteY766" fmla="*/ 104579 h 3008458"/>
              <a:gd name="connsiteX767" fmla="*/ 3965698 w 4807725"/>
              <a:gd name="connsiteY767" fmla="*/ 106103 h 3008458"/>
              <a:gd name="connsiteX768" fmla="*/ 3958497 w 4807725"/>
              <a:gd name="connsiteY768" fmla="*/ 105500 h 3008458"/>
              <a:gd name="connsiteX769" fmla="*/ 3958376 w 4807725"/>
              <a:gd name="connsiteY769" fmla="*/ 105127 h 3008458"/>
              <a:gd name="connsiteX770" fmla="*/ 4159511 w 4807725"/>
              <a:gd name="connsiteY770" fmla="*/ 103793 h 3008458"/>
              <a:gd name="connsiteX771" fmla="*/ 4171473 w 4807725"/>
              <a:gd name="connsiteY771" fmla="*/ 107916 h 3008458"/>
              <a:gd name="connsiteX772" fmla="*/ 4172925 w 4807725"/>
              <a:gd name="connsiteY772" fmla="*/ 109290 h 3008458"/>
              <a:gd name="connsiteX773" fmla="*/ 4172775 w 4807725"/>
              <a:gd name="connsiteY773" fmla="*/ 109529 h 3008458"/>
              <a:gd name="connsiteX774" fmla="*/ 4160837 w 4807725"/>
              <a:gd name="connsiteY774" fmla="*/ 107877 h 3008458"/>
              <a:gd name="connsiteX775" fmla="*/ 4160696 w 4807725"/>
              <a:gd name="connsiteY775" fmla="*/ 107443 h 3008458"/>
              <a:gd name="connsiteX776" fmla="*/ 3970563 w 4807725"/>
              <a:gd name="connsiteY776" fmla="*/ 102254 h 3008458"/>
              <a:gd name="connsiteX777" fmla="*/ 3975400 w 4807725"/>
              <a:gd name="connsiteY777" fmla="*/ 104118 h 3008458"/>
              <a:gd name="connsiteX778" fmla="*/ 3967624 w 4807725"/>
              <a:gd name="connsiteY778" fmla="*/ 104579 h 3008458"/>
              <a:gd name="connsiteX779" fmla="*/ 4006948 w 4807725"/>
              <a:gd name="connsiteY779" fmla="*/ 102249 h 3008458"/>
              <a:gd name="connsiteX780" fmla="*/ 4031962 w 4807725"/>
              <a:gd name="connsiteY780" fmla="*/ 103375 h 3008458"/>
              <a:gd name="connsiteX781" fmla="*/ 3983557 w 4807725"/>
              <a:gd name="connsiteY781" fmla="*/ 107260 h 3008458"/>
              <a:gd name="connsiteX782" fmla="*/ 3975400 w 4807725"/>
              <a:gd name="connsiteY782" fmla="*/ 104118 h 3008458"/>
              <a:gd name="connsiteX783" fmla="*/ 3966948 w 4807725"/>
              <a:gd name="connsiteY783" fmla="*/ 100862 h 3008458"/>
              <a:gd name="connsiteX784" fmla="*/ 3972155 w 4807725"/>
              <a:gd name="connsiteY784" fmla="*/ 100995 h 3008458"/>
              <a:gd name="connsiteX785" fmla="*/ 3970563 w 4807725"/>
              <a:gd name="connsiteY785" fmla="*/ 102254 h 3008458"/>
              <a:gd name="connsiteX786" fmla="*/ 3942609 w 4807725"/>
              <a:gd name="connsiteY786" fmla="*/ 100241 h 3008458"/>
              <a:gd name="connsiteX787" fmla="*/ 3956908 w 4807725"/>
              <a:gd name="connsiteY787" fmla="*/ 100606 h 3008458"/>
              <a:gd name="connsiteX788" fmla="*/ 3958376 w 4807725"/>
              <a:gd name="connsiteY788" fmla="*/ 105127 h 3008458"/>
              <a:gd name="connsiteX789" fmla="*/ 3955838 w 4807725"/>
              <a:gd name="connsiteY789" fmla="*/ 105277 h 3008458"/>
              <a:gd name="connsiteX790" fmla="*/ 3942558 w 4807725"/>
              <a:gd name="connsiteY790" fmla="*/ 104165 h 3008458"/>
              <a:gd name="connsiteX791" fmla="*/ 3941541 w 4807725"/>
              <a:gd name="connsiteY791" fmla="*/ 101032 h 3008458"/>
              <a:gd name="connsiteX792" fmla="*/ 4092924 w 4807725"/>
              <a:gd name="connsiteY792" fmla="*/ 98482 h 3008458"/>
              <a:gd name="connsiteX793" fmla="*/ 4160837 w 4807725"/>
              <a:gd name="connsiteY793" fmla="*/ 107877 h 3008458"/>
              <a:gd name="connsiteX794" fmla="*/ 4162499 w 4807725"/>
              <a:gd name="connsiteY794" fmla="*/ 112996 h 3008458"/>
              <a:gd name="connsiteX795" fmla="*/ 4152724 w 4807725"/>
              <a:gd name="connsiteY795" fmla="*/ 111244 h 3008458"/>
              <a:gd name="connsiteX796" fmla="*/ 4098324 w 4807725"/>
              <a:gd name="connsiteY796" fmla="*/ 106363 h 3008458"/>
              <a:gd name="connsiteX797" fmla="*/ 4031962 w 4807725"/>
              <a:gd name="connsiteY797" fmla="*/ 103375 h 3008458"/>
              <a:gd name="connsiteX798" fmla="*/ 3955567 w 4807725"/>
              <a:gd name="connsiteY798" fmla="*/ 96478 h 3008458"/>
              <a:gd name="connsiteX799" fmla="*/ 3966948 w 4807725"/>
              <a:gd name="connsiteY799" fmla="*/ 100862 h 3008458"/>
              <a:gd name="connsiteX800" fmla="*/ 3956908 w 4807725"/>
              <a:gd name="connsiteY800" fmla="*/ 100606 h 3008458"/>
              <a:gd name="connsiteX801" fmla="*/ 4128371 w 4807725"/>
              <a:gd name="connsiteY801" fmla="*/ 95054 h 3008458"/>
              <a:gd name="connsiteX802" fmla="*/ 4130102 w 4807725"/>
              <a:gd name="connsiteY802" fmla="*/ 95498 h 3008458"/>
              <a:gd name="connsiteX803" fmla="*/ 4092924 w 4807725"/>
              <a:gd name="connsiteY803" fmla="*/ 98482 h 3008458"/>
              <a:gd name="connsiteX804" fmla="*/ 4086203 w 4807725"/>
              <a:gd name="connsiteY804" fmla="*/ 97553 h 3008458"/>
              <a:gd name="connsiteX805" fmla="*/ 4156139 w 4807725"/>
              <a:gd name="connsiteY805" fmla="*/ 93409 h 3008458"/>
              <a:gd name="connsiteX806" fmla="*/ 4159511 w 4807725"/>
              <a:gd name="connsiteY806" fmla="*/ 103793 h 3008458"/>
              <a:gd name="connsiteX807" fmla="*/ 4151054 w 4807725"/>
              <a:gd name="connsiteY807" fmla="*/ 100878 h 3008458"/>
              <a:gd name="connsiteX808" fmla="*/ 4130102 w 4807725"/>
              <a:gd name="connsiteY808" fmla="*/ 95498 h 3008458"/>
              <a:gd name="connsiteX809" fmla="*/ 4000987 w 4807725"/>
              <a:gd name="connsiteY809" fmla="*/ 85764 h 3008458"/>
              <a:gd name="connsiteX810" fmla="*/ 4086203 w 4807725"/>
              <a:gd name="connsiteY810" fmla="*/ 97553 h 3008458"/>
              <a:gd name="connsiteX811" fmla="*/ 4006948 w 4807725"/>
              <a:gd name="connsiteY811" fmla="*/ 102249 h 3008458"/>
              <a:gd name="connsiteX812" fmla="*/ 3988177 w 4807725"/>
              <a:gd name="connsiteY812" fmla="*/ 101404 h 3008458"/>
              <a:gd name="connsiteX813" fmla="*/ 3972155 w 4807725"/>
              <a:gd name="connsiteY813" fmla="*/ 100995 h 3008458"/>
              <a:gd name="connsiteX814" fmla="*/ 3984291 w 4807725"/>
              <a:gd name="connsiteY814" fmla="*/ 91394 h 3008458"/>
              <a:gd name="connsiteX815" fmla="*/ 1928487 w 4807725"/>
              <a:gd name="connsiteY815" fmla="*/ 84245 h 3008458"/>
              <a:gd name="connsiteX816" fmla="*/ 2151850 w 4807725"/>
              <a:gd name="connsiteY816" fmla="*/ 91315 h 3008458"/>
              <a:gd name="connsiteX817" fmla="*/ 2155334 w 4807725"/>
              <a:gd name="connsiteY817" fmla="*/ 91478 h 3008458"/>
              <a:gd name="connsiteX818" fmla="*/ 2165625 w 4807725"/>
              <a:gd name="connsiteY818" fmla="*/ 91751 h 3008458"/>
              <a:gd name="connsiteX819" fmla="*/ 2280647 w 4807725"/>
              <a:gd name="connsiteY819" fmla="*/ 95392 h 3008458"/>
              <a:gd name="connsiteX820" fmla="*/ 2319463 w 4807725"/>
              <a:gd name="connsiteY820" fmla="*/ 95833 h 3008458"/>
              <a:gd name="connsiteX821" fmla="*/ 2657769 w 4807725"/>
              <a:gd name="connsiteY821" fmla="*/ 104810 h 3008458"/>
              <a:gd name="connsiteX822" fmla="*/ 2914515 w 4807725"/>
              <a:gd name="connsiteY822" fmla="*/ 104503 h 3008458"/>
              <a:gd name="connsiteX823" fmla="*/ 3036689 w 4807725"/>
              <a:gd name="connsiteY823" fmla="*/ 107826 h 3008458"/>
              <a:gd name="connsiteX824" fmla="*/ 3279163 w 4807725"/>
              <a:gd name="connsiteY824" fmla="*/ 114423 h 3008458"/>
              <a:gd name="connsiteX825" fmla="*/ 3506020 w 4807725"/>
              <a:gd name="connsiteY825" fmla="*/ 127945 h 3008458"/>
              <a:gd name="connsiteX826" fmla="*/ 3500597 w 4807725"/>
              <a:gd name="connsiteY826" fmla="*/ 127851 h 3008458"/>
              <a:gd name="connsiteX827" fmla="*/ 3251110 w 4807725"/>
              <a:gd name="connsiteY827" fmla="*/ 123532 h 3008458"/>
              <a:gd name="connsiteX828" fmla="*/ 2742667 w 4807725"/>
              <a:gd name="connsiteY828" fmla="*/ 133482 h 3008458"/>
              <a:gd name="connsiteX829" fmla="*/ 1721581 w 4807725"/>
              <a:gd name="connsiteY829" fmla="*/ 92690 h 3008458"/>
              <a:gd name="connsiteX830" fmla="*/ 1699190 w 4807725"/>
              <a:gd name="connsiteY830" fmla="*/ 91792 h 3008458"/>
              <a:gd name="connsiteX831" fmla="*/ 1782243 w 4807725"/>
              <a:gd name="connsiteY831" fmla="*/ 88507 h 3008458"/>
              <a:gd name="connsiteX832" fmla="*/ 434896 w 4807725"/>
              <a:gd name="connsiteY832" fmla="*/ 81985 h 3008458"/>
              <a:gd name="connsiteX833" fmla="*/ 410772 w 4807725"/>
              <a:gd name="connsiteY833" fmla="*/ 87066 h 3008458"/>
              <a:gd name="connsiteX834" fmla="*/ 335622 w 4807725"/>
              <a:gd name="connsiteY834" fmla="*/ 108926 h 3008458"/>
              <a:gd name="connsiteX835" fmla="*/ 331605 w 4807725"/>
              <a:gd name="connsiteY835" fmla="*/ 109620 h 3008458"/>
              <a:gd name="connsiteX836" fmla="*/ 326625 w 4807725"/>
              <a:gd name="connsiteY836" fmla="*/ 111543 h 3008458"/>
              <a:gd name="connsiteX837" fmla="*/ 317579 w 4807725"/>
              <a:gd name="connsiteY837" fmla="*/ 114175 h 3008458"/>
              <a:gd name="connsiteX838" fmla="*/ 301294 w 4807725"/>
              <a:gd name="connsiteY838" fmla="*/ 121324 h 3008458"/>
              <a:gd name="connsiteX839" fmla="*/ 236882 w 4807725"/>
              <a:gd name="connsiteY839" fmla="*/ 146194 h 3008458"/>
              <a:gd name="connsiteX840" fmla="*/ 162932 w 4807725"/>
              <a:gd name="connsiteY840" fmla="*/ 210930 h 3008458"/>
              <a:gd name="connsiteX841" fmla="*/ 162163 w 4807725"/>
              <a:gd name="connsiteY841" fmla="*/ 213364 h 3008458"/>
              <a:gd name="connsiteX842" fmla="*/ 127388 w 4807725"/>
              <a:gd name="connsiteY842" fmla="*/ 259234 h 3008458"/>
              <a:gd name="connsiteX843" fmla="*/ 147516 w 4807725"/>
              <a:gd name="connsiteY843" fmla="*/ 201071 h 3008458"/>
              <a:gd name="connsiteX844" fmla="*/ 159093 w 4807725"/>
              <a:gd name="connsiteY844" fmla="*/ 188663 h 3008458"/>
              <a:gd name="connsiteX845" fmla="*/ 233420 w 4807725"/>
              <a:gd name="connsiteY845" fmla="*/ 141501 h 3008458"/>
              <a:gd name="connsiteX846" fmla="*/ 330354 w 4807725"/>
              <a:gd name="connsiteY846" fmla="*/ 98945 h 3008458"/>
              <a:gd name="connsiteX847" fmla="*/ 384249 w 4807725"/>
              <a:gd name="connsiteY847" fmla="*/ 86709 h 3008458"/>
              <a:gd name="connsiteX848" fmla="*/ 2291256 w 4807725"/>
              <a:gd name="connsiteY848" fmla="*/ 80311 h 3008458"/>
              <a:gd name="connsiteX849" fmla="*/ 2431010 w 4807725"/>
              <a:gd name="connsiteY849" fmla="*/ 80947 h 3008458"/>
              <a:gd name="connsiteX850" fmla="*/ 2728996 w 4807725"/>
              <a:gd name="connsiteY850" fmla="*/ 91379 h 3008458"/>
              <a:gd name="connsiteX851" fmla="*/ 3227969 w 4807725"/>
              <a:gd name="connsiteY851" fmla="*/ 100017 h 3008458"/>
              <a:gd name="connsiteX852" fmla="*/ 3460816 w 4807725"/>
              <a:gd name="connsiteY852" fmla="*/ 107558 h 3008458"/>
              <a:gd name="connsiteX853" fmla="*/ 3508939 w 4807725"/>
              <a:gd name="connsiteY853" fmla="*/ 108943 h 3008458"/>
              <a:gd name="connsiteX854" fmla="*/ 3167306 w 4807725"/>
              <a:gd name="connsiteY854" fmla="*/ 104200 h 3008458"/>
              <a:gd name="connsiteX855" fmla="*/ 2914515 w 4807725"/>
              <a:gd name="connsiteY855" fmla="*/ 104503 h 3008458"/>
              <a:gd name="connsiteX856" fmla="*/ 2794216 w 4807725"/>
              <a:gd name="connsiteY856" fmla="*/ 101230 h 3008458"/>
              <a:gd name="connsiteX857" fmla="*/ 2319463 w 4807725"/>
              <a:gd name="connsiteY857" fmla="*/ 95833 h 3008458"/>
              <a:gd name="connsiteX858" fmla="*/ 2165625 w 4807725"/>
              <a:gd name="connsiteY858" fmla="*/ 91751 h 3008458"/>
              <a:gd name="connsiteX859" fmla="*/ 2151850 w 4807725"/>
              <a:gd name="connsiteY859" fmla="*/ 91315 h 3008458"/>
              <a:gd name="connsiteX860" fmla="*/ 1972965 w 4807725"/>
              <a:gd name="connsiteY860" fmla="*/ 82948 h 3008458"/>
              <a:gd name="connsiteX861" fmla="*/ 2035682 w 4807725"/>
              <a:gd name="connsiteY861" fmla="*/ 81120 h 3008458"/>
              <a:gd name="connsiteX862" fmla="*/ 2291256 w 4807725"/>
              <a:gd name="connsiteY862" fmla="*/ 80311 h 3008458"/>
              <a:gd name="connsiteX863" fmla="*/ 545236 w 4807725"/>
              <a:gd name="connsiteY863" fmla="*/ 79113 h 3008458"/>
              <a:gd name="connsiteX864" fmla="*/ 473728 w 4807725"/>
              <a:gd name="connsiteY864" fmla="*/ 89199 h 3008458"/>
              <a:gd name="connsiteX865" fmla="*/ 152165 w 4807725"/>
              <a:gd name="connsiteY865" fmla="*/ 271785 h 3008458"/>
              <a:gd name="connsiteX866" fmla="*/ 134089 w 4807725"/>
              <a:gd name="connsiteY866" fmla="*/ 323579 h 3008458"/>
              <a:gd name="connsiteX867" fmla="*/ 134256 w 4807725"/>
              <a:gd name="connsiteY867" fmla="*/ 301689 h 3008458"/>
              <a:gd name="connsiteX868" fmla="*/ 162163 w 4807725"/>
              <a:gd name="connsiteY868" fmla="*/ 213364 h 3008458"/>
              <a:gd name="connsiteX869" fmla="*/ 174110 w 4807725"/>
              <a:gd name="connsiteY869" fmla="*/ 197604 h 3008458"/>
              <a:gd name="connsiteX870" fmla="*/ 239123 w 4807725"/>
              <a:gd name="connsiteY870" fmla="*/ 148618 h 3008458"/>
              <a:gd name="connsiteX871" fmla="*/ 301294 w 4807725"/>
              <a:gd name="connsiteY871" fmla="*/ 121324 h 3008458"/>
              <a:gd name="connsiteX872" fmla="*/ 326625 w 4807725"/>
              <a:gd name="connsiteY872" fmla="*/ 111543 h 3008458"/>
              <a:gd name="connsiteX873" fmla="*/ 335622 w 4807725"/>
              <a:gd name="connsiteY873" fmla="*/ 108926 h 3008458"/>
              <a:gd name="connsiteX874" fmla="*/ 441717 w 4807725"/>
              <a:gd name="connsiteY874" fmla="*/ 90593 h 3008458"/>
              <a:gd name="connsiteX875" fmla="*/ 770271 w 4807725"/>
              <a:gd name="connsiteY875" fmla="*/ 75785 h 3008458"/>
              <a:gd name="connsiteX876" fmla="*/ 1225500 w 4807725"/>
              <a:gd name="connsiteY876" fmla="*/ 86991 h 3008458"/>
              <a:gd name="connsiteX877" fmla="*/ 1440595 w 4807725"/>
              <a:gd name="connsiteY877" fmla="*/ 80776 h 3008458"/>
              <a:gd name="connsiteX878" fmla="*/ 1485688 w 4807725"/>
              <a:gd name="connsiteY878" fmla="*/ 83230 h 3008458"/>
              <a:gd name="connsiteX879" fmla="*/ 1699190 w 4807725"/>
              <a:gd name="connsiteY879" fmla="*/ 91792 h 3008458"/>
              <a:gd name="connsiteX880" fmla="*/ 1278972 w 4807725"/>
              <a:gd name="connsiteY880" fmla="*/ 108414 h 3008458"/>
              <a:gd name="connsiteX881" fmla="*/ 779385 w 4807725"/>
              <a:gd name="connsiteY881" fmla="*/ 103853 h 3008458"/>
              <a:gd name="connsiteX882" fmla="*/ 770271 w 4807725"/>
              <a:gd name="connsiteY882" fmla="*/ 75785 h 3008458"/>
              <a:gd name="connsiteX883" fmla="*/ 1742777 w 4807725"/>
              <a:gd name="connsiteY883" fmla="*/ 72182 h 3008458"/>
              <a:gd name="connsiteX884" fmla="*/ 1972965 w 4807725"/>
              <a:gd name="connsiteY884" fmla="*/ 82948 h 3008458"/>
              <a:gd name="connsiteX885" fmla="*/ 1928487 w 4807725"/>
              <a:gd name="connsiteY885" fmla="*/ 84245 h 3008458"/>
              <a:gd name="connsiteX886" fmla="*/ 1763660 w 4807725"/>
              <a:gd name="connsiteY886" fmla="*/ 79027 h 3008458"/>
              <a:gd name="connsiteX887" fmla="*/ 1658549 w 4807725"/>
              <a:gd name="connsiteY887" fmla="*/ 74478 h 3008458"/>
              <a:gd name="connsiteX888" fmla="*/ 1684414 w 4807725"/>
              <a:gd name="connsiteY888" fmla="*/ 73730 h 3008458"/>
              <a:gd name="connsiteX889" fmla="*/ 679270 w 4807725"/>
              <a:gd name="connsiteY889" fmla="*/ 66518 h 3008458"/>
              <a:gd name="connsiteX890" fmla="*/ 553964 w 4807725"/>
              <a:gd name="connsiteY890" fmla="*/ 78145 h 3008458"/>
              <a:gd name="connsiteX891" fmla="*/ 545236 w 4807725"/>
              <a:gd name="connsiteY891" fmla="*/ 79113 h 3008458"/>
              <a:gd name="connsiteX892" fmla="*/ 575195 w 4807725"/>
              <a:gd name="connsiteY892" fmla="*/ 74888 h 3008458"/>
              <a:gd name="connsiteX893" fmla="*/ 674319 w 4807725"/>
              <a:gd name="connsiteY893" fmla="*/ 66791 h 3008458"/>
              <a:gd name="connsiteX894" fmla="*/ 4037015 w 4807725"/>
              <a:gd name="connsiteY894" fmla="*/ 62669 h 3008458"/>
              <a:gd name="connsiteX895" fmla="*/ 4207332 w 4807725"/>
              <a:gd name="connsiteY895" fmla="*/ 107814 h 3008458"/>
              <a:gd name="connsiteX896" fmla="*/ 4285217 w 4807725"/>
              <a:gd name="connsiteY896" fmla="*/ 138764 h 3008458"/>
              <a:gd name="connsiteX897" fmla="*/ 4301438 w 4807725"/>
              <a:gd name="connsiteY897" fmla="*/ 149051 h 3008458"/>
              <a:gd name="connsiteX898" fmla="*/ 4283589 w 4807725"/>
              <a:gd name="connsiteY898" fmla="*/ 141958 h 3008458"/>
              <a:gd name="connsiteX899" fmla="*/ 4193306 w 4807725"/>
              <a:gd name="connsiteY899" fmla="*/ 112369 h 3008458"/>
              <a:gd name="connsiteX900" fmla="*/ 4178411 w 4807725"/>
              <a:gd name="connsiteY900" fmla="*/ 110308 h 3008458"/>
              <a:gd name="connsiteX901" fmla="*/ 4171473 w 4807725"/>
              <a:gd name="connsiteY901" fmla="*/ 107916 h 3008458"/>
              <a:gd name="connsiteX902" fmla="*/ 4156139 w 4807725"/>
              <a:gd name="connsiteY902" fmla="*/ 93409 h 3008458"/>
              <a:gd name="connsiteX903" fmla="*/ 4128371 w 4807725"/>
              <a:gd name="connsiteY903" fmla="*/ 95054 h 3008458"/>
              <a:gd name="connsiteX904" fmla="*/ 4081013 w 4807725"/>
              <a:gd name="connsiteY904" fmla="*/ 82895 h 3008458"/>
              <a:gd name="connsiteX905" fmla="*/ 4013470 w 4807725"/>
              <a:gd name="connsiteY905" fmla="*/ 81556 h 3008458"/>
              <a:gd name="connsiteX906" fmla="*/ 4000987 w 4807725"/>
              <a:gd name="connsiteY906" fmla="*/ 85764 h 3008458"/>
              <a:gd name="connsiteX907" fmla="*/ 3996463 w 4807725"/>
              <a:gd name="connsiteY907" fmla="*/ 85139 h 3008458"/>
              <a:gd name="connsiteX908" fmla="*/ 3965698 w 4807725"/>
              <a:gd name="connsiteY908" fmla="*/ 83134 h 3008458"/>
              <a:gd name="connsiteX909" fmla="*/ 3970150 w 4807725"/>
              <a:gd name="connsiteY909" fmla="*/ 79835 h 3008458"/>
              <a:gd name="connsiteX910" fmla="*/ 4037015 w 4807725"/>
              <a:gd name="connsiteY910" fmla="*/ 62669 h 3008458"/>
              <a:gd name="connsiteX911" fmla="*/ 2191717 w 4807725"/>
              <a:gd name="connsiteY911" fmla="*/ 60272 h 3008458"/>
              <a:gd name="connsiteX912" fmla="*/ 2705856 w 4807725"/>
              <a:gd name="connsiteY912" fmla="*/ 67864 h 3008458"/>
              <a:gd name="connsiteX913" fmla="*/ 3722386 w 4807725"/>
              <a:gd name="connsiteY913" fmla="*/ 94622 h 3008458"/>
              <a:gd name="connsiteX914" fmla="*/ 3855281 w 4807725"/>
              <a:gd name="connsiteY914" fmla="*/ 98013 h 3008458"/>
              <a:gd name="connsiteX915" fmla="*/ 3875166 w 4807725"/>
              <a:gd name="connsiteY915" fmla="*/ 98520 h 3008458"/>
              <a:gd name="connsiteX916" fmla="*/ 3942558 w 4807725"/>
              <a:gd name="connsiteY916" fmla="*/ 104165 h 3008458"/>
              <a:gd name="connsiteX917" fmla="*/ 3943163 w 4807725"/>
              <a:gd name="connsiteY917" fmla="*/ 106028 h 3008458"/>
              <a:gd name="connsiteX918" fmla="*/ 3907746 w 4807725"/>
              <a:gd name="connsiteY918" fmla="*/ 108127 h 3008458"/>
              <a:gd name="connsiteX919" fmla="*/ 3903702 w 4807725"/>
              <a:gd name="connsiteY919" fmla="*/ 108174 h 3008458"/>
              <a:gd name="connsiteX920" fmla="*/ 3834242 w 4807725"/>
              <a:gd name="connsiteY920" fmla="*/ 104844 h 3008458"/>
              <a:gd name="connsiteX921" fmla="*/ 3316685 w 4807725"/>
              <a:gd name="connsiteY921" fmla="*/ 86725 h 3008458"/>
              <a:gd name="connsiteX922" fmla="*/ 2803685 w 4807725"/>
              <a:gd name="connsiteY922" fmla="*/ 82641 h 3008458"/>
              <a:gd name="connsiteX923" fmla="*/ 2431010 w 4807725"/>
              <a:gd name="connsiteY923" fmla="*/ 80947 h 3008458"/>
              <a:gd name="connsiteX924" fmla="*/ 2211440 w 4807725"/>
              <a:gd name="connsiteY924" fmla="*/ 73260 h 3008458"/>
              <a:gd name="connsiteX925" fmla="*/ 1962984 w 4807725"/>
              <a:gd name="connsiteY925" fmla="*/ 67637 h 3008458"/>
              <a:gd name="connsiteX926" fmla="*/ 1943398 w 4807725"/>
              <a:gd name="connsiteY926" fmla="*/ 66860 h 3008458"/>
              <a:gd name="connsiteX927" fmla="*/ 640746 w 4807725"/>
              <a:gd name="connsiteY927" fmla="*/ 56878 h 3008458"/>
              <a:gd name="connsiteX928" fmla="*/ 595474 w 4807725"/>
              <a:gd name="connsiteY928" fmla="*/ 62728 h 3008458"/>
              <a:gd name="connsiteX929" fmla="*/ 476427 w 4807725"/>
              <a:gd name="connsiteY929" fmla="*/ 78111 h 3008458"/>
              <a:gd name="connsiteX930" fmla="*/ 434896 w 4807725"/>
              <a:gd name="connsiteY930" fmla="*/ 81985 h 3008458"/>
              <a:gd name="connsiteX931" fmla="*/ 502157 w 4807725"/>
              <a:gd name="connsiteY931" fmla="*/ 67818 h 3008458"/>
              <a:gd name="connsiteX932" fmla="*/ 593475 w 4807725"/>
              <a:gd name="connsiteY932" fmla="*/ 57317 h 3008458"/>
              <a:gd name="connsiteX933" fmla="*/ 1022730 w 4807725"/>
              <a:gd name="connsiteY933" fmla="*/ 53444 h 3008458"/>
              <a:gd name="connsiteX934" fmla="*/ 1196569 w 4807725"/>
              <a:gd name="connsiteY934" fmla="*/ 56376 h 3008458"/>
              <a:gd name="connsiteX935" fmla="*/ 1304451 w 4807725"/>
              <a:gd name="connsiteY935" fmla="*/ 59151 h 3008458"/>
              <a:gd name="connsiteX936" fmla="*/ 1658549 w 4807725"/>
              <a:gd name="connsiteY936" fmla="*/ 74478 h 3008458"/>
              <a:gd name="connsiteX937" fmla="*/ 1440595 w 4807725"/>
              <a:gd name="connsiteY937" fmla="*/ 80776 h 3008458"/>
              <a:gd name="connsiteX938" fmla="*/ 1247198 w 4807725"/>
              <a:gd name="connsiteY938" fmla="*/ 70250 h 3008458"/>
              <a:gd name="connsiteX939" fmla="*/ 765714 w 4807725"/>
              <a:gd name="connsiteY939" fmla="*/ 61750 h 3008458"/>
              <a:gd name="connsiteX940" fmla="*/ 679270 w 4807725"/>
              <a:gd name="connsiteY940" fmla="*/ 66518 h 3008458"/>
              <a:gd name="connsiteX941" fmla="*/ 779740 w 4807725"/>
              <a:gd name="connsiteY941" fmla="*/ 57196 h 3008458"/>
              <a:gd name="connsiteX942" fmla="*/ 1022730 w 4807725"/>
              <a:gd name="connsiteY942" fmla="*/ 53444 h 3008458"/>
              <a:gd name="connsiteX943" fmla="*/ 960020 w 4807725"/>
              <a:gd name="connsiteY943" fmla="*/ 39384 h 3008458"/>
              <a:gd name="connsiteX944" fmla="*/ 1208937 w 4807725"/>
              <a:gd name="connsiteY944" fmla="*/ 41949 h 3008458"/>
              <a:gd name="connsiteX945" fmla="*/ 1710189 w 4807725"/>
              <a:gd name="connsiteY945" fmla="*/ 57604 h 3008458"/>
              <a:gd name="connsiteX946" fmla="*/ 1943398 w 4807725"/>
              <a:gd name="connsiteY946" fmla="*/ 66860 h 3008458"/>
              <a:gd name="connsiteX947" fmla="*/ 1742777 w 4807725"/>
              <a:gd name="connsiteY947" fmla="*/ 72182 h 3008458"/>
              <a:gd name="connsiteX948" fmla="*/ 1659387 w 4807725"/>
              <a:gd name="connsiteY948" fmla="*/ 68282 h 3008458"/>
              <a:gd name="connsiteX949" fmla="*/ 1304451 w 4807725"/>
              <a:gd name="connsiteY949" fmla="*/ 59151 h 3008458"/>
              <a:gd name="connsiteX950" fmla="*/ 1268283 w 4807725"/>
              <a:gd name="connsiteY950" fmla="*/ 57586 h 3008458"/>
              <a:gd name="connsiteX951" fmla="*/ 1196569 w 4807725"/>
              <a:gd name="connsiteY951" fmla="*/ 56376 h 3008458"/>
              <a:gd name="connsiteX952" fmla="*/ 1166857 w 4807725"/>
              <a:gd name="connsiteY952" fmla="*/ 55612 h 3008458"/>
              <a:gd name="connsiteX953" fmla="*/ 686468 w 4807725"/>
              <a:gd name="connsiteY953" fmla="*/ 56453 h 3008458"/>
              <a:gd name="connsiteX954" fmla="*/ 640746 w 4807725"/>
              <a:gd name="connsiteY954" fmla="*/ 56878 h 3008458"/>
              <a:gd name="connsiteX955" fmla="*/ 714521 w 4807725"/>
              <a:gd name="connsiteY955" fmla="*/ 47345 h 3008458"/>
              <a:gd name="connsiteX956" fmla="*/ 960020 w 4807725"/>
              <a:gd name="connsiteY956" fmla="*/ 39384 h 3008458"/>
              <a:gd name="connsiteX957" fmla="*/ 1288539 w 4807725"/>
              <a:gd name="connsiteY957" fmla="*/ 588 h 3008458"/>
              <a:gd name="connsiteX958" fmla="*/ 2300511 w 4807725"/>
              <a:gd name="connsiteY958" fmla="*/ 13311 h 3008458"/>
              <a:gd name="connsiteX959" fmla="*/ 2804041 w 4807725"/>
              <a:gd name="connsiteY959" fmla="*/ 35984 h 3008458"/>
              <a:gd name="connsiteX960" fmla="*/ 3307572 w 4807725"/>
              <a:gd name="connsiteY960" fmla="*/ 58657 h 3008458"/>
              <a:gd name="connsiteX961" fmla="*/ 3792518 w 4807725"/>
              <a:gd name="connsiteY961" fmla="*/ 71850 h 3008458"/>
              <a:gd name="connsiteX962" fmla="*/ 3965698 w 4807725"/>
              <a:gd name="connsiteY962" fmla="*/ 83134 h 3008458"/>
              <a:gd name="connsiteX963" fmla="*/ 3942609 w 4807725"/>
              <a:gd name="connsiteY963" fmla="*/ 100241 h 3008458"/>
              <a:gd name="connsiteX964" fmla="*/ 3875166 w 4807725"/>
              <a:gd name="connsiteY964" fmla="*/ 98520 h 3008458"/>
              <a:gd name="connsiteX965" fmla="*/ 3862864 w 4807725"/>
              <a:gd name="connsiteY965" fmla="*/ 97490 h 3008458"/>
              <a:gd name="connsiteX966" fmla="*/ 3643140 w 4807725"/>
              <a:gd name="connsiteY966" fmla="*/ 89324 h 3008458"/>
              <a:gd name="connsiteX967" fmla="*/ 3139609 w 4807725"/>
              <a:gd name="connsiteY967" fmla="*/ 66652 h 3008458"/>
              <a:gd name="connsiteX968" fmla="*/ 2118523 w 4807725"/>
              <a:gd name="connsiteY968" fmla="*/ 25860 h 3008458"/>
              <a:gd name="connsiteX969" fmla="*/ 1139160 w 4807725"/>
              <a:gd name="connsiteY969" fmla="*/ 18063 h 3008458"/>
              <a:gd name="connsiteX970" fmla="*/ 681911 w 4807725"/>
              <a:gd name="connsiteY970" fmla="*/ 42419 h 3008458"/>
              <a:gd name="connsiteX971" fmla="*/ 443817 w 4807725"/>
              <a:gd name="connsiteY971" fmla="*/ 73186 h 3008458"/>
              <a:gd name="connsiteX972" fmla="*/ 335201 w 4807725"/>
              <a:gd name="connsiteY972" fmla="*/ 96817 h 3008458"/>
              <a:gd name="connsiteX973" fmla="*/ 330354 w 4807725"/>
              <a:gd name="connsiteY973" fmla="*/ 98945 h 3008458"/>
              <a:gd name="connsiteX974" fmla="*/ 284969 w 4807725"/>
              <a:gd name="connsiteY974" fmla="*/ 109249 h 3008458"/>
              <a:gd name="connsiteX975" fmla="*/ 153818 w 4807725"/>
              <a:gd name="connsiteY975" fmla="*/ 182861 h 3008458"/>
              <a:gd name="connsiteX976" fmla="*/ 147516 w 4807725"/>
              <a:gd name="connsiteY976" fmla="*/ 201071 h 3008458"/>
              <a:gd name="connsiteX977" fmla="*/ 99065 w 4807725"/>
              <a:gd name="connsiteY977" fmla="*/ 252999 h 3008458"/>
              <a:gd name="connsiteX978" fmla="*/ 55538 w 4807725"/>
              <a:gd name="connsiteY978" fmla="*/ 332339 h 3008458"/>
              <a:gd name="connsiteX979" fmla="*/ 47874 w 4807725"/>
              <a:gd name="connsiteY979" fmla="*/ 360796 h 3008458"/>
              <a:gd name="connsiteX980" fmla="*/ 40539 w 4807725"/>
              <a:gd name="connsiteY980" fmla="*/ 359268 h 3008458"/>
              <a:gd name="connsiteX981" fmla="*/ 45614 w 4807725"/>
              <a:gd name="connsiteY981" fmla="*/ 369186 h 3008458"/>
              <a:gd name="connsiteX982" fmla="*/ 30714 w 4807725"/>
              <a:gd name="connsiteY982" fmla="*/ 424514 h 3008458"/>
              <a:gd name="connsiteX983" fmla="*/ 30143 w 4807725"/>
              <a:gd name="connsiteY983" fmla="*/ 428610 h 3008458"/>
              <a:gd name="connsiteX984" fmla="*/ 25846 w 4807725"/>
              <a:gd name="connsiteY984" fmla="*/ 441609 h 3008458"/>
              <a:gd name="connsiteX985" fmla="*/ 21420 w 4807725"/>
              <a:gd name="connsiteY985" fmla="*/ 491168 h 3008458"/>
              <a:gd name="connsiteX986" fmla="*/ 16375 w 4807725"/>
              <a:gd name="connsiteY986" fmla="*/ 527344 h 3008458"/>
              <a:gd name="connsiteX987" fmla="*/ 18637 w 4807725"/>
              <a:gd name="connsiteY987" fmla="*/ 632056 h 3008458"/>
              <a:gd name="connsiteX988" fmla="*/ 19039 w 4807725"/>
              <a:gd name="connsiteY988" fmla="*/ 635697 h 3008458"/>
              <a:gd name="connsiteX989" fmla="*/ 19110 w 4807725"/>
              <a:gd name="connsiteY989" fmla="*/ 723047 h 3008458"/>
              <a:gd name="connsiteX990" fmla="*/ 23480 w 4807725"/>
              <a:gd name="connsiteY990" fmla="*/ 837983 h 3008458"/>
              <a:gd name="connsiteX991" fmla="*/ 22227 w 4807725"/>
              <a:gd name="connsiteY991" fmla="*/ 862102 h 3008458"/>
              <a:gd name="connsiteX992" fmla="*/ 13841 w 4807725"/>
              <a:gd name="connsiteY992" fmla="*/ 802328 h 3008458"/>
              <a:gd name="connsiteX993" fmla="*/ 1593 w 4807725"/>
              <a:gd name="connsiteY993" fmla="*/ 573595 h 3008458"/>
              <a:gd name="connsiteX994" fmla="*/ 83330 w 4807725"/>
              <a:gd name="connsiteY994" fmla="*/ 252290 h 3008458"/>
              <a:gd name="connsiteX995" fmla="*/ 378597 w 4807725"/>
              <a:gd name="connsiteY995" fmla="*/ 63334 h 3008458"/>
              <a:gd name="connsiteX996" fmla="*/ 1288539 w 4807725"/>
              <a:gd name="connsiteY996" fmla="*/ 588 h 300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Lst>
            <a:rect l="l" t="t" r="r" b="b"/>
            <a:pathLst>
              <a:path w="4807725" h="3008458">
                <a:moveTo>
                  <a:pt x="1898965" y="2960016"/>
                </a:moveTo>
                <a:lnTo>
                  <a:pt x="1995255" y="2965055"/>
                </a:lnTo>
                <a:cubicBezTo>
                  <a:pt x="2034309" y="2965949"/>
                  <a:pt x="2072792" y="2965089"/>
                  <a:pt x="2110137" y="2960720"/>
                </a:cubicBezTo>
                <a:cubicBezTo>
                  <a:pt x="2203410" y="2961463"/>
                  <a:pt x="2282656" y="2966760"/>
                  <a:pt x="2361902" y="2972057"/>
                </a:cubicBezTo>
                <a:lnTo>
                  <a:pt x="2565419" y="2973677"/>
                </a:lnTo>
                <a:lnTo>
                  <a:pt x="2426597" y="2974322"/>
                </a:lnTo>
                <a:cubicBezTo>
                  <a:pt x="2258109" y="2974730"/>
                  <a:pt x="2091376" y="2974569"/>
                  <a:pt x="1928149" y="2973270"/>
                </a:cubicBezTo>
                <a:cubicBezTo>
                  <a:pt x="1760187" y="2981265"/>
                  <a:pt x="1587668" y="2975225"/>
                  <a:pt x="1424263" y="2997254"/>
                </a:cubicBezTo>
                <a:cubicBezTo>
                  <a:pt x="1270328" y="3000695"/>
                  <a:pt x="1106923" y="3022724"/>
                  <a:pt x="957900" y="2993541"/>
                </a:cubicBezTo>
                <a:cubicBezTo>
                  <a:pt x="943873" y="2998096"/>
                  <a:pt x="953343" y="2979507"/>
                  <a:pt x="967369" y="2974953"/>
                </a:cubicBezTo>
                <a:cubicBezTo>
                  <a:pt x="1065199" y="2989729"/>
                  <a:pt x="1191082" y="2995398"/>
                  <a:pt x="1293824" y="2977552"/>
                </a:cubicBezTo>
                <a:cubicBezTo>
                  <a:pt x="1401123" y="2973740"/>
                  <a:pt x="1522448" y="2965374"/>
                  <a:pt x="1629747" y="2961562"/>
                </a:cubicBezTo>
                <a:lnTo>
                  <a:pt x="1787608" y="2960656"/>
                </a:lnTo>
                <a:lnTo>
                  <a:pt x="1792405" y="2961107"/>
                </a:lnTo>
                <a:lnTo>
                  <a:pt x="1815460" y="2960496"/>
                </a:lnTo>
                <a:close/>
                <a:moveTo>
                  <a:pt x="1258838" y="2936138"/>
                </a:moveTo>
                <a:lnTo>
                  <a:pt x="1219490" y="2939632"/>
                </a:lnTo>
                <a:cubicBezTo>
                  <a:pt x="1144801" y="2948369"/>
                  <a:pt x="1065555" y="2943072"/>
                  <a:pt x="990865" y="2951809"/>
                </a:cubicBezTo>
                <a:cubicBezTo>
                  <a:pt x="944229" y="2951438"/>
                  <a:pt x="901100" y="2949929"/>
                  <a:pt x="859723" y="2947849"/>
                </a:cubicBezTo>
                <a:lnTo>
                  <a:pt x="794242" y="2943845"/>
                </a:lnTo>
                <a:lnTo>
                  <a:pt x="839956" y="2940693"/>
                </a:lnTo>
                <a:cubicBezTo>
                  <a:pt x="882516" y="2940449"/>
                  <a:pt x="925646" y="2941958"/>
                  <a:pt x="972282" y="2942330"/>
                </a:cubicBezTo>
                <a:cubicBezTo>
                  <a:pt x="1018919" y="2942701"/>
                  <a:pt x="1069061" y="2941934"/>
                  <a:pt x="1120958" y="2940597"/>
                </a:cubicBezTo>
                <a:close/>
                <a:moveTo>
                  <a:pt x="3481733" y="2931248"/>
                </a:moveTo>
                <a:lnTo>
                  <a:pt x="3593607" y="2937601"/>
                </a:lnTo>
                <a:lnTo>
                  <a:pt x="3419025" y="2950727"/>
                </a:lnTo>
                <a:lnTo>
                  <a:pt x="3264081" y="2957532"/>
                </a:lnTo>
                <a:lnTo>
                  <a:pt x="3103127" y="2959002"/>
                </a:lnTo>
                <a:lnTo>
                  <a:pt x="2956435" y="2955282"/>
                </a:lnTo>
                <a:lnTo>
                  <a:pt x="3146175" y="2952054"/>
                </a:lnTo>
                <a:cubicBezTo>
                  <a:pt x="3228688" y="2949503"/>
                  <a:pt x="3310773" y="2945637"/>
                  <a:pt x="3391779" y="2939939"/>
                </a:cubicBezTo>
                <a:close/>
                <a:moveTo>
                  <a:pt x="4396877" y="2921907"/>
                </a:moveTo>
                <a:lnTo>
                  <a:pt x="4393921" y="2923129"/>
                </a:lnTo>
                <a:cubicBezTo>
                  <a:pt x="4370909" y="2930601"/>
                  <a:pt x="4346669" y="2936532"/>
                  <a:pt x="4320984" y="2940994"/>
                </a:cubicBezTo>
                <a:cubicBezTo>
                  <a:pt x="4190188" y="2967949"/>
                  <a:pt x="4045722" y="2952800"/>
                  <a:pt x="3910370" y="2965721"/>
                </a:cubicBezTo>
                <a:cubicBezTo>
                  <a:pt x="3723825" y="2964236"/>
                  <a:pt x="3555863" y="2972230"/>
                  <a:pt x="3387901" y="2980225"/>
                </a:cubicBezTo>
                <a:cubicBezTo>
                  <a:pt x="3217661" y="2981203"/>
                  <a:pt x="3046281" y="2978672"/>
                  <a:pt x="2874902" y="2976141"/>
                </a:cubicBezTo>
                <a:lnTo>
                  <a:pt x="2565419" y="2973677"/>
                </a:lnTo>
                <a:lnTo>
                  <a:pt x="2935564" y="2971958"/>
                </a:lnTo>
                <a:lnTo>
                  <a:pt x="3264081" y="2957532"/>
                </a:lnTo>
                <a:lnTo>
                  <a:pt x="3358932" y="2956665"/>
                </a:lnTo>
                <a:cubicBezTo>
                  <a:pt x="3530356" y="2953363"/>
                  <a:pt x="3702963" y="2947738"/>
                  <a:pt x="3873204" y="2946761"/>
                </a:cubicBezTo>
                <a:lnTo>
                  <a:pt x="3954468" y="2942353"/>
                </a:lnTo>
                <a:lnTo>
                  <a:pt x="4036867" y="2941454"/>
                </a:lnTo>
                <a:lnTo>
                  <a:pt x="4120412" y="2944063"/>
                </a:lnTo>
                <a:cubicBezTo>
                  <a:pt x="4181074" y="2939880"/>
                  <a:pt x="4241737" y="2935697"/>
                  <a:pt x="4302400" y="2931514"/>
                </a:cubicBezTo>
                <a:lnTo>
                  <a:pt x="4305062" y="2930842"/>
                </a:lnTo>
                <a:lnTo>
                  <a:pt x="4363063" y="2927331"/>
                </a:lnTo>
                <a:close/>
                <a:moveTo>
                  <a:pt x="1493078" y="2920857"/>
                </a:moveTo>
                <a:lnTo>
                  <a:pt x="1557263" y="2926070"/>
                </a:lnTo>
                <a:lnTo>
                  <a:pt x="1565186" y="2930687"/>
                </a:lnTo>
                <a:lnTo>
                  <a:pt x="1437506" y="2942534"/>
                </a:lnTo>
                <a:cubicBezTo>
                  <a:pt x="1387363" y="2943301"/>
                  <a:pt x="1336081" y="2940560"/>
                  <a:pt x="1280153" y="2935449"/>
                </a:cubicBezTo>
                <a:lnTo>
                  <a:pt x="1258838" y="2936138"/>
                </a:lnTo>
                <a:lnTo>
                  <a:pt x="1400339" y="2923574"/>
                </a:lnTo>
                <a:lnTo>
                  <a:pt x="1438401" y="2922431"/>
                </a:lnTo>
                <a:lnTo>
                  <a:pt x="1472129" y="2922323"/>
                </a:lnTo>
                <a:close/>
                <a:moveTo>
                  <a:pt x="1590737" y="2920626"/>
                </a:moveTo>
                <a:lnTo>
                  <a:pt x="1591884" y="2920630"/>
                </a:lnTo>
                <a:lnTo>
                  <a:pt x="1616437" y="2929523"/>
                </a:lnTo>
                <a:cubicBezTo>
                  <a:pt x="1692800" y="2949816"/>
                  <a:pt x="1783861" y="2934793"/>
                  <a:pt x="1853815" y="2935350"/>
                </a:cubicBezTo>
                <a:cubicBezTo>
                  <a:pt x="1933061" y="2940647"/>
                  <a:pt x="2012308" y="2945944"/>
                  <a:pt x="2072970" y="2941760"/>
                </a:cubicBezTo>
                <a:cubicBezTo>
                  <a:pt x="2166243" y="2942503"/>
                  <a:pt x="2245489" y="2947800"/>
                  <a:pt x="2338762" y="2948543"/>
                </a:cubicBezTo>
                <a:cubicBezTo>
                  <a:pt x="2506724" y="2940548"/>
                  <a:pt x="2679242" y="2946587"/>
                  <a:pt x="2851761" y="2952627"/>
                </a:cubicBezTo>
                <a:lnTo>
                  <a:pt x="2956435" y="2955282"/>
                </a:lnTo>
                <a:lnTo>
                  <a:pt x="2898008" y="2956276"/>
                </a:lnTo>
                <a:cubicBezTo>
                  <a:pt x="2815293" y="2956711"/>
                  <a:pt x="2732803" y="2956345"/>
                  <a:pt x="2651189" y="2955696"/>
                </a:cubicBezTo>
                <a:lnTo>
                  <a:pt x="1898965" y="2960016"/>
                </a:lnTo>
                <a:lnTo>
                  <a:pt x="1876955" y="2958864"/>
                </a:lnTo>
                <a:lnTo>
                  <a:pt x="1815460" y="2960496"/>
                </a:lnTo>
                <a:lnTo>
                  <a:pt x="1787608" y="2960656"/>
                </a:lnTo>
                <a:lnTo>
                  <a:pt x="1704437" y="2952825"/>
                </a:lnTo>
                <a:cubicBezTo>
                  <a:pt x="1658940" y="2955962"/>
                  <a:pt x="1610879" y="2951205"/>
                  <a:pt x="1572090" y="2934711"/>
                </a:cubicBezTo>
                <a:lnTo>
                  <a:pt x="1565186" y="2930687"/>
                </a:lnTo>
                <a:lnTo>
                  <a:pt x="1588024" y="2928568"/>
                </a:lnTo>
                <a:close/>
                <a:moveTo>
                  <a:pt x="1547666" y="2920477"/>
                </a:moveTo>
                <a:lnTo>
                  <a:pt x="1585439" y="2920608"/>
                </a:lnTo>
                <a:lnTo>
                  <a:pt x="1585745" y="2921550"/>
                </a:lnTo>
                <a:cubicBezTo>
                  <a:pt x="1586885" y="2925059"/>
                  <a:pt x="1588024" y="2928568"/>
                  <a:pt x="1588024" y="2928568"/>
                </a:cubicBezTo>
                <a:lnTo>
                  <a:pt x="1557263" y="2926070"/>
                </a:lnTo>
                <a:close/>
                <a:moveTo>
                  <a:pt x="1135687" y="2920300"/>
                </a:moveTo>
                <a:lnTo>
                  <a:pt x="1236460" y="2921363"/>
                </a:lnTo>
                <a:lnTo>
                  <a:pt x="1168297" y="2925226"/>
                </a:lnTo>
                <a:cubicBezTo>
                  <a:pt x="1042326" y="2931222"/>
                  <a:pt x="916354" y="2937218"/>
                  <a:pt x="792455" y="2929451"/>
                </a:cubicBezTo>
                <a:lnTo>
                  <a:pt x="740018" y="2923973"/>
                </a:lnTo>
                <a:lnTo>
                  <a:pt x="893739" y="2921290"/>
                </a:lnTo>
                <a:cubicBezTo>
                  <a:pt x="977106" y="2921371"/>
                  <a:pt x="1058720" y="2922021"/>
                  <a:pt x="1135687" y="2920300"/>
                </a:cubicBezTo>
                <a:close/>
                <a:moveTo>
                  <a:pt x="2408939" y="2919939"/>
                </a:moveTo>
                <a:lnTo>
                  <a:pt x="2701463" y="2922915"/>
                </a:lnTo>
                <a:lnTo>
                  <a:pt x="2534776" y="2931439"/>
                </a:lnTo>
                <a:cubicBezTo>
                  <a:pt x="2366815" y="2939434"/>
                  <a:pt x="2202448" y="2934626"/>
                  <a:pt x="2037512" y="2928063"/>
                </a:cubicBezTo>
                <a:lnTo>
                  <a:pt x="1873587" y="2921609"/>
                </a:lnTo>
                <a:lnTo>
                  <a:pt x="1895895" y="2921687"/>
                </a:lnTo>
                <a:cubicBezTo>
                  <a:pt x="2066135" y="2920709"/>
                  <a:pt x="2236375" y="2919731"/>
                  <a:pt x="2408939" y="2919939"/>
                </a:cubicBezTo>
                <a:close/>
                <a:moveTo>
                  <a:pt x="1269180" y="2919509"/>
                </a:moveTo>
                <a:lnTo>
                  <a:pt x="1375882" y="2919880"/>
                </a:lnTo>
                <a:lnTo>
                  <a:pt x="1500842" y="2920314"/>
                </a:lnTo>
                <a:lnTo>
                  <a:pt x="1493078" y="2920857"/>
                </a:lnTo>
                <a:lnTo>
                  <a:pt x="1492473" y="2920808"/>
                </a:lnTo>
                <a:lnTo>
                  <a:pt x="1438401" y="2922431"/>
                </a:lnTo>
                <a:lnTo>
                  <a:pt x="1361286" y="2922680"/>
                </a:lnTo>
                <a:lnTo>
                  <a:pt x="1236460" y="2921363"/>
                </a:lnTo>
                <a:close/>
                <a:moveTo>
                  <a:pt x="1584589" y="2917988"/>
                </a:moveTo>
                <a:lnTo>
                  <a:pt x="1590863" y="2920260"/>
                </a:lnTo>
                <a:lnTo>
                  <a:pt x="1590737" y="2920626"/>
                </a:lnTo>
                <a:lnTo>
                  <a:pt x="1585439" y="2920608"/>
                </a:lnTo>
                <a:close/>
                <a:moveTo>
                  <a:pt x="1542398" y="2917407"/>
                </a:moveTo>
                <a:lnTo>
                  <a:pt x="1547666" y="2920477"/>
                </a:lnTo>
                <a:lnTo>
                  <a:pt x="1500842" y="2920314"/>
                </a:lnTo>
                <a:close/>
                <a:moveTo>
                  <a:pt x="1590137" y="2915033"/>
                </a:moveTo>
                <a:lnTo>
                  <a:pt x="1789161" y="2918285"/>
                </a:lnTo>
                <a:lnTo>
                  <a:pt x="1873587" y="2921609"/>
                </a:lnTo>
                <a:lnTo>
                  <a:pt x="1591884" y="2920630"/>
                </a:lnTo>
                <a:lnTo>
                  <a:pt x="1590863" y="2920260"/>
                </a:lnTo>
                <a:lnTo>
                  <a:pt x="1591005" y="2919843"/>
                </a:lnTo>
                <a:close/>
                <a:moveTo>
                  <a:pt x="1578941" y="2914850"/>
                </a:moveTo>
                <a:lnTo>
                  <a:pt x="1583594" y="2914926"/>
                </a:lnTo>
                <a:lnTo>
                  <a:pt x="1584589" y="2917988"/>
                </a:lnTo>
                <a:lnTo>
                  <a:pt x="1579647" y="2916198"/>
                </a:lnTo>
                <a:lnTo>
                  <a:pt x="1577617" y="2914943"/>
                </a:lnTo>
                <a:close/>
                <a:moveTo>
                  <a:pt x="1583467" y="2914533"/>
                </a:moveTo>
                <a:cubicBezTo>
                  <a:pt x="1586973" y="2913395"/>
                  <a:pt x="1589012" y="2913702"/>
                  <a:pt x="1590096" y="2914805"/>
                </a:cubicBezTo>
                <a:lnTo>
                  <a:pt x="1590137" y="2915033"/>
                </a:lnTo>
                <a:lnTo>
                  <a:pt x="1583594" y="2914926"/>
                </a:lnTo>
                <a:close/>
                <a:moveTo>
                  <a:pt x="1536830" y="2914162"/>
                </a:moveTo>
                <a:lnTo>
                  <a:pt x="1577427" y="2914825"/>
                </a:lnTo>
                <a:lnTo>
                  <a:pt x="1577617" y="2914943"/>
                </a:lnTo>
                <a:lnTo>
                  <a:pt x="1542398" y="2917407"/>
                </a:lnTo>
                <a:close/>
                <a:moveTo>
                  <a:pt x="1575364" y="2913549"/>
                </a:moveTo>
                <a:lnTo>
                  <a:pt x="1583467" y="2914533"/>
                </a:lnTo>
                <a:lnTo>
                  <a:pt x="1578941" y="2914850"/>
                </a:lnTo>
                <a:lnTo>
                  <a:pt x="1577427" y="2914825"/>
                </a:lnTo>
                <a:close/>
                <a:moveTo>
                  <a:pt x="4384972" y="2909743"/>
                </a:moveTo>
                <a:lnTo>
                  <a:pt x="4379649" y="2912007"/>
                </a:lnTo>
                <a:lnTo>
                  <a:pt x="4305062" y="2930842"/>
                </a:lnTo>
                <a:lnTo>
                  <a:pt x="4150173" y="2940217"/>
                </a:lnTo>
                <a:lnTo>
                  <a:pt x="4036867" y="2941454"/>
                </a:lnTo>
                <a:lnTo>
                  <a:pt x="3995099" y="2940149"/>
                </a:lnTo>
                <a:lnTo>
                  <a:pt x="3954468" y="2942353"/>
                </a:lnTo>
                <a:lnTo>
                  <a:pt x="3933867" y="2942578"/>
                </a:lnTo>
                <a:cubicBezTo>
                  <a:pt x="3849886" y="2946575"/>
                  <a:pt x="3768272" y="2945925"/>
                  <a:pt x="3687842" y="2942952"/>
                </a:cubicBezTo>
                <a:lnTo>
                  <a:pt x="3593607" y="2937601"/>
                </a:lnTo>
                <a:lnTo>
                  <a:pt x="3661906" y="2932466"/>
                </a:lnTo>
                <a:lnTo>
                  <a:pt x="3773360" y="2919947"/>
                </a:lnTo>
                <a:lnTo>
                  <a:pt x="3844234" y="2923200"/>
                </a:lnTo>
                <a:cubicBezTo>
                  <a:pt x="3928170" y="2925035"/>
                  <a:pt x="4013291" y="2924546"/>
                  <a:pt x="4097272" y="2920549"/>
                </a:cubicBezTo>
                <a:cubicBezTo>
                  <a:pt x="4157934" y="2916365"/>
                  <a:pt x="4232624" y="2907628"/>
                  <a:pt x="4297843" y="2917480"/>
                </a:cubicBezTo>
                <a:close/>
                <a:moveTo>
                  <a:pt x="1536461" y="2908825"/>
                </a:moveTo>
                <a:lnTo>
                  <a:pt x="1545481" y="2909920"/>
                </a:lnTo>
                <a:lnTo>
                  <a:pt x="1536830" y="2914162"/>
                </a:lnTo>
                <a:close/>
                <a:moveTo>
                  <a:pt x="3008483" y="2907214"/>
                </a:moveTo>
                <a:lnTo>
                  <a:pt x="3598298" y="2911910"/>
                </a:lnTo>
                <a:lnTo>
                  <a:pt x="3658948" y="2914695"/>
                </a:lnTo>
                <a:lnTo>
                  <a:pt x="3630908" y="2916836"/>
                </a:lnTo>
                <a:lnTo>
                  <a:pt x="3481733" y="2931248"/>
                </a:lnTo>
                <a:lnTo>
                  <a:pt x="3448920" y="2929385"/>
                </a:lnTo>
                <a:cubicBezTo>
                  <a:pt x="3276401" y="2923345"/>
                  <a:pt x="3103882" y="2917306"/>
                  <a:pt x="2935920" y="2925301"/>
                </a:cubicBezTo>
                <a:lnTo>
                  <a:pt x="2701463" y="2922915"/>
                </a:lnTo>
                <a:close/>
                <a:moveTo>
                  <a:pt x="1546300" y="2895573"/>
                </a:moveTo>
                <a:lnTo>
                  <a:pt x="1575364" y="2913549"/>
                </a:lnTo>
                <a:lnTo>
                  <a:pt x="1545481" y="2909920"/>
                </a:lnTo>
                <a:lnTo>
                  <a:pt x="1548534" y="2908423"/>
                </a:lnTo>
                <a:cubicBezTo>
                  <a:pt x="1549718" y="2906099"/>
                  <a:pt x="1548579" y="2902590"/>
                  <a:pt x="1546300" y="2895573"/>
                </a:cubicBezTo>
                <a:close/>
                <a:moveTo>
                  <a:pt x="1546300" y="2895573"/>
                </a:moveTo>
                <a:cubicBezTo>
                  <a:pt x="1889059" y="2900635"/>
                  <a:pt x="2230679" y="2902189"/>
                  <a:pt x="2572299" y="2903742"/>
                </a:cubicBezTo>
                <a:lnTo>
                  <a:pt x="2674902" y="2904559"/>
                </a:lnTo>
                <a:lnTo>
                  <a:pt x="2404337" y="2911737"/>
                </a:lnTo>
                <a:cubicBezTo>
                  <a:pt x="2124519" y="2909509"/>
                  <a:pt x="1826118" y="2897801"/>
                  <a:pt x="1546300" y="2895573"/>
                </a:cubicBezTo>
                <a:close/>
                <a:moveTo>
                  <a:pt x="294594" y="2865211"/>
                </a:moveTo>
                <a:lnTo>
                  <a:pt x="315173" y="2876440"/>
                </a:lnTo>
                <a:lnTo>
                  <a:pt x="330203" y="2881261"/>
                </a:lnTo>
                <a:lnTo>
                  <a:pt x="340648" y="2889985"/>
                </a:lnTo>
                <a:cubicBezTo>
                  <a:pt x="355802" y="2900093"/>
                  <a:pt x="372062" y="2908388"/>
                  <a:pt x="389506" y="2914360"/>
                </a:cubicBezTo>
                <a:cubicBezTo>
                  <a:pt x="431408" y="2924026"/>
                  <a:pt x="472170" y="2930183"/>
                  <a:pt x="513546" y="2932262"/>
                </a:cubicBezTo>
                <a:lnTo>
                  <a:pt x="551650" y="2930303"/>
                </a:lnTo>
                <a:lnTo>
                  <a:pt x="631490" y="2937356"/>
                </a:lnTo>
                <a:cubicBezTo>
                  <a:pt x="667985" y="2939324"/>
                  <a:pt x="704124" y="2940195"/>
                  <a:pt x="739101" y="2940473"/>
                </a:cubicBezTo>
                <a:lnTo>
                  <a:pt x="794242" y="2943845"/>
                </a:lnTo>
                <a:lnTo>
                  <a:pt x="711048" y="2949582"/>
                </a:lnTo>
                <a:cubicBezTo>
                  <a:pt x="631801" y="2944285"/>
                  <a:pt x="557112" y="2953022"/>
                  <a:pt x="477866" y="2947725"/>
                </a:cubicBezTo>
                <a:cubicBezTo>
                  <a:pt x="412646" y="2937874"/>
                  <a:pt x="342870" y="2913988"/>
                  <a:pt x="296589" y="2866960"/>
                </a:cubicBezTo>
                <a:close/>
                <a:moveTo>
                  <a:pt x="284233" y="2837751"/>
                </a:moveTo>
                <a:lnTo>
                  <a:pt x="346989" y="2870715"/>
                </a:lnTo>
                <a:cubicBezTo>
                  <a:pt x="415001" y="2896628"/>
                  <a:pt x="488954" y="2908007"/>
                  <a:pt x="561790" y="2912961"/>
                </a:cubicBezTo>
                <a:lnTo>
                  <a:pt x="612445" y="2914669"/>
                </a:lnTo>
                <a:lnTo>
                  <a:pt x="622688" y="2916216"/>
                </a:lnTo>
                <a:lnTo>
                  <a:pt x="639506" y="2915582"/>
                </a:lnTo>
                <a:lnTo>
                  <a:pt x="669324" y="2916587"/>
                </a:lnTo>
                <a:lnTo>
                  <a:pt x="740018" y="2923973"/>
                </a:lnTo>
                <a:lnTo>
                  <a:pt x="641271" y="2925696"/>
                </a:lnTo>
                <a:lnTo>
                  <a:pt x="551650" y="2930303"/>
                </a:lnTo>
                <a:lnTo>
                  <a:pt x="521743" y="2927661"/>
                </a:lnTo>
                <a:cubicBezTo>
                  <a:pt x="485342" y="2922997"/>
                  <a:pt x="449390" y="2916732"/>
                  <a:pt x="414693" y="2908363"/>
                </a:cubicBezTo>
                <a:lnTo>
                  <a:pt x="330203" y="2881261"/>
                </a:lnTo>
                <a:lnTo>
                  <a:pt x="298432" y="2854726"/>
                </a:lnTo>
                <a:close/>
                <a:moveTo>
                  <a:pt x="138453" y="2809709"/>
                </a:moveTo>
                <a:cubicBezTo>
                  <a:pt x="143010" y="2823743"/>
                  <a:pt x="128983" y="2828297"/>
                  <a:pt x="124426" y="2814263"/>
                </a:cubicBezTo>
                <a:cubicBezTo>
                  <a:pt x="138453" y="2809709"/>
                  <a:pt x="138453" y="2809709"/>
                  <a:pt x="138453" y="2809709"/>
                </a:cubicBezTo>
                <a:close/>
                <a:moveTo>
                  <a:pt x="128210" y="2711762"/>
                </a:moveTo>
                <a:lnTo>
                  <a:pt x="144559" y="2745809"/>
                </a:lnTo>
                <a:lnTo>
                  <a:pt x="138453" y="2809709"/>
                </a:lnTo>
                <a:lnTo>
                  <a:pt x="127211" y="2738821"/>
                </a:lnTo>
                <a:close/>
                <a:moveTo>
                  <a:pt x="147875" y="2711111"/>
                </a:moveTo>
                <a:lnTo>
                  <a:pt x="171234" y="2753977"/>
                </a:lnTo>
                <a:cubicBezTo>
                  <a:pt x="181626" y="2767329"/>
                  <a:pt x="193264" y="2779670"/>
                  <a:pt x="206370" y="2790747"/>
                </a:cubicBezTo>
                <a:lnTo>
                  <a:pt x="243594" y="2815471"/>
                </a:lnTo>
                <a:lnTo>
                  <a:pt x="255617" y="2831055"/>
                </a:lnTo>
                <a:lnTo>
                  <a:pt x="294594" y="2865211"/>
                </a:lnTo>
                <a:lnTo>
                  <a:pt x="232731" y="2831456"/>
                </a:lnTo>
                <a:cubicBezTo>
                  <a:pt x="206040" y="2814913"/>
                  <a:pt x="180532" y="2796045"/>
                  <a:pt x="157392" y="2772531"/>
                </a:cubicBezTo>
                <a:lnTo>
                  <a:pt x="144559" y="2745809"/>
                </a:lnTo>
                <a:close/>
                <a:moveTo>
                  <a:pt x="107234" y="2612857"/>
                </a:moveTo>
                <a:lnTo>
                  <a:pt x="122076" y="2663765"/>
                </a:lnTo>
                <a:lnTo>
                  <a:pt x="129480" y="2677352"/>
                </a:lnTo>
                <a:lnTo>
                  <a:pt x="128210" y="2711762"/>
                </a:lnTo>
                <a:lnTo>
                  <a:pt x="120311" y="2695314"/>
                </a:lnTo>
                <a:close/>
                <a:moveTo>
                  <a:pt x="85922" y="2599831"/>
                </a:moveTo>
                <a:lnTo>
                  <a:pt x="115499" y="2685293"/>
                </a:lnTo>
                <a:lnTo>
                  <a:pt x="120311" y="2695314"/>
                </a:lnTo>
                <a:lnTo>
                  <a:pt x="127211" y="2738821"/>
                </a:lnTo>
                <a:lnTo>
                  <a:pt x="124426" y="2814263"/>
                </a:lnTo>
                <a:cubicBezTo>
                  <a:pt x="109705" y="2756987"/>
                  <a:pt x="98491" y="2698572"/>
                  <a:pt x="89978" y="2639523"/>
                </a:cubicBezTo>
                <a:close/>
                <a:moveTo>
                  <a:pt x="139422" y="2547806"/>
                </a:moveTo>
                <a:lnTo>
                  <a:pt x="232081" y="2763794"/>
                </a:lnTo>
                <a:cubicBezTo>
                  <a:pt x="241284" y="2780198"/>
                  <a:pt x="251363" y="2796318"/>
                  <a:pt x="262396" y="2811643"/>
                </a:cubicBezTo>
                <a:lnTo>
                  <a:pt x="284233" y="2837751"/>
                </a:lnTo>
                <a:lnTo>
                  <a:pt x="250309" y="2819931"/>
                </a:lnTo>
                <a:lnTo>
                  <a:pt x="243594" y="2815471"/>
                </a:lnTo>
                <a:lnTo>
                  <a:pt x="222567" y="2788215"/>
                </a:lnTo>
                <a:cubicBezTo>
                  <a:pt x="202978" y="2757730"/>
                  <a:pt x="188079" y="2723782"/>
                  <a:pt x="176687" y="2688696"/>
                </a:cubicBezTo>
                <a:lnTo>
                  <a:pt x="145163" y="2601595"/>
                </a:lnTo>
                <a:lnTo>
                  <a:pt x="144788" y="2590456"/>
                </a:lnTo>
                <a:close/>
                <a:moveTo>
                  <a:pt x="114890" y="2517953"/>
                </a:moveTo>
                <a:lnTo>
                  <a:pt x="145163" y="2601595"/>
                </a:lnTo>
                <a:lnTo>
                  <a:pt x="148589" y="2703637"/>
                </a:lnTo>
                <a:lnTo>
                  <a:pt x="147875" y="2711111"/>
                </a:lnTo>
                <a:lnTo>
                  <a:pt x="129480" y="2677352"/>
                </a:lnTo>
                <a:lnTo>
                  <a:pt x="129570" y="2674907"/>
                </a:lnTo>
                <a:cubicBezTo>
                  <a:pt x="126989" y="2631142"/>
                  <a:pt x="121470" y="2590271"/>
                  <a:pt x="117091" y="2552908"/>
                </a:cubicBezTo>
                <a:close/>
                <a:moveTo>
                  <a:pt x="4703995" y="2396904"/>
                </a:moveTo>
                <a:lnTo>
                  <a:pt x="4704217" y="2397881"/>
                </a:lnTo>
                <a:lnTo>
                  <a:pt x="4702900" y="2398110"/>
                </a:lnTo>
                <a:close/>
                <a:moveTo>
                  <a:pt x="4715742" y="2395879"/>
                </a:moveTo>
                <a:lnTo>
                  <a:pt x="4716177" y="2396765"/>
                </a:lnTo>
                <a:lnTo>
                  <a:pt x="4713009" y="2410342"/>
                </a:lnTo>
                <a:lnTo>
                  <a:pt x="4707457" y="2412144"/>
                </a:lnTo>
                <a:lnTo>
                  <a:pt x="4704217" y="2397881"/>
                </a:lnTo>
                <a:close/>
                <a:moveTo>
                  <a:pt x="4717120" y="2388383"/>
                </a:moveTo>
                <a:lnTo>
                  <a:pt x="4721483" y="2407590"/>
                </a:lnTo>
                <a:lnTo>
                  <a:pt x="4716177" y="2396765"/>
                </a:lnTo>
                <a:lnTo>
                  <a:pt x="4716926" y="2393555"/>
                </a:lnTo>
                <a:close/>
                <a:moveTo>
                  <a:pt x="4734553" y="2338544"/>
                </a:moveTo>
                <a:lnTo>
                  <a:pt x="4721127" y="2454247"/>
                </a:lnTo>
                <a:cubicBezTo>
                  <a:pt x="4711302" y="2519493"/>
                  <a:pt x="4687450" y="2589294"/>
                  <a:pt x="4659042" y="2645060"/>
                </a:cubicBezTo>
                <a:cubicBezTo>
                  <a:pt x="4644659" y="2696272"/>
                  <a:pt x="4620808" y="2766072"/>
                  <a:pt x="4573816" y="2812358"/>
                </a:cubicBezTo>
                <a:cubicBezTo>
                  <a:pt x="4556194" y="2829715"/>
                  <a:pt x="4538002" y="2845318"/>
                  <a:pt x="4519022" y="2859238"/>
                </a:cubicBezTo>
                <a:lnTo>
                  <a:pt x="4463840" y="2893335"/>
                </a:lnTo>
                <a:lnTo>
                  <a:pt x="4388268" y="2909451"/>
                </a:lnTo>
                <a:lnTo>
                  <a:pt x="4384972" y="2909743"/>
                </a:lnTo>
                <a:lnTo>
                  <a:pt x="4454368" y="2880231"/>
                </a:lnTo>
                <a:cubicBezTo>
                  <a:pt x="4502366" y="2854950"/>
                  <a:pt x="4545763" y="2821467"/>
                  <a:pt x="4578728" y="2779735"/>
                </a:cubicBezTo>
                <a:cubicBezTo>
                  <a:pt x="4607137" y="2723969"/>
                  <a:pt x="4635545" y="2668203"/>
                  <a:pt x="4659397" y="2598403"/>
                </a:cubicBezTo>
                <a:cubicBezTo>
                  <a:pt x="4671323" y="2563503"/>
                  <a:pt x="4683249" y="2528602"/>
                  <a:pt x="4693422" y="2494271"/>
                </a:cubicBezTo>
                <a:lnTo>
                  <a:pt x="4713009" y="2410342"/>
                </a:lnTo>
                <a:lnTo>
                  <a:pt x="4714470" y="2409867"/>
                </a:lnTo>
                <a:cubicBezTo>
                  <a:pt x="4717976" y="2408728"/>
                  <a:pt x="4721483" y="2407590"/>
                  <a:pt x="4721483" y="2407590"/>
                </a:cubicBezTo>
                <a:close/>
                <a:moveTo>
                  <a:pt x="4688536" y="2328846"/>
                </a:moveTo>
                <a:lnTo>
                  <a:pt x="4694117" y="2353415"/>
                </a:lnTo>
                <a:lnTo>
                  <a:pt x="4688671" y="2448302"/>
                </a:lnTo>
                <a:cubicBezTo>
                  <a:pt x="4681126" y="2501172"/>
                  <a:pt x="4667906" y="2552977"/>
                  <a:pt x="4645371" y="2602957"/>
                </a:cubicBezTo>
                <a:cubicBezTo>
                  <a:pt x="4616962" y="2658723"/>
                  <a:pt x="4574527" y="2719043"/>
                  <a:pt x="4522978" y="2751295"/>
                </a:cubicBezTo>
                <a:cubicBezTo>
                  <a:pt x="4471429" y="2783547"/>
                  <a:pt x="4401297" y="2806318"/>
                  <a:pt x="4345191" y="2824536"/>
                </a:cubicBezTo>
                <a:cubicBezTo>
                  <a:pt x="4204926" y="2870079"/>
                  <a:pt x="4055548" y="2887554"/>
                  <a:pt x="3906169" y="2905029"/>
                </a:cubicBezTo>
                <a:lnTo>
                  <a:pt x="3773360" y="2919947"/>
                </a:lnTo>
                <a:lnTo>
                  <a:pt x="3658948" y="2914695"/>
                </a:lnTo>
                <a:lnTo>
                  <a:pt x="3872990" y="2898349"/>
                </a:lnTo>
                <a:cubicBezTo>
                  <a:pt x="3951755" y="2890228"/>
                  <a:pt x="4029951" y="2880352"/>
                  <a:pt x="4111654" y="2869337"/>
                </a:cubicBezTo>
                <a:cubicBezTo>
                  <a:pt x="4181786" y="2846565"/>
                  <a:pt x="4256475" y="2837828"/>
                  <a:pt x="4326608" y="2815056"/>
                </a:cubicBezTo>
                <a:cubicBezTo>
                  <a:pt x="4396740" y="2792284"/>
                  <a:pt x="4466872" y="2769512"/>
                  <a:pt x="4518421" y="2737261"/>
                </a:cubicBezTo>
                <a:cubicBezTo>
                  <a:pt x="4645015" y="2649614"/>
                  <a:pt x="4674135" y="2500533"/>
                  <a:pt x="4689229" y="2356007"/>
                </a:cubicBezTo>
                <a:close/>
                <a:moveTo>
                  <a:pt x="88343" y="2326940"/>
                </a:moveTo>
                <a:lnTo>
                  <a:pt x="105440" y="2427488"/>
                </a:lnTo>
                <a:lnTo>
                  <a:pt x="110317" y="2445326"/>
                </a:lnTo>
                <a:lnTo>
                  <a:pt x="114890" y="2517953"/>
                </a:lnTo>
                <a:lnTo>
                  <a:pt x="101320" y="2480458"/>
                </a:lnTo>
                <a:lnTo>
                  <a:pt x="93881" y="2445595"/>
                </a:lnTo>
                <a:lnTo>
                  <a:pt x="88753" y="2370124"/>
                </a:lnTo>
                <a:close/>
                <a:moveTo>
                  <a:pt x="4719546" y="2323866"/>
                </a:moveTo>
                <a:lnTo>
                  <a:pt x="4717120" y="2388383"/>
                </a:lnTo>
                <a:lnTo>
                  <a:pt x="4713361" y="2371831"/>
                </a:lnTo>
                <a:close/>
                <a:moveTo>
                  <a:pt x="4697550" y="2293602"/>
                </a:moveTo>
                <a:lnTo>
                  <a:pt x="4698921" y="2308257"/>
                </a:lnTo>
                <a:lnTo>
                  <a:pt x="4713361" y="2371831"/>
                </a:lnTo>
                <a:lnTo>
                  <a:pt x="4712369" y="2379521"/>
                </a:lnTo>
                <a:cubicBezTo>
                  <a:pt x="4712369" y="2379521"/>
                  <a:pt x="4713508" y="2383030"/>
                  <a:pt x="4712894" y="2387108"/>
                </a:cubicBezTo>
                <a:lnTo>
                  <a:pt x="4703995" y="2396904"/>
                </a:lnTo>
                <a:lnTo>
                  <a:pt x="4694117" y="2353415"/>
                </a:lnTo>
                <a:close/>
                <a:moveTo>
                  <a:pt x="67541" y="2253087"/>
                </a:moveTo>
                <a:lnTo>
                  <a:pt x="68033" y="2258557"/>
                </a:lnTo>
                <a:cubicBezTo>
                  <a:pt x="68905" y="2297059"/>
                  <a:pt x="72407" y="2334707"/>
                  <a:pt x="78101" y="2371643"/>
                </a:cubicBezTo>
                <a:lnTo>
                  <a:pt x="93881" y="2445595"/>
                </a:lnTo>
                <a:lnTo>
                  <a:pt x="103757" y="2590931"/>
                </a:lnTo>
                <a:lnTo>
                  <a:pt x="107234" y="2612857"/>
                </a:lnTo>
                <a:lnTo>
                  <a:pt x="92249" y="2561458"/>
                </a:lnTo>
                <a:lnTo>
                  <a:pt x="71940" y="2462972"/>
                </a:lnTo>
                <a:lnTo>
                  <a:pt x="71736" y="2460976"/>
                </a:lnTo>
                <a:close/>
                <a:moveTo>
                  <a:pt x="4685913" y="2241330"/>
                </a:moveTo>
                <a:lnTo>
                  <a:pt x="4686648" y="2254792"/>
                </a:lnTo>
                <a:lnTo>
                  <a:pt x="4688536" y="2328846"/>
                </a:lnTo>
                <a:lnTo>
                  <a:pt x="4684895" y="2312812"/>
                </a:lnTo>
                <a:lnTo>
                  <a:pt x="4683034" y="2292917"/>
                </a:lnTo>
                <a:lnTo>
                  <a:pt x="4685383" y="2248658"/>
                </a:lnTo>
                <a:close/>
                <a:moveTo>
                  <a:pt x="4671371" y="2129094"/>
                </a:moveTo>
                <a:lnTo>
                  <a:pt x="4676270" y="2220589"/>
                </a:lnTo>
                <a:lnTo>
                  <a:pt x="4683034" y="2292917"/>
                </a:lnTo>
                <a:lnTo>
                  <a:pt x="4679937" y="2351267"/>
                </a:lnTo>
                <a:cubicBezTo>
                  <a:pt x="4679670" y="2386260"/>
                  <a:pt x="4679404" y="2421253"/>
                  <a:pt x="4674491" y="2453876"/>
                </a:cubicBezTo>
                <a:cubicBezTo>
                  <a:pt x="4664666" y="2519122"/>
                  <a:pt x="4640814" y="2588922"/>
                  <a:pt x="4593822" y="2635209"/>
                </a:cubicBezTo>
                <a:cubicBezTo>
                  <a:pt x="4560856" y="2676940"/>
                  <a:pt x="4495281" y="2713747"/>
                  <a:pt x="4439175" y="2731964"/>
                </a:cubicBezTo>
                <a:cubicBezTo>
                  <a:pt x="4298910" y="2777507"/>
                  <a:pt x="4168115" y="2804462"/>
                  <a:pt x="4018737" y="2821937"/>
                </a:cubicBezTo>
                <a:cubicBezTo>
                  <a:pt x="3850775" y="2829932"/>
                  <a:pt x="3701396" y="2847407"/>
                  <a:pt x="3537991" y="2869436"/>
                </a:cubicBezTo>
                <a:cubicBezTo>
                  <a:pt x="3372308" y="2884448"/>
                  <a:pt x="3205485" y="2895951"/>
                  <a:pt x="3038093" y="2905700"/>
                </a:cubicBezTo>
                <a:lnTo>
                  <a:pt x="3008483" y="2907214"/>
                </a:lnTo>
                <a:lnTo>
                  <a:pt x="2674902" y="2904559"/>
                </a:lnTo>
                <a:lnTo>
                  <a:pt x="2911641" y="2898278"/>
                </a:lnTo>
                <a:cubicBezTo>
                  <a:pt x="3079603" y="2890283"/>
                  <a:pt x="3246426" y="2878780"/>
                  <a:pt x="3412109" y="2863768"/>
                </a:cubicBezTo>
                <a:cubicBezTo>
                  <a:pt x="3575514" y="2841738"/>
                  <a:pt x="3738919" y="2819709"/>
                  <a:pt x="3906881" y="2811714"/>
                </a:cubicBezTo>
                <a:cubicBezTo>
                  <a:pt x="4056259" y="2794240"/>
                  <a:pt x="4205638" y="2776765"/>
                  <a:pt x="4350459" y="2745255"/>
                </a:cubicBezTo>
                <a:cubicBezTo>
                  <a:pt x="4420592" y="2722484"/>
                  <a:pt x="4490724" y="2699712"/>
                  <a:pt x="4551743" y="2648872"/>
                </a:cubicBezTo>
                <a:cubicBezTo>
                  <a:pt x="4603292" y="2616620"/>
                  <a:pt x="4641169" y="2542265"/>
                  <a:pt x="4646438" y="2462985"/>
                </a:cubicBezTo>
                <a:cubicBezTo>
                  <a:pt x="4656263" y="2397739"/>
                  <a:pt x="4666088" y="2332492"/>
                  <a:pt x="4661887" y="2271801"/>
                </a:cubicBezTo>
                <a:close/>
                <a:moveTo>
                  <a:pt x="4695094" y="2120384"/>
                </a:moveTo>
                <a:lnTo>
                  <a:pt x="4694930" y="2124355"/>
                </a:lnTo>
                <a:cubicBezTo>
                  <a:pt x="4695538" y="2178457"/>
                  <a:pt x="4697745" y="2233008"/>
                  <a:pt x="4697915" y="2287252"/>
                </a:cubicBezTo>
                <a:lnTo>
                  <a:pt x="4697550" y="2293602"/>
                </a:lnTo>
                <a:lnTo>
                  <a:pt x="4690296" y="2216035"/>
                </a:lnTo>
                <a:lnTo>
                  <a:pt x="4690597" y="2176555"/>
                </a:lnTo>
                <a:lnTo>
                  <a:pt x="4693856" y="2131492"/>
                </a:lnTo>
                <a:close/>
                <a:moveTo>
                  <a:pt x="4699370" y="2017807"/>
                </a:moveTo>
                <a:lnTo>
                  <a:pt x="4704377" y="2037122"/>
                </a:lnTo>
                <a:lnTo>
                  <a:pt x="4695094" y="2120384"/>
                </a:lnTo>
                <a:close/>
                <a:moveTo>
                  <a:pt x="4707672" y="1990470"/>
                </a:moveTo>
                <a:lnTo>
                  <a:pt x="4729205" y="2082925"/>
                </a:lnTo>
                <a:lnTo>
                  <a:pt x="4737554" y="2184216"/>
                </a:lnTo>
                <a:lnTo>
                  <a:pt x="4719546" y="2323866"/>
                </a:lnTo>
                <a:lnTo>
                  <a:pt x="4724971" y="2179566"/>
                </a:lnTo>
                <a:cubicBezTo>
                  <a:pt x="4723199" y="2144265"/>
                  <a:pt x="4719532" y="2109095"/>
                  <a:pt x="4713460" y="2073978"/>
                </a:cubicBezTo>
                <a:lnTo>
                  <a:pt x="4704377" y="2037122"/>
                </a:lnTo>
                <a:lnTo>
                  <a:pt x="4705745" y="2024851"/>
                </a:lnTo>
                <a:close/>
                <a:moveTo>
                  <a:pt x="4687518" y="1968714"/>
                </a:moveTo>
                <a:lnTo>
                  <a:pt x="4692042" y="1987070"/>
                </a:lnTo>
                <a:lnTo>
                  <a:pt x="4691185" y="2099391"/>
                </a:lnTo>
                <a:lnTo>
                  <a:pt x="4690597" y="2176555"/>
                </a:lnTo>
                <a:lnTo>
                  <a:pt x="4685913" y="2241330"/>
                </a:lnTo>
                <a:lnTo>
                  <a:pt x="4681405" y="2158805"/>
                </a:lnTo>
                <a:cubicBezTo>
                  <a:pt x="4678387" y="2095790"/>
                  <a:pt x="4677693" y="2033960"/>
                  <a:pt x="4687518" y="1968714"/>
                </a:cubicBezTo>
                <a:close/>
                <a:moveTo>
                  <a:pt x="4701544" y="1964159"/>
                </a:moveTo>
                <a:lnTo>
                  <a:pt x="4699370" y="2017807"/>
                </a:lnTo>
                <a:lnTo>
                  <a:pt x="4692042" y="1987070"/>
                </a:lnTo>
                <a:lnTo>
                  <a:pt x="4692075" y="1982748"/>
                </a:lnTo>
                <a:lnTo>
                  <a:pt x="4691343" y="1967471"/>
                </a:lnTo>
                <a:lnTo>
                  <a:pt x="4694531" y="1966436"/>
                </a:lnTo>
                <a:cubicBezTo>
                  <a:pt x="4698038" y="1965298"/>
                  <a:pt x="4701544" y="1964159"/>
                  <a:pt x="4701544" y="1964159"/>
                </a:cubicBezTo>
                <a:close/>
                <a:moveTo>
                  <a:pt x="4690837" y="1956895"/>
                </a:moveTo>
                <a:lnTo>
                  <a:pt x="4691343" y="1967471"/>
                </a:lnTo>
                <a:lnTo>
                  <a:pt x="4687518" y="1968714"/>
                </a:lnTo>
                <a:close/>
                <a:moveTo>
                  <a:pt x="88178" y="1768755"/>
                </a:moveTo>
                <a:lnTo>
                  <a:pt x="89879" y="1841559"/>
                </a:lnTo>
                <a:lnTo>
                  <a:pt x="84549" y="1927401"/>
                </a:lnTo>
                <a:lnTo>
                  <a:pt x="88343" y="2326940"/>
                </a:lnTo>
                <a:lnTo>
                  <a:pt x="86260" y="2314695"/>
                </a:lnTo>
                <a:cubicBezTo>
                  <a:pt x="64187" y="2151208"/>
                  <a:pt x="74724" y="1992648"/>
                  <a:pt x="85261" y="1834087"/>
                </a:cubicBezTo>
                <a:close/>
                <a:moveTo>
                  <a:pt x="96701" y="1731671"/>
                </a:moveTo>
                <a:lnTo>
                  <a:pt x="97105" y="1734716"/>
                </a:lnTo>
                <a:lnTo>
                  <a:pt x="99287" y="1829532"/>
                </a:lnTo>
                <a:cubicBezTo>
                  <a:pt x="107334" y="1997573"/>
                  <a:pt x="115380" y="2165614"/>
                  <a:pt x="123427" y="2333655"/>
                </a:cubicBezTo>
                <a:cubicBezTo>
                  <a:pt x="123071" y="2380312"/>
                  <a:pt x="125083" y="2422322"/>
                  <a:pt x="128848" y="2463763"/>
                </a:cubicBezTo>
                <a:lnTo>
                  <a:pt x="139422" y="2547806"/>
                </a:lnTo>
                <a:lnTo>
                  <a:pt x="136422" y="2540813"/>
                </a:lnTo>
                <a:lnTo>
                  <a:pt x="110317" y="2445326"/>
                </a:lnTo>
                <a:lnTo>
                  <a:pt x="101296" y="2302056"/>
                </a:lnTo>
                <a:cubicBezTo>
                  <a:pt x="97930" y="2217822"/>
                  <a:pt x="96098" y="2133090"/>
                  <a:pt x="94705" y="2048216"/>
                </a:cubicBezTo>
                <a:lnTo>
                  <a:pt x="89879" y="1841559"/>
                </a:lnTo>
                <a:close/>
                <a:moveTo>
                  <a:pt x="94586" y="1625275"/>
                </a:moveTo>
                <a:lnTo>
                  <a:pt x="96944" y="1727746"/>
                </a:lnTo>
                <a:lnTo>
                  <a:pt x="96701" y="1731671"/>
                </a:lnTo>
                <a:lnTo>
                  <a:pt x="95442" y="1722183"/>
                </a:lnTo>
                <a:lnTo>
                  <a:pt x="94136" y="1635340"/>
                </a:lnTo>
                <a:close/>
                <a:moveTo>
                  <a:pt x="78559" y="1596702"/>
                </a:moveTo>
                <a:lnTo>
                  <a:pt x="77214" y="1666046"/>
                </a:lnTo>
                <a:cubicBezTo>
                  <a:pt x="76147" y="1806018"/>
                  <a:pt x="61053" y="1950545"/>
                  <a:pt x="64543" y="2104551"/>
                </a:cubicBezTo>
                <a:lnTo>
                  <a:pt x="67541" y="2253087"/>
                </a:lnTo>
                <a:lnTo>
                  <a:pt x="57083" y="2136789"/>
                </a:lnTo>
                <a:cubicBezTo>
                  <a:pt x="51228" y="2017790"/>
                  <a:pt x="59131" y="1896870"/>
                  <a:pt x="67033" y="1777949"/>
                </a:cubicBezTo>
                <a:close/>
                <a:moveTo>
                  <a:pt x="80352" y="1504188"/>
                </a:moveTo>
                <a:lnTo>
                  <a:pt x="82451" y="1534505"/>
                </a:lnTo>
                <a:lnTo>
                  <a:pt x="82269" y="1538354"/>
                </a:lnTo>
                <a:lnTo>
                  <a:pt x="78559" y="1596702"/>
                </a:lnTo>
                <a:close/>
                <a:moveTo>
                  <a:pt x="89206" y="1391530"/>
                </a:moveTo>
                <a:lnTo>
                  <a:pt x="92854" y="1550014"/>
                </a:lnTo>
                <a:lnTo>
                  <a:pt x="94136" y="1635340"/>
                </a:lnTo>
                <a:lnTo>
                  <a:pt x="88178" y="1768755"/>
                </a:lnTo>
                <a:lnTo>
                  <a:pt x="82838" y="1540108"/>
                </a:lnTo>
                <a:lnTo>
                  <a:pt x="82451" y="1534505"/>
                </a:lnTo>
                <a:close/>
                <a:moveTo>
                  <a:pt x="108249" y="1325701"/>
                </a:moveTo>
                <a:lnTo>
                  <a:pt x="108871" y="1518808"/>
                </a:lnTo>
                <a:cubicBezTo>
                  <a:pt x="115601" y="1754423"/>
                  <a:pt x="140033" y="1990834"/>
                  <a:pt x="180244" y="2222123"/>
                </a:cubicBezTo>
                <a:cubicBezTo>
                  <a:pt x="203029" y="2292294"/>
                  <a:pt x="225813" y="2362466"/>
                  <a:pt x="234571" y="2437192"/>
                </a:cubicBezTo>
                <a:cubicBezTo>
                  <a:pt x="252799" y="2493329"/>
                  <a:pt x="261557" y="2568056"/>
                  <a:pt x="279785" y="2624193"/>
                </a:cubicBezTo>
                <a:cubicBezTo>
                  <a:pt x="283986" y="2684885"/>
                  <a:pt x="306770" y="2755056"/>
                  <a:pt x="353051" y="2802085"/>
                </a:cubicBezTo>
                <a:cubicBezTo>
                  <a:pt x="399332" y="2849114"/>
                  <a:pt x="469108" y="2872999"/>
                  <a:pt x="534328" y="2882851"/>
                </a:cubicBezTo>
                <a:cubicBezTo>
                  <a:pt x="613574" y="2888148"/>
                  <a:pt x="692820" y="2893445"/>
                  <a:pt x="753483" y="2889261"/>
                </a:cubicBezTo>
                <a:cubicBezTo>
                  <a:pt x="846755" y="2890004"/>
                  <a:pt x="926002" y="2895301"/>
                  <a:pt x="1019274" y="2896043"/>
                </a:cubicBezTo>
                <a:cubicBezTo>
                  <a:pt x="1191793" y="2902083"/>
                  <a:pt x="1359755" y="2894088"/>
                  <a:pt x="1546300" y="2895573"/>
                </a:cubicBezTo>
                <a:cubicBezTo>
                  <a:pt x="1539287" y="2897851"/>
                  <a:pt x="1536920" y="2902498"/>
                  <a:pt x="1536305" y="2906575"/>
                </a:cubicBezTo>
                <a:lnTo>
                  <a:pt x="1536461" y="2908825"/>
                </a:lnTo>
                <a:lnTo>
                  <a:pt x="1481320" y="2902128"/>
                </a:lnTo>
                <a:cubicBezTo>
                  <a:pt x="1412680" y="2901144"/>
                  <a:pt x="1343075" y="2912109"/>
                  <a:pt x="1273207" y="2919281"/>
                </a:cubicBezTo>
                <a:lnTo>
                  <a:pt x="1269180" y="2919509"/>
                </a:lnTo>
                <a:lnTo>
                  <a:pt x="855869" y="2918073"/>
                </a:lnTo>
                <a:cubicBezTo>
                  <a:pt x="816246" y="2915424"/>
                  <a:pt x="776623" y="2912776"/>
                  <a:pt x="737570" y="2911882"/>
                </a:cubicBezTo>
                <a:lnTo>
                  <a:pt x="639506" y="2915582"/>
                </a:lnTo>
                <a:lnTo>
                  <a:pt x="612445" y="2914669"/>
                </a:lnTo>
                <a:lnTo>
                  <a:pt x="427029" y="2886662"/>
                </a:lnTo>
                <a:cubicBezTo>
                  <a:pt x="315528" y="2829782"/>
                  <a:pt x="274516" y="2703473"/>
                  <a:pt x="252088" y="2586644"/>
                </a:cubicBezTo>
                <a:cubicBezTo>
                  <a:pt x="204774" y="2369298"/>
                  <a:pt x="157460" y="2151951"/>
                  <a:pt x="123903" y="1936682"/>
                </a:cubicBezTo>
                <a:lnTo>
                  <a:pt x="97105" y="1734716"/>
                </a:lnTo>
                <a:lnTo>
                  <a:pt x="96944" y="1727746"/>
                </a:lnTo>
                <a:lnTo>
                  <a:pt x="99171" y="1691884"/>
                </a:lnTo>
                <a:cubicBezTo>
                  <a:pt x="103256" y="1614927"/>
                  <a:pt x="106157" y="1540294"/>
                  <a:pt x="106690" y="1470308"/>
                </a:cubicBezTo>
                <a:lnTo>
                  <a:pt x="103539" y="1424789"/>
                </a:lnTo>
                <a:lnTo>
                  <a:pt x="107757" y="1330336"/>
                </a:lnTo>
                <a:close/>
                <a:moveTo>
                  <a:pt x="98656" y="1267073"/>
                </a:moveTo>
                <a:lnTo>
                  <a:pt x="97763" y="1341338"/>
                </a:lnTo>
                <a:lnTo>
                  <a:pt x="103539" y="1424789"/>
                </a:lnTo>
                <a:lnTo>
                  <a:pt x="96509" y="1582211"/>
                </a:lnTo>
                <a:lnTo>
                  <a:pt x="94586" y="1625275"/>
                </a:lnTo>
                <a:lnTo>
                  <a:pt x="92854" y="1550014"/>
                </a:lnTo>
                <a:lnTo>
                  <a:pt x="91961" y="1490604"/>
                </a:lnTo>
                <a:close/>
                <a:moveTo>
                  <a:pt x="98952" y="1252917"/>
                </a:moveTo>
                <a:lnTo>
                  <a:pt x="98999" y="1255610"/>
                </a:lnTo>
                <a:lnTo>
                  <a:pt x="98656" y="1267073"/>
                </a:lnTo>
                <a:lnTo>
                  <a:pt x="98814" y="1253913"/>
                </a:lnTo>
                <a:close/>
                <a:moveTo>
                  <a:pt x="96105" y="1092651"/>
                </a:moveTo>
                <a:lnTo>
                  <a:pt x="98877" y="1248713"/>
                </a:lnTo>
                <a:lnTo>
                  <a:pt x="98814" y="1253913"/>
                </a:lnTo>
                <a:lnTo>
                  <a:pt x="94087" y="1288233"/>
                </a:lnTo>
                <a:lnTo>
                  <a:pt x="89206" y="1391530"/>
                </a:lnTo>
                <a:lnTo>
                  <a:pt x="87901" y="1334843"/>
                </a:lnTo>
                <a:lnTo>
                  <a:pt x="85716" y="1311508"/>
                </a:lnTo>
                <a:lnTo>
                  <a:pt x="90241" y="1180883"/>
                </a:lnTo>
                <a:close/>
                <a:moveTo>
                  <a:pt x="4705768" y="1074866"/>
                </a:moveTo>
                <a:lnTo>
                  <a:pt x="4725820" y="1227121"/>
                </a:lnTo>
                <a:lnTo>
                  <a:pt x="4728681" y="1251224"/>
                </a:lnTo>
                <a:lnTo>
                  <a:pt x="4733155" y="1488477"/>
                </a:lnTo>
                <a:cubicBezTo>
                  <a:pt x="4739262" y="1757988"/>
                  <a:pt x="4781075" y="2027784"/>
                  <a:pt x="4743019" y="2293817"/>
                </a:cubicBezTo>
                <a:lnTo>
                  <a:pt x="4734553" y="2338544"/>
                </a:lnTo>
                <a:lnTo>
                  <a:pt x="4735479" y="2330566"/>
                </a:lnTo>
                <a:cubicBezTo>
                  <a:pt x="4738710" y="2289035"/>
                  <a:pt x="4740194" y="2247344"/>
                  <a:pt x="4739344" y="2205927"/>
                </a:cubicBezTo>
                <a:lnTo>
                  <a:pt x="4737554" y="2184216"/>
                </a:lnTo>
                <a:lnTo>
                  <a:pt x="4742808" y="2143473"/>
                </a:lnTo>
                <a:cubicBezTo>
                  <a:pt x="4751142" y="1987082"/>
                  <a:pt x="4738766" y="1832567"/>
                  <a:pt x="4724921" y="1679499"/>
                </a:cubicBezTo>
                <a:lnTo>
                  <a:pt x="4721720" y="1641905"/>
                </a:lnTo>
                <a:lnTo>
                  <a:pt x="4723285" y="1559555"/>
                </a:lnTo>
                <a:cubicBezTo>
                  <a:pt x="4722702" y="1483144"/>
                  <a:pt x="4719785" y="1407006"/>
                  <a:pt x="4713662" y="1330697"/>
                </a:cubicBezTo>
                <a:lnTo>
                  <a:pt x="4705610" y="1266544"/>
                </a:lnTo>
                <a:close/>
                <a:moveTo>
                  <a:pt x="112331" y="1069237"/>
                </a:moveTo>
                <a:lnTo>
                  <a:pt x="110345" y="1170208"/>
                </a:lnTo>
                <a:lnTo>
                  <a:pt x="98952" y="1252917"/>
                </a:lnTo>
                <a:lnTo>
                  <a:pt x="98877" y="1248713"/>
                </a:lnTo>
                <a:lnTo>
                  <a:pt x="99355" y="1208952"/>
                </a:lnTo>
                <a:cubicBezTo>
                  <a:pt x="101989" y="1169312"/>
                  <a:pt x="104624" y="1129672"/>
                  <a:pt x="109011" y="1089462"/>
                </a:cubicBezTo>
                <a:close/>
                <a:moveTo>
                  <a:pt x="4724962" y="1063035"/>
                </a:moveTo>
                <a:lnTo>
                  <a:pt x="4784348" y="1502882"/>
                </a:lnTo>
                <a:cubicBezTo>
                  <a:pt x="4787838" y="1656889"/>
                  <a:pt x="4781858" y="1829484"/>
                  <a:pt x="4785347" y="1983490"/>
                </a:cubicBezTo>
                <a:cubicBezTo>
                  <a:pt x="4793394" y="2151531"/>
                  <a:pt x="4815467" y="2315018"/>
                  <a:pt x="4804930" y="2473579"/>
                </a:cubicBezTo>
                <a:cubicBezTo>
                  <a:pt x="4813333" y="2594962"/>
                  <a:pt x="4784213" y="2744043"/>
                  <a:pt x="4671645" y="2827135"/>
                </a:cubicBezTo>
                <a:cubicBezTo>
                  <a:pt x="4608259" y="2882622"/>
                  <a:pt x="4524167" y="2901200"/>
                  <a:pt x="4442739" y="2914550"/>
                </a:cubicBezTo>
                <a:lnTo>
                  <a:pt x="4396877" y="2921907"/>
                </a:lnTo>
                <a:lnTo>
                  <a:pt x="4459495" y="2896020"/>
                </a:lnTo>
                <a:lnTo>
                  <a:pt x="4463840" y="2893335"/>
                </a:lnTo>
                <a:lnTo>
                  <a:pt x="4475275" y="2890896"/>
                </a:lnTo>
                <a:cubicBezTo>
                  <a:pt x="4535937" y="2886713"/>
                  <a:pt x="4592043" y="2868495"/>
                  <a:pt x="4643592" y="2836244"/>
                </a:cubicBezTo>
                <a:cubicBezTo>
                  <a:pt x="4695141" y="2803992"/>
                  <a:pt x="4723550" y="2748226"/>
                  <a:pt x="4751958" y="2692460"/>
                </a:cubicBezTo>
                <a:cubicBezTo>
                  <a:pt x="4809132" y="2534270"/>
                  <a:pt x="4801085" y="2366229"/>
                  <a:pt x="4779012" y="2202743"/>
                </a:cubicBezTo>
                <a:cubicBezTo>
                  <a:pt x="4770965" y="2034702"/>
                  <a:pt x="4767476" y="1880696"/>
                  <a:pt x="4759429" y="1712655"/>
                </a:cubicBezTo>
                <a:cubicBezTo>
                  <a:pt x="4764698" y="1633374"/>
                  <a:pt x="4761813" y="1552863"/>
                  <a:pt x="4754853" y="1471735"/>
                </a:cubicBezTo>
                <a:lnTo>
                  <a:pt x="4728681" y="1251224"/>
                </a:lnTo>
                <a:lnTo>
                  <a:pt x="4725267" y="1070222"/>
                </a:lnTo>
                <a:close/>
                <a:moveTo>
                  <a:pt x="22227" y="862102"/>
                </a:moveTo>
                <a:lnTo>
                  <a:pt x="28118" y="904092"/>
                </a:lnTo>
                <a:lnTo>
                  <a:pt x="21532" y="1017026"/>
                </a:lnTo>
                <a:cubicBezTo>
                  <a:pt x="29578" y="1185067"/>
                  <a:pt x="33068" y="1339073"/>
                  <a:pt x="27088" y="1511668"/>
                </a:cubicBezTo>
                <a:cubicBezTo>
                  <a:pt x="34068" y="1819681"/>
                  <a:pt x="12994" y="2136803"/>
                  <a:pt x="71167" y="2459221"/>
                </a:cubicBezTo>
                <a:lnTo>
                  <a:pt x="71940" y="2462972"/>
                </a:lnTo>
                <a:lnTo>
                  <a:pt x="85922" y="2599831"/>
                </a:lnTo>
                <a:lnTo>
                  <a:pt x="84126" y="2594639"/>
                </a:lnTo>
                <a:cubicBezTo>
                  <a:pt x="52583" y="2449741"/>
                  <a:pt x="35067" y="2300289"/>
                  <a:pt x="17551" y="2150837"/>
                </a:cubicBezTo>
                <a:cubicBezTo>
                  <a:pt x="14061" y="1996831"/>
                  <a:pt x="10571" y="1842824"/>
                  <a:pt x="16552" y="1670229"/>
                </a:cubicBezTo>
                <a:cubicBezTo>
                  <a:pt x="13062" y="1516223"/>
                  <a:pt x="9572" y="1362216"/>
                  <a:pt x="15552" y="1189621"/>
                </a:cubicBezTo>
                <a:cubicBezTo>
                  <a:pt x="6794" y="1114895"/>
                  <a:pt x="12063" y="1035614"/>
                  <a:pt x="17331" y="956334"/>
                </a:cubicBezTo>
                <a:close/>
                <a:moveTo>
                  <a:pt x="39026" y="817079"/>
                </a:moveTo>
                <a:lnTo>
                  <a:pt x="41538" y="839876"/>
                </a:lnTo>
                <a:lnTo>
                  <a:pt x="85716" y="1311508"/>
                </a:lnTo>
                <a:lnTo>
                  <a:pt x="82019" y="1418202"/>
                </a:lnTo>
                <a:lnTo>
                  <a:pt x="80352" y="1504188"/>
                </a:lnTo>
                <a:lnTo>
                  <a:pt x="66034" y="1297341"/>
                </a:lnTo>
                <a:cubicBezTo>
                  <a:pt x="59643" y="1217968"/>
                  <a:pt x="53252" y="1138595"/>
                  <a:pt x="49229" y="1054574"/>
                </a:cubicBezTo>
                <a:cubicBezTo>
                  <a:pt x="42572" y="1010194"/>
                  <a:pt x="37053" y="969323"/>
                  <a:pt x="31535" y="928451"/>
                </a:cubicBezTo>
                <a:lnTo>
                  <a:pt x="28118" y="904092"/>
                </a:lnTo>
                <a:lnTo>
                  <a:pt x="28909" y="890519"/>
                </a:lnTo>
                <a:close/>
                <a:moveTo>
                  <a:pt x="130739" y="762960"/>
                </a:moveTo>
                <a:lnTo>
                  <a:pt x="134811" y="840619"/>
                </a:lnTo>
                <a:cubicBezTo>
                  <a:pt x="138834" y="924639"/>
                  <a:pt x="138212" y="1006290"/>
                  <a:pt x="133513" y="1087324"/>
                </a:cubicBezTo>
                <a:lnTo>
                  <a:pt x="108249" y="1325701"/>
                </a:lnTo>
                <a:lnTo>
                  <a:pt x="108113" y="1283678"/>
                </a:lnTo>
                <a:lnTo>
                  <a:pt x="110345" y="1170208"/>
                </a:lnTo>
                <a:lnTo>
                  <a:pt x="111984" y="1158310"/>
                </a:lnTo>
                <a:cubicBezTo>
                  <a:pt x="115232" y="1114592"/>
                  <a:pt x="116727" y="1071443"/>
                  <a:pt x="119362" y="1031803"/>
                </a:cubicBezTo>
                <a:lnTo>
                  <a:pt x="119305" y="1026755"/>
                </a:lnTo>
                <a:lnTo>
                  <a:pt x="129187" y="966557"/>
                </a:lnTo>
                <a:cubicBezTo>
                  <a:pt x="127264" y="912882"/>
                  <a:pt x="128848" y="858069"/>
                  <a:pt x="130432" y="803256"/>
                </a:cubicBezTo>
                <a:close/>
                <a:moveTo>
                  <a:pt x="112063" y="700055"/>
                </a:moveTo>
                <a:lnTo>
                  <a:pt x="116583" y="784481"/>
                </a:lnTo>
                <a:cubicBezTo>
                  <a:pt x="113949" y="824122"/>
                  <a:pt x="115961" y="866132"/>
                  <a:pt x="117973" y="908142"/>
                </a:cubicBezTo>
                <a:lnTo>
                  <a:pt x="119305" y="1026755"/>
                </a:lnTo>
                <a:lnTo>
                  <a:pt x="112331" y="1069237"/>
                </a:lnTo>
                <a:lnTo>
                  <a:pt x="112873" y="1041666"/>
                </a:lnTo>
                <a:lnTo>
                  <a:pt x="108469" y="859210"/>
                </a:lnTo>
                <a:lnTo>
                  <a:pt x="109214" y="833416"/>
                </a:lnTo>
                <a:cubicBezTo>
                  <a:pt x="109481" y="798423"/>
                  <a:pt x="109748" y="763430"/>
                  <a:pt x="112382" y="723790"/>
                </a:cubicBezTo>
                <a:close/>
                <a:moveTo>
                  <a:pt x="111436" y="653496"/>
                </a:moveTo>
                <a:lnTo>
                  <a:pt x="112063" y="700055"/>
                </a:lnTo>
                <a:lnTo>
                  <a:pt x="110782" y="676134"/>
                </a:lnTo>
                <a:close/>
                <a:moveTo>
                  <a:pt x="125614" y="582255"/>
                </a:moveTo>
                <a:lnTo>
                  <a:pt x="131677" y="639955"/>
                </a:lnTo>
                <a:lnTo>
                  <a:pt x="130739" y="762960"/>
                </a:lnTo>
                <a:lnTo>
                  <a:pt x="123614" y="627059"/>
                </a:lnTo>
                <a:close/>
                <a:moveTo>
                  <a:pt x="107315" y="508343"/>
                </a:moveTo>
                <a:lnTo>
                  <a:pt x="113449" y="583818"/>
                </a:lnTo>
                <a:lnTo>
                  <a:pt x="111436" y="653496"/>
                </a:lnTo>
                <a:lnTo>
                  <a:pt x="111219" y="637386"/>
                </a:lnTo>
                <a:cubicBezTo>
                  <a:pt x="110795" y="606981"/>
                  <a:pt x="109725" y="575331"/>
                  <a:pt x="106178" y="543515"/>
                </a:cubicBezTo>
                <a:lnTo>
                  <a:pt x="105352" y="539578"/>
                </a:lnTo>
                <a:close/>
                <a:moveTo>
                  <a:pt x="105598" y="451138"/>
                </a:moveTo>
                <a:lnTo>
                  <a:pt x="109894" y="467295"/>
                </a:lnTo>
                <a:lnTo>
                  <a:pt x="107315" y="508343"/>
                </a:lnTo>
                <a:lnTo>
                  <a:pt x="104389" y="472344"/>
                </a:lnTo>
                <a:close/>
                <a:moveTo>
                  <a:pt x="85934" y="447979"/>
                </a:moveTo>
                <a:lnTo>
                  <a:pt x="86278" y="448651"/>
                </a:lnTo>
                <a:lnTo>
                  <a:pt x="105352" y="539578"/>
                </a:lnTo>
                <a:lnTo>
                  <a:pt x="104336" y="555749"/>
                </a:lnTo>
                <a:cubicBezTo>
                  <a:pt x="108715" y="593112"/>
                  <a:pt x="109587" y="631614"/>
                  <a:pt x="110460" y="670115"/>
                </a:cubicBezTo>
                <a:lnTo>
                  <a:pt x="110782" y="676134"/>
                </a:lnTo>
                <a:lnTo>
                  <a:pt x="110282" y="693444"/>
                </a:lnTo>
                <a:cubicBezTo>
                  <a:pt x="110015" y="728437"/>
                  <a:pt x="109748" y="763430"/>
                  <a:pt x="107114" y="803070"/>
                </a:cubicBezTo>
                <a:lnTo>
                  <a:pt x="108469" y="859210"/>
                </a:lnTo>
                <a:lnTo>
                  <a:pt x="106046" y="943042"/>
                </a:lnTo>
                <a:lnTo>
                  <a:pt x="96105" y="1092651"/>
                </a:lnTo>
                <a:lnTo>
                  <a:pt x="94512" y="1003025"/>
                </a:lnTo>
                <a:cubicBezTo>
                  <a:pt x="91059" y="920759"/>
                  <a:pt x="88175" y="840248"/>
                  <a:pt x="93443" y="760967"/>
                </a:cubicBezTo>
                <a:cubicBezTo>
                  <a:pt x="98712" y="681687"/>
                  <a:pt x="94510" y="620995"/>
                  <a:pt x="85752" y="546269"/>
                </a:cubicBezTo>
                <a:close/>
                <a:moveTo>
                  <a:pt x="48147" y="374135"/>
                </a:moveTo>
                <a:lnTo>
                  <a:pt x="53687" y="384962"/>
                </a:lnTo>
                <a:lnTo>
                  <a:pt x="43985" y="413903"/>
                </a:lnTo>
                <a:cubicBezTo>
                  <a:pt x="34216" y="462162"/>
                  <a:pt x="38155" y="519060"/>
                  <a:pt x="34203" y="578521"/>
                </a:cubicBezTo>
                <a:cubicBezTo>
                  <a:pt x="38405" y="639212"/>
                  <a:pt x="42605" y="699904"/>
                  <a:pt x="46807" y="760596"/>
                </a:cubicBezTo>
                <a:lnTo>
                  <a:pt x="39026" y="817079"/>
                </a:lnTo>
                <a:lnTo>
                  <a:pt x="19039" y="635697"/>
                </a:lnTo>
                <a:lnTo>
                  <a:pt x="19032" y="628049"/>
                </a:lnTo>
                <a:cubicBezTo>
                  <a:pt x="18181" y="596328"/>
                  <a:pt x="17111" y="564678"/>
                  <a:pt x="17640" y="533478"/>
                </a:cubicBezTo>
                <a:lnTo>
                  <a:pt x="21420" y="491168"/>
                </a:lnTo>
                <a:lnTo>
                  <a:pt x="30143" y="428610"/>
                </a:lnTo>
                <a:close/>
                <a:moveTo>
                  <a:pt x="47874" y="360796"/>
                </a:moveTo>
                <a:lnTo>
                  <a:pt x="52254" y="361709"/>
                </a:lnTo>
                <a:lnTo>
                  <a:pt x="48147" y="374135"/>
                </a:lnTo>
                <a:lnTo>
                  <a:pt x="45614" y="369186"/>
                </a:lnTo>
                <a:close/>
                <a:moveTo>
                  <a:pt x="59870" y="347174"/>
                </a:moveTo>
                <a:cubicBezTo>
                  <a:pt x="63946" y="347790"/>
                  <a:pt x="68592" y="350160"/>
                  <a:pt x="68592" y="350160"/>
                </a:cubicBezTo>
                <a:lnTo>
                  <a:pt x="90298" y="402896"/>
                </a:lnTo>
                <a:lnTo>
                  <a:pt x="85939" y="445368"/>
                </a:lnTo>
                <a:lnTo>
                  <a:pt x="85934" y="447979"/>
                </a:lnTo>
                <a:lnTo>
                  <a:pt x="53687" y="384962"/>
                </a:lnTo>
                <a:lnTo>
                  <a:pt x="59123" y="368748"/>
                </a:lnTo>
                <a:cubicBezTo>
                  <a:pt x="59123" y="368748"/>
                  <a:pt x="57983" y="365240"/>
                  <a:pt x="55091" y="362300"/>
                </a:cubicBezTo>
                <a:lnTo>
                  <a:pt x="52254" y="361709"/>
                </a:lnTo>
                <a:lnTo>
                  <a:pt x="54565" y="354714"/>
                </a:lnTo>
                <a:cubicBezTo>
                  <a:pt x="52287" y="347697"/>
                  <a:pt x="55794" y="346558"/>
                  <a:pt x="59870" y="347174"/>
                </a:cubicBezTo>
                <a:close/>
                <a:moveTo>
                  <a:pt x="134089" y="323579"/>
                </a:moveTo>
                <a:lnTo>
                  <a:pt x="133456" y="406668"/>
                </a:lnTo>
                <a:lnTo>
                  <a:pt x="125614" y="582255"/>
                </a:lnTo>
                <a:lnTo>
                  <a:pt x="115914" y="489934"/>
                </a:lnTo>
                <a:lnTo>
                  <a:pt x="109894" y="467295"/>
                </a:lnTo>
                <a:lnTo>
                  <a:pt x="110307" y="460726"/>
                </a:lnTo>
                <a:lnTo>
                  <a:pt x="108055" y="415365"/>
                </a:lnTo>
                <a:lnTo>
                  <a:pt x="119785" y="364565"/>
                </a:lnTo>
                <a:close/>
                <a:moveTo>
                  <a:pt x="127388" y="259234"/>
                </a:moveTo>
                <a:lnTo>
                  <a:pt x="122820" y="272435"/>
                </a:lnTo>
                <a:cubicBezTo>
                  <a:pt x="115584" y="303873"/>
                  <a:pt x="110671" y="336496"/>
                  <a:pt x="105759" y="369119"/>
                </a:cubicBezTo>
                <a:lnTo>
                  <a:pt x="108055" y="415365"/>
                </a:lnTo>
                <a:lnTo>
                  <a:pt x="107501" y="417762"/>
                </a:lnTo>
                <a:lnTo>
                  <a:pt x="105598" y="451138"/>
                </a:lnTo>
                <a:lnTo>
                  <a:pt x="97283" y="419868"/>
                </a:lnTo>
                <a:lnTo>
                  <a:pt x="90298" y="402896"/>
                </a:lnTo>
                <a:lnTo>
                  <a:pt x="96645" y="341051"/>
                </a:lnTo>
                <a:cubicBezTo>
                  <a:pt x="102697" y="311936"/>
                  <a:pt x="112518" y="285477"/>
                  <a:pt x="125599" y="261594"/>
                </a:cubicBezTo>
                <a:close/>
                <a:moveTo>
                  <a:pt x="4364100" y="192225"/>
                </a:moveTo>
                <a:lnTo>
                  <a:pt x="4453473" y="245089"/>
                </a:lnTo>
                <a:cubicBezTo>
                  <a:pt x="4480120" y="267464"/>
                  <a:pt x="4503830" y="292733"/>
                  <a:pt x="4525047" y="320023"/>
                </a:cubicBezTo>
                <a:lnTo>
                  <a:pt x="4569090" y="387754"/>
                </a:lnTo>
                <a:lnTo>
                  <a:pt x="4606261" y="466120"/>
                </a:lnTo>
                <a:lnTo>
                  <a:pt x="4622395" y="504839"/>
                </a:lnTo>
                <a:lnTo>
                  <a:pt x="4663641" y="665538"/>
                </a:lnTo>
                <a:cubicBezTo>
                  <a:pt x="4674856" y="723952"/>
                  <a:pt x="4683440" y="783220"/>
                  <a:pt x="4691740" y="841611"/>
                </a:cubicBezTo>
                <a:lnTo>
                  <a:pt x="4696749" y="874034"/>
                </a:lnTo>
                <a:lnTo>
                  <a:pt x="4705811" y="1022240"/>
                </a:lnTo>
                <a:lnTo>
                  <a:pt x="4705768" y="1074866"/>
                </a:lnTo>
                <a:lnTo>
                  <a:pt x="4699368" y="1026272"/>
                </a:lnTo>
                <a:cubicBezTo>
                  <a:pt x="4689382" y="959701"/>
                  <a:pt x="4679396" y="893131"/>
                  <a:pt x="4672916" y="825422"/>
                </a:cubicBezTo>
                <a:cubicBezTo>
                  <a:pt x="4650487" y="708593"/>
                  <a:pt x="4637528" y="573175"/>
                  <a:pt x="4587046" y="465455"/>
                </a:cubicBezTo>
                <a:cubicBezTo>
                  <a:pt x="4545767" y="374139"/>
                  <a:pt x="4488709" y="287947"/>
                  <a:pt x="4407880" y="222562"/>
                </a:cubicBezTo>
                <a:lnTo>
                  <a:pt x="4368720" y="197113"/>
                </a:lnTo>
                <a:close/>
                <a:moveTo>
                  <a:pt x="4305101" y="168724"/>
                </a:moveTo>
                <a:lnTo>
                  <a:pt x="4356209" y="188983"/>
                </a:lnTo>
                <a:lnTo>
                  <a:pt x="4368720" y="197113"/>
                </a:lnTo>
                <a:lnTo>
                  <a:pt x="4412097" y="243009"/>
                </a:lnTo>
                <a:cubicBezTo>
                  <a:pt x="4428838" y="264723"/>
                  <a:pt x="4443826" y="287006"/>
                  <a:pt x="4457674" y="305780"/>
                </a:cubicBezTo>
                <a:cubicBezTo>
                  <a:pt x="4540766" y="418426"/>
                  <a:pt x="4567751" y="549290"/>
                  <a:pt x="4608763" y="675599"/>
                </a:cubicBezTo>
                <a:cubicBezTo>
                  <a:pt x="4640306" y="820497"/>
                  <a:pt x="4671849" y="965394"/>
                  <a:pt x="4684808" y="1100812"/>
                </a:cubicBezTo>
                <a:lnTo>
                  <a:pt x="4705610" y="1266544"/>
                </a:lnTo>
                <a:lnTo>
                  <a:pt x="4705458" y="1450928"/>
                </a:lnTo>
                <a:lnTo>
                  <a:pt x="4721720" y="1641905"/>
                </a:lnTo>
                <a:lnTo>
                  <a:pt x="4718904" y="1790051"/>
                </a:lnTo>
                <a:lnTo>
                  <a:pt x="4707672" y="1990470"/>
                </a:lnTo>
                <a:lnTo>
                  <a:pt x="4701544" y="1964159"/>
                </a:lnTo>
                <a:cubicBezTo>
                  <a:pt x="4699266" y="1957142"/>
                  <a:pt x="4694620" y="1954772"/>
                  <a:pt x="4691114" y="1955911"/>
                </a:cubicBezTo>
                <a:lnTo>
                  <a:pt x="4690837" y="1956895"/>
                </a:lnTo>
                <a:lnTo>
                  <a:pt x="4687500" y="1887206"/>
                </a:lnTo>
                <a:lnTo>
                  <a:pt x="4692993" y="1805009"/>
                </a:lnTo>
                <a:cubicBezTo>
                  <a:pt x="4703932" y="1574566"/>
                  <a:pt x="4700473" y="1340070"/>
                  <a:pt x="4670781" y="1105366"/>
                </a:cubicBezTo>
                <a:cubicBezTo>
                  <a:pt x="4653265" y="955914"/>
                  <a:pt x="4621723" y="811017"/>
                  <a:pt x="4590180" y="666119"/>
                </a:cubicBezTo>
                <a:lnTo>
                  <a:pt x="4587139" y="656458"/>
                </a:lnTo>
                <a:lnTo>
                  <a:pt x="4572308" y="563324"/>
                </a:lnTo>
                <a:cubicBezTo>
                  <a:pt x="4551802" y="500170"/>
                  <a:pt x="4526650" y="434645"/>
                  <a:pt x="4492118" y="376045"/>
                </a:cubicBezTo>
                <a:lnTo>
                  <a:pt x="4469554" y="345083"/>
                </a:lnTo>
                <a:lnTo>
                  <a:pt x="4439091" y="296300"/>
                </a:lnTo>
                <a:cubicBezTo>
                  <a:pt x="4409115" y="251734"/>
                  <a:pt x="4374405" y="216463"/>
                  <a:pt x="4336143" y="188162"/>
                </a:cubicBezTo>
                <a:close/>
                <a:moveTo>
                  <a:pt x="4301438" y="149051"/>
                </a:moveTo>
                <a:lnTo>
                  <a:pt x="4371210" y="176776"/>
                </a:lnTo>
                <a:cubicBezTo>
                  <a:pt x="4428143" y="202893"/>
                  <a:pt x="4481526" y="235980"/>
                  <a:pt x="4527806" y="283009"/>
                </a:cubicBezTo>
                <a:cubicBezTo>
                  <a:pt x="4606341" y="381620"/>
                  <a:pt x="4665936" y="517409"/>
                  <a:pt x="4692922" y="648273"/>
                </a:cubicBezTo>
                <a:cubicBezTo>
                  <a:pt x="4704048" y="718352"/>
                  <a:pt x="4711382" y="788692"/>
                  <a:pt x="4716310" y="859086"/>
                </a:cubicBezTo>
                <a:lnTo>
                  <a:pt x="4724962" y="1063035"/>
                </a:lnTo>
                <a:lnTo>
                  <a:pt x="4718129" y="1012423"/>
                </a:lnTo>
                <a:lnTo>
                  <a:pt x="4696749" y="874034"/>
                </a:lnTo>
                <a:lnTo>
                  <a:pt x="4692658" y="807134"/>
                </a:lnTo>
                <a:cubicBezTo>
                  <a:pt x="4685549" y="735994"/>
                  <a:pt x="4675300" y="665630"/>
                  <a:pt x="4660668" y="596690"/>
                </a:cubicBezTo>
                <a:lnTo>
                  <a:pt x="4622395" y="504839"/>
                </a:lnTo>
                <a:lnTo>
                  <a:pt x="4619763" y="494587"/>
                </a:lnTo>
                <a:lnTo>
                  <a:pt x="4606261" y="466120"/>
                </a:lnTo>
                <a:lnTo>
                  <a:pt x="4581662" y="407087"/>
                </a:lnTo>
                <a:lnTo>
                  <a:pt x="4569090" y="387754"/>
                </a:lnTo>
                <a:lnTo>
                  <a:pt x="4546034" y="339146"/>
                </a:lnTo>
                <a:cubicBezTo>
                  <a:pt x="4504488" y="282823"/>
                  <a:pt x="4454701" y="236933"/>
                  <a:pt x="4398426" y="200906"/>
                </a:cubicBezTo>
                <a:lnTo>
                  <a:pt x="4310408" y="154740"/>
                </a:lnTo>
                <a:close/>
                <a:moveTo>
                  <a:pt x="4037547" y="128058"/>
                </a:moveTo>
                <a:lnTo>
                  <a:pt x="4056638" y="135413"/>
                </a:lnTo>
                <a:cubicBezTo>
                  <a:pt x="4160252" y="165765"/>
                  <a:pt x="4268601" y="177126"/>
                  <a:pt x="4355644" y="230312"/>
                </a:cubicBezTo>
                <a:cubicBezTo>
                  <a:pt x="4384658" y="248040"/>
                  <a:pt x="4410143" y="269823"/>
                  <a:pt x="4432692" y="294500"/>
                </a:cubicBezTo>
                <a:lnTo>
                  <a:pt x="4469554" y="345083"/>
                </a:lnTo>
                <a:lnTo>
                  <a:pt x="4490063" y="377924"/>
                </a:lnTo>
                <a:cubicBezTo>
                  <a:pt x="4504705" y="407349"/>
                  <a:pt x="4517292" y="438653"/>
                  <a:pt x="4528706" y="470823"/>
                </a:cubicBezTo>
                <a:lnTo>
                  <a:pt x="4587139" y="656458"/>
                </a:lnTo>
                <a:lnTo>
                  <a:pt x="4604020" y="762466"/>
                </a:lnTo>
                <a:cubicBezTo>
                  <a:pt x="4612253" y="829605"/>
                  <a:pt x="4618733" y="897314"/>
                  <a:pt x="4625213" y="965023"/>
                </a:cubicBezTo>
                <a:cubicBezTo>
                  <a:pt x="4633259" y="1133064"/>
                  <a:pt x="4659889" y="1310584"/>
                  <a:pt x="4667935" y="1478625"/>
                </a:cubicBezTo>
                <a:lnTo>
                  <a:pt x="4687500" y="1887206"/>
                </a:lnTo>
                <a:lnTo>
                  <a:pt x="4677693" y="2033960"/>
                </a:lnTo>
                <a:lnTo>
                  <a:pt x="4671371" y="2129094"/>
                </a:lnTo>
                <a:lnTo>
                  <a:pt x="4670146" y="2106223"/>
                </a:lnTo>
                <a:cubicBezTo>
                  <a:pt x="4669273" y="2067721"/>
                  <a:pt x="4668401" y="2029220"/>
                  <a:pt x="4664022" y="1991856"/>
                </a:cubicBezTo>
                <a:cubicBezTo>
                  <a:pt x="4670002" y="1819261"/>
                  <a:pt x="4661955" y="1651220"/>
                  <a:pt x="4653909" y="1483180"/>
                </a:cubicBezTo>
                <a:cubicBezTo>
                  <a:pt x="4631836" y="1319693"/>
                  <a:pt x="4623789" y="1151652"/>
                  <a:pt x="4597160" y="974132"/>
                </a:cubicBezTo>
                <a:cubicBezTo>
                  <a:pt x="4584200" y="838714"/>
                  <a:pt x="4585268" y="698742"/>
                  <a:pt x="4539699" y="558398"/>
                </a:cubicBezTo>
                <a:cubicBezTo>
                  <a:pt x="4512713" y="427535"/>
                  <a:pt x="4453117" y="291746"/>
                  <a:pt x="4323034" y="225386"/>
                </a:cubicBezTo>
                <a:cubicBezTo>
                  <a:pt x="4213198" y="179601"/>
                  <a:pt x="4095839" y="183770"/>
                  <a:pt x="3990467" y="138021"/>
                </a:cubicBezTo>
                <a:lnTo>
                  <a:pt x="3977219" y="131167"/>
                </a:lnTo>
                <a:close/>
                <a:moveTo>
                  <a:pt x="3506020" y="127945"/>
                </a:moveTo>
                <a:lnTo>
                  <a:pt x="3750083" y="132170"/>
                </a:lnTo>
                <a:cubicBezTo>
                  <a:pt x="3673115" y="133890"/>
                  <a:pt x="3595008" y="132102"/>
                  <a:pt x="3516332" y="128559"/>
                </a:cubicBezTo>
                <a:close/>
                <a:moveTo>
                  <a:pt x="3968294" y="126550"/>
                </a:moveTo>
                <a:lnTo>
                  <a:pt x="3977219" y="131167"/>
                </a:lnTo>
                <a:lnTo>
                  <a:pt x="3959377" y="132087"/>
                </a:lnTo>
                <a:cubicBezTo>
                  <a:pt x="3889992" y="133284"/>
                  <a:pt x="3820037" y="132727"/>
                  <a:pt x="3750083" y="132170"/>
                </a:cubicBezTo>
                <a:cubicBezTo>
                  <a:pt x="3820037" y="132727"/>
                  <a:pt x="3888853" y="129775"/>
                  <a:pt x="3957668" y="126824"/>
                </a:cubicBezTo>
                <a:close/>
                <a:moveTo>
                  <a:pt x="4134717" y="124602"/>
                </a:moveTo>
                <a:lnTo>
                  <a:pt x="4198689" y="132680"/>
                </a:lnTo>
                <a:lnTo>
                  <a:pt x="4283726" y="155339"/>
                </a:lnTo>
                <a:lnTo>
                  <a:pt x="4305101" y="168724"/>
                </a:lnTo>
                <a:lnTo>
                  <a:pt x="4273425" y="156167"/>
                </a:lnTo>
                <a:cubicBezTo>
                  <a:pt x="4243182" y="146594"/>
                  <a:pt x="4212632" y="139061"/>
                  <a:pt x="4181491" y="132688"/>
                </a:cubicBezTo>
                <a:close/>
                <a:moveTo>
                  <a:pt x="4127806" y="123407"/>
                </a:moveTo>
                <a:lnTo>
                  <a:pt x="4134717" y="124602"/>
                </a:lnTo>
                <a:lnTo>
                  <a:pt x="4125994" y="123500"/>
                </a:lnTo>
                <a:close/>
                <a:moveTo>
                  <a:pt x="4119337" y="122660"/>
                </a:moveTo>
                <a:lnTo>
                  <a:pt x="4125994" y="123500"/>
                </a:lnTo>
                <a:lnTo>
                  <a:pt x="4037547" y="128058"/>
                </a:lnTo>
                <a:lnTo>
                  <a:pt x="4029537" y="124973"/>
                </a:lnTo>
                <a:close/>
                <a:moveTo>
                  <a:pt x="4211889" y="121849"/>
                </a:moveTo>
                <a:cubicBezTo>
                  <a:pt x="4245638" y="130283"/>
                  <a:pt x="4278204" y="141041"/>
                  <a:pt x="4309366" y="154193"/>
                </a:cubicBezTo>
                <a:lnTo>
                  <a:pt x="4310408" y="154740"/>
                </a:lnTo>
                <a:lnTo>
                  <a:pt x="4355999" y="183654"/>
                </a:lnTo>
                <a:lnTo>
                  <a:pt x="4364100" y="192225"/>
                </a:lnTo>
                <a:lnTo>
                  <a:pt x="4363516" y="191880"/>
                </a:lnTo>
                <a:lnTo>
                  <a:pt x="4356209" y="188983"/>
                </a:lnTo>
                <a:lnTo>
                  <a:pt x="4318833" y="164694"/>
                </a:lnTo>
                <a:lnTo>
                  <a:pt x="4283726" y="155339"/>
                </a:lnTo>
                <a:lnTo>
                  <a:pt x="4276236" y="150649"/>
                </a:lnTo>
                <a:cubicBezTo>
                  <a:pt x="4255477" y="139693"/>
                  <a:pt x="4233979" y="130190"/>
                  <a:pt x="4211889" y="121849"/>
                </a:cubicBezTo>
                <a:close/>
                <a:moveTo>
                  <a:pt x="4165253" y="121477"/>
                </a:moveTo>
                <a:lnTo>
                  <a:pt x="4127806" y="123407"/>
                </a:lnTo>
                <a:lnTo>
                  <a:pt x="4122946" y="122567"/>
                </a:lnTo>
                <a:close/>
                <a:moveTo>
                  <a:pt x="4162499" y="112996"/>
                </a:moveTo>
                <a:lnTo>
                  <a:pt x="4169771" y="114299"/>
                </a:lnTo>
                <a:lnTo>
                  <a:pt x="4165253" y="121477"/>
                </a:lnTo>
                <a:close/>
                <a:moveTo>
                  <a:pt x="3946562" y="110229"/>
                </a:moveTo>
                <a:lnTo>
                  <a:pt x="3954585" y="110614"/>
                </a:lnTo>
                <a:lnTo>
                  <a:pt x="3998477" y="113008"/>
                </a:lnTo>
                <a:lnTo>
                  <a:pt x="4029537" y="124973"/>
                </a:lnTo>
                <a:lnTo>
                  <a:pt x="3968294" y="126550"/>
                </a:lnTo>
                <a:lnTo>
                  <a:pt x="3946098" y="115067"/>
                </a:lnTo>
                <a:cubicBezTo>
                  <a:pt x="3946098" y="115067"/>
                  <a:pt x="3946098" y="115067"/>
                  <a:pt x="3945528" y="113312"/>
                </a:cubicBezTo>
                <a:lnTo>
                  <a:pt x="3944579" y="110388"/>
                </a:lnTo>
                <a:close/>
                <a:moveTo>
                  <a:pt x="4172775" y="109529"/>
                </a:moveTo>
                <a:lnTo>
                  <a:pt x="4178411" y="110308"/>
                </a:lnTo>
                <a:lnTo>
                  <a:pt x="4211889" y="121849"/>
                </a:lnTo>
                <a:lnTo>
                  <a:pt x="4169771" y="114299"/>
                </a:lnTo>
                <a:close/>
                <a:moveTo>
                  <a:pt x="3962054" y="108986"/>
                </a:moveTo>
                <a:lnTo>
                  <a:pt x="3960124" y="110512"/>
                </a:lnTo>
                <a:lnTo>
                  <a:pt x="3959690" y="109176"/>
                </a:lnTo>
                <a:close/>
                <a:moveTo>
                  <a:pt x="3903702" y="108174"/>
                </a:moveTo>
                <a:lnTo>
                  <a:pt x="3944495" y="110130"/>
                </a:lnTo>
                <a:lnTo>
                  <a:pt x="3944579" y="110388"/>
                </a:lnTo>
                <a:lnTo>
                  <a:pt x="3923092" y="112113"/>
                </a:lnTo>
                <a:cubicBezTo>
                  <a:pt x="3845823" y="115143"/>
                  <a:pt x="3768867" y="115405"/>
                  <a:pt x="3691921" y="114209"/>
                </a:cubicBezTo>
                <a:lnTo>
                  <a:pt x="3508939" y="108943"/>
                </a:lnTo>
                <a:lnTo>
                  <a:pt x="3659881" y="111038"/>
                </a:lnTo>
                <a:close/>
                <a:moveTo>
                  <a:pt x="3984681" y="107693"/>
                </a:moveTo>
                <a:lnTo>
                  <a:pt x="4086006" y="116181"/>
                </a:lnTo>
                <a:lnTo>
                  <a:pt x="4122946" y="122567"/>
                </a:lnTo>
                <a:lnTo>
                  <a:pt x="4119337" y="122660"/>
                </a:lnTo>
                <a:lnTo>
                  <a:pt x="4076671" y="117273"/>
                </a:lnTo>
                <a:lnTo>
                  <a:pt x="3998477" y="113008"/>
                </a:lnTo>
                <a:close/>
                <a:moveTo>
                  <a:pt x="3983557" y="107260"/>
                </a:moveTo>
                <a:lnTo>
                  <a:pt x="3984681" y="107693"/>
                </a:lnTo>
                <a:lnTo>
                  <a:pt x="3981490" y="107426"/>
                </a:lnTo>
                <a:close/>
                <a:moveTo>
                  <a:pt x="3965698" y="106103"/>
                </a:moveTo>
                <a:lnTo>
                  <a:pt x="3981490" y="107426"/>
                </a:lnTo>
                <a:lnTo>
                  <a:pt x="3962054" y="108986"/>
                </a:lnTo>
                <a:close/>
                <a:moveTo>
                  <a:pt x="3955838" y="105277"/>
                </a:moveTo>
                <a:lnTo>
                  <a:pt x="3958497" y="105500"/>
                </a:lnTo>
                <a:lnTo>
                  <a:pt x="3959555" y="108758"/>
                </a:lnTo>
                <a:lnTo>
                  <a:pt x="3959690" y="109176"/>
                </a:lnTo>
                <a:lnTo>
                  <a:pt x="3946562" y="110229"/>
                </a:lnTo>
                <a:lnTo>
                  <a:pt x="3944495" y="110130"/>
                </a:lnTo>
                <a:lnTo>
                  <a:pt x="3943163" y="106028"/>
                </a:lnTo>
                <a:close/>
                <a:moveTo>
                  <a:pt x="3967624" y="104579"/>
                </a:moveTo>
                <a:lnTo>
                  <a:pt x="3965698" y="106103"/>
                </a:lnTo>
                <a:lnTo>
                  <a:pt x="3958497" y="105500"/>
                </a:lnTo>
                <a:lnTo>
                  <a:pt x="3958376" y="105127"/>
                </a:lnTo>
                <a:close/>
                <a:moveTo>
                  <a:pt x="4159511" y="103793"/>
                </a:moveTo>
                <a:lnTo>
                  <a:pt x="4171473" y="107916"/>
                </a:lnTo>
                <a:lnTo>
                  <a:pt x="4172925" y="109290"/>
                </a:lnTo>
                <a:lnTo>
                  <a:pt x="4172775" y="109529"/>
                </a:lnTo>
                <a:lnTo>
                  <a:pt x="4160837" y="107877"/>
                </a:lnTo>
                <a:lnTo>
                  <a:pt x="4160696" y="107443"/>
                </a:lnTo>
                <a:close/>
                <a:moveTo>
                  <a:pt x="3970563" y="102254"/>
                </a:moveTo>
                <a:lnTo>
                  <a:pt x="3975400" y="104118"/>
                </a:lnTo>
                <a:lnTo>
                  <a:pt x="3967624" y="104579"/>
                </a:lnTo>
                <a:close/>
                <a:moveTo>
                  <a:pt x="4006948" y="102249"/>
                </a:moveTo>
                <a:lnTo>
                  <a:pt x="4031962" y="103375"/>
                </a:lnTo>
                <a:lnTo>
                  <a:pt x="3983557" y="107260"/>
                </a:lnTo>
                <a:lnTo>
                  <a:pt x="3975400" y="104118"/>
                </a:lnTo>
                <a:close/>
                <a:moveTo>
                  <a:pt x="3966948" y="100862"/>
                </a:moveTo>
                <a:lnTo>
                  <a:pt x="3972155" y="100995"/>
                </a:lnTo>
                <a:lnTo>
                  <a:pt x="3970563" y="102254"/>
                </a:lnTo>
                <a:close/>
                <a:moveTo>
                  <a:pt x="3942609" y="100241"/>
                </a:moveTo>
                <a:lnTo>
                  <a:pt x="3956908" y="100606"/>
                </a:lnTo>
                <a:lnTo>
                  <a:pt x="3958376" y="105127"/>
                </a:lnTo>
                <a:lnTo>
                  <a:pt x="3955838" y="105277"/>
                </a:lnTo>
                <a:lnTo>
                  <a:pt x="3942558" y="104165"/>
                </a:lnTo>
                <a:lnTo>
                  <a:pt x="3941541" y="101032"/>
                </a:lnTo>
                <a:close/>
                <a:moveTo>
                  <a:pt x="4092924" y="98482"/>
                </a:moveTo>
                <a:lnTo>
                  <a:pt x="4160837" y="107877"/>
                </a:lnTo>
                <a:lnTo>
                  <a:pt x="4162499" y="112996"/>
                </a:lnTo>
                <a:lnTo>
                  <a:pt x="4152724" y="111244"/>
                </a:lnTo>
                <a:cubicBezTo>
                  <a:pt x="4134013" y="108835"/>
                  <a:pt x="4116098" y="107380"/>
                  <a:pt x="4098324" y="106363"/>
                </a:cubicBezTo>
                <a:lnTo>
                  <a:pt x="4031962" y="103375"/>
                </a:lnTo>
                <a:close/>
                <a:moveTo>
                  <a:pt x="3955567" y="96478"/>
                </a:moveTo>
                <a:lnTo>
                  <a:pt x="3966948" y="100862"/>
                </a:lnTo>
                <a:lnTo>
                  <a:pt x="3956908" y="100606"/>
                </a:lnTo>
                <a:close/>
                <a:moveTo>
                  <a:pt x="4128371" y="95054"/>
                </a:moveTo>
                <a:lnTo>
                  <a:pt x="4130102" y="95498"/>
                </a:lnTo>
                <a:lnTo>
                  <a:pt x="4092924" y="98482"/>
                </a:lnTo>
                <a:lnTo>
                  <a:pt x="4086203" y="97553"/>
                </a:lnTo>
                <a:close/>
                <a:moveTo>
                  <a:pt x="4156139" y="93409"/>
                </a:moveTo>
                <a:lnTo>
                  <a:pt x="4159511" y="103793"/>
                </a:lnTo>
                <a:lnTo>
                  <a:pt x="4151054" y="100878"/>
                </a:lnTo>
                <a:lnTo>
                  <a:pt x="4130102" y="95498"/>
                </a:lnTo>
                <a:close/>
                <a:moveTo>
                  <a:pt x="4000987" y="85764"/>
                </a:moveTo>
                <a:lnTo>
                  <a:pt x="4086203" y="97553"/>
                </a:lnTo>
                <a:lnTo>
                  <a:pt x="4006948" y="102249"/>
                </a:lnTo>
                <a:lnTo>
                  <a:pt x="3988177" y="101404"/>
                </a:lnTo>
                <a:lnTo>
                  <a:pt x="3972155" y="100995"/>
                </a:lnTo>
                <a:lnTo>
                  <a:pt x="3984291" y="91394"/>
                </a:lnTo>
                <a:close/>
                <a:moveTo>
                  <a:pt x="1928487" y="84245"/>
                </a:moveTo>
                <a:lnTo>
                  <a:pt x="2151850" y="91315"/>
                </a:lnTo>
                <a:lnTo>
                  <a:pt x="2155334" y="91478"/>
                </a:lnTo>
                <a:lnTo>
                  <a:pt x="2165625" y="91751"/>
                </a:lnTo>
                <a:lnTo>
                  <a:pt x="2280647" y="95392"/>
                </a:lnTo>
                <a:lnTo>
                  <a:pt x="2319463" y="95833"/>
                </a:lnTo>
                <a:lnTo>
                  <a:pt x="2657769" y="104810"/>
                </a:lnTo>
                <a:lnTo>
                  <a:pt x="2914515" y="104503"/>
                </a:lnTo>
                <a:lnTo>
                  <a:pt x="3036689" y="107826"/>
                </a:lnTo>
                <a:cubicBezTo>
                  <a:pt x="3118303" y="108476"/>
                  <a:pt x="3199916" y="109126"/>
                  <a:pt x="3279163" y="114423"/>
                </a:cubicBezTo>
                <a:lnTo>
                  <a:pt x="3506020" y="127945"/>
                </a:lnTo>
                <a:lnTo>
                  <a:pt x="3500597" y="127851"/>
                </a:lnTo>
                <a:cubicBezTo>
                  <a:pt x="3418983" y="127201"/>
                  <a:pt x="3337369" y="126551"/>
                  <a:pt x="3251110" y="123532"/>
                </a:cubicBezTo>
                <a:cubicBezTo>
                  <a:pt x="3083147" y="131526"/>
                  <a:pt x="2910629" y="125487"/>
                  <a:pt x="2742667" y="133482"/>
                </a:cubicBezTo>
                <a:cubicBezTo>
                  <a:pt x="2397629" y="121403"/>
                  <a:pt x="2066618" y="104769"/>
                  <a:pt x="1721581" y="92690"/>
                </a:cubicBezTo>
                <a:lnTo>
                  <a:pt x="1699190" y="91792"/>
                </a:lnTo>
                <a:lnTo>
                  <a:pt x="1782243" y="88507"/>
                </a:lnTo>
                <a:close/>
                <a:moveTo>
                  <a:pt x="434896" y="81985"/>
                </a:moveTo>
                <a:lnTo>
                  <a:pt x="410772" y="87066"/>
                </a:lnTo>
                <a:lnTo>
                  <a:pt x="335622" y="108926"/>
                </a:lnTo>
                <a:lnTo>
                  <a:pt x="331605" y="109620"/>
                </a:lnTo>
                <a:lnTo>
                  <a:pt x="326625" y="111543"/>
                </a:lnTo>
                <a:lnTo>
                  <a:pt x="317579" y="114175"/>
                </a:lnTo>
                <a:lnTo>
                  <a:pt x="301294" y="121324"/>
                </a:lnTo>
                <a:lnTo>
                  <a:pt x="236882" y="146194"/>
                </a:lnTo>
                <a:cubicBezTo>
                  <a:pt x="205278" y="162274"/>
                  <a:pt x="177136" y="183047"/>
                  <a:pt x="162932" y="210930"/>
                </a:cubicBezTo>
                <a:lnTo>
                  <a:pt x="162163" y="213364"/>
                </a:lnTo>
                <a:lnTo>
                  <a:pt x="127388" y="259234"/>
                </a:lnTo>
                <a:lnTo>
                  <a:pt x="147516" y="201071"/>
                </a:lnTo>
                <a:lnTo>
                  <a:pt x="159093" y="188663"/>
                </a:lnTo>
                <a:cubicBezTo>
                  <a:pt x="181608" y="169959"/>
                  <a:pt x="206506" y="154118"/>
                  <a:pt x="233420" y="141501"/>
                </a:cubicBezTo>
                <a:lnTo>
                  <a:pt x="330354" y="98945"/>
                </a:lnTo>
                <a:lnTo>
                  <a:pt x="384249" y="86709"/>
                </a:lnTo>
                <a:close/>
                <a:moveTo>
                  <a:pt x="2291256" y="80311"/>
                </a:moveTo>
                <a:lnTo>
                  <a:pt x="2431010" y="80947"/>
                </a:lnTo>
                <a:lnTo>
                  <a:pt x="2728996" y="91379"/>
                </a:lnTo>
                <a:cubicBezTo>
                  <a:pt x="2901515" y="97418"/>
                  <a:pt x="3055450" y="93978"/>
                  <a:pt x="3227969" y="100017"/>
                </a:cubicBezTo>
                <a:cubicBezTo>
                  <a:pt x="3306077" y="101806"/>
                  <a:pt x="3383592" y="104756"/>
                  <a:pt x="3460816" y="107558"/>
                </a:cubicBezTo>
                <a:lnTo>
                  <a:pt x="3508939" y="108943"/>
                </a:lnTo>
                <a:lnTo>
                  <a:pt x="3167306" y="104200"/>
                </a:lnTo>
                <a:lnTo>
                  <a:pt x="2914515" y="104503"/>
                </a:lnTo>
                <a:lnTo>
                  <a:pt x="2794216" y="101230"/>
                </a:lnTo>
                <a:lnTo>
                  <a:pt x="2319463" y="95833"/>
                </a:lnTo>
                <a:lnTo>
                  <a:pt x="2165625" y="91751"/>
                </a:lnTo>
                <a:lnTo>
                  <a:pt x="2151850" y="91315"/>
                </a:lnTo>
                <a:lnTo>
                  <a:pt x="1972965" y="82948"/>
                </a:lnTo>
                <a:lnTo>
                  <a:pt x="2035682" y="81120"/>
                </a:lnTo>
                <a:cubicBezTo>
                  <a:pt x="2120588" y="79973"/>
                  <a:pt x="2205851" y="79923"/>
                  <a:pt x="2291256" y="80311"/>
                </a:cubicBezTo>
                <a:close/>
                <a:moveTo>
                  <a:pt x="545236" y="79113"/>
                </a:moveTo>
                <a:lnTo>
                  <a:pt x="473728" y="89199"/>
                </a:lnTo>
                <a:cubicBezTo>
                  <a:pt x="339270" y="113828"/>
                  <a:pt x="212930" y="163456"/>
                  <a:pt x="152165" y="271785"/>
                </a:cubicBezTo>
                <a:lnTo>
                  <a:pt x="134089" y="323579"/>
                </a:lnTo>
                <a:lnTo>
                  <a:pt x="134256" y="301689"/>
                </a:lnTo>
                <a:lnTo>
                  <a:pt x="162163" y="213364"/>
                </a:lnTo>
                <a:lnTo>
                  <a:pt x="174110" y="197604"/>
                </a:lnTo>
                <a:cubicBezTo>
                  <a:pt x="193201" y="178800"/>
                  <a:pt x="215041" y="162497"/>
                  <a:pt x="239123" y="148618"/>
                </a:cubicBezTo>
                <a:lnTo>
                  <a:pt x="301294" y="121324"/>
                </a:lnTo>
                <a:lnTo>
                  <a:pt x="326625" y="111543"/>
                </a:lnTo>
                <a:lnTo>
                  <a:pt x="335622" y="108926"/>
                </a:lnTo>
                <a:lnTo>
                  <a:pt x="441717" y="90593"/>
                </a:lnTo>
                <a:close/>
                <a:moveTo>
                  <a:pt x="770271" y="75785"/>
                </a:moveTo>
                <a:cubicBezTo>
                  <a:pt x="921750" y="88656"/>
                  <a:pt x="1073318" y="89862"/>
                  <a:pt x="1225500" y="86991"/>
                </a:cubicBezTo>
                <a:lnTo>
                  <a:pt x="1440595" y="80776"/>
                </a:lnTo>
                <a:lnTo>
                  <a:pt x="1485688" y="83230"/>
                </a:lnTo>
                <a:lnTo>
                  <a:pt x="1699190" y="91792"/>
                </a:lnTo>
                <a:lnTo>
                  <a:pt x="1278972" y="108414"/>
                </a:lnTo>
                <a:cubicBezTo>
                  <a:pt x="1111624" y="112331"/>
                  <a:pt x="944890" y="112170"/>
                  <a:pt x="779385" y="103853"/>
                </a:cubicBezTo>
                <a:cubicBezTo>
                  <a:pt x="760801" y="94373"/>
                  <a:pt x="756244" y="80339"/>
                  <a:pt x="770271" y="75785"/>
                </a:cubicBezTo>
                <a:close/>
                <a:moveTo>
                  <a:pt x="1742777" y="72182"/>
                </a:moveTo>
                <a:lnTo>
                  <a:pt x="1972965" y="82948"/>
                </a:lnTo>
                <a:lnTo>
                  <a:pt x="1928487" y="84245"/>
                </a:lnTo>
                <a:lnTo>
                  <a:pt x="1763660" y="79027"/>
                </a:lnTo>
                <a:lnTo>
                  <a:pt x="1658549" y="74478"/>
                </a:lnTo>
                <a:lnTo>
                  <a:pt x="1684414" y="73730"/>
                </a:lnTo>
                <a:close/>
                <a:moveTo>
                  <a:pt x="679270" y="66518"/>
                </a:moveTo>
                <a:lnTo>
                  <a:pt x="553964" y="78145"/>
                </a:lnTo>
                <a:lnTo>
                  <a:pt x="545236" y="79113"/>
                </a:lnTo>
                <a:lnTo>
                  <a:pt x="575195" y="74888"/>
                </a:lnTo>
                <a:cubicBezTo>
                  <a:pt x="608926" y="71329"/>
                  <a:pt x="642267" y="68805"/>
                  <a:pt x="674319" y="66791"/>
                </a:cubicBezTo>
                <a:close/>
                <a:moveTo>
                  <a:pt x="4037015" y="62669"/>
                </a:moveTo>
                <a:cubicBezTo>
                  <a:pt x="4096198" y="60269"/>
                  <a:pt x="4160874" y="84114"/>
                  <a:pt x="4207332" y="107814"/>
                </a:cubicBezTo>
                <a:cubicBezTo>
                  <a:pt x="4232929" y="115017"/>
                  <a:pt x="4259665" y="125729"/>
                  <a:pt x="4285217" y="138764"/>
                </a:cubicBezTo>
                <a:lnTo>
                  <a:pt x="4301438" y="149051"/>
                </a:lnTo>
                <a:lnTo>
                  <a:pt x="4283589" y="141958"/>
                </a:lnTo>
                <a:cubicBezTo>
                  <a:pt x="4253791" y="131514"/>
                  <a:pt x="4223548" y="121942"/>
                  <a:pt x="4193306" y="112369"/>
                </a:cubicBezTo>
                <a:lnTo>
                  <a:pt x="4178411" y="110308"/>
                </a:lnTo>
                <a:lnTo>
                  <a:pt x="4171473" y="107916"/>
                </a:lnTo>
                <a:lnTo>
                  <a:pt x="4156139" y="93409"/>
                </a:lnTo>
                <a:lnTo>
                  <a:pt x="4128371" y="95054"/>
                </a:lnTo>
                <a:lnTo>
                  <a:pt x="4081013" y="82895"/>
                </a:lnTo>
                <a:cubicBezTo>
                  <a:pt x="4057433" y="78917"/>
                  <a:pt x="4034268" y="77711"/>
                  <a:pt x="4013470" y="81556"/>
                </a:cubicBezTo>
                <a:lnTo>
                  <a:pt x="4000987" y="85764"/>
                </a:lnTo>
                <a:lnTo>
                  <a:pt x="3996463" y="85139"/>
                </a:lnTo>
                <a:lnTo>
                  <a:pt x="3965698" y="83134"/>
                </a:lnTo>
                <a:lnTo>
                  <a:pt x="3970150" y="79835"/>
                </a:lnTo>
                <a:cubicBezTo>
                  <a:pt x="3990548" y="68788"/>
                  <a:pt x="4013342" y="63629"/>
                  <a:pt x="4037015" y="62669"/>
                </a:cubicBezTo>
                <a:close/>
                <a:moveTo>
                  <a:pt x="2191717" y="60272"/>
                </a:moveTo>
                <a:cubicBezTo>
                  <a:pt x="2361958" y="59294"/>
                  <a:pt x="2533337" y="61825"/>
                  <a:pt x="2705856" y="67864"/>
                </a:cubicBezTo>
                <a:cubicBezTo>
                  <a:pt x="3046337" y="65909"/>
                  <a:pt x="3391375" y="77988"/>
                  <a:pt x="3722386" y="94622"/>
                </a:cubicBezTo>
                <a:cubicBezTo>
                  <a:pt x="3769022" y="94993"/>
                  <a:pt x="3812152" y="96503"/>
                  <a:pt x="3855281" y="98013"/>
                </a:cubicBezTo>
                <a:lnTo>
                  <a:pt x="3875166" y="98520"/>
                </a:lnTo>
                <a:lnTo>
                  <a:pt x="3942558" y="104165"/>
                </a:lnTo>
                <a:lnTo>
                  <a:pt x="3943163" y="106028"/>
                </a:lnTo>
                <a:lnTo>
                  <a:pt x="3907746" y="108127"/>
                </a:lnTo>
                <a:lnTo>
                  <a:pt x="3903702" y="108174"/>
                </a:lnTo>
                <a:lnTo>
                  <a:pt x="3834242" y="104844"/>
                </a:lnTo>
                <a:cubicBezTo>
                  <a:pt x="3661723" y="98805"/>
                  <a:pt x="3489204" y="92765"/>
                  <a:pt x="3316685" y="86725"/>
                </a:cubicBezTo>
                <a:cubicBezTo>
                  <a:pt x="3144166" y="80686"/>
                  <a:pt x="2976204" y="88681"/>
                  <a:pt x="2803685" y="82641"/>
                </a:cubicBezTo>
                <a:lnTo>
                  <a:pt x="2431010" y="80947"/>
                </a:lnTo>
                <a:lnTo>
                  <a:pt x="2211440" y="73260"/>
                </a:lnTo>
                <a:cubicBezTo>
                  <a:pt x="2129826" y="72610"/>
                  <a:pt x="2046767" y="70491"/>
                  <a:pt x="1962984" y="67637"/>
                </a:cubicBezTo>
                <a:lnTo>
                  <a:pt x="1943398" y="66860"/>
                </a:lnTo>
                <a:close/>
                <a:moveTo>
                  <a:pt x="640746" y="56878"/>
                </a:moveTo>
                <a:lnTo>
                  <a:pt x="595474" y="62728"/>
                </a:lnTo>
                <a:cubicBezTo>
                  <a:pt x="554623" y="68235"/>
                  <a:pt x="513771" y="73742"/>
                  <a:pt x="476427" y="78111"/>
                </a:cubicBezTo>
                <a:lnTo>
                  <a:pt x="434896" y="81985"/>
                </a:lnTo>
                <a:lnTo>
                  <a:pt x="502157" y="67818"/>
                </a:lnTo>
                <a:cubicBezTo>
                  <a:pt x="532510" y="62810"/>
                  <a:pt x="562853" y="59260"/>
                  <a:pt x="593475" y="57317"/>
                </a:cubicBezTo>
                <a:close/>
                <a:moveTo>
                  <a:pt x="1022730" y="53444"/>
                </a:moveTo>
                <a:lnTo>
                  <a:pt x="1196569" y="56376"/>
                </a:lnTo>
                <a:lnTo>
                  <a:pt x="1304451" y="59151"/>
                </a:lnTo>
                <a:lnTo>
                  <a:pt x="1658549" y="74478"/>
                </a:lnTo>
                <a:lnTo>
                  <a:pt x="1440595" y="80776"/>
                </a:lnTo>
                <a:lnTo>
                  <a:pt x="1247198" y="70250"/>
                </a:lnTo>
                <a:cubicBezTo>
                  <a:pt x="1087522" y="61979"/>
                  <a:pt x="926663" y="56033"/>
                  <a:pt x="765714" y="61750"/>
                </a:cubicBezTo>
                <a:lnTo>
                  <a:pt x="679270" y="66518"/>
                </a:lnTo>
                <a:lnTo>
                  <a:pt x="779740" y="57196"/>
                </a:lnTo>
                <a:cubicBezTo>
                  <a:pt x="860215" y="54337"/>
                  <a:pt x="941259" y="53233"/>
                  <a:pt x="1022730" y="53444"/>
                </a:cubicBezTo>
                <a:close/>
                <a:moveTo>
                  <a:pt x="960020" y="39384"/>
                </a:moveTo>
                <a:cubicBezTo>
                  <a:pt x="1041064" y="38279"/>
                  <a:pt x="1122678" y="38929"/>
                  <a:pt x="1208937" y="41949"/>
                </a:cubicBezTo>
                <a:cubicBezTo>
                  <a:pt x="1372164" y="43248"/>
                  <a:pt x="1541176" y="50426"/>
                  <a:pt x="1710189" y="57604"/>
                </a:cubicBezTo>
                <a:lnTo>
                  <a:pt x="1943398" y="66860"/>
                </a:lnTo>
                <a:lnTo>
                  <a:pt x="1742777" y="72182"/>
                </a:lnTo>
                <a:lnTo>
                  <a:pt x="1659387" y="68282"/>
                </a:lnTo>
                <a:lnTo>
                  <a:pt x="1304451" y="59151"/>
                </a:lnTo>
                <a:lnTo>
                  <a:pt x="1268283" y="57586"/>
                </a:lnTo>
                <a:lnTo>
                  <a:pt x="1196569" y="56376"/>
                </a:lnTo>
                <a:lnTo>
                  <a:pt x="1166857" y="55612"/>
                </a:lnTo>
                <a:cubicBezTo>
                  <a:pt x="1008365" y="45018"/>
                  <a:pt x="835846" y="38979"/>
                  <a:pt x="686468" y="56453"/>
                </a:cubicBezTo>
                <a:lnTo>
                  <a:pt x="640746" y="56878"/>
                </a:lnTo>
                <a:lnTo>
                  <a:pt x="714521" y="47345"/>
                </a:lnTo>
                <a:cubicBezTo>
                  <a:pt x="798502" y="43347"/>
                  <a:pt x="878976" y="40488"/>
                  <a:pt x="960020" y="39384"/>
                </a:cubicBezTo>
                <a:close/>
                <a:moveTo>
                  <a:pt x="1288539" y="588"/>
                </a:moveTo>
                <a:cubicBezTo>
                  <a:pt x="1629019" y="-1367"/>
                  <a:pt x="1955474" y="1232"/>
                  <a:pt x="2300511" y="13311"/>
                </a:cubicBezTo>
                <a:cubicBezTo>
                  <a:pt x="2459004" y="23905"/>
                  <a:pt x="2631522" y="29944"/>
                  <a:pt x="2804041" y="35984"/>
                </a:cubicBezTo>
                <a:cubicBezTo>
                  <a:pt x="2962533" y="46578"/>
                  <a:pt x="3135052" y="52617"/>
                  <a:pt x="3307572" y="58657"/>
                </a:cubicBezTo>
                <a:cubicBezTo>
                  <a:pt x="3475534" y="50662"/>
                  <a:pt x="3634026" y="61256"/>
                  <a:pt x="3792518" y="71850"/>
                </a:cubicBezTo>
                <a:lnTo>
                  <a:pt x="3965698" y="83134"/>
                </a:lnTo>
                <a:lnTo>
                  <a:pt x="3942609" y="100241"/>
                </a:lnTo>
                <a:lnTo>
                  <a:pt x="3875166" y="98520"/>
                </a:lnTo>
                <a:lnTo>
                  <a:pt x="3862864" y="97490"/>
                </a:lnTo>
                <a:cubicBezTo>
                  <a:pt x="3787695" y="92808"/>
                  <a:pt x="3713094" y="89881"/>
                  <a:pt x="3643140" y="89324"/>
                </a:cubicBezTo>
                <a:cubicBezTo>
                  <a:pt x="3484647" y="78731"/>
                  <a:pt x="3312128" y="72691"/>
                  <a:pt x="3139609" y="66652"/>
                </a:cubicBezTo>
                <a:cubicBezTo>
                  <a:pt x="2794572" y="54573"/>
                  <a:pt x="2463560" y="37939"/>
                  <a:pt x="2118523" y="25860"/>
                </a:cubicBezTo>
                <a:cubicBezTo>
                  <a:pt x="1792069" y="23261"/>
                  <a:pt x="1465615" y="20662"/>
                  <a:pt x="1139160" y="18063"/>
                </a:cubicBezTo>
                <a:cubicBezTo>
                  <a:pt x="985225" y="21504"/>
                  <a:pt x="831289" y="24944"/>
                  <a:pt x="681911" y="42419"/>
                </a:cubicBezTo>
                <a:cubicBezTo>
                  <a:pt x="607222" y="51156"/>
                  <a:pt x="532532" y="59894"/>
                  <a:pt x="443817" y="73186"/>
                </a:cubicBezTo>
                <a:cubicBezTo>
                  <a:pt x="406472" y="77554"/>
                  <a:pt x="370267" y="85432"/>
                  <a:pt x="335201" y="96817"/>
                </a:cubicBezTo>
                <a:lnTo>
                  <a:pt x="330354" y="98945"/>
                </a:lnTo>
                <a:lnTo>
                  <a:pt x="284969" y="109249"/>
                </a:lnTo>
                <a:cubicBezTo>
                  <a:pt x="242889" y="122912"/>
                  <a:pt x="186783" y="141129"/>
                  <a:pt x="153818" y="182861"/>
                </a:cubicBezTo>
                <a:lnTo>
                  <a:pt x="147516" y="201071"/>
                </a:lnTo>
                <a:lnTo>
                  <a:pt x="99065" y="252999"/>
                </a:lnTo>
                <a:cubicBezTo>
                  <a:pt x="81683" y="277065"/>
                  <a:pt x="67052" y="303633"/>
                  <a:pt x="55538" y="332339"/>
                </a:cubicBezTo>
                <a:lnTo>
                  <a:pt x="47874" y="360796"/>
                </a:lnTo>
                <a:lnTo>
                  <a:pt x="40539" y="359268"/>
                </a:lnTo>
                <a:lnTo>
                  <a:pt x="45614" y="369186"/>
                </a:lnTo>
                <a:lnTo>
                  <a:pt x="30714" y="424514"/>
                </a:lnTo>
                <a:lnTo>
                  <a:pt x="30143" y="428610"/>
                </a:lnTo>
                <a:lnTo>
                  <a:pt x="25846" y="441609"/>
                </a:lnTo>
                <a:lnTo>
                  <a:pt x="21420" y="491168"/>
                </a:lnTo>
                <a:lnTo>
                  <a:pt x="16375" y="527344"/>
                </a:lnTo>
                <a:cubicBezTo>
                  <a:pt x="14799" y="562035"/>
                  <a:pt x="15989" y="597040"/>
                  <a:pt x="18637" y="632056"/>
                </a:cubicBezTo>
                <a:lnTo>
                  <a:pt x="19039" y="635697"/>
                </a:lnTo>
                <a:lnTo>
                  <a:pt x="19110" y="723047"/>
                </a:lnTo>
                <a:cubicBezTo>
                  <a:pt x="23489" y="760410"/>
                  <a:pt x="24361" y="798912"/>
                  <a:pt x="23480" y="837983"/>
                </a:cubicBezTo>
                <a:lnTo>
                  <a:pt x="22227" y="862102"/>
                </a:lnTo>
                <a:lnTo>
                  <a:pt x="13841" y="802328"/>
                </a:lnTo>
                <a:cubicBezTo>
                  <a:pt x="5083" y="727602"/>
                  <a:pt x="-3675" y="652875"/>
                  <a:pt x="1593" y="573595"/>
                </a:cubicBezTo>
                <a:cubicBezTo>
                  <a:pt x="-2252" y="466246"/>
                  <a:pt x="21955" y="349788"/>
                  <a:pt x="83330" y="252290"/>
                </a:cubicBezTo>
                <a:cubicBezTo>
                  <a:pt x="158731" y="150238"/>
                  <a:pt x="261829" y="85735"/>
                  <a:pt x="378597" y="63334"/>
                </a:cubicBezTo>
                <a:cubicBezTo>
                  <a:pt x="686824" y="9796"/>
                  <a:pt x="994694" y="2915"/>
                  <a:pt x="1288539" y="588"/>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tx1"/>
              </a:solidFill>
            </a:endParaRPr>
          </a:p>
        </p:txBody>
      </p:sp>
    </p:spTree>
    <p:extLst>
      <p:ext uri="{BB962C8B-B14F-4D97-AF65-F5344CB8AC3E}">
        <p14:creationId xmlns:p14="http://schemas.microsoft.com/office/powerpoint/2010/main" val="845259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700"/>
                                        <p:tgtEl>
                                          <p:spTgt spid="15"/>
                                        </p:tgtEl>
                                      </p:cBhvr>
                                    </p:animEffect>
                                    <p:anim calcmode="lin" valueType="num">
                                      <p:cBhvr>
                                        <p:cTn id="13" dur="700" fill="hold"/>
                                        <p:tgtEl>
                                          <p:spTgt spid="15"/>
                                        </p:tgtEl>
                                        <p:attrNameLst>
                                          <p:attrName>ppt_x</p:attrName>
                                        </p:attrNameLst>
                                      </p:cBhvr>
                                      <p:tavLst>
                                        <p:tav tm="0">
                                          <p:val>
                                            <p:strVal val="#ppt_x"/>
                                          </p:val>
                                        </p:tav>
                                        <p:tav tm="100000">
                                          <p:val>
                                            <p:strVal val="#ppt_x"/>
                                          </p:val>
                                        </p:tav>
                                      </p:tavLst>
                                    </p:anim>
                                    <p:anim calcmode="lin" valueType="num">
                                      <p:cBhvr>
                                        <p:cTn id="14" dur="7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850"/>
                            </p:stCondLst>
                            <p:childTnLst>
                              <p:par>
                                <p:cTn id="16" presetID="55"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750" fill="hold"/>
                                        <p:tgtEl>
                                          <p:spTgt spid="5"/>
                                        </p:tgtEl>
                                        <p:attrNameLst>
                                          <p:attrName>ppt_w</p:attrName>
                                        </p:attrNameLst>
                                      </p:cBhvr>
                                      <p:tavLst>
                                        <p:tav tm="0">
                                          <p:val>
                                            <p:strVal val="#ppt_w*0.70"/>
                                          </p:val>
                                        </p:tav>
                                        <p:tav tm="100000">
                                          <p:val>
                                            <p:strVal val="#ppt_w"/>
                                          </p:val>
                                        </p:tav>
                                      </p:tavLst>
                                    </p:anim>
                                    <p:anim calcmode="lin" valueType="num">
                                      <p:cBhvr>
                                        <p:cTn id="19" dur="750" fill="hold"/>
                                        <p:tgtEl>
                                          <p:spTgt spid="5"/>
                                        </p:tgtEl>
                                        <p:attrNameLst>
                                          <p:attrName>ppt_h</p:attrName>
                                        </p:attrNameLst>
                                      </p:cBhvr>
                                      <p:tavLst>
                                        <p:tav tm="0">
                                          <p:val>
                                            <p:strVal val="#ppt_h"/>
                                          </p:val>
                                        </p:tav>
                                        <p:tav tm="100000">
                                          <p:val>
                                            <p:strVal val="#ppt_h"/>
                                          </p:val>
                                        </p:tav>
                                      </p:tavLst>
                                    </p:anim>
                                    <p:animEffect transition="in" filter="fade">
                                      <p:cBhvr>
                                        <p:cTn id="20" dur="750"/>
                                        <p:tgtEl>
                                          <p:spTgt spid="5"/>
                                        </p:tgtEl>
                                      </p:cBhvr>
                                    </p:animEffect>
                                  </p:childTnLst>
                                </p:cTn>
                              </p:par>
                            </p:childTnLst>
                          </p:cTn>
                        </p:par>
                        <p:par>
                          <p:cTn id="21" fill="hold">
                            <p:stCondLst>
                              <p:cond delay="1825"/>
                            </p:stCondLst>
                            <p:childTnLst>
                              <p:par>
                                <p:cTn id="22" presetID="38" presetClass="entr" presetSubtype="0" accel="50000" fill="hold" grpId="0" nodeType="afterEffect">
                                  <p:stCondLst>
                                    <p:cond delay="0"/>
                                  </p:stCondLst>
                                  <p:iterate type="lt">
                                    <p:tmPct val="50000"/>
                                  </p:iterate>
                                  <p:childTnLst>
                                    <p:set>
                                      <p:cBhvr>
                                        <p:cTn id="23" dur="1" fill="hold">
                                          <p:stCondLst>
                                            <p:cond delay="0"/>
                                          </p:stCondLst>
                                        </p:cTn>
                                        <p:tgtEl>
                                          <p:spTgt spid="4"/>
                                        </p:tgtEl>
                                        <p:attrNameLst>
                                          <p:attrName>style.visibility</p:attrName>
                                        </p:attrNameLst>
                                      </p:cBhvr>
                                      <p:to>
                                        <p:strVal val="visible"/>
                                      </p:to>
                                    </p:set>
                                    <p:set>
                                      <p:cBhvr>
                                        <p:cTn id="24" dur="227" fill="hold">
                                          <p:stCondLst>
                                            <p:cond delay="0"/>
                                          </p:stCondLst>
                                        </p:cTn>
                                        <p:tgtEl>
                                          <p:spTgt spid="4"/>
                                        </p:tgtEl>
                                        <p:attrNameLst>
                                          <p:attrName>style.rotation</p:attrName>
                                        </p:attrNameLst>
                                      </p:cBhvr>
                                      <p:to>
                                        <p:strVal val="-45.0"/>
                                      </p:to>
                                    </p:set>
                                    <p:anim calcmode="lin" valueType="num">
                                      <p:cBhvr>
                                        <p:cTn id="25" dur="227" fill="hold">
                                          <p:stCondLst>
                                            <p:cond delay="227"/>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26" dur="227"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27" dur="78" decel="50000" autoRev="1" fill="hold">
                                          <p:stCondLst>
                                            <p:cond delay="227"/>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28" dur="68" fill="hold">
                                          <p:stCondLst>
                                            <p:cond delay="432"/>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810932" y="874546"/>
            <a:ext cx="3502116" cy="3935449"/>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850782" y="4423198"/>
            <a:ext cx="9588025" cy="224326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a:ext>
            </a:extLst>
          </a:blip>
          <a:stretch>
            <a:fillRect/>
          </a:stretch>
        </p:blipFill>
        <p:spPr>
          <a:xfrm rot="17700588" flipH="1">
            <a:off x="11464919" y="2612746"/>
            <a:ext cx="3947777" cy="6655913"/>
          </a:xfrm>
          <a:prstGeom prst="rect">
            <a:avLst/>
          </a:prstGeom>
          <a:effectLst>
            <a:outerShdw blurRad="241300" dist="330200" dir="2700000" algn="tl" rotWithShape="0">
              <a:prstClr val="black">
                <a:alpha val="40000"/>
              </a:prstClr>
            </a:outerShdw>
          </a:effectLst>
        </p:spPr>
      </p:pic>
      <p:sp>
        <p:nvSpPr>
          <p:cNvPr id="5" name="文本框 4"/>
          <p:cNvSpPr txBox="1"/>
          <p:nvPr/>
        </p:nvSpPr>
        <p:spPr>
          <a:xfrm>
            <a:off x="921197" y="551381"/>
            <a:ext cx="2954655" cy="646331"/>
          </a:xfrm>
          <a:prstGeom prst="rect">
            <a:avLst/>
          </a:prstGeom>
          <a:noFill/>
        </p:spPr>
        <p:txBody>
          <a:bodyPr wrap="none" rtlCol="0">
            <a:spAutoFit/>
          </a:bodyPr>
          <a:lstStyle/>
          <a:p>
            <a:r>
              <a:rPr lang="zh-TW" altLang="en-US" sz="3600" b="1" dirty="0">
                <a:solidFill>
                  <a:schemeClr val="tx1">
                    <a:lumMod val="75000"/>
                    <a:lumOff val="25000"/>
                  </a:schemeClr>
                </a:solidFill>
                <a:latin typeface="方正喵呜体" panose="02010600010101010101" pitchFamily="2" charset="-122"/>
                <a:ea typeface="方正喵呜体" panose="02010600010101010101" pitchFamily="2" charset="-122"/>
              </a:rPr>
              <a:t>遊戲主要傳達</a:t>
            </a:r>
            <a:endParaRPr lang="zh-CN" altLang="en-US" sz="3600" b="1" dirty="0">
              <a:solidFill>
                <a:schemeClr val="tx1">
                  <a:lumMod val="75000"/>
                  <a:lumOff val="25000"/>
                </a:schemeClr>
              </a:solidFill>
              <a:latin typeface="方正喵呜体" panose="02010600010101010101" pitchFamily="2" charset="-122"/>
              <a:ea typeface="方正喵呜体" panose="02010600010101010101" pitchFamily="2" charset="-122"/>
            </a:endParaRPr>
          </a:p>
        </p:txBody>
      </p:sp>
      <p:sp>
        <p:nvSpPr>
          <p:cNvPr id="6" name="TextBox 15"/>
          <p:cNvSpPr txBox="1"/>
          <p:nvPr/>
        </p:nvSpPr>
        <p:spPr>
          <a:xfrm>
            <a:off x="1019436" y="1313172"/>
            <a:ext cx="5910508" cy="4717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defPPr>
              <a:defRPr lang="zh-CN"/>
            </a:defPPr>
            <a:lvl1pPr>
              <a:lnSpc>
                <a:spcPct val="120000"/>
              </a:lnSpc>
              <a:spcBef>
                <a:spcPct val="0"/>
              </a:spcBef>
              <a:buFont typeface="Arial" charset="0"/>
              <a:buNone/>
              <a:defRPr sz="1400">
                <a:solidFill>
                  <a:schemeClr val="tx1">
                    <a:lumMod val="75000"/>
                    <a:lumOff val="25000"/>
                  </a:schemeClr>
                </a:solidFill>
                <a:latin typeface="微软雅黑" pitchFamily="34" charset="-122"/>
                <a:ea typeface="微软雅黑" pitchFamily="34" charset="-122"/>
              </a:defRPr>
            </a:lvl1pPr>
            <a:lvl2pPr marL="742950" indent="-285750">
              <a:spcBef>
                <a:spcPct val="20000"/>
              </a:spcBef>
              <a:buFont typeface="Arial" charset="0"/>
              <a:buChar char="–"/>
              <a:defRPr sz="2800">
                <a:latin typeface="微软雅黑" pitchFamily="34" charset="-122"/>
                <a:ea typeface="微软雅黑" pitchFamily="34" charset="-122"/>
              </a:defRPr>
            </a:lvl2pPr>
            <a:lvl3pPr marL="1143000" indent="-228600">
              <a:spcBef>
                <a:spcPct val="20000"/>
              </a:spcBef>
              <a:buFont typeface="Arial" charset="0"/>
              <a:buChar char="•"/>
              <a:defRPr sz="2400">
                <a:latin typeface="微软雅黑" pitchFamily="34" charset="-122"/>
                <a:ea typeface="微软雅黑" pitchFamily="34" charset="-122"/>
              </a:defRPr>
            </a:lvl3pPr>
            <a:lvl4pPr marL="1600200" indent="-228600">
              <a:spcBef>
                <a:spcPct val="20000"/>
              </a:spcBef>
              <a:buFont typeface="Arial" charset="0"/>
              <a:buChar char="–"/>
              <a:defRPr sz="2000">
                <a:latin typeface="微软雅黑" pitchFamily="34" charset="-122"/>
                <a:ea typeface="微软雅黑" pitchFamily="34" charset="-122"/>
              </a:defRPr>
            </a:lvl4pPr>
            <a:lvl5pPr marL="2057400" indent="-228600">
              <a:spcBef>
                <a:spcPct val="20000"/>
              </a:spcBef>
              <a:buFont typeface="Arial" charset="0"/>
              <a:buChar char="»"/>
              <a:defRPr sz="2000">
                <a:latin typeface="微软雅黑" pitchFamily="34" charset="-122"/>
                <a:ea typeface="微软雅黑" pitchFamily="34" charset="-122"/>
              </a:defRPr>
            </a:lvl5pPr>
            <a:lvl6pPr marL="25146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6pPr>
            <a:lvl7pPr marL="29718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7pPr>
            <a:lvl8pPr marL="34290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8pPr>
            <a:lvl9pPr marL="3886200" indent="-228600" eaLnBrk="0" fontAlgn="base" hangingPunct="0">
              <a:spcBef>
                <a:spcPct val="20000"/>
              </a:spcBef>
              <a:spcAft>
                <a:spcPct val="0"/>
              </a:spcAft>
              <a:buFont typeface="Arial" charset="0"/>
              <a:buChar char="»"/>
              <a:defRPr sz="2000">
                <a:latin typeface="微软雅黑" pitchFamily="34" charset="-122"/>
                <a:ea typeface="微软雅黑" pitchFamily="34" charset="-122"/>
              </a:defRPr>
            </a:lvl9pPr>
          </a:lstStyle>
          <a:p>
            <a:r>
              <a:rPr lang="zh-TW" altLang="en-US" sz="1800" dirty="0">
                <a:sym typeface="微软雅黑" pitchFamily="34" charset="-122"/>
              </a:rPr>
              <a:t>團體賽的部分主要讓大家明白在一個團隊中並不是只有特定某些人努力就好，因為人不是萬能的，如果一個團隊裡只有少數人努力，力量不足以對抗另一個完整的團隊，並設計積分累積制，說明天下沒有白吃的午餐，撐過第一關，不一定撐得過第二關。</a:t>
            </a:r>
            <a:endParaRPr lang="en-US" altLang="zh-TW" sz="1800" dirty="0">
              <a:sym typeface="微软雅黑" pitchFamily="34" charset="-122"/>
            </a:endParaRPr>
          </a:p>
          <a:p>
            <a:endParaRPr lang="en-US" altLang="zh-TW" sz="1800" dirty="0">
              <a:sym typeface="微软雅黑" pitchFamily="34" charset="-122"/>
            </a:endParaRPr>
          </a:p>
          <a:p>
            <a:r>
              <a:rPr lang="zh-TW" altLang="en-US" sz="1800" dirty="0">
                <a:sym typeface="微软雅黑" pitchFamily="34" charset="-122"/>
              </a:rPr>
              <a:t>個人賽的部分，主要讓大家明白，想要成功獲取獎勵，一定要靠自己的努力以及毅力，並且跨越障礙晉級制下一關，因為想要成功必須先學習跨越障礙，並用獎勵培養大家想要成功的動機，並間接實踐全浸式教育。</a:t>
            </a:r>
            <a:endParaRPr lang="en-US" altLang="zh-TW" sz="1800" dirty="0">
              <a:sym typeface="微软雅黑" pitchFamily="34" charset="-122"/>
            </a:endParaRPr>
          </a:p>
          <a:p>
            <a:endParaRPr lang="en-US" altLang="zh-TW" sz="1800" dirty="0">
              <a:sym typeface="微软雅黑" pitchFamily="34" charset="-122"/>
            </a:endParaRPr>
          </a:p>
          <a:p>
            <a:r>
              <a:rPr lang="zh-TW" altLang="en-US" sz="1800" dirty="0">
                <a:sym typeface="微软雅黑" pitchFamily="34" charset="-122"/>
              </a:rPr>
              <a:t>最佳勇氣獎的部分想讓大家明白，一開始的努力沒有獲得成功，沒有關係，我們還可以靠後來的努力追上，並說明沒有努力的勇氣，就沒有成功的自己。</a:t>
            </a:r>
            <a:endParaRPr lang="en-US" altLang="zh-CN" sz="1800" dirty="0">
              <a:sym typeface="微软雅黑" pitchFamily="34" charset="-122"/>
            </a:endParaRPr>
          </a:p>
        </p:txBody>
      </p:sp>
    </p:spTree>
    <p:extLst>
      <p:ext uri="{BB962C8B-B14F-4D97-AF65-F5344CB8AC3E}">
        <p14:creationId xmlns:p14="http://schemas.microsoft.com/office/powerpoint/2010/main" val="32781520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8" presetClass="emph" presetSubtype="0" fill="hold" nodeType="withEffect">
                                  <p:stCondLst>
                                    <p:cond delay="0"/>
                                  </p:stCondLst>
                                  <p:childTnLst>
                                    <p:animRot by="21600000">
                                      <p:cBhvr>
                                        <p:cTn id="18" dur="3250" fill="hold"/>
                                        <p:tgtEl>
                                          <p:spTgt spid="2"/>
                                        </p:tgtEl>
                                        <p:attrNameLst>
                                          <p:attrName>r</p:attrName>
                                        </p:attrNameLst>
                                      </p:cBhvr>
                                    </p:animRot>
                                  </p:childTnLst>
                                </p:cTn>
                              </p:par>
                              <p:par>
                                <p:cTn id="19" presetID="47" presetClass="entr" presetSubtype="0"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par>
                                <p:cTn id="24" presetID="22" presetClass="entr" presetSubtype="1" fill="hold" grpId="0" nodeType="withEffect">
                                  <p:stCondLst>
                                    <p:cond delay="100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a:spLocks/>
          </p:cNvSpPr>
          <p:nvPr/>
        </p:nvSpPr>
        <p:spPr bwMode="auto">
          <a:xfrm>
            <a:off x="3470181" y="1412776"/>
            <a:ext cx="4786059" cy="4249722"/>
          </a:xfrm>
          <a:custGeom>
            <a:avLst/>
            <a:gdLst>
              <a:gd name="connsiteX0" fmla="*/ 1049919 w 2528137"/>
              <a:gd name="connsiteY0" fmla="*/ 2229814 h 2244829"/>
              <a:gd name="connsiteX1" fmla="*/ 1049919 w 2528137"/>
              <a:gd name="connsiteY1" fmla="*/ 2244829 h 2244829"/>
              <a:gd name="connsiteX2" fmla="*/ 1049919 w 2528137"/>
              <a:gd name="connsiteY2" fmla="*/ 2229814 h 2244829"/>
              <a:gd name="connsiteX3" fmla="*/ 1068249 w 2528137"/>
              <a:gd name="connsiteY3" fmla="*/ 2129417 h 2244829"/>
              <a:gd name="connsiteX4" fmla="*/ 1199701 w 2528137"/>
              <a:gd name="connsiteY4" fmla="*/ 2144022 h 2244829"/>
              <a:gd name="connsiteX5" fmla="*/ 1195945 w 2528137"/>
              <a:gd name="connsiteY5" fmla="*/ 2162278 h 2244829"/>
              <a:gd name="connsiteX6" fmla="*/ 1073134 w 2528137"/>
              <a:gd name="connsiteY6" fmla="*/ 2145222 h 2244829"/>
              <a:gd name="connsiteX7" fmla="*/ 1075760 w 2528137"/>
              <a:gd name="connsiteY7" fmla="*/ 2140371 h 2244829"/>
              <a:gd name="connsiteX8" fmla="*/ 1072004 w 2528137"/>
              <a:gd name="connsiteY8" fmla="*/ 2133068 h 2244829"/>
              <a:gd name="connsiteX9" fmla="*/ 1064493 w 2528137"/>
              <a:gd name="connsiteY9" fmla="*/ 2144022 h 2244829"/>
              <a:gd name="connsiteX10" fmla="*/ 1073134 w 2528137"/>
              <a:gd name="connsiteY10" fmla="*/ 2145222 h 2244829"/>
              <a:gd name="connsiteX11" fmla="*/ 1071065 w 2528137"/>
              <a:gd name="connsiteY11" fmla="*/ 2149042 h 2244829"/>
              <a:gd name="connsiteX12" fmla="*/ 1060737 w 2528137"/>
              <a:gd name="connsiteY12" fmla="*/ 2144022 h 2244829"/>
              <a:gd name="connsiteX13" fmla="*/ 1056981 w 2528137"/>
              <a:gd name="connsiteY13" fmla="*/ 2136719 h 2244829"/>
              <a:gd name="connsiteX14" fmla="*/ 1068249 w 2528137"/>
              <a:gd name="connsiteY14" fmla="*/ 2129417 h 2244829"/>
              <a:gd name="connsiteX15" fmla="*/ 1137275 w 2528137"/>
              <a:gd name="connsiteY15" fmla="*/ 2068010 h 2244829"/>
              <a:gd name="connsiteX16" fmla="*/ 1287032 w 2528137"/>
              <a:gd name="connsiteY16" fmla="*/ 2088006 h 2244829"/>
              <a:gd name="connsiteX17" fmla="*/ 1287032 w 2528137"/>
              <a:gd name="connsiteY17" fmla="*/ 2102974 h 2244829"/>
              <a:gd name="connsiteX18" fmla="*/ 1095793 w 2528137"/>
              <a:gd name="connsiteY18" fmla="*/ 2091748 h 2244829"/>
              <a:gd name="connsiteX19" fmla="*/ 1088294 w 2528137"/>
              <a:gd name="connsiteY19" fmla="*/ 2076780 h 2244829"/>
              <a:gd name="connsiteX20" fmla="*/ 1137275 w 2528137"/>
              <a:gd name="connsiteY20" fmla="*/ 2068010 h 2244829"/>
              <a:gd name="connsiteX21" fmla="*/ 1125381 w 2528137"/>
              <a:gd name="connsiteY21" fmla="*/ 2035856 h 2244829"/>
              <a:gd name="connsiteX22" fmla="*/ 1215375 w 2528137"/>
              <a:gd name="connsiteY22" fmla="*/ 2054617 h 2244829"/>
              <a:gd name="connsiteX23" fmla="*/ 1320369 w 2528137"/>
              <a:gd name="connsiteY23" fmla="*/ 2047113 h 2244829"/>
              <a:gd name="connsiteX24" fmla="*/ 1324119 w 2528137"/>
              <a:gd name="connsiteY24" fmla="*/ 2062122 h 2244829"/>
              <a:gd name="connsiteX25" fmla="*/ 1222875 w 2528137"/>
              <a:gd name="connsiteY25" fmla="*/ 2069626 h 2244829"/>
              <a:gd name="connsiteX26" fmla="*/ 1125381 w 2528137"/>
              <a:gd name="connsiteY26" fmla="*/ 2050865 h 2244829"/>
              <a:gd name="connsiteX27" fmla="*/ 1125381 w 2528137"/>
              <a:gd name="connsiteY27" fmla="*/ 2035856 h 2244829"/>
              <a:gd name="connsiteX28" fmla="*/ 1489219 w 2528137"/>
              <a:gd name="connsiteY28" fmla="*/ 1596088 h 2244829"/>
              <a:gd name="connsiteX29" fmla="*/ 1474111 w 2528137"/>
              <a:gd name="connsiteY29" fmla="*/ 1603642 h 2244829"/>
              <a:gd name="connsiteX30" fmla="*/ 1485442 w 2528137"/>
              <a:gd name="connsiteY30" fmla="*/ 1611196 h 2244829"/>
              <a:gd name="connsiteX31" fmla="*/ 1495736 w 2528137"/>
              <a:gd name="connsiteY31" fmla="*/ 1599469 h 2244829"/>
              <a:gd name="connsiteX32" fmla="*/ 1496609 w 2528137"/>
              <a:gd name="connsiteY32" fmla="*/ 1596088 h 2244829"/>
              <a:gd name="connsiteX33" fmla="*/ 1432594 w 2528137"/>
              <a:gd name="connsiteY33" fmla="*/ 1595313 h 2244829"/>
              <a:gd name="connsiteX34" fmla="*/ 1421144 w 2528137"/>
              <a:gd name="connsiteY34" fmla="*/ 1601860 h 2244829"/>
              <a:gd name="connsiteX35" fmla="*/ 1425083 w 2528137"/>
              <a:gd name="connsiteY35" fmla="*/ 1607086 h 2244829"/>
              <a:gd name="connsiteX36" fmla="*/ 1131468 w 2528137"/>
              <a:gd name="connsiteY36" fmla="*/ 1581234 h 2244829"/>
              <a:gd name="connsiteX37" fmla="*/ 1132204 w 2528137"/>
              <a:gd name="connsiteY37" fmla="*/ 1584957 h 2244829"/>
              <a:gd name="connsiteX38" fmla="*/ 1121214 w 2528137"/>
              <a:gd name="connsiteY38" fmla="*/ 1605794 h 2244829"/>
              <a:gd name="connsiteX39" fmla="*/ 1119685 w 2528137"/>
              <a:gd name="connsiteY39" fmla="*/ 1609079 h 2244829"/>
              <a:gd name="connsiteX40" fmla="*/ 1134157 w 2528137"/>
              <a:gd name="connsiteY40" fmla="*/ 1617243 h 2244829"/>
              <a:gd name="connsiteX41" fmla="*/ 1135279 w 2528137"/>
              <a:gd name="connsiteY41" fmla="*/ 1617721 h 2244829"/>
              <a:gd name="connsiteX42" fmla="*/ 1155406 w 2528137"/>
              <a:gd name="connsiteY42" fmla="*/ 1588724 h 2244829"/>
              <a:gd name="connsiteX43" fmla="*/ 1170223 w 2528137"/>
              <a:gd name="connsiteY43" fmla="*/ 1599930 h 2244829"/>
              <a:gd name="connsiteX44" fmla="*/ 1150850 w 2528137"/>
              <a:gd name="connsiteY44" fmla="*/ 1624351 h 2244829"/>
              <a:gd name="connsiteX45" fmla="*/ 1181998 w 2528137"/>
              <a:gd name="connsiteY45" fmla="*/ 1637615 h 2244829"/>
              <a:gd name="connsiteX46" fmla="*/ 1181927 w 2528137"/>
              <a:gd name="connsiteY46" fmla="*/ 1636967 h 2244829"/>
              <a:gd name="connsiteX47" fmla="*/ 1216390 w 2528137"/>
              <a:gd name="connsiteY47" fmla="*/ 1588145 h 2244829"/>
              <a:gd name="connsiteX48" fmla="*/ 1103815 w 2528137"/>
              <a:gd name="connsiteY48" fmla="*/ 1577712 h 2244829"/>
              <a:gd name="connsiteX49" fmla="*/ 1099209 w 2528137"/>
              <a:gd name="connsiteY49" fmla="*/ 1584428 h 2244829"/>
              <a:gd name="connsiteX50" fmla="*/ 1092732 w 2528137"/>
              <a:gd name="connsiteY50" fmla="*/ 1593874 h 2244829"/>
              <a:gd name="connsiteX51" fmla="*/ 1105826 w 2528137"/>
              <a:gd name="connsiteY51" fmla="*/ 1601261 h 2244829"/>
              <a:gd name="connsiteX52" fmla="*/ 1116337 w 2528137"/>
              <a:gd name="connsiteY52" fmla="*/ 1580003 h 2244829"/>
              <a:gd name="connsiteX53" fmla="*/ 1109999 w 2528137"/>
              <a:gd name="connsiteY53" fmla="*/ 1579487 h 2244829"/>
              <a:gd name="connsiteX54" fmla="*/ 1055187 w 2528137"/>
              <a:gd name="connsiteY54" fmla="*/ 1563761 h 2244829"/>
              <a:gd name="connsiteX55" fmla="*/ 1047083 w 2528137"/>
              <a:gd name="connsiteY55" fmla="*/ 1571679 h 2244829"/>
              <a:gd name="connsiteX56" fmla="*/ 1046667 w 2528137"/>
              <a:gd name="connsiteY56" fmla="*/ 1572303 h 2244829"/>
              <a:gd name="connsiteX57" fmla="*/ 1076759 w 2528137"/>
              <a:gd name="connsiteY57" fmla="*/ 1584864 h 2244829"/>
              <a:gd name="connsiteX58" fmla="*/ 1078937 w 2528137"/>
              <a:gd name="connsiteY58" fmla="*/ 1586092 h 2244829"/>
              <a:gd name="connsiteX59" fmla="*/ 1080159 w 2528137"/>
              <a:gd name="connsiteY59" fmla="*/ 1584428 h 2244829"/>
              <a:gd name="connsiteX60" fmla="*/ 1086911 w 2528137"/>
              <a:gd name="connsiteY60" fmla="*/ 1572863 h 2244829"/>
              <a:gd name="connsiteX61" fmla="*/ 1996962 w 2528137"/>
              <a:gd name="connsiteY61" fmla="*/ 1562064 h 2244829"/>
              <a:gd name="connsiteX62" fmla="*/ 1988142 w 2528137"/>
              <a:gd name="connsiteY62" fmla="*/ 1564179 h 2244829"/>
              <a:gd name="connsiteX63" fmla="*/ 1943336 w 2528137"/>
              <a:gd name="connsiteY63" fmla="*/ 1566807 h 2244829"/>
              <a:gd name="connsiteX64" fmla="*/ 1943336 w 2528137"/>
              <a:gd name="connsiteY64" fmla="*/ 1569612 h 2244829"/>
              <a:gd name="connsiteX65" fmla="*/ 1924352 w 2528137"/>
              <a:gd name="connsiteY65" fmla="*/ 1592300 h 2244829"/>
              <a:gd name="connsiteX66" fmla="*/ 1921271 w 2528137"/>
              <a:gd name="connsiteY66" fmla="*/ 1599667 h 2244829"/>
              <a:gd name="connsiteX67" fmla="*/ 1946888 w 2528137"/>
              <a:gd name="connsiteY67" fmla="*/ 1593241 h 2244829"/>
              <a:gd name="connsiteX68" fmla="*/ 1992368 w 2528137"/>
              <a:gd name="connsiteY68" fmla="*/ 1565788 h 2244829"/>
              <a:gd name="connsiteX69" fmla="*/ 1029896 w 2528137"/>
              <a:gd name="connsiteY69" fmla="*/ 1556505 h 2244829"/>
              <a:gd name="connsiteX70" fmla="*/ 1024101 w 2528137"/>
              <a:gd name="connsiteY70" fmla="*/ 1562884 h 2244829"/>
              <a:gd name="connsiteX71" fmla="*/ 1030316 w 2528137"/>
              <a:gd name="connsiteY71" fmla="*/ 1565478 h 2244829"/>
              <a:gd name="connsiteX72" fmla="*/ 1030741 w 2528137"/>
              <a:gd name="connsiteY72" fmla="*/ 1564684 h 2244829"/>
              <a:gd name="connsiteX73" fmla="*/ 1037222 w 2528137"/>
              <a:gd name="connsiteY73" fmla="*/ 1558607 h 2244829"/>
              <a:gd name="connsiteX74" fmla="*/ 1831047 w 2528137"/>
              <a:gd name="connsiteY74" fmla="*/ 1553987 h 2244829"/>
              <a:gd name="connsiteX75" fmla="*/ 1844382 w 2528137"/>
              <a:gd name="connsiteY75" fmla="*/ 1553987 h 2244829"/>
              <a:gd name="connsiteX76" fmla="*/ 1846287 w 2528137"/>
              <a:gd name="connsiteY76" fmla="*/ 1565472 h 2244829"/>
              <a:gd name="connsiteX77" fmla="*/ 1815807 w 2528137"/>
              <a:gd name="connsiteY77" fmla="*/ 1599930 h 2244829"/>
              <a:gd name="connsiteX78" fmla="*/ 1804377 w 2528137"/>
              <a:gd name="connsiteY78" fmla="*/ 1592273 h 2244829"/>
              <a:gd name="connsiteX79" fmla="*/ 1831047 w 2528137"/>
              <a:gd name="connsiteY79" fmla="*/ 1553987 h 2244829"/>
              <a:gd name="connsiteX80" fmla="*/ 999598 w 2528137"/>
              <a:gd name="connsiteY80" fmla="*/ 1546507 h 2244829"/>
              <a:gd name="connsiteX81" fmla="*/ 995136 w 2528137"/>
              <a:gd name="connsiteY81" fmla="*/ 1553533 h 2244829"/>
              <a:gd name="connsiteX82" fmla="*/ 1006378 w 2528137"/>
              <a:gd name="connsiteY82" fmla="*/ 1556470 h 2244829"/>
              <a:gd name="connsiteX83" fmla="*/ 1010778 w 2528137"/>
              <a:gd name="connsiteY83" fmla="*/ 1551020 h 2244829"/>
              <a:gd name="connsiteX84" fmla="*/ 1006150 w 2528137"/>
              <a:gd name="connsiteY84" fmla="*/ 1549692 h 2244829"/>
              <a:gd name="connsiteX85" fmla="*/ 2211718 w 2528137"/>
              <a:gd name="connsiteY85" fmla="*/ 1507227 h 2244829"/>
              <a:gd name="connsiteX86" fmla="*/ 2198792 w 2528137"/>
              <a:gd name="connsiteY86" fmla="*/ 1527808 h 2244829"/>
              <a:gd name="connsiteX87" fmla="*/ 2195168 w 2528137"/>
              <a:gd name="connsiteY87" fmla="*/ 1527808 h 2244829"/>
              <a:gd name="connsiteX88" fmla="*/ 2209287 w 2528137"/>
              <a:gd name="connsiteY88" fmla="*/ 1532983 h 2244829"/>
              <a:gd name="connsiteX89" fmla="*/ 2246361 w 2528137"/>
              <a:gd name="connsiteY89" fmla="*/ 1532974 h 2244829"/>
              <a:gd name="connsiteX90" fmla="*/ 2255801 w 2528137"/>
              <a:gd name="connsiteY90" fmla="*/ 1512659 h 2244829"/>
              <a:gd name="connsiteX91" fmla="*/ 2232776 w 2528137"/>
              <a:gd name="connsiteY91" fmla="*/ 1509822 h 2244829"/>
              <a:gd name="connsiteX92" fmla="*/ 2228783 w 2528137"/>
              <a:gd name="connsiteY92" fmla="*/ 1524421 h 2244829"/>
              <a:gd name="connsiteX93" fmla="*/ 2213362 w 2528137"/>
              <a:gd name="connsiteY93" fmla="*/ 1520611 h 2244829"/>
              <a:gd name="connsiteX94" fmla="*/ 2215004 w 2528137"/>
              <a:gd name="connsiteY94" fmla="*/ 1507631 h 2244829"/>
              <a:gd name="connsiteX95" fmla="*/ 974657 w 2528137"/>
              <a:gd name="connsiteY95" fmla="*/ 1497645 h 2244829"/>
              <a:gd name="connsiteX96" fmla="*/ 967400 w 2528137"/>
              <a:gd name="connsiteY96" fmla="*/ 1512462 h 2244829"/>
              <a:gd name="connsiteX97" fmla="*/ 974657 w 2528137"/>
              <a:gd name="connsiteY97" fmla="*/ 1497645 h 2244829"/>
              <a:gd name="connsiteX98" fmla="*/ 2177005 w 2528137"/>
              <a:gd name="connsiteY98" fmla="*/ 1491948 h 2244829"/>
              <a:gd name="connsiteX99" fmla="*/ 2172466 w 2528137"/>
              <a:gd name="connsiteY99" fmla="*/ 1512991 h 2244829"/>
              <a:gd name="connsiteX100" fmla="*/ 2167421 w 2528137"/>
              <a:gd name="connsiteY100" fmla="*/ 1516062 h 2244829"/>
              <a:gd name="connsiteX101" fmla="*/ 2176402 w 2528137"/>
              <a:gd name="connsiteY101" fmla="*/ 1520929 h 2244829"/>
              <a:gd name="connsiteX102" fmla="*/ 2184961 w 2528137"/>
              <a:gd name="connsiteY102" fmla="*/ 1524066 h 2244829"/>
              <a:gd name="connsiteX103" fmla="*/ 2183711 w 2528137"/>
              <a:gd name="connsiteY103" fmla="*/ 1516695 h 2244829"/>
              <a:gd name="connsiteX104" fmla="*/ 2194728 w 2528137"/>
              <a:gd name="connsiteY104" fmla="*/ 1500295 h 2244829"/>
              <a:gd name="connsiteX105" fmla="*/ 2338425 w 2528137"/>
              <a:gd name="connsiteY105" fmla="*/ 1490217 h 2244829"/>
              <a:gd name="connsiteX106" fmla="*/ 2308336 w 2528137"/>
              <a:gd name="connsiteY106" fmla="*/ 1504208 h 2244829"/>
              <a:gd name="connsiteX107" fmla="*/ 2278752 w 2528137"/>
              <a:gd name="connsiteY107" fmla="*/ 1509571 h 2244829"/>
              <a:gd name="connsiteX108" fmla="*/ 2266067 w 2528137"/>
              <a:gd name="connsiteY108" fmla="*/ 1532970 h 2244829"/>
              <a:gd name="connsiteX109" fmla="*/ 2266386 w 2528137"/>
              <a:gd name="connsiteY109" fmla="*/ 1532970 h 2244829"/>
              <a:gd name="connsiteX110" fmla="*/ 2337828 w 2528137"/>
              <a:gd name="connsiteY110" fmla="*/ 1491139 h 2244829"/>
              <a:gd name="connsiteX111" fmla="*/ 901820 w 2528137"/>
              <a:gd name="connsiteY111" fmla="*/ 1458991 h 2244829"/>
              <a:gd name="connsiteX112" fmla="*/ 907302 w 2528137"/>
              <a:gd name="connsiteY112" fmla="*/ 1460376 h 2244829"/>
              <a:gd name="connsiteX113" fmla="*/ 903447 w 2528137"/>
              <a:gd name="connsiteY113" fmla="*/ 1475797 h 2244829"/>
              <a:gd name="connsiteX114" fmla="*/ 901820 w 2528137"/>
              <a:gd name="connsiteY114" fmla="*/ 1458991 h 2244829"/>
              <a:gd name="connsiteX115" fmla="*/ 814056 w 2528137"/>
              <a:gd name="connsiteY115" fmla="*/ 1434732 h 2244829"/>
              <a:gd name="connsiteX116" fmla="*/ 812972 w 2528137"/>
              <a:gd name="connsiteY116" fmla="*/ 1438228 h 2244829"/>
              <a:gd name="connsiteX117" fmla="*/ 791495 w 2528137"/>
              <a:gd name="connsiteY117" fmla="*/ 1461379 h 2244829"/>
              <a:gd name="connsiteX118" fmla="*/ 784365 w 2528137"/>
              <a:gd name="connsiteY118" fmla="*/ 1473049 h 2244829"/>
              <a:gd name="connsiteX119" fmla="*/ 792700 w 2528137"/>
              <a:gd name="connsiteY119" fmla="*/ 1477401 h 2244829"/>
              <a:gd name="connsiteX120" fmla="*/ 822098 w 2528137"/>
              <a:gd name="connsiteY120" fmla="*/ 1493591 h 2244829"/>
              <a:gd name="connsiteX121" fmla="*/ 833830 w 2528137"/>
              <a:gd name="connsiteY121" fmla="*/ 1481425 h 2244829"/>
              <a:gd name="connsiteX122" fmla="*/ 843767 w 2528137"/>
              <a:gd name="connsiteY122" fmla="*/ 1468175 h 2244829"/>
              <a:gd name="connsiteX123" fmla="*/ 857017 w 2528137"/>
              <a:gd name="connsiteY123" fmla="*/ 1468175 h 2244829"/>
              <a:gd name="connsiteX124" fmla="*/ 858909 w 2528137"/>
              <a:gd name="connsiteY124" fmla="*/ 1479531 h 2244829"/>
              <a:gd name="connsiteX125" fmla="*/ 845660 w 2528137"/>
              <a:gd name="connsiteY125" fmla="*/ 1494200 h 2244829"/>
              <a:gd name="connsiteX126" fmla="*/ 837093 w 2528137"/>
              <a:gd name="connsiteY126" fmla="*/ 1501849 h 2244829"/>
              <a:gd name="connsiteX127" fmla="*/ 843825 w 2528137"/>
              <a:gd name="connsiteY127" fmla="*/ 1505557 h 2244829"/>
              <a:gd name="connsiteX128" fmla="*/ 897433 w 2528137"/>
              <a:gd name="connsiteY128" fmla="*/ 1524925 h 2244829"/>
              <a:gd name="connsiteX129" fmla="*/ 900136 w 2528137"/>
              <a:gd name="connsiteY129" fmla="*/ 1520664 h 2244829"/>
              <a:gd name="connsiteX130" fmla="*/ 912915 w 2528137"/>
              <a:gd name="connsiteY130" fmla="*/ 1518745 h 2244829"/>
              <a:gd name="connsiteX131" fmla="*/ 914740 w 2528137"/>
              <a:gd name="connsiteY131" fmla="*/ 1528336 h 2244829"/>
              <a:gd name="connsiteX132" fmla="*/ 913395 w 2528137"/>
              <a:gd name="connsiteY132" fmla="*/ 1530692 h 2244829"/>
              <a:gd name="connsiteX133" fmla="*/ 928251 w 2528137"/>
              <a:gd name="connsiteY133" fmla="*/ 1536059 h 2244829"/>
              <a:gd name="connsiteX134" fmla="*/ 978125 w 2528137"/>
              <a:gd name="connsiteY134" fmla="*/ 1549089 h 2244829"/>
              <a:gd name="connsiteX135" fmla="*/ 984976 w 2528137"/>
              <a:gd name="connsiteY135" fmla="*/ 1539398 h 2244829"/>
              <a:gd name="connsiteX136" fmla="*/ 907229 w 2528137"/>
              <a:gd name="connsiteY136" fmla="*/ 1501598 h 2244829"/>
              <a:gd name="connsiteX137" fmla="*/ 822272 w 2528137"/>
              <a:gd name="connsiteY137" fmla="*/ 1442477 h 2244829"/>
              <a:gd name="connsiteX138" fmla="*/ 689739 w 2528137"/>
              <a:gd name="connsiteY138" fmla="*/ 1427128 h 2244829"/>
              <a:gd name="connsiteX139" fmla="*/ 688582 w 2528137"/>
              <a:gd name="connsiteY139" fmla="*/ 1428292 h 2244829"/>
              <a:gd name="connsiteX140" fmla="*/ 689747 w 2528137"/>
              <a:gd name="connsiteY140" fmla="*/ 1428831 h 2244829"/>
              <a:gd name="connsiteX141" fmla="*/ 702899 w 2528137"/>
              <a:gd name="connsiteY141" fmla="*/ 1434309 h 2244829"/>
              <a:gd name="connsiteX142" fmla="*/ 699926 w 2528137"/>
              <a:gd name="connsiteY142" fmla="*/ 1427128 h 2244829"/>
              <a:gd name="connsiteX143" fmla="*/ 689739 w 2528137"/>
              <a:gd name="connsiteY143" fmla="*/ 1427128 h 2244829"/>
              <a:gd name="connsiteX144" fmla="*/ 557437 w 2528137"/>
              <a:gd name="connsiteY144" fmla="*/ 1243075 h 2244829"/>
              <a:gd name="connsiteX145" fmla="*/ 500743 w 2528137"/>
              <a:gd name="connsiteY145" fmla="*/ 1244827 h 2244829"/>
              <a:gd name="connsiteX146" fmla="*/ 506797 w 2528137"/>
              <a:gd name="connsiteY146" fmla="*/ 1250934 h 2244829"/>
              <a:gd name="connsiteX147" fmla="*/ 505117 w 2528137"/>
              <a:gd name="connsiteY147" fmla="*/ 1261033 h 2244829"/>
              <a:gd name="connsiteX148" fmla="*/ 483058 w 2528137"/>
              <a:gd name="connsiteY148" fmla="*/ 1279932 h 2244829"/>
              <a:gd name="connsiteX149" fmla="*/ 472029 w 2528137"/>
              <a:gd name="connsiteY149" fmla="*/ 1291271 h 2244829"/>
              <a:gd name="connsiteX150" fmla="*/ 468353 w 2528137"/>
              <a:gd name="connsiteY150" fmla="*/ 1298830 h 2244829"/>
              <a:gd name="connsiteX151" fmla="*/ 461000 w 2528137"/>
              <a:gd name="connsiteY151" fmla="*/ 1298830 h 2244829"/>
              <a:gd name="connsiteX152" fmla="*/ 461000 w 2528137"/>
              <a:gd name="connsiteY152" fmla="*/ 1307409 h 2244829"/>
              <a:gd name="connsiteX153" fmla="*/ 493590 w 2528137"/>
              <a:gd name="connsiteY153" fmla="*/ 1315602 h 2244829"/>
              <a:gd name="connsiteX154" fmla="*/ 494007 w 2528137"/>
              <a:gd name="connsiteY154" fmla="*/ 1313952 h 2244829"/>
              <a:gd name="connsiteX155" fmla="*/ 530696 w 2528137"/>
              <a:gd name="connsiteY155" fmla="*/ 1268352 h 2244829"/>
              <a:gd name="connsiteX156" fmla="*/ 408025 w 2528137"/>
              <a:gd name="connsiteY156" fmla="*/ 1235467 h 2244829"/>
              <a:gd name="connsiteX157" fmla="*/ 408046 w 2528137"/>
              <a:gd name="connsiteY157" fmla="*/ 1235900 h 2244829"/>
              <a:gd name="connsiteX158" fmla="*/ 384344 w 2528137"/>
              <a:gd name="connsiteY158" fmla="*/ 1262636 h 2244829"/>
              <a:gd name="connsiteX159" fmla="*/ 374649 w 2528137"/>
              <a:gd name="connsiteY159" fmla="*/ 1278540 h 2244829"/>
              <a:gd name="connsiteX160" fmla="*/ 383526 w 2528137"/>
              <a:gd name="connsiteY160" fmla="*/ 1281421 h 2244829"/>
              <a:gd name="connsiteX161" fmla="*/ 440925 w 2528137"/>
              <a:gd name="connsiteY161" fmla="*/ 1302362 h 2244829"/>
              <a:gd name="connsiteX162" fmla="*/ 449817 w 2528137"/>
              <a:gd name="connsiteY162" fmla="*/ 1304598 h 2244829"/>
              <a:gd name="connsiteX163" fmla="*/ 449512 w 2528137"/>
              <a:gd name="connsiteY163" fmla="*/ 1293633 h 2244829"/>
              <a:gd name="connsiteX164" fmla="*/ 457324 w 2528137"/>
              <a:gd name="connsiteY164" fmla="*/ 1279932 h 2244829"/>
              <a:gd name="connsiteX165" fmla="*/ 494088 w 2528137"/>
              <a:gd name="connsiteY165" fmla="*/ 1245914 h 2244829"/>
              <a:gd name="connsiteX166" fmla="*/ 497111 w 2528137"/>
              <a:gd name="connsiteY166" fmla="*/ 1244939 h 2244829"/>
              <a:gd name="connsiteX167" fmla="*/ 474348 w 2528137"/>
              <a:gd name="connsiteY167" fmla="*/ 1245643 h 2244829"/>
              <a:gd name="connsiteX168" fmla="*/ 465359 w 2528137"/>
              <a:gd name="connsiteY168" fmla="*/ 1244264 h 2244829"/>
              <a:gd name="connsiteX169" fmla="*/ 465430 w 2528137"/>
              <a:gd name="connsiteY169" fmla="*/ 1244333 h 2244829"/>
              <a:gd name="connsiteX170" fmla="*/ 463723 w 2528137"/>
              <a:gd name="connsiteY170" fmla="*/ 1254229 h 2244829"/>
              <a:gd name="connsiteX171" fmla="*/ 426370 w 2528137"/>
              <a:gd name="connsiteY171" fmla="*/ 1291271 h 2244829"/>
              <a:gd name="connsiteX172" fmla="*/ 415164 w 2528137"/>
              <a:gd name="connsiteY172" fmla="*/ 1280158 h 2244829"/>
              <a:gd name="connsiteX173" fmla="*/ 431040 w 2528137"/>
              <a:gd name="connsiteY173" fmla="*/ 1258397 h 2244829"/>
              <a:gd name="connsiteX174" fmla="*/ 449741 w 2528137"/>
              <a:gd name="connsiteY174" fmla="*/ 1241867 h 2244829"/>
              <a:gd name="connsiteX175" fmla="*/ 646775 w 2528137"/>
              <a:gd name="connsiteY175" fmla="*/ 1228339 h 2244829"/>
              <a:gd name="connsiteX176" fmla="*/ 612872 w 2528137"/>
              <a:gd name="connsiteY176" fmla="*/ 1234030 h 2244829"/>
              <a:gd name="connsiteX177" fmla="*/ 585205 w 2528137"/>
              <a:gd name="connsiteY177" fmla="*/ 1239977 h 2244829"/>
              <a:gd name="connsiteX178" fmla="*/ 584318 w 2528137"/>
              <a:gd name="connsiteY178" fmla="*/ 1243226 h 2244829"/>
              <a:gd name="connsiteX179" fmla="*/ 542926 w 2528137"/>
              <a:gd name="connsiteY179" fmla="*/ 1276727 h 2244829"/>
              <a:gd name="connsiteX180" fmla="*/ 513822 w 2528137"/>
              <a:gd name="connsiteY180" fmla="*/ 1310229 h 2244829"/>
              <a:gd name="connsiteX181" fmla="*/ 512090 w 2528137"/>
              <a:gd name="connsiteY181" fmla="*/ 1312937 h 2244829"/>
              <a:gd name="connsiteX182" fmla="*/ 501533 w 2528137"/>
              <a:gd name="connsiteY182" fmla="*/ 1310229 h 2244829"/>
              <a:gd name="connsiteX183" fmla="*/ 497770 w 2528137"/>
              <a:gd name="connsiteY183" fmla="*/ 1313952 h 2244829"/>
              <a:gd name="connsiteX184" fmla="*/ 507265 w 2528137"/>
              <a:gd name="connsiteY184" fmla="*/ 1317083 h 2244829"/>
              <a:gd name="connsiteX185" fmla="*/ 509419 w 2528137"/>
              <a:gd name="connsiteY185" fmla="*/ 1317113 h 2244829"/>
              <a:gd name="connsiteX186" fmla="*/ 512090 w 2528137"/>
              <a:gd name="connsiteY186" fmla="*/ 1312937 h 2244829"/>
              <a:gd name="connsiteX187" fmla="*/ 514233 w 2528137"/>
              <a:gd name="connsiteY187" fmla="*/ 1313486 h 2244829"/>
              <a:gd name="connsiteX188" fmla="*/ 513786 w 2528137"/>
              <a:gd name="connsiteY188" fmla="*/ 1317173 h 2244829"/>
              <a:gd name="connsiteX189" fmla="*/ 541745 w 2528137"/>
              <a:gd name="connsiteY189" fmla="*/ 1317561 h 2244829"/>
              <a:gd name="connsiteX190" fmla="*/ 549300 w 2528137"/>
              <a:gd name="connsiteY190" fmla="*/ 1302104 h 2244829"/>
              <a:gd name="connsiteX191" fmla="*/ 573475 w 2528137"/>
              <a:gd name="connsiteY191" fmla="*/ 1283879 h 2244829"/>
              <a:gd name="connsiteX192" fmla="*/ 647861 w 2528137"/>
              <a:gd name="connsiteY192" fmla="*/ 1231543 h 2244829"/>
              <a:gd name="connsiteX193" fmla="*/ 659018 w 2528137"/>
              <a:gd name="connsiteY193" fmla="*/ 1231543 h 2244829"/>
              <a:gd name="connsiteX194" fmla="*/ 659019 w 2528137"/>
              <a:gd name="connsiteY194" fmla="*/ 1242758 h 2244829"/>
              <a:gd name="connsiteX195" fmla="*/ 606949 w 2528137"/>
              <a:gd name="connsiteY195" fmla="*/ 1280141 h 2244829"/>
              <a:gd name="connsiteX196" fmla="*/ 559877 w 2528137"/>
              <a:gd name="connsiteY196" fmla="*/ 1314311 h 2244829"/>
              <a:gd name="connsiteX197" fmla="*/ 557778 w 2528137"/>
              <a:gd name="connsiteY197" fmla="*/ 1317784 h 2244829"/>
              <a:gd name="connsiteX198" fmla="*/ 562404 w 2528137"/>
              <a:gd name="connsiteY198" fmla="*/ 1317848 h 2244829"/>
              <a:gd name="connsiteX199" fmla="*/ 573661 w 2528137"/>
              <a:gd name="connsiteY199" fmla="*/ 1325357 h 2244829"/>
              <a:gd name="connsiteX200" fmla="*/ 579524 w 2528137"/>
              <a:gd name="connsiteY200" fmla="*/ 1350081 h 2244829"/>
              <a:gd name="connsiteX201" fmla="*/ 580621 w 2528137"/>
              <a:gd name="connsiteY201" fmla="*/ 1351778 h 2244829"/>
              <a:gd name="connsiteX202" fmla="*/ 671322 w 2528137"/>
              <a:gd name="connsiteY202" fmla="*/ 1257637 h 2244829"/>
              <a:gd name="connsiteX203" fmla="*/ 677361 w 2528137"/>
              <a:gd name="connsiteY203" fmla="*/ 1252968 h 2244829"/>
              <a:gd name="connsiteX204" fmla="*/ 682690 w 2528137"/>
              <a:gd name="connsiteY204" fmla="*/ 1254328 h 2244829"/>
              <a:gd name="connsiteX205" fmla="*/ 682690 w 2528137"/>
              <a:gd name="connsiteY205" fmla="*/ 1265201 h 2244829"/>
              <a:gd name="connsiteX206" fmla="*/ 591742 w 2528137"/>
              <a:gd name="connsiteY206" fmla="*/ 1367314 h 2244829"/>
              <a:gd name="connsiteX207" fmla="*/ 599321 w 2528137"/>
              <a:gd name="connsiteY207" fmla="*/ 1355968 h 2244829"/>
              <a:gd name="connsiteX208" fmla="*/ 587952 w 2528137"/>
              <a:gd name="connsiteY208" fmla="*/ 1344622 h 2244829"/>
              <a:gd name="connsiteX209" fmla="*/ 580685 w 2528137"/>
              <a:gd name="connsiteY209" fmla="*/ 1351876 h 2244829"/>
              <a:gd name="connsiteX210" fmla="*/ 589665 w 2528137"/>
              <a:gd name="connsiteY210" fmla="*/ 1365759 h 2244829"/>
              <a:gd name="connsiteX211" fmla="*/ 591742 w 2528137"/>
              <a:gd name="connsiteY211" fmla="*/ 1367314 h 2244829"/>
              <a:gd name="connsiteX212" fmla="*/ 590671 w 2528137"/>
              <a:gd name="connsiteY212" fmla="*/ 1367314 h 2244829"/>
              <a:gd name="connsiteX213" fmla="*/ 593126 w 2528137"/>
              <a:gd name="connsiteY213" fmla="*/ 1371111 h 2244829"/>
              <a:gd name="connsiteX214" fmla="*/ 605639 w 2528137"/>
              <a:gd name="connsiteY214" fmla="*/ 1380652 h 2244829"/>
              <a:gd name="connsiteX215" fmla="*/ 608705 w 2528137"/>
              <a:gd name="connsiteY215" fmla="*/ 1375999 h 2244829"/>
              <a:gd name="connsiteX216" fmla="*/ 611972 w 2528137"/>
              <a:gd name="connsiteY216" fmla="*/ 1376463 h 2244829"/>
              <a:gd name="connsiteX217" fmla="*/ 611053 w 2528137"/>
              <a:gd name="connsiteY217" fmla="*/ 1377400 h 2244829"/>
              <a:gd name="connsiteX218" fmla="*/ 622325 w 2528137"/>
              <a:gd name="connsiteY218" fmla="*/ 1381135 h 2244829"/>
              <a:gd name="connsiteX219" fmla="*/ 618568 w 2528137"/>
              <a:gd name="connsiteY219" fmla="*/ 1377400 h 2244829"/>
              <a:gd name="connsiteX220" fmla="*/ 611972 w 2528137"/>
              <a:gd name="connsiteY220" fmla="*/ 1376463 h 2244829"/>
              <a:gd name="connsiteX221" fmla="*/ 617863 w 2528137"/>
              <a:gd name="connsiteY221" fmla="*/ 1370455 h 2244829"/>
              <a:gd name="connsiteX222" fmla="*/ 641110 w 2528137"/>
              <a:gd name="connsiteY222" fmla="*/ 1336312 h 2244829"/>
              <a:gd name="connsiteX223" fmla="*/ 693709 w 2528137"/>
              <a:gd name="connsiteY223" fmla="*/ 1272812 h 2244829"/>
              <a:gd name="connsiteX224" fmla="*/ 705450 w 2528137"/>
              <a:gd name="connsiteY224" fmla="*/ 1271411 h 2244829"/>
              <a:gd name="connsiteX225" fmla="*/ 708737 w 2528137"/>
              <a:gd name="connsiteY225" fmla="*/ 1284018 h 2244829"/>
              <a:gd name="connsiteX226" fmla="*/ 648624 w 2528137"/>
              <a:gd name="connsiteY226" fmla="*/ 1354988 h 2244829"/>
              <a:gd name="connsiteX227" fmla="*/ 635005 w 2528137"/>
              <a:gd name="connsiteY227" fmla="*/ 1376466 h 2244829"/>
              <a:gd name="connsiteX228" fmla="*/ 619627 w 2528137"/>
              <a:gd name="connsiteY228" fmla="*/ 1391319 h 2244829"/>
              <a:gd name="connsiteX229" fmla="*/ 636512 w 2528137"/>
              <a:gd name="connsiteY229" fmla="*/ 1404194 h 2244829"/>
              <a:gd name="connsiteX230" fmla="*/ 651102 w 2528137"/>
              <a:gd name="connsiteY230" fmla="*/ 1410946 h 2244829"/>
              <a:gd name="connsiteX231" fmla="*/ 712240 w 2528137"/>
              <a:gd name="connsiteY231" fmla="*/ 1317296 h 2244829"/>
              <a:gd name="connsiteX232" fmla="*/ 725353 w 2528137"/>
              <a:gd name="connsiteY232" fmla="*/ 1315420 h 2244829"/>
              <a:gd name="connsiteX233" fmla="*/ 727226 w 2528137"/>
              <a:gd name="connsiteY233" fmla="*/ 1324800 h 2244829"/>
              <a:gd name="connsiteX234" fmla="*/ 667283 w 2528137"/>
              <a:gd name="connsiteY234" fmla="*/ 1411519 h 2244829"/>
              <a:gd name="connsiteX235" fmla="*/ 667283 w 2528137"/>
              <a:gd name="connsiteY235" fmla="*/ 1408757 h 2244829"/>
              <a:gd name="connsiteX236" fmla="*/ 656043 w 2528137"/>
              <a:gd name="connsiteY236" fmla="*/ 1407350 h 2244829"/>
              <a:gd name="connsiteX237" fmla="*/ 652026 w 2528137"/>
              <a:gd name="connsiteY237" fmla="*/ 1411374 h 2244829"/>
              <a:gd name="connsiteX238" fmla="*/ 663661 w 2528137"/>
              <a:gd name="connsiteY238" fmla="*/ 1416759 h 2244829"/>
              <a:gd name="connsiteX239" fmla="*/ 667283 w 2528137"/>
              <a:gd name="connsiteY239" fmla="*/ 1411519 h 2244829"/>
              <a:gd name="connsiteX240" fmla="*/ 667283 w 2528137"/>
              <a:gd name="connsiteY240" fmla="*/ 1418435 h 2244829"/>
              <a:gd name="connsiteX241" fmla="*/ 688044 w 2528137"/>
              <a:gd name="connsiteY241" fmla="*/ 1428043 h 2244829"/>
              <a:gd name="connsiteX242" fmla="*/ 701778 w 2528137"/>
              <a:gd name="connsiteY242" fmla="*/ 1403367 h 2244829"/>
              <a:gd name="connsiteX243" fmla="*/ 726781 w 2528137"/>
              <a:gd name="connsiteY243" fmla="*/ 1371220 h 2244829"/>
              <a:gd name="connsiteX244" fmla="*/ 739282 w 2528137"/>
              <a:gd name="connsiteY244" fmla="*/ 1371220 h 2244829"/>
              <a:gd name="connsiteX245" fmla="*/ 737893 w 2528137"/>
              <a:gd name="connsiteY245" fmla="*/ 1382402 h 2244829"/>
              <a:gd name="connsiteX246" fmla="*/ 716594 w 2528137"/>
              <a:gd name="connsiteY246" fmla="*/ 1408958 h 2244829"/>
              <a:gd name="connsiteX247" fmla="*/ 702980 w 2528137"/>
              <a:gd name="connsiteY247" fmla="*/ 1434342 h 2244829"/>
              <a:gd name="connsiteX248" fmla="*/ 736181 w 2528137"/>
              <a:gd name="connsiteY248" fmla="*/ 1448169 h 2244829"/>
              <a:gd name="connsiteX249" fmla="*/ 735285 w 2528137"/>
              <a:gd name="connsiteY249" fmla="*/ 1445257 h 2244829"/>
              <a:gd name="connsiteX250" fmla="*/ 761478 w 2528137"/>
              <a:gd name="connsiteY250" fmla="*/ 1415624 h 2244829"/>
              <a:gd name="connsiteX251" fmla="*/ 774575 w 2528137"/>
              <a:gd name="connsiteY251" fmla="*/ 1415161 h 2244829"/>
              <a:gd name="connsiteX252" fmla="*/ 776446 w 2528137"/>
              <a:gd name="connsiteY252" fmla="*/ 1423032 h 2244829"/>
              <a:gd name="connsiteX253" fmla="*/ 750252 w 2528137"/>
              <a:gd name="connsiteY253" fmla="*/ 1452665 h 2244829"/>
              <a:gd name="connsiteX254" fmla="*/ 748241 w 2528137"/>
              <a:gd name="connsiteY254" fmla="*/ 1454193 h 2244829"/>
              <a:gd name="connsiteX255" fmla="*/ 770541 w 2528137"/>
              <a:gd name="connsiteY255" fmla="*/ 1465833 h 2244829"/>
              <a:gd name="connsiteX256" fmla="*/ 798031 w 2528137"/>
              <a:gd name="connsiteY256" fmla="*/ 1426888 h 2244829"/>
              <a:gd name="connsiteX257" fmla="*/ 805735 w 2528137"/>
              <a:gd name="connsiteY257" fmla="*/ 1426888 h 2244829"/>
              <a:gd name="connsiteX258" fmla="*/ 784194 w 2528137"/>
              <a:gd name="connsiteY258" fmla="*/ 1406582 h 2244829"/>
              <a:gd name="connsiteX259" fmla="*/ 757029 w 2528137"/>
              <a:gd name="connsiteY259" fmla="*/ 1366465 h 2244829"/>
              <a:gd name="connsiteX260" fmla="*/ 723234 w 2528137"/>
              <a:gd name="connsiteY260" fmla="*/ 1268869 h 2244829"/>
              <a:gd name="connsiteX261" fmla="*/ 646775 w 2528137"/>
              <a:gd name="connsiteY261" fmla="*/ 1228339 h 2244829"/>
              <a:gd name="connsiteX262" fmla="*/ 359803 w 2528137"/>
              <a:gd name="connsiteY262" fmla="*/ 1224426 h 2244829"/>
              <a:gd name="connsiteX263" fmla="*/ 329276 w 2528137"/>
              <a:gd name="connsiteY263" fmla="*/ 1247663 h 2244829"/>
              <a:gd name="connsiteX264" fmla="*/ 312138 w 2528137"/>
              <a:gd name="connsiteY264" fmla="*/ 1258603 h 2244829"/>
              <a:gd name="connsiteX265" fmla="*/ 322259 w 2528137"/>
              <a:gd name="connsiteY265" fmla="*/ 1261536 h 2244829"/>
              <a:gd name="connsiteX266" fmla="*/ 358965 w 2528137"/>
              <a:gd name="connsiteY266" fmla="*/ 1273449 h 2244829"/>
              <a:gd name="connsiteX267" fmla="*/ 387541 w 2528137"/>
              <a:gd name="connsiteY267" fmla="*/ 1232324 h 2244829"/>
              <a:gd name="connsiteX268" fmla="*/ 374957 w 2528137"/>
              <a:gd name="connsiteY268" fmla="*/ 1230393 h 2244829"/>
              <a:gd name="connsiteX269" fmla="*/ 298837 w 2528137"/>
              <a:gd name="connsiteY269" fmla="*/ 1137434 h 2244829"/>
              <a:gd name="connsiteX270" fmla="*/ 291579 w 2528137"/>
              <a:gd name="connsiteY270" fmla="*/ 1156710 h 2244829"/>
              <a:gd name="connsiteX271" fmla="*/ 298837 w 2528137"/>
              <a:gd name="connsiteY271" fmla="*/ 1137434 h 2244829"/>
              <a:gd name="connsiteX272" fmla="*/ 223742 w 2528137"/>
              <a:gd name="connsiteY272" fmla="*/ 1109741 h 2244829"/>
              <a:gd name="connsiteX273" fmla="*/ 231283 w 2528137"/>
              <a:gd name="connsiteY273" fmla="*/ 1111126 h 2244829"/>
              <a:gd name="connsiteX274" fmla="*/ 223743 w 2528137"/>
              <a:gd name="connsiteY274" fmla="*/ 1126547 h 2244829"/>
              <a:gd name="connsiteX275" fmla="*/ 223742 w 2528137"/>
              <a:gd name="connsiteY275" fmla="*/ 1109741 h 2244829"/>
              <a:gd name="connsiteX276" fmla="*/ 158349 w 2528137"/>
              <a:gd name="connsiteY276" fmla="*/ 1109012 h 2244829"/>
              <a:gd name="connsiteX277" fmla="*/ 163636 w 2528137"/>
              <a:gd name="connsiteY277" fmla="*/ 1122267 h 2244829"/>
              <a:gd name="connsiteX278" fmla="*/ 114758 w 2528137"/>
              <a:gd name="connsiteY278" fmla="*/ 1156200 h 2244829"/>
              <a:gd name="connsiteX279" fmla="*/ 107238 w 2528137"/>
              <a:gd name="connsiteY279" fmla="*/ 1141119 h 2244829"/>
              <a:gd name="connsiteX280" fmla="*/ 152357 w 2528137"/>
              <a:gd name="connsiteY280" fmla="*/ 1110956 h 2244829"/>
              <a:gd name="connsiteX281" fmla="*/ 158349 w 2528137"/>
              <a:gd name="connsiteY281" fmla="*/ 1109012 h 2244829"/>
              <a:gd name="connsiteX282" fmla="*/ 266236 w 2528137"/>
              <a:gd name="connsiteY282" fmla="*/ 1106024 h 2244829"/>
              <a:gd name="connsiteX283" fmla="*/ 272983 w 2528137"/>
              <a:gd name="connsiteY283" fmla="*/ 1107951 h 2244829"/>
              <a:gd name="connsiteX284" fmla="*/ 265726 w 2528137"/>
              <a:gd name="connsiteY284" fmla="*/ 1123372 h 2244829"/>
              <a:gd name="connsiteX285" fmla="*/ 266236 w 2528137"/>
              <a:gd name="connsiteY285" fmla="*/ 1106024 h 2244829"/>
              <a:gd name="connsiteX286" fmla="*/ 44217 w 2528137"/>
              <a:gd name="connsiteY286" fmla="*/ 1074069 h 2244829"/>
              <a:gd name="connsiteX287" fmla="*/ 47942 w 2528137"/>
              <a:gd name="connsiteY287" fmla="*/ 1074069 h 2244829"/>
              <a:gd name="connsiteX288" fmla="*/ 44749 w 2528137"/>
              <a:gd name="connsiteY288" fmla="*/ 1075683 h 2244829"/>
              <a:gd name="connsiteX289" fmla="*/ 138436 w 2528137"/>
              <a:gd name="connsiteY289" fmla="*/ 1044121 h 2244829"/>
              <a:gd name="connsiteX290" fmla="*/ 107804 w 2528137"/>
              <a:gd name="connsiteY290" fmla="*/ 1083349 h 2244829"/>
              <a:gd name="connsiteX291" fmla="*/ 69676 w 2528137"/>
              <a:gd name="connsiteY291" fmla="*/ 1129331 h 2244829"/>
              <a:gd name="connsiteX292" fmla="*/ 108379 w 2528137"/>
              <a:gd name="connsiteY292" fmla="*/ 1171436 h 2244829"/>
              <a:gd name="connsiteX293" fmla="*/ 135419 w 2528137"/>
              <a:gd name="connsiteY293" fmla="*/ 1191049 h 2244829"/>
              <a:gd name="connsiteX294" fmla="*/ 153919 w 2528137"/>
              <a:gd name="connsiteY294" fmla="*/ 1170962 h 2244829"/>
              <a:gd name="connsiteX295" fmla="*/ 201114 w 2528137"/>
              <a:gd name="connsiteY295" fmla="*/ 1137364 h 2244829"/>
              <a:gd name="connsiteX296" fmla="*/ 212329 w 2528137"/>
              <a:gd name="connsiteY296" fmla="*/ 1152507 h 2244829"/>
              <a:gd name="connsiteX297" fmla="*/ 165134 w 2528137"/>
              <a:gd name="connsiteY297" fmla="*/ 1182318 h 2244829"/>
              <a:gd name="connsiteX298" fmla="*/ 147460 w 2528137"/>
              <a:gd name="connsiteY298" fmla="*/ 1199784 h 2244829"/>
              <a:gd name="connsiteX299" fmla="*/ 157628 w 2528137"/>
              <a:gd name="connsiteY299" fmla="*/ 1207159 h 2244829"/>
              <a:gd name="connsiteX300" fmla="*/ 200472 w 2528137"/>
              <a:gd name="connsiteY300" fmla="*/ 1225261 h 2244829"/>
              <a:gd name="connsiteX301" fmla="*/ 201436 w 2528137"/>
              <a:gd name="connsiteY301" fmla="*/ 1224305 h 2244829"/>
              <a:gd name="connsiteX302" fmla="*/ 242829 w 2528137"/>
              <a:gd name="connsiteY302" fmla="*/ 1194459 h 2244829"/>
              <a:gd name="connsiteX303" fmla="*/ 254118 w 2528137"/>
              <a:gd name="connsiteY303" fmla="*/ 1209382 h 2244829"/>
              <a:gd name="connsiteX304" fmla="*/ 229659 w 2528137"/>
              <a:gd name="connsiteY304" fmla="*/ 1222906 h 2244829"/>
              <a:gd name="connsiteX305" fmla="*/ 217116 w 2528137"/>
              <a:gd name="connsiteY305" fmla="*/ 1231275 h 2244829"/>
              <a:gd name="connsiteX306" fmla="*/ 264568 w 2528137"/>
              <a:gd name="connsiteY306" fmla="*/ 1244818 h 2244829"/>
              <a:gd name="connsiteX307" fmla="*/ 290752 w 2528137"/>
              <a:gd name="connsiteY307" fmla="*/ 1252406 h 2244829"/>
              <a:gd name="connsiteX308" fmla="*/ 342237 w 2528137"/>
              <a:gd name="connsiteY308" fmla="*/ 1217509 h 2244829"/>
              <a:gd name="connsiteX309" fmla="*/ 282608 w 2528137"/>
              <a:gd name="connsiteY309" fmla="*/ 1194029 h 2244829"/>
              <a:gd name="connsiteX310" fmla="*/ 205043 w 2528137"/>
              <a:gd name="connsiteY310" fmla="*/ 1133736 h 2244829"/>
              <a:gd name="connsiteX311" fmla="*/ 142206 w 2528137"/>
              <a:gd name="connsiteY311" fmla="*/ 1051506 h 2244829"/>
              <a:gd name="connsiteX312" fmla="*/ 113275 w 2528137"/>
              <a:gd name="connsiteY312" fmla="*/ 989611 h 2244829"/>
              <a:gd name="connsiteX313" fmla="*/ 85187 w 2528137"/>
              <a:gd name="connsiteY313" fmla="*/ 1030776 h 2244829"/>
              <a:gd name="connsiteX314" fmla="*/ 58054 w 2528137"/>
              <a:gd name="connsiteY314" fmla="*/ 1070543 h 2244829"/>
              <a:gd name="connsiteX315" fmla="*/ 55856 w 2528137"/>
              <a:gd name="connsiteY315" fmla="*/ 1063246 h 2244829"/>
              <a:gd name="connsiteX316" fmla="*/ 44217 w 2528137"/>
              <a:gd name="connsiteY316" fmla="*/ 1066540 h 2244829"/>
              <a:gd name="connsiteX317" fmla="*/ 40493 w 2528137"/>
              <a:gd name="connsiteY317" fmla="*/ 1077834 h 2244829"/>
              <a:gd name="connsiteX318" fmla="*/ 44749 w 2528137"/>
              <a:gd name="connsiteY318" fmla="*/ 1075683 h 2244829"/>
              <a:gd name="connsiteX319" fmla="*/ 47942 w 2528137"/>
              <a:gd name="connsiteY319" fmla="*/ 1085363 h 2244829"/>
              <a:gd name="connsiteX320" fmla="*/ 58054 w 2528137"/>
              <a:gd name="connsiteY320" fmla="*/ 1070543 h 2244829"/>
              <a:gd name="connsiteX321" fmla="*/ 59115 w 2528137"/>
              <a:gd name="connsiteY321" fmla="*/ 1074069 h 2244829"/>
              <a:gd name="connsiteX322" fmla="*/ 51666 w 2528137"/>
              <a:gd name="connsiteY322" fmla="*/ 1089128 h 2244829"/>
              <a:gd name="connsiteX323" fmla="*/ 47942 w 2528137"/>
              <a:gd name="connsiteY323" fmla="*/ 1089128 h 2244829"/>
              <a:gd name="connsiteX324" fmla="*/ 45151 w 2528137"/>
              <a:gd name="connsiteY324" fmla="*/ 1089128 h 2244829"/>
              <a:gd name="connsiteX325" fmla="*/ 61195 w 2528137"/>
              <a:gd name="connsiteY325" fmla="*/ 1115864 h 2244829"/>
              <a:gd name="connsiteX326" fmla="*/ 91449 w 2528137"/>
              <a:gd name="connsiteY326" fmla="*/ 1075859 h 2244829"/>
              <a:gd name="connsiteX327" fmla="*/ 129175 w 2528137"/>
              <a:gd name="connsiteY327" fmla="*/ 1025973 h 2244829"/>
              <a:gd name="connsiteX328" fmla="*/ 118642 w 2528137"/>
              <a:gd name="connsiteY328" fmla="*/ 1005333 h 2244829"/>
              <a:gd name="connsiteX329" fmla="*/ 95576 w 2528137"/>
              <a:gd name="connsiteY329" fmla="*/ 915443 h 2244829"/>
              <a:gd name="connsiteX330" fmla="*/ 65735 w 2528137"/>
              <a:gd name="connsiteY330" fmla="*/ 936349 h 2244829"/>
              <a:gd name="connsiteX331" fmla="*/ 32809 w 2528137"/>
              <a:gd name="connsiteY331" fmla="*/ 968961 h 2244829"/>
              <a:gd name="connsiteX332" fmla="*/ 26355 w 2528137"/>
              <a:gd name="connsiteY332" fmla="*/ 968962 h 2244829"/>
              <a:gd name="connsiteX333" fmla="*/ 23015 w 2528137"/>
              <a:gd name="connsiteY333" fmla="*/ 989828 h 2244829"/>
              <a:gd name="connsiteX334" fmla="*/ 25806 w 2528137"/>
              <a:gd name="connsiteY334" fmla="*/ 1027737 h 2244829"/>
              <a:gd name="connsiteX335" fmla="*/ 88923 w 2528137"/>
              <a:gd name="connsiteY335" fmla="*/ 961112 h 2244829"/>
              <a:gd name="connsiteX336" fmla="*/ 100163 w 2528137"/>
              <a:gd name="connsiteY336" fmla="*/ 976098 h 2244829"/>
              <a:gd name="connsiteX337" fmla="*/ 32726 w 2528137"/>
              <a:gd name="connsiteY337" fmla="*/ 1043535 h 2244829"/>
              <a:gd name="connsiteX338" fmla="*/ 28696 w 2528137"/>
              <a:gd name="connsiteY338" fmla="*/ 1043535 h 2244829"/>
              <a:gd name="connsiteX339" fmla="*/ 36900 w 2528137"/>
              <a:gd name="connsiteY339" fmla="*/ 1068918 h 2244829"/>
              <a:gd name="connsiteX340" fmla="*/ 73548 w 2528137"/>
              <a:gd name="connsiteY340" fmla="*/ 1019953 h 2244829"/>
              <a:gd name="connsiteX341" fmla="*/ 107752 w 2528137"/>
              <a:gd name="connsiteY341" fmla="*/ 973430 h 2244829"/>
              <a:gd name="connsiteX342" fmla="*/ 102250 w 2528137"/>
              <a:gd name="connsiteY342" fmla="*/ 957312 h 2244829"/>
              <a:gd name="connsiteX343" fmla="*/ 1759614 w 2528137"/>
              <a:gd name="connsiteY343" fmla="*/ 476839 h 2244829"/>
              <a:gd name="connsiteX344" fmla="*/ 1774634 w 2528137"/>
              <a:gd name="connsiteY344" fmla="*/ 476839 h 2244829"/>
              <a:gd name="connsiteX345" fmla="*/ 1759614 w 2528137"/>
              <a:gd name="connsiteY345" fmla="*/ 476839 h 2244829"/>
              <a:gd name="connsiteX346" fmla="*/ 151014 w 2528137"/>
              <a:gd name="connsiteY346" fmla="*/ 239100 h 2244829"/>
              <a:gd name="connsiteX347" fmla="*/ 147641 w 2528137"/>
              <a:gd name="connsiteY347" fmla="*/ 244855 h 2244829"/>
              <a:gd name="connsiteX348" fmla="*/ 123134 w 2528137"/>
              <a:gd name="connsiteY348" fmla="*/ 289482 h 2244829"/>
              <a:gd name="connsiteX349" fmla="*/ 84017 w 2528137"/>
              <a:gd name="connsiteY349" fmla="*/ 323306 h 2244829"/>
              <a:gd name="connsiteX350" fmla="*/ 65550 w 2528137"/>
              <a:gd name="connsiteY350" fmla="*/ 336447 h 2244829"/>
              <a:gd name="connsiteX351" fmla="*/ 50474 w 2528137"/>
              <a:gd name="connsiteY351" fmla="*/ 388375 h 2244829"/>
              <a:gd name="connsiteX352" fmla="*/ 50672 w 2528137"/>
              <a:gd name="connsiteY352" fmla="*/ 403664 h 2244829"/>
              <a:gd name="connsiteX353" fmla="*/ 53482 w 2528137"/>
              <a:gd name="connsiteY353" fmla="*/ 399801 h 2244829"/>
              <a:gd name="connsiteX354" fmla="*/ 74318 w 2528137"/>
              <a:gd name="connsiteY354" fmla="*/ 378634 h 2244829"/>
              <a:gd name="connsiteX355" fmla="*/ 133585 w 2528137"/>
              <a:gd name="connsiteY355" fmla="*/ 337242 h 2244829"/>
              <a:gd name="connsiteX356" fmla="*/ 140993 w 2528137"/>
              <a:gd name="connsiteY356" fmla="*/ 352294 h 2244829"/>
              <a:gd name="connsiteX357" fmla="*/ 96543 w 2528137"/>
              <a:gd name="connsiteY357" fmla="*/ 382397 h 2244829"/>
              <a:gd name="connsiteX358" fmla="*/ 74318 w 2528137"/>
              <a:gd name="connsiteY358" fmla="*/ 404975 h 2244829"/>
              <a:gd name="connsiteX359" fmla="*/ 65949 w 2528137"/>
              <a:gd name="connsiteY359" fmla="*/ 412704 h 2244829"/>
              <a:gd name="connsiteX360" fmla="*/ 55797 w 2528137"/>
              <a:gd name="connsiteY360" fmla="*/ 408738 h 2244829"/>
              <a:gd name="connsiteX361" fmla="*/ 52093 w 2528137"/>
              <a:gd name="connsiteY361" fmla="*/ 412501 h 2244829"/>
              <a:gd name="connsiteX362" fmla="*/ 50797 w 2528137"/>
              <a:gd name="connsiteY362" fmla="*/ 413269 h 2244829"/>
              <a:gd name="connsiteX363" fmla="*/ 50834 w 2528137"/>
              <a:gd name="connsiteY363" fmla="*/ 416157 h 2244829"/>
              <a:gd name="connsiteX364" fmla="*/ 52093 w 2528137"/>
              <a:gd name="connsiteY364" fmla="*/ 416264 h 2244829"/>
              <a:gd name="connsiteX365" fmla="*/ 59502 w 2528137"/>
              <a:gd name="connsiteY365" fmla="*/ 423790 h 2244829"/>
              <a:gd name="connsiteX366" fmla="*/ 64132 w 2528137"/>
              <a:gd name="connsiteY366" fmla="*/ 414383 h 2244829"/>
              <a:gd name="connsiteX367" fmla="*/ 65949 w 2528137"/>
              <a:gd name="connsiteY367" fmla="*/ 412704 h 2244829"/>
              <a:gd name="connsiteX368" fmla="*/ 67836 w 2528137"/>
              <a:gd name="connsiteY368" fmla="*/ 413442 h 2244829"/>
              <a:gd name="connsiteX369" fmla="*/ 63206 w 2528137"/>
              <a:gd name="connsiteY369" fmla="*/ 423790 h 2244829"/>
              <a:gd name="connsiteX370" fmla="*/ 55797 w 2528137"/>
              <a:gd name="connsiteY370" fmla="*/ 430375 h 2244829"/>
              <a:gd name="connsiteX371" fmla="*/ 51026 w 2528137"/>
              <a:gd name="connsiteY371" fmla="*/ 430981 h 2244829"/>
              <a:gd name="connsiteX372" fmla="*/ 51526 w 2528137"/>
              <a:gd name="connsiteY372" fmla="*/ 469550 h 2244829"/>
              <a:gd name="connsiteX373" fmla="*/ 55784 w 2528137"/>
              <a:gd name="connsiteY373" fmla="*/ 482142 h 2244829"/>
              <a:gd name="connsiteX374" fmla="*/ 86964 w 2528137"/>
              <a:gd name="connsiteY374" fmla="*/ 435584 h 2244829"/>
              <a:gd name="connsiteX375" fmla="*/ 133494 w 2528137"/>
              <a:gd name="connsiteY375" fmla="*/ 391192 h 2244829"/>
              <a:gd name="connsiteX376" fmla="*/ 144661 w 2528137"/>
              <a:gd name="connsiteY376" fmla="*/ 406145 h 2244829"/>
              <a:gd name="connsiteX377" fmla="*/ 66490 w 2528137"/>
              <a:gd name="connsiteY377" fmla="*/ 495864 h 2244829"/>
              <a:gd name="connsiteX378" fmla="*/ 60950 w 2528137"/>
              <a:gd name="connsiteY378" fmla="*/ 497422 h 2244829"/>
              <a:gd name="connsiteX379" fmla="*/ 76784 w 2528137"/>
              <a:gd name="connsiteY379" fmla="*/ 544255 h 2244829"/>
              <a:gd name="connsiteX380" fmla="*/ 108850 w 2528137"/>
              <a:gd name="connsiteY380" fmla="*/ 588510 h 2244829"/>
              <a:gd name="connsiteX381" fmla="*/ 120695 w 2528137"/>
              <a:gd name="connsiteY381" fmla="*/ 598772 h 2244829"/>
              <a:gd name="connsiteX382" fmla="*/ 129686 w 2528137"/>
              <a:gd name="connsiteY382" fmla="*/ 571083 h 2244829"/>
              <a:gd name="connsiteX383" fmla="*/ 205642 w 2528137"/>
              <a:gd name="connsiteY383" fmla="*/ 495030 h 2244829"/>
              <a:gd name="connsiteX384" fmla="*/ 220750 w 2528137"/>
              <a:gd name="connsiteY384" fmla="*/ 502594 h 2244829"/>
              <a:gd name="connsiteX385" fmla="*/ 137653 w 2528137"/>
              <a:gd name="connsiteY385" fmla="*/ 608489 h 2244829"/>
              <a:gd name="connsiteX386" fmla="*/ 133955 w 2528137"/>
              <a:gd name="connsiteY386" fmla="*/ 610260 h 2244829"/>
              <a:gd name="connsiteX387" fmla="*/ 150191 w 2528137"/>
              <a:gd name="connsiteY387" fmla="*/ 624328 h 2244829"/>
              <a:gd name="connsiteX388" fmla="*/ 175757 w 2528137"/>
              <a:gd name="connsiteY388" fmla="*/ 637253 h 2244829"/>
              <a:gd name="connsiteX389" fmla="*/ 178649 w 2528137"/>
              <a:gd name="connsiteY389" fmla="*/ 621639 h 2244829"/>
              <a:gd name="connsiteX390" fmla="*/ 193635 w 2528137"/>
              <a:gd name="connsiteY390" fmla="*/ 604236 h 2244829"/>
              <a:gd name="connsiteX391" fmla="*/ 242339 w 2528137"/>
              <a:gd name="connsiteY391" fmla="*/ 555317 h 2244829"/>
              <a:gd name="connsiteX392" fmla="*/ 257325 w 2528137"/>
              <a:gd name="connsiteY392" fmla="*/ 566606 h 2244829"/>
              <a:gd name="connsiteX393" fmla="*/ 219860 w 2528137"/>
              <a:gd name="connsiteY393" fmla="*/ 600473 h 2244829"/>
              <a:gd name="connsiteX394" fmla="*/ 193635 w 2528137"/>
              <a:gd name="connsiteY394" fmla="*/ 634339 h 2244829"/>
              <a:gd name="connsiteX395" fmla="*/ 187224 w 2528137"/>
              <a:gd name="connsiteY395" fmla="*/ 643051 h 2244829"/>
              <a:gd name="connsiteX396" fmla="*/ 253406 w 2528137"/>
              <a:gd name="connsiteY396" fmla="*/ 676512 h 2244829"/>
              <a:gd name="connsiteX397" fmla="*/ 310183 w 2528137"/>
              <a:gd name="connsiteY397" fmla="*/ 642002 h 2244829"/>
              <a:gd name="connsiteX398" fmla="*/ 291408 w 2528137"/>
              <a:gd name="connsiteY398" fmla="*/ 563174 h 2244829"/>
              <a:gd name="connsiteX399" fmla="*/ 212553 w 2528137"/>
              <a:gd name="connsiteY399" fmla="*/ 476839 h 2244829"/>
              <a:gd name="connsiteX400" fmla="*/ 200511 w 2528137"/>
              <a:gd name="connsiteY400" fmla="*/ 459008 h 2244829"/>
              <a:gd name="connsiteX401" fmla="*/ 159670 w 2528137"/>
              <a:gd name="connsiteY401" fmla="*/ 498726 h 2244829"/>
              <a:gd name="connsiteX402" fmla="*/ 112044 w 2528137"/>
              <a:gd name="connsiteY402" fmla="*/ 556137 h 2244829"/>
              <a:gd name="connsiteX403" fmla="*/ 97103 w 2528137"/>
              <a:gd name="connsiteY403" fmla="*/ 544843 h 2244829"/>
              <a:gd name="connsiteX404" fmla="*/ 144728 w 2528137"/>
              <a:gd name="connsiteY404" fmla="*/ 489315 h 2244829"/>
              <a:gd name="connsiteX405" fmla="*/ 191425 w 2528137"/>
              <a:gd name="connsiteY405" fmla="*/ 445554 h 2244829"/>
              <a:gd name="connsiteX406" fmla="*/ 181167 w 2528137"/>
              <a:gd name="connsiteY406" fmla="*/ 430365 h 2244829"/>
              <a:gd name="connsiteX407" fmla="*/ 179475 w 2528137"/>
              <a:gd name="connsiteY407" fmla="*/ 434844 h 2244829"/>
              <a:gd name="connsiteX408" fmla="*/ 100156 w 2528137"/>
              <a:gd name="connsiteY408" fmla="*/ 510103 h 2244829"/>
              <a:gd name="connsiteX409" fmla="*/ 81270 w 2528137"/>
              <a:gd name="connsiteY409" fmla="*/ 502577 h 2244829"/>
              <a:gd name="connsiteX410" fmla="*/ 168144 w 2528137"/>
              <a:gd name="connsiteY410" fmla="*/ 423555 h 2244829"/>
              <a:gd name="connsiteX411" fmla="*/ 175331 w 2528137"/>
              <a:gd name="connsiteY411" fmla="*/ 421723 h 2244829"/>
              <a:gd name="connsiteX412" fmla="*/ 168799 w 2528137"/>
              <a:gd name="connsiteY412" fmla="*/ 412051 h 2244829"/>
              <a:gd name="connsiteX413" fmla="*/ 143247 w 2528137"/>
              <a:gd name="connsiteY413" fmla="*/ 274206 h 2244829"/>
              <a:gd name="connsiteX414" fmla="*/ 190432 w 2528137"/>
              <a:gd name="connsiteY414" fmla="*/ 226058 h 2244829"/>
              <a:gd name="connsiteX415" fmla="*/ 186803 w 2528137"/>
              <a:gd name="connsiteY415" fmla="*/ 240875 h 2244829"/>
              <a:gd name="connsiteX416" fmla="*/ 190432 w 2528137"/>
              <a:gd name="connsiteY416" fmla="*/ 226058 h 2244829"/>
              <a:gd name="connsiteX417" fmla="*/ 1004716 w 2528137"/>
              <a:gd name="connsiteY417" fmla="*/ 213424 h 2244829"/>
              <a:gd name="connsiteX418" fmla="*/ 1016073 w 2528137"/>
              <a:gd name="connsiteY418" fmla="*/ 224735 h 2244829"/>
              <a:gd name="connsiteX419" fmla="*/ 993359 w 2528137"/>
              <a:gd name="connsiteY419" fmla="*/ 239816 h 2244829"/>
              <a:gd name="connsiteX420" fmla="*/ 985788 w 2528137"/>
              <a:gd name="connsiteY420" fmla="*/ 220965 h 2244829"/>
              <a:gd name="connsiteX421" fmla="*/ 1004716 w 2528137"/>
              <a:gd name="connsiteY421" fmla="*/ 213424 h 2244829"/>
              <a:gd name="connsiteX422" fmla="*/ 2020991 w 2528137"/>
              <a:gd name="connsiteY422" fmla="*/ 121155 h 2244829"/>
              <a:gd name="connsiteX423" fmla="*/ 2236500 w 2528137"/>
              <a:gd name="connsiteY423" fmla="*/ 176544 h 2244829"/>
              <a:gd name="connsiteX424" fmla="*/ 2454290 w 2528137"/>
              <a:gd name="connsiteY424" fmla="*/ 874731 h 2244829"/>
              <a:gd name="connsiteX425" fmla="*/ 2371680 w 2528137"/>
              <a:gd name="connsiteY425" fmla="*/ 961066 h 2244829"/>
              <a:gd name="connsiteX426" fmla="*/ 2390455 w 2528137"/>
              <a:gd name="connsiteY426" fmla="*/ 1021125 h 2244829"/>
              <a:gd name="connsiteX427" fmla="*/ 2473065 w 2528137"/>
              <a:gd name="connsiteY427" fmla="*/ 1103706 h 2244829"/>
              <a:gd name="connsiteX428" fmla="*/ 2480575 w 2528137"/>
              <a:gd name="connsiteY428" fmla="*/ 1325174 h 2244829"/>
              <a:gd name="connsiteX429" fmla="*/ 2395889 w 2528137"/>
              <a:gd name="connsiteY429" fmla="*/ 1451597 h 2244829"/>
              <a:gd name="connsiteX430" fmla="*/ 2371205 w 2528137"/>
              <a:gd name="connsiteY430" fmla="*/ 1470140 h 2244829"/>
              <a:gd name="connsiteX431" fmla="*/ 2362313 w 2528137"/>
              <a:gd name="connsiteY431" fmla="*/ 1487284 h 2244829"/>
              <a:gd name="connsiteX432" fmla="*/ 2304099 w 2528137"/>
              <a:gd name="connsiteY432" fmla="*/ 1535882 h 2244829"/>
              <a:gd name="connsiteX433" fmla="*/ 2153867 w 2528137"/>
              <a:gd name="connsiteY433" fmla="*/ 1528405 h 2244829"/>
              <a:gd name="connsiteX434" fmla="*/ 2125948 w 2528137"/>
              <a:gd name="connsiteY434" fmla="*/ 1517044 h 2244829"/>
              <a:gd name="connsiteX435" fmla="*/ 2103340 w 2528137"/>
              <a:gd name="connsiteY435" fmla="*/ 1515487 h 2244829"/>
              <a:gd name="connsiteX436" fmla="*/ 2035518 w 2528137"/>
              <a:gd name="connsiteY436" fmla="*/ 1551228 h 2244829"/>
              <a:gd name="connsiteX437" fmla="*/ 2017602 w 2528137"/>
              <a:gd name="connsiteY437" fmla="*/ 1566256 h 2244829"/>
              <a:gd name="connsiteX438" fmla="*/ 1977345 w 2528137"/>
              <a:gd name="connsiteY438" fmla="*/ 1599433 h 2244829"/>
              <a:gd name="connsiteX439" fmla="*/ 1933625 w 2528137"/>
              <a:gd name="connsiteY439" fmla="*/ 1619760 h 2244829"/>
              <a:gd name="connsiteX440" fmla="*/ 1905155 w 2528137"/>
              <a:gd name="connsiteY440" fmla="*/ 1624177 h 2244829"/>
              <a:gd name="connsiteX441" fmla="*/ 1904443 w 2528137"/>
              <a:gd name="connsiteY441" fmla="*/ 1624711 h 2244829"/>
              <a:gd name="connsiteX442" fmla="*/ 1903974 w 2528137"/>
              <a:gd name="connsiteY442" fmla="*/ 1624360 h 2244829"/>
              <a:gd name="connsiteX443" fmla="*/ 1883920 w 2528137"/>
              <a:gd name="connsiteY443" fmla="*/ 1627471 h 2244829"/>
              <a:gd name="connsiteX444" fmla="*/ 1782044 w 2528137"/>
              <a:gd name="connsiteY444" fmla="*/ 1621863 h 2244829"/>
              <a:gd name="connsiteX445" fmla="*/ 1785799 w 2528137"/>
              <a:gd name="connsiteY445" fmla="*/ 1606910 h 2244829"/>
              <a:gd name="connsiteX446" fmla="*/ 1841843 w 2528137"/>
              <a:gd name="connsiteY446" fmla="*/ 1608896 h 2244829"/>
              <a:gd name="connsiteX447" fmla="*/ 1850456 w 2528137"/>
              <a:gd name="connsiteY447" fmla="*/ 1608433 h 2244829"/>
              <a:gd name="connsiteX448" fmla="*/ 1850266 w 2528137"/>
              <a:gd name="connsiteY448" fmla="*/ 1606904 h 2244829"/>
              <a:gd name="connsiteX449" fmla="*/ 1887619 w 2528137"/>
              <a:gd name="connsiteY449" fmla="*/ 1561786 h 2244829"/>
              <a:gd name="connsiteX450" fmla="*/ 1898824 w 2528137"/>
              <a:gd name="connsiteY450" fmla="*/ 1573065 h 2244829"/>
              <a:gd name="connsiteX451" fmla="*/ 1870434 w 2528137"/>
              <a:gd name="connsiteY451" fmla="*/ 1607358 h 2244829"/>
              <a:gd name="connsiteX452" fmla="*/ 1896126 w 2528137"/>
              <a:gd name="connsiteY452" fmla="*/ 1605975 h 2244829"/>
              <a:gd name="connsiteX453" fmla="*/ 1900576 w 2528137"/>
              <a:gd name="connsiteY453" fmla="*/ 1604859 h 2244829"/>
              <a:gd name="connsiteX454" fmla="*/ 1908146 w 2528137"/>
              <a:gd name="connsiteY454" fmla="*/ 1586744 h 2244829"/>
              <a:gd name="connsiteX455" fmla="*/ 1927068 w 2528137"/>
              <a:gd name="connsiteY455" fmla="*/ 1564547 h 2244829"/>
              <a:gd name="connsiteX456" fmla="*/ 1853489 w 2528137"/>
              <a:gd name="connsiteY456" fmla="*/ 1554149 h 2244829"/>
              <a:gd name="connsiteX457" fmla="*/ 1778389 w 2528137"/>
              <a:gd name="connsiteY457" fmla="*/ 1572918 h 2244829"/>
              <a:gd name="connsiteX458" fmla="*/ 1775519 w 2528137"/>
              <a:gd name="connsiteY458" fmla="*/ 1582440 h 2244829"/>
              <a:gd name="connsiteX459" fmla="*/ 1800627 w 2528137"/>
              <a:gd name="connsiteY459" fmla="*/ 1550739 h 2244829"/>
              <a:gd name="connsiteX460" fmla="*/ 1815311 w 2528137"/>
              <a:gd name="connsiteY460" fmla="*/ 1562116 h 2244829"/>
              <a:gd name="connsiteX461" fmla="*/ 1778600 w 2528137"/>
              <a:gd name="connsiteY461" fmla="*/ 1600039 h 2244829"/>
              <a:gd name="connsiteX462" fmla="*/ 1774298 w 2528137"/>
              <a:gd name="connsiteY462" fmla="*/ 1604720 h 2244829"/>
              <a:gd name="connsiteX463" fmla="*/ 1769197 w 2528137"/>
              <a:gd name="connsiteY463" fmla="*/ 1603417 h 2244829"/>
              <a:gd name="connsiteX464" fmla="*/ 1756328 w 2528137"/>
              <a:gd name="connsiteY464" fmla="*/ 1646115 h 2244829"/>
              <a:gd name="connsiteX465" fmla="*/ 1737084 w 2528137"/>
              <a:gd name="connsiteY465" fmla="*/ 1719312 h 2244829"/>
              <a:gd name="connsiteX466" fmla="*/ 1049919 w 2528137"/>
              <a:gd name="connsiteY466" fmla="*/ 2244829 h 2244829"/>
              <a:gd name="connsiteX467" fmla="*/ 1190820 w 2528137"/>
              <a:gd name="connsiteY467" fmla="*/ 2214015 h 2244829"/>
              <a:gd name="connsiteX468" fmla="*/ 1250960 w 2528137"/>
              <a:gd name="connsiteY468" fmla="*/ 2187900 h 2244829"/>
              <a:gd name="connsiteX469" fmla="*/ 1290357 w 2528137"/>
              <a:gd name="connsiteY469" fmla="*/ 2175327 h 2244829"/>
              <a:gd name="connsiteX470" fmla="*/ 1737084 w 2528137"/>
              <a:gd name="connsiteY470" fmla="*/ 1647992 h 2244829"/>
              <a:gd name="connsiteX471" fmla="*/ 1785899 w 2528137"/>
              <a:gd name="connsiteY471" fmla="*/ 1527874 h 2244829"/>
              <a:gd name="connsiteX472" fmla="*/ 1872264 w 2528137"/>
              <a:gd name="connsiteY472" fmla="*/ 1539135 h 2244829"/>
              <a:gd name="connsiteX473" fmla="*/ 2001343 w 2528137"/>
              <a:gd name="connsiteY473" fmla="*/ 1543123 h 2244829"/>
              <a:gd name="connsiteX474" fmla="*/ 2035067 w 2528137"/>
              <a:gd name="connsiteY474" fmla="*/ 1531175 h 2244829"/>
              <a:gd name="connsiteX475" fmla="*/ 2037907 w 2528137"/>
              <a:gd name="connsiteY475" fmla="*/ 1528873 h 2244829"/>
              <a:gd name="connsiteX476" fmla="*/ 2086263 w 2528137"/>
              <a:gd name="connsiteY476" fmla="*/ 1494761 h 2244829"/>
              <a:gd name="connsiteX477" fmla="*/ 2104230 w 2528137"/>
              <a:gd name="connsiteY477" fmla="*/ 1492760 h 2244829"/>
              <a:gd name="connsiteX478" fmla="*/ 2105075 w 2528137"/>
              <a:gd name="connsiteY478" fmla="*/ 1492214 h 2244829"/>
              <a:gd name="connsiteX479" fmla="*/ 2225235 w 2528137"/>
              <a:gd name="connsiteY479" fmla="*/ 1287637 h 2244829"/>
              <a:gd name="connsiteX480" fmla="*/ 2244010 w 2528137"/>
              <a:gd name="connsiteY480" fmla="*/ 1291391 h 2244829"/>
              <a:gd name="connsiteX481" fmla="*/ 2170788 w 2528137"/>
              <a:gd name="connsiteY481" fmla="*/ 1450923 h 2244829"/>
              <a:gd name="connsiteX482" fmla="*/ 2125956 w 2528137"/>
              <a:gd name="connsiteY482" fmla="*/ 1495911 h 2244829"/>
              <a:gd name="connsiteX483" fmla="*/ 2134149 w 2528137"/>
              <a:gd name="connsiteY483" fmla="*/ 1498032 h 2244829"/>
              <a:gd name="connsiteX484" fmla="*/ 2154063 w 2528137"/>
              <a:gd name="connsiteY484" fmla="*/ 1508823 h 2244829"/>
              <a:gd name="connsiteX485" fmla="*/ 2160348 w 2528137"/>
              <a:gd name="connsiteY485" fmla="*/ 1484102 h 2244829"/>
              <a:gd name="connsiteX486" fmla="*/ 2157645 w 2528137"/>
              <a:gd name="connsiteY486" fmla="*/ 1482829 h 2244829"/>
              <a:gd name="connsiteX487" fmla="*/ 2165155 w 2528137"/>
              <a:gd name="connsiteY487" fmla="*/ 1471568 h 2244829"/>
              <a:gd name="connsiteX488" fmla="*/ 2166885 w 2528137"/>
              <a:gd name="connsiteY488" fmla="*/ 1472341 h 2244829"/>
              <a:gd name="connsiteX489" fmla="*/ 2176170 w 2528137"/>
              <a:gd name="connsiteY489" fmla="*/ 1457428 h 2244829"/>
              <a:gd name="connsiteX490" fmla="*/ 2190987 w 2528137"/>
              <a:gd name="connsiteY490" fmla="*/ 1468541 h 2244829"/>
              <a:gd name="connsiteX491" fmla="*/ 2183697 w 2528137"/>
              <a:gd name="connsiteY491" fmla="*/ 1479854 h 2244829"/>
              <a:gd name="connsiteX492" fmla="*/ 2204060 w 2528137"/>
              <a:gd name="connsiteY492" fmla="*/ 1488953 h 2244829"/>
              <a:gd name="connsiteX493" fmla="*/ 2217643 w 2528137"/>
              <a:gd name="connsiteY493" fmla="*/ 1475950 h 2244829"/>
              <a:gd name="connsiteX494" fmla="*/ 2228954 w 2528137"/>
              <a:gd name="connsiteY494" fmla="*/ 1477339 h 2244829"/>
              <a:gd name="connsiteX495" fmla="*/ 2228954 w 2528137"/>
              <a:gd name="connsiteY495" fmla="*/ 1483135 h 2244829"/>
              <a:gd name="connsiteX496" fmla="*/ 2232639 w 2528137"/>
              <a:gd name="connsiteY496" fmla="*/ 1486321 h 2244829"/>
              <a:gd name="connsiteX497" fmla="*/ 2233021 w 2528137"/>
              <a:gd name="connsiteY497" fmla="*/ 1494443 h 2244829"/>
              <a:gd name="connsiteX498" fmla="*/ 2254160 w 2528137"/>
              <a:gd name="connsiteY498" fmla="*/ 1497023 h 2244829"/>
              <a:gd name="connsiteX499" fmla="*/ 2263820 w 2528137"/>
              <a:gd name="connsiteY499" fmla="*/ 1495403 h 2244829"/>
              <a:gd name="connsiteX500" fmla="*/ 2266169 w 2528137"/>
              <a:gd name="connsiteY500" fmla="*/ 1490349 h 2244829"/>
              <a:gd name="connsiteX501" fmla="*/ 2279891 w 2528137"/>
              <a:gd name="connsiteY501" fmla="*/ 1488469 h 2244829"/>
              <a:gd name="connsiteX502" fmla="*/ 2282039 w 2528137"/>
              <a:gd name="connsiteY502" fmla="*/ 1492348 h 2244829"/>
              <a:gd name="connsiteX503" fmla="*/ 2296573 w 2528137"/>
              <a:gd name="connsiteY503" fmla="*/ 1489912 h 2244829"/>
              <a:gd name="connsiteX504" fmla="*/ 2336477 w 2528137"/>
              <a:gd name="connsiteY504" fmla="*/ 1472507 h 2244829"/>
              <a:gd name="connsiteX505" fmla="*/ 2360909 w 2528137"/>
              <a:gd name="connsiteY505" fmla="*/ 1455466 h 2244829"/>
              <a:gd name="connsiteX506" fmla="*/ 2371703 w 2528137"/>
              <a:gd name="connsiteY506" fmla="*/ 1412517 h 2244829"/>
              <a:gd name="connsiteX507" fmla="*/ 2380623 w 2528137"/>
              <a:gd name="connsiteY507" fmla="*/ 1407377 h 2244829"/>
              <a:gd name="connsiteX508" fmla="*/ 2386726 w 2528137"/>
              <a:gd name="connsiteY508" fmla="*/ 1416256 h 2244829"/>
              <a:gd name="connsiteX509" fmla="*/ 2382462 w 2528137"/>
              <a:gd name="connsiteY509" fmla="*/ 1437870 h 2244829"/>
              <a:gd name="connsiteX510" fmla="*/ 2405416 w 2528137"/>
              <a:gd name="connsiteY510" fmla="*/ 1415615 h 2244829"/>
              <a:gd name="connsiteX511" fmla="*/ 2454290 w 2528137"/>
              <a:gd name="connsiteY511" fmla="*/ 1343942 h 2244829"/>
              <a:gd name="connsiteX512" fmla="*/ 2334130 w 2528137"/>
              <a:gd name="connsiteY512" fmla="*/ 1009864 h 2244829"/>
              <a:gd name="connsiteX513" fmla="*/ 2330375 w 2528137"/>
              <a:gd name="connsiteY513" fmla="*/ 998603 h 2244829"/>
              <a:gd name="connsiteX514" fmla="*/ 2428005 w 2528137"/>
              <a:gd name="connsiteY514" fmla="*/ 878484 h 2244829"/>
              <a:gd name="connsiteX515" fmla="*/ 2506860 w 2528137"/>
              <a:gd name="connsiteY515" fmla="*/ 645755 h 2244829"/>
              <a:gd name="connsiteX516" fmla="*/ 2330375 w 2528137"/>
              <a:gd name="connsiteY516" fmla="*/ 255371 h 2244829"/>
              <a:gd name="connsiteX517" fmla="*/ 1951119 w 2528137"/>
              <a:gd name="connsiteY517" fmla="*/ 150268 h 2244829"/>
              <a:gd name="connsiteX518" fmla="*/ 1774634 w 2528137"/>
              <a:gd name="connsiteY518" fmla="*/ 476839 h 2244829"/>
              <a:gd name="connsiteX519" fmla="*/ 1762810 w 2528137"/>
              <a:gd name="connsiteY519" fmla="*/ 440592 h 2244829"/>
              <a:gd name="connsiteX520" fmla="*/ 1767593 w 2528137"/>
              <a:gd name="connsiteY520" fmla="*/ 386340 h 2244829"/>
              <a:gd name="connsiteX521" fmla="*/ 1898549 w 2528137"/>
              <a:gd name="connsiteY521" fmla="*/ 157775 h 2244829"/>
              <a:gd name="connsiteX522" fmla="*/ 2020991 w 2528137"/>
              <a:gd name="connsiteY522" fmla="*/ 121155 h 2244829"/>
              <a:gd name="connsiteX523" fmla="*/ 529206 w 2528137"/>
              <a:gd name="connsiteY523" fmla="*/ 589 h 2244829"/>
              <a:gd name="connsiteX524" fmla="*/ 926085 w 2528137"/>
              <a:gd name="connsiteY524" fmla="*/ 167306 h 2244829"/>
              <a:gd name="connsiteX525" fmla="*/ 944852 w 2528137"/>
              <a:gd name="connsiteY525" fmla="*/ 190740 h 2244829"/>
              <a:gd name="connsiteX526" fmla="*/ 945423 w 2528137"/>
              <a:gd name="connsiteY526" fmla="*/ 187745 h 2244829"/>
              <a:gd name="connsiteX527" fmla="*/ 1084257 w 2528137"/>
              <a:gd name="connsiteY527" fmla="*/ 120309 h 2244829"/>
              <a:gd name="connsiteX528" fmla="*/ 1090237 w 2528137"/>
              <a:gd name="connsiteY528" fmla="*/ 118377 h 2244829"/>
              <a:gd name="connsiteX529" fmla="*/ 1095514 w 2528137"/>
              <a:gd name="connsiteY529" fmla="*/ 131548 h 2244829"/>
              <a:gd name="connsiteX530" fmla="*/ 952928 w 2528137"/>
              <a:gd name="connsiteY530" fmla="*/ 198985 h 2244829"/>
              <a:gd name="connsiteX531" fmla="*/ 951783 w 2528137"/>
              <a:gd name="connsiteY531" fmla="*/ 199395 h 2244829"/>
              <a:gd name="connsiteX532" fmla="*/ 957194 w 2528137"/>
              <a:gd name="connsiteY532" fmla="*/ 206151 h 2244829"/>
              <a:gd name="connsiteX533" fmla="*/ 1030971 w 2528137"/>
              <a:gd name="connsiteY533" fmla="*/ 172189 h 2244829"/>
              <a:gd name="connsiteX534" fmla="*/ 1038420 w 2528137"/>
              <a:gd name="connsiteY534" fmla="*/ 187429 h 2244829"/>
              <a:gd name="connsiteX535" fmla="*/ 968118 w 2528137"/>
              <a:gd name="connsiteY535" fmla="*/ 219792 h 2244829"/>
              <a:gd name="connsiteX536" fmla="*/ 978574 w 2528137"/>
              <a:gd name="connsiteY536" fmla="*/ 232849 h 2244829"/>
              <a:gd name="connsiteX537" fmla="*/ 1012369 w 2528137"/>
              <a:gd name="connsiteY537" fmla="*/ 251617 h 2244829"/>
              <a:gd name="connsiteX538" fmla="*/ 1042409 w 2528137"/>
              <a:gd name="connsiteY538" fmla="*/ 195312 h 2244829"/>
              <a:gd name="connsiteX539" fmla="*/ 1125019 w 2528137"/>
              <a:gd name="connsiteY539" fmla="*/ 105223 h 2244829"/>
              <a:gd name="connsiteX540" fmla="*/ 1346564 w 2528137"/>
              <a:gd name="connsiteY540" fmla="*/ 78947 h 2244829"/>
              <a:gd name="connsiteX541" fmla="*/ 1670543 w 2528137"/>
              <a:gd name="connsiteY541" fmla="*/ 280342 h 2244829"/>
              <a:gd name="connsiteX542" fmla="*/ 1680079 w 2528137"/>
              <a:gd name="connsiteY542" fmla="*/ 293038 h 2244829"/>
              <a:gd name="connsiteX543" fmla="*/ 1736333 w 2528137"/>
              <a:gd name="connsiteY543" fmla="*/ 223855 h 2244829"/>
              <a:gd name="connsiteX544" fmla="*/ 1815701 w 2528137"/>
              <a:gd name="connsiteY544" fmla="*/ 173072 h 2244829"/>
              <a:gd name="connsiteX545" fmla="*/ 1821043 w 2528137"/>
              <a:gd name="connsiteY545" fmla="*/ 171720 h 2244829"/>
              <a:gd name="connsiteX546" fmla="*/ 1824624 w 2528137"/>
              <a:gd name="connsiteY546" fmla="*/ 176364 h 2244829"/>
              <a:gd name="connsiteX547" fmla="*/ 1821182 w 2528137"/>
              <a:gd name="connsiteY547" fmla="*/ 184196 h 2244829"/>
              <a:gd name="connsiteX548" fmla="*/ 1794605 w 2528137"/>
              <a:gd name="connsiteY548" fmla="*/ 201245 h 2244829"/>
              <a:gd name="connsiteX549" fmla="*/ 1779950 w 2528137"/>
              <a:gd name="connsiteY549" fmla="*/ 208984 h 2244829"/>
              <a:gd name="connsiteX550" fmla="*/ 1745725 w 2528137"/>
              <a:gd name="connsiteY550" fmla="*/ 236550 h 2244829"/>
              <a:gd name="connsiteX551" fmla="*/ 1742005 w 2528137"/>
              <a:gd name="connsiteY551" fmla="*/ 241247 h 2244829"/>
              <a:gd name="connsiteX552" fmla="*/ 1680657 w 2528137"/>
              <a:gd name="connsiteY552" fmla="*/ 293807 h 2244829"/>
              <a:gd name="connsiteX553" fmla="*/ 1685701 w 2528137"/>
              <a:gd name="connsiteY553" fmla="*/ 300522 h 2244829"/>
              <a:gd name="connsiteX554" fmla="*/ 1688887 w 2528137"/>
              <a:gd name="connsiteY554" fmla="*/ 300141 h 2244829"/>
              <a:gd name="connsiteX555" fmla="*/ 1695513 w 2528137"/>
              <a:gd name="connsiteY555" fmla="*/ 299939 h 2244829"/>
              <a:gd name="connsiteX556" fmla="*/ 1742005 w 2528137"/>
              <a:gd name="connsiteY556" fmla="*/ 241247 h 2244829"/>
              <a:gd name="connsiteX557" fmla="*/ 1771086 w 2528137"/>
              <a:gd name="connsiteY557" fmla="*/ 216332 h 2244829"/>
              <a:gd name="connsiteX558" fmla="*/ 1794605 w 2528137"/>
              <a:gd name="connsiteY558" fmla="*/ 201245 h 2244829"/>
              <a:gd name="connsiteX559" fmla="*/ 1819458 w 2528137"/>
              <a:gd name="connsiteY559" fmla="*/ 188119 h 2244829"/>
              <a:gd name="connsiteX560" fmla="*/ 1821182 w 2528137"/>
              <a:gd name="connsiteY560" fmla="*/ 184196 h 2244829"/>
              <a:gd name="connsiteX561" fmla="*/ 1879572 w 2528137"/>
              <a:gd name="connsiteY561" fmla="*/ 146740 h 2244829"/>
              <a:gd name="connsiteX562" fmla="*/ 1887086 w 2528137"/>
              <a:gd name="connsiteY562" fmla="*/ 161787 h 2244829"/>
              <a:gd name="connsiteX563" fmla="*/ 1783766 w 2528137"/>
              <a:gd name="connsiteY563" fmla="*/ 227617 h 2244829"/>
              <a:gd name="connsiteX564" fmla="*/ 1697510 w 2528137"/>
              <a:gd name="connsiteY564" fmla="*/ 299878 h 2244829"/>
              <a:gd name="connsiteX565" fmla="*/ 1724853 w 2528137"/>
              <a:gd name="connsiteY565" fmla="*/ 299042 h 2244829"/>
              <a:gd name="connsiteX566" fmla="*/ 1808267 w 2528137"/>
              <a:gd name="connsiteY566" fmla="*/ 229762 h 2244829"/>
              <a:gd name="connsiteX567" fmla="*/ 1819459 w 2528137"/>
              <a:gd name="connsiteY567" fmla="*/ 240875 h 2244829"/>
              <a:gd name="connsiteX568" fmla="*/ 1790139 w 2528137"/>
              <a:gd name="connsiteY568" fmla="*/ 267556 h 2244829"/>
              <a:gd name="connsiteX569" fmla="*/ 1779901 w 2528137"/>
              <a:gd name="connsiteY569" fmla="*/ 277599 h 2244829"/>
              <a:gd name="connsiteX570" fmla="*/ 1789688 w 2528137"/>
              <a:gd name="connsiteY570" fmla="*/ 277599 h 2244829"/>
              <a:gd name="connsiteX571" fmla="*/ 1792987 w 2528137"/>
              <a:gd name="connsiteY571" fmla="*/ 289029 h 2244829"/>
              <a:gd name="connsiteX572" fmla="*/ 1759054 w 2528137"/>
              <a:gd name="connsiteY572" fmla="*/ 327129 h 2244829"/>
              <a:gd name="connsiteX573" fmla="*/ 1740203 w 2528137"/>
              <a:gd name="connsiteY573" fmla="*/ 334749 h 2244829"/>
              <a:gd name="connsiteX574" fmla="*/ 1725121 w 2528137"/>
              <a:gd name="connsiteY574" fmla="*/ 338559 h 2244829"/>
              <a:gd name="connsiteX575" fmla="*/ 1713811 w 2528137"/>
              <a:gd name="connsiteY575" fmla="*/ 323319 h 2244829"/>
              <a:gd name="connsiteX576" fmla="*/ 1725121 w 2528137"/>
              <a:gd name="connsiteY576" fmla="*/ 319509 h 2244829"/>
              <a:gd name="connsiteX577" fmla="*/ 1740203 w 2528137"/>
              <a:gd name="connsiteY577" fmla="*/ 319509 h 2244829"/>
              <a:gd name="connsiteX578" fmla="*/ 1763296 w 2528137"/>
              <a:gd name="connsiteY578" fmla="*/ 301411 h 2244829"/>
              <a:gd name="connsiteX579" fmla="*/ 1774891 w 2528137"/>
              <a:gd name="connsiteY579" fmla="*/ 282513 h 2244829"/>
              <a:gd name="connsiteX580" fmla="*/ 1761168 w 2528137"/>
              <a:gd name="connsiteY580" fmla="*/ 295974 h 2244829"/>
              <a:gd name="connsiteX581" fmla="*/ 1709952 w 2528137"/>
              <a:gd name="connsiteY581" fmla="*/ 318308 h 2244829"/>
              <a:gd name="connsiteX582" fmla="*/ 1697584 w 2528137"/>
              <a:gd name="connsiteY582" fmla="*/ 316341 h 2244829"/>
              <a:gd name="connsiteX583" fmla="*/ 1716725 w 2528137"/>
              <a:gd name="connsiteY583" fmla="*/ 341823 h 2244829"/>
              <a:gd name="connsiteX584" fmla="*/ 1731288 w 2528137"/>
              <a:gd name="connsiteY584" fmla="*/ 368959 h 2244829"/>
              <a:gd name="connsiteX585" fmla="*/ 1759451 w 2528137"/>
              <a:gd name="connsiteY585" fmla="*/ 353587 h 2244829"/>
              <a:gd name="connsiteX586" fmla="*/ 1766461 w 2528137"/>
              <a:gd name="connsiteY586" fmla="*/ 352256 h 2244829"/>
              <a:gd name="connsiteX587" fmla="*/ 1766991 w 2528137"/>
              <a:gd name="connsiteY587" fmla="*/ 368404 h 2244829"/>
              <a:gd name="connsiteX588" fmla="*/ 1738501 w 2528137"/>
              <a:gd name="connsiteY588" fmla="*/ 382399 h 2244829"/>
              <a:gd name="connsiteX589" fmla="*/ 1752082 w 2528137"/>
              <a:gd name="connsiteY589" fmla="*/ 407704 h 2244829"/>
              <a:gd name="connsiteX590" fmla="*/ 1762810 w 2528137"/>
              <a:gd name="connsiteY590" fmla="*/ 440592 h 2244829"/>
              <a:gd name="connsiteX591" fmla="*/ 1759614 w 2528137"/>
              <a:gd name="connsiteY591" fmla="*/ 476839 h 2244829"/>
              <a:gd name="connsiteX592" fmla="*/ 1738228 w 2528137"/>
              <a:gd name="connsiteY592" fmla="*/ 412682 h 2244829"/>
              <a:gd name="connsiteX593" fmla="*/ 1722542 w 2528137"/>
              <a:gd name="connsiteY593" fmla="*/ 383437 h 2244829"/>
              <a:gd name="connsiteX594" fmla="*/ 1720334 w 2528137"/>
              <a:gd name="connsiteY594" fmla="*/ 382295 h 2244829"/>
              <a:gd name="connsiteX595" fmla="*/ 1721111 w 2528137"/>
              <a:gd name="connsiteY595" fmla="*/ 380768 h 2244829"/>
              <a:gd name="connsiteX596" fmla="*/ 1706105 w 2528137"/>
              <a:gd name="connsiteY596" fmla="*/ 352791 h 2244829"/>
              <a:gd name="connsiteX597" fmla="*/ 1376604 w 2528137"/>
              <a:gd name="connsiteY597" fmla="*/ 105223 h 2244829"/>
              <a:gd name="connsiteX598" fmla="*/ 1147549 w 2528137"/>
              <a:gd name="connsiteY598" fmla="*/ 112731 h 2244829"/>
              <a:gd name="connsiteX599" fmla="*/ 1065878 w 2528137"/>
              <a:gd name="connsiteY599" fmla="*/ 189212 h 2244829"/>
              <a:gd name="connsiteX600" fmla="*/ 1061536 w 2528137"/>
              <a:gd name="connsiteY600" fmla="*/ 197017 h 2244829"/>
              <a:gd name="connsiteX601" fmla="*/ 1065146 w 2528137"/>
              <a:gd name="connsiteY601" fmla="*/ 195895 h 2244829"/>
              <a:gd name="connsiteX602" fmla="*/ 1057889 w 2528137"/>
              <a:gd name="connsiteY602" fmla="*/ 210712 h 2244829"/>
              <a:gd name="connsiteX603" fmla="*/ 1056578 w 2528137"/>
              <a:gd name="connsiteY603" fmla="*/ 205931 h 2244829"/>
              <a:gd name="connsiteX604" fmla="*/ 1033430 w 2528137"/>
              <a:gd name="connsiteY604" fmla="*/ 247542 h 2244829"/>
              <a:gd name="connsiteX605" fmla="*/ 1042920 w 2528137"/>
              <a:gd name="connsiteY605" fmla="*/ 243784 h 2244829"/>
              <a:gd name="connsiteX606" fmla="*/ 1035210 w 2528137"/>
              <a:gd name="connsiteY606" fmla="*/ 259659 h 2244829"/>
              <a:gd name="connsiteX607" fmla="*/ 1031439 w 2528137"/>
              <a:gd name="connsiteY607" fmla="*/ 251120 h 2244829"/>
              <a:gd name="connsiteX608" fmla="*/ 1012369 w 2528137"/>
              <a:gd name="connsiteY608" fmla="*/ 285401 h 2244829"/>
              <a:gd name="connsiteX609" fmla="*/ 997349 w 2528137"/>
              <a:gd name="connsiteY609" fmla="*/ 285401 h 2244829"/>
              <a:gd name="connsiteX610" fmla="*/ 892209 w 2528137"/>
              <a:gd name="connsiteY610" fmla="*/ 157775 h 2244829"/>
              <a:gd name="connsiteX611" fmla="*/ 723234 w 2528137"/>
              <a:gd name="connsiteY611" fmla="*/ 60179 h 2244829"/>
              <a:gd name="connsiteX612" fmla="*/ 332713 w 2528137"/>
              <a:gd name="connsiteY612" fmla="*/ 45164 h 2244829"/>
              <a:gd name="connsiteX613" fmla="*/ 175003 w 2528137"/>
              <a:gd name="connsiteY613" fmla="*/ 386750 h 2244829"/>
              <a:gd name="connsiteX614" fmla="*/ 204686 w 2528137"/>
              <a:gd name="connsiteY614" fmla="*/ 439191 h 2244829"/>
              <a:gd name="connsiteX615" fmla="*/ 211030 w 2528137"/>
              <a:gd name="connsiteY615" fmla="*/ 438963 h 2244829"/>
              <a:gd name="connsiteX616" fmla="*/ 212897 w 2528137"/>
              <a:gd name="connsiteY616" fmla="*/ 446962 h 2244829"/>
              <a:gd name="connsiteX617" fmla="*/ 210438 w 2528137"/>
              <a:gd name="connsiteY617" fmla="*/ 449354 h 2244829"/>
              <a:gd name="connsiteX618" fmla="*/ 210558 w 2528137"/>
              <a:gd name="connsiteY618" fmla="*/ 449566 h 2244829"/>
              <a:gd name="connsiteX619" fmla="*/ 259491 w 2528137"/>
              <a:gd name="connsiteY619" fmla="*/ 506400 h 2244829"/>
              <a:gd name="connsiteX620" fmla="*/ 301550 w 2528137"/>
              <a:gd name="connsiteY620" fmla="*/ 552019 h 2244829"/>
              <a:gd name="connsiteX621" fmla="*/ 310402 w 2528137"/>
              <a:gd name="connsiteY621" fmla="*/ 548320 h 2244829"/>
              <a:gd name="connsiteX622" fmla="*/ 315222 w 2528137"/>
              <a:gd name="connsiteY622" fmla="*/ 558507 h 2244829"/>
              <a:gd name="connsiteX623" fmla="*/ 309486 w 2528137"/>
              <a:gd name="connsiteY623" fmla="*/ 560627 h 2244829"/>
              <a:gd name="connsiteX624" fmla="*/ 311239 w 2528137"/>
              <a:gd name="connsiteY624" fmla="*/ 562529 h 2244829"/>
              <a:gd name="connsiteX625" fmla="*/ 355243 w 2528137"/>
              <a:gd name="connsiteY625" fmla="*/ 623233 h 2244829"/>
              <a:gd name="connsiteX626" fmla="*/ 351488 w 2528137"/>
              <a:gd name="connsiteY626" fmla="*/ 634494 h 2244829"/>
              <a:gd name="connsiteX627" fmla="*/ 137453 w 2528137"/>
              <a:gd name="connsiteY627" fmla="*/ 795903 h 2244829"/>
              <a:gd name="connsiteX628" fmla="*/ 106827 w 2528137"/>
              <a:gd name="connsiteY628" fmla="*/ 871564 h 2244829"/>
              <a:gd name="connsiteX629" fmla="*/ 107661 w 2528137"/>
              <a:gd name="connsiteY629" fmla="*/ 901015 h 2244829"/>
              <a:gd name="connsiteX630" fmla="*/ 108869 w 2528137"/>
              <a:gd name="connsiteY630" fmla="*/ 902185 h 2244829"/>
              <a:gd name="connsiteX631" fmla="*/ 107744 w 2528137"/>
              <a:gd name="connsiteY631" fmla="*/ 903946 h 2244829"/>
              <a:gd name="connsiteX632" fmla="*/ 108015 w 2528137"/>
              <a:gd name="connsiteY632" fmla="*/ 913485 h 2244829"/>
              <a:gd name="connsiteX633" fmla="*/ 117740 w 2528137"/>
              <a:gd name="connsiteY633" fmla="*/ 956374 h 2244829"/>
              <a:gd name="connsiteX634" fmla="*/ 122371 w 2528137"/>
              <a:gd name="connsiteY634" fmla="*/ 966629 h 2244829"/>
              <a:gd name="connsiteX635" fmla="*/ 124134 w 2528137"/>
              <a:gd name="connsiteY635" fmla="*/ 967520 h 2244829"/>
              <a:gd name="connsiteX636" fmla="*/ 123722 w 2528137"/>
              <a:gd name="connsiteY636" fmla="*/ 969620 h 2244829"/>
              <a:gd name="connsiteX637" fmla="*/ 143797 w 2528137"/>
              <a:gd name="connsiteY637" fmla="*/ 1014068 h 2244829"/>
              <a:gd name="connsiteX638" fmla="*/ 148458 w 2528137"/>
              <a:gd name="connsiteY638" fmla="*/ 1014069 h 2244829"/>
              <a:gd name="connsiteX639" fmla="*/ 153130 w 2528137"/>
              <a:gd name="connsiteY639" fmla="*/ 1025303 h 2244829"/>
              <a:gd name="connsiteX640" fmla="*/ 150431 w 2528137"/>
              <a:gd name="connsiteY640" fmla="*/ 1028759 h 2244829"/>
              <a:gd name="connsiteX641" fmla="*/ 155407 w 2528137"/>
              <a:gd name="connsiteY641" fmla="*/ 1039776 h 2244829"/>
              <a:gd name="connsiteX642" fmla="*/ 205043 w 2528137"/>
              <a:gd name="connsiteY642" fmla="*/ 1111213 h 2244829"/>
              <a:gd name="connsiteX643" fmla="*/ 256499 w 2528137"/>
              <a:gd name="connsiteY643" fmla="*/ 1157900 h 2244829"/>
              <a:gd name="connsiteX644" fmla="*/ 303674 w 2528137"/>
              <a:gd name="connsiteY644" fmla="*/ 1183925 h 2244829"/>
              <a:gd name="connsiteX645" fmla="*/ 303238 w 2528137"/>
              <a:gd name="connsiteY645" fmla="*/ 1183103 h 2244829"/>
              <a:gd name="connsiteX646" fmla="*/ 307511 w 2528137"/>
              <a:gd name="connsiteY646" fmla="*/ 1177177 h 2244829"/>
              <a:gd name="connsiteX647" fmla="*/ 314258 w 2528137"/>
              <a:gd name="connsiteY647" fmla="*/ 1179087 h 2244829"/>
              <a:gd name="connsiteX648" fmla="*/ 318794 w 2528137"/>
              <a:gd name="connsiteY648" fmla="*/ 1187422 h 2244829"/>
              <a:gd name="connsiteX649" fmla="*/ 312641 w 2528137"/>
              <a:gd name="connsiteY649" fmla="*/ 1188872 h 2244829"/>
              <a:gd name="connsiteX650" fmla="*/ 318163 w 2528137"/>
              <a:gd name="connsiteY650" fmla="*/ 1191918 h 2244829"/>
              <a:gd name="connsiteX651" fmla="*/ 359556 w 2528137"/>
              <a:gd name="connsiteY651" fmla="*/ 1205770 h 2244829"/>
              <a:gd name="connsiteX652" fmla="*/ 369517 w 2528137"/>
              <a:gd name="connsiteY652" fmla="*/ 1199018 h 2244829"/>
              <a:gd name="connsiteX653" fmla="*/ 378427 w 2528137"/>
              <a:gd name="connsiteY653" fmla="*/ 1201797 h 2244829"/>
              <a:gd name="connsiteX654" fmla="*/ 382172 w 2528137"/>
              <a:gd name="connsiteY654" fmla="*/ 1190440 h 2244829"/>
              <a:gd name="connsiteX655" fmla="*/ 369517 w 2528137"/>
              <a:gd name="connsiteY655" fmla="*/ 1199018 h 2244829"/>
              <a:gd name="connsiteX656" fmla="*/ 340979 w 2528137"/>
              <a:gd name="connsiteY656" fmla="*/ 1190440 h 2244829"/>
              <a:gd name="connsiteX657" fmla="*/ 344723 w 2528137"/>
              <a:gd name="connsiteY657" fmla="*/ 1175431 h 2244829"/>
              <a:gd name="connsiteX658" fmla="*/ 389662 w 2528137"/>
              <a:gd name="connsiteY658" fmla="*/ 1190440 h 2244829"/>
              <a:gd name="connsiteX659" fmla="*/ 389662 w 2528137"/>
              <a:gd name="connsiteY659" fmla="*/ 1201797 h 2244829"/>
              <a:gd name="connsiteX660" fmla="*/ 376752 w 2528137"/>
              <a:gd name="connsiteY660" fmla="*/ 1211525 h 2244829"/>
              <a:gd name="connsiteX661" fmla="*/ 386164 w 2528137"/>
              <a:gd name="connsiteY661" fmla="*/ 1214675 h 2244829"/>
              <a:gd name="connsiteX662" fmla="*/ 456629 w 2528137"/>
              <a:gd name="connsiteY662" fmla="*/ 1227578 h 2244829"/>
              <a:gd name="connsiteX663" fmla="*/ 610584 w 2528137"/>
              <a:gd name="connsiteY663" fmla="*/ 1220071 h 2244829"/>
              <a:gd name="connsiteX664" fmla="*/ 693194 w 2528137"/>
              <a:gd name="connsiteY664" fmla="*/ 1208809 h 2244829"/>
              <a:gd name="connsiteX665" fmla="*/ 764539 w 2528137"/>
              <a:gd name="connsiteY665" fmla="*/ 1343942 h 2244829"/>
              <a:gd name="connsiteX666" fmla="*/ 971005 w 2528137"/>
              <a:gd name="connsiteY666" fmla="*/ 1516554 h 2244829"/>
              <a:gd name="connsiteX667" fmla="*/ 1031218 w 2528137"/>
              <a:gd name="connsiteY667" fmla="*/ 1539512 h 2244829"/>
              <a:gd name="connsiteX668" fmla="*/ 1034681 w 2528137"/>
              <a:gd name="connsiteY668" fmla="*/ 1539512 h 2244829"/>
              <a:gd name="connsiteX669" fmla="*/ 1034738 w 2528137"/>
              <a:gd name="connsiteY669" fmla="*/ 1540854 h 2244829"/>
              <a:gd name="connsiteX670" fmla="*/ 1049919 w 2528137"/>
              <a:gd name="connsiteY670" fmla="*/ 1546642 h 2244829"/>
              <a:gd name="connsiteX671" fmla="*/ 1049969 w 2528137"/>
              <a:gd name="connsiteY671" fmla="*/ 1546655 h 2244829"/>
              <a:gd name="connsiteX672" fmla="*/ 1053619 w 2528137"/>
              <a:gd name="connsiteY672" fmla="*/ 1543233 h 2244829"/>
              <a:gd name="connsiteX673" fmla="*/ 1060156 w 2528137"/>
              <a:gd name="connsiteY673" fmla="*/ 1538628 h 2244829"/>
              <a:gd name="connsiteX674" fmla="*/ 1066693 w 2528137"/>
              <a:gd name="connsiteY674" fmla="*/ 1539968 h 2244829"/>
              <a:gd name="connsiteX675" fmla="*/ 1068561 w 2528137"/>
              <a:gd name="connsiteY675" fmla="*/ 1550694 h 2244829"/>
              <a:gd name="connsiteX676" fmla="*/ 1067910 w 2528137"/>
              <a:gd name="connsiteY676" fmla="*/ 1551331 h 2244829"/>
              <a:gd name="connsiteX677" fmla="*/ 1095781 w 2528137"/>
              <a:gd name="connsiteY677" fmla="*/ 1558594 h 2244829"/>
              <a:gd name="connsiteX678" fmla="*/ 1103019 w 2528137"/>
              <a:gd name="connsiteY678" fmla="*/ 1547387 h 2244829"/>
              <a:gd name="connsiteX679" fmla="*/ 1114449 w 2528137"/>
              <a:gd name="connsiteY679" fmla="*/ 1562204 h 2244829"/>
              <a:gd name="connsiteX680" fmla="*/ 1113719 w 2528137"/>
              <a:gd name="connsiteY680" fmla="*/ 1563269 h 2244829"/>
              <a:gd name="connsiteX681" fmla="*/ 1121176 w 2528137"/>
              <a:gd name="connsiteY681" fmla="*/ 1565213 h 2244829"/>
              <a:gd name="connsiteX682" fmla="*/ 1575619 w 2528137"/>
              <a:gd name="connsiteY682" fmla="*/ 1437785 h 2244829"/>
              <a:gd name="connsiteX683" fmla="*/ 1590639 w 2528137"/>
              <a:gd name="connsiteY683" fmla="*/ 1445292 h 2244829"/>
              <a:gd name="connsiteX684" fmla="*/ 1252986 w 2528137"/>
              <a:gd name="connsiteY684" fmla="*/ 2187020 h 2244829"/>
              <a:gd name="connsiteX685" fmla="*/ 1250960 w 2528137"/>
              <a:gd name="connsiteY685" fmla="*/ 2187900 h 2244829"/>
              <a:gd name="connsiteX686" fmla="*/ 1174318 w 2528137"/>
              <a:gd name="connsiteY686" fmla="*/ 2212358 h 2244829"/>
              <a:gd name="connsiteX687" fmla="*/ 1049919 w 2528137"/>
              <a:gd name="connsiteY687" fmla="*/ 2229814 h 2244829"/>
              <a:gd name="connsiteX688" fmla="*/ 1575619 w 2528137"/>
              <a:gd name="connsiteY688" fmla="*/ 1606701 h 2244829"/>
              <a:gd name="connsiteX689" fmla="*/ 1575619 w 2528137"/>
              <a:gd name="connsiteY689" fmla="*/ 1494090 h 2244829"/>
              <a:gd name="connsiteX690" fmla="*/ 1523049 w 2528137"/>
              <a:gd name="connsiteY690" fmla="*/ 1490337 h 2244829"/>
              <a:gd name="connsiteX691" fmla="*/ 1324034 w 2528137"/>
              <a:gd name="connsiteY691" fmla="*/ 1572918 h 2244829"/>
              <a:gd name="connsiteX692" fmla="*/ 1231531 w 2528137"/>
              <a:gd name="connsiteY692" fmla="*/ 1586056 h 2244829"/>
              <a:gd name="connsiteX693" fmla="*/ 1234221 w 2528137"/>
              <a:gd name="connsiteY693" fmla="*/ 1595390 h 2244829"/>
              <a:gd name="connsiteX694" fmla="*/ 1197092 w 2528137"/>
              <a:gd name="connsiteY694" fmla="*/ 1643208 h 2244829"/>
              <a:gd name="connsiteX695" fmla="*/ 1226960 w 2528137"/>
              <a:gd name="connsiteY695" fmla="*/ 1648655 h 2244829"/>
              <a:gd name="connsiteX696" fmla="*/ 1233369 w 2528137"/>
              <a:gd name="connsiteY696" fmla="*/ 1648579 h 2244829"/>
              <a:gd name="connsiteX697" fmla="*/ 1243513 w 2528137"/>
              <a:gd name="connsiteY697" fmla="*/ 1629672 h 2244829"/>
              <a:gd name="connsiteX698" fmla="*/ 1282406 w 2528137"/>
              <a:gd name="connsiteY698" fmla="*/ 1584978 h 2244829"/>
              <a:gd name="connsiteX699" fmla="*/ 1297223 w 2528137"/>
              <a:gd name="connsiteY699" fmla="*/ 1599876 h 2244829"/>
              <a:gd name="connsiteX700" fmla="*/ 1267590 w 2528137"/>
              <a:gd name="connsiteY700" fmla="*/ 1625948 h 2244829"/>
              <a:gd name="connsiteX701" fmla="*/ 1252773 w 2528137"/>
              <a:gd name="connsiteY701" fmla="*/ 1648295 h 2244829"/>
              <a:gd name="connsiteX702" fmla="*/ 1252747 w 2528137"/>
              <a:gd name="connsiteY702" fmla="*/ 1648349 h 2244829"/>
              <a:gd name="connsiteX703" fmla="*/ 1264079 w 2528137"/>
              <a:gd name="connsiteY703" fmla="*/ 1648215 h 2244829"/>
              <a:gd name="connsiteX704" fmla="*/ 1304039 w 2528137"/>
              <a:gd name="connsiteY704" fmla="*/ 1638134 h 2244829"/>
              <a:gd name="connsiteX705" fmla="*/ 1301456 w 2528137"/>
              <a:gd name="connsiteY705" fmla="*/ 1633111 h 2244829"/>
              <a:gd name="connsiteX706" fmla="*/ 1335746 w 2528137"/>
              <a:gd name="connsiteY706" fmla="*/ 1577549 h 2244829"/>
              <a:gd name="connsiteX707" fmla="*/ 1349557 w 2528137"/>
              <a:gd name="connsiteY707" fmla="*/ 1575697 h 2244829"/>
              <a:gd name="connsiteX708" fmla="*/ 1354796 w 2528137"/>
              <a:gd name="connsiteY708" fmla="*/ 1584957 h 2244829"/>
              <a:gd name="connsiteX709" fmla="*/ 1332889 w 2528137"/>
              <a:gd name="connsiteY709" fmla="*/ 1609497 h 2244829"/>
              <a:gd name="connsiteX710" fmla="*/ 1323514 w 2528137"/>
              <a:gd name="connsiteY710" fmla="*/ 1625313 h 2244829"/>
              <a:gd name="connsiteX711" fmla="*/ 1316696 w 2528137"/>
              <a:gd name="connsiteY711" fmla="*/ 1621999 h 2244829"/>
              <a:gd name="connsiteX712" fmla="*/ 1305266 w 2528137"/>
              <a:gd name="connsiteY712" fmla="*/ 1629407 h 2244829"/>
              <a:gd name="connsiteX713" fmla="*/ 1314614 w 2528137"/>
              <a:gd name="connsiteY713" fmla="*/ 1635466 h 2244829"/>
              <a:gd name="connsiteX714" fmla="*/ 1318003 w 2528137"/>
              <a:gd name="connsiteY714" fmla="*/ 1634611 h 2244829"/>
              <a:gd name="connsiteX715" fmla="*/ 1323514 w 2528137"/>
              <a:gd name="connsiteY715" fmla="*/ 1625313 h 2244829"/>
              <a:gd name="connsiteX716" fmla="*/ 1326221 w 2528137"/>
              <a:gd name="connsiteY716" fmla="*/ 1626629 h 2244829"/>
              <a:gd name="connsiteX717" fmla="*/ 1325062 w 2528137"/>
              <a:gd name="connsiteY717" fmla="*/ 1632830 h 2244829"/>
              <a:gd name="connsiteX718" fmla="*/ 1325230 w 2528137"/>
              <a:gd name="connsiteY718" fmla="*/ 1632788 h 2244829"/>
              <a:gd name="connsiteX719" fmla="*/ 1354155 w 2528137"/>
              <a:gd name="connsiteY719" fmla="*/ 1619960 h 2244829"/>
              <a:gd name="connsiteX720" fmla="*/ 1358190 w 2528137"/>
              <a:gd name="connsiteY720" fmla="*/ 1600925 h 2244829"/>
              <a:gd name="connsiteX721" fmla="*/ 1391944 w 2528137"/>
              <a:gd name="connsiteY721" fmla="*/ 1550608 h 2244829"/>
              <a:gd name="connsiteX722" fmla="*/ 1403850 w 2528137"/>
              <a:gd name="connsiteY722" fmla="*/ 1550608 h 2244829"/>
              <a:gd name="connsiteX723" fmla="*/ 1407184 w 2528137"/>
              <a:gd name="connsiteY723" fmla="*/ 1561790 h 2244829"/>
              <a:gd name="connsiteX724" fmla="*/ 1385753 w 2528137"/>
              <a:gd name="connsiteY724" fmla="*/ 1589743 h 2244829"/>
              <a:gd name="connsiteX725" fmla="*/ 1384593 w 2528137"/>
              <a:gd name="connsiteY725" fmla="*/ 1591524 h 2244829"/>
              <a:gd name="connsiteX726" fmla="*/ 1384324 w 2528137"/>
              <a:gd name="connsiteY726" fmla="*/ 1591607 h 2244829"/>
              <a:gd name="connsiteX727" fmla="*/ 1361464 w 2528137"/>
              <a:gd name="connsiteY727" fmla="*/ 1613970 h 2244829"/>
              <a:gd name="connsiteX728" fmla="*/ 1365036 w 2528137"/>
              <a:gd name="connsiteY728" fmla="*/ 1615135 h 2244829"/>
              <a:gd name="connsiteX729" fmla="*/ 1374736 w 2528137"/>
              <a:gd name="connsiteY729" fmla="*/ 1610833 h 2244829"/>
              <a:gd name="connsiteX730" fmla="*/ 1376645 w 2528137"/>
              <a:gd name="connsiteY730" fmla="*/ 1603720 h 2244829"/>
              <a:gd name="connsiteX731" fmla="*/ 1384593 w 2528137"/>
              <a:gd name="connsiteY731" fmla="*/ 1591524 h 2244829"/>
              <a:gd name="connsiteX732" fmla="*/ 1394802 w 2528137"/>
              <a:gd name="connsiteY732" fmla="*/ 1588346 h 2244829"/>
              <a:gd name="connsiteX733" fmla="*/ 1399018 w 2528137"/>
              <a:gd name="connsiteY733" fmla="*/ 1597832 h 2244829"/>
              <a:gd name="connsiteX734" fmla="*/ 1418931 w 2528137"/>
              <a:gd name="connsiteY734" fmla="*/ 1585911 h 2244829"/>
              <a:gd name="connsiteX735" fmla="*/ 1428382 w 2528137"/>
              <a:gd name="connsiteY735" fmla="*/ 1571440 h 2244829"/>
              <a:gd name="connsiteX736" fmla="*/ 1443934 w 2528137"/>
              <a:gd name="connsiteY736" fmla="*/ 1543298 h 2244829"/>
              <a:gd name="connsiteX737" fmla="*/ 1457602 w 2528137"/>
              <a:gd name="connsiteY737" fmla="*/ 1538607 h 2244829"/>
              <a:gd name="connsiteX738" fmla="*/ 1462786 w 2528137"/>
              <a:gd name="connsiteY738" fmla="*/ 1550802 h 2244829"/>
              <a:gd name="connsiteX739" fmla="*/ 1451980 w 2528137"/>
              <a:gd name="connsiteY739" fmla="*/ 1566127 h 2244829"/>
              <a:gd name="connsiteX740" fmla="*/ 1457858 w 2528137"/>
              <a:gd name="connsiteY740" fmla="*/ 1562608 h 2244829"/>
              <a:gd name="connsiteX741" fmla="*/ 1462447 w 2528137"/>
              <a:gd name="connsiteY741" fmla="*/ 1554843 h 2244829"/>
              <a:gd name="connsiteX742" fmla="*/ 1492330 w 2528137"/>
              <a:gd name="connsiteY742" fmla="*/ 1521073 h 2244829"/>
              <a:gd name="connsiteX743" fmla="*/ 1498283 w 2528137"/>
              <a:gd name="connsiteY743" fmla="*/ 1516441 h 2244829"/>
              <a:gd name="connsiteX744" fmla="*/ 1503535 w 2528137"/>
              <a:gd name="connsiteY744" fmla="*/ 1528577 h 2244829"/>
              <a:gd name="connsiteX745" fmla="*/ 1495256 w 2528137"/>
              <a:gd name="connsiteY745" fmla="*/ 1540220 h 2244829"/>
              <a:gd name="connsiteX746" fmla="*/ 1496720 w 2528137"/>
              <a:gd name="connsiteY746" fmla="*/ 1539344 h 2244829"/>
              <a:gd name="connsiteX747" fmla="*/ 1507977 w 2528137"/>
              <a:gd name="connsiteY747" fmla="*/ 1546852 h 2244829"/>
              <a:gd name="connsiteX748" fmla="*/ 1509452 w 2528137"/>
              <a:gd name="connsiteY748" fmla="*/ 1559377 h 2244829"/>
              <a:gd name="connsiteX749" fmla="*/ 1553430 w 2528137"/>
              <a:gd name="connsiteY749" fmla="*/ 1520545 h 2244829"/>
              <a:gd name="connsiteX750" fmla="*/ 1566650 w 2528137"/>
              <a:gd name="connsiteY750" fmla="*/ 1520545 h 2244829"/>
              <a:gd name="connsiteX751" fmla="*/ 1568539 w 2528137"/>
              <a:gd name="connsiteY751" fmla="*/ 1531876 h 2244829"/>
              <a:gd name="connsiteX752" fmla="*/ 1522741 w 2528137"/>
              <a:gd name="connsiteY752" fmla="*/ 1568704 h 2244829"/>
              <a:gd name="connsiteX753" fmla="*/ 1511991 w 2528137"/>
              <a:gd name="connsiteY753" fmla="*/ 1580951 h 2244829"/>
              <a:gd name="connsiteX754" fmla="*/ 1513532 w 2528137"/>
              <a:gd name="connsiteY754" fmla="*/ 1594036 h 2244829"/>
              <a:gd name="connsiteX755" fmla="*/ 1511085 w 2528137"/>
              <a:gd name="connsiteY755" fmla="*/ 1618860 h 2244829"/>
              <a:gd name="connsiteX756" fmla="*/ 1520559 w 2528137"/>
              <a:gd name="connsiteY756" fmla="*/ 1609282 h 2244829"/>
              <a:gd name="connsiteX757" fmla="*/ 1560110 w 2528137"/>
              <a:gd name="connsiteY757" fmla="*/ 1566474 h 2244829"/>
              <a:gd name="connsiteX758" fmla="*/ 1574534 w 2528137"/>
              <a:gd name="connsiteY758" fmla="*/ 1566474 h 2244829"/>
              <a:gd name="connsiteX759" fmla="*/ 1574999 w 2528137"/>
              <a:gd name="connsiteY759" fmla="*/ 1577641 h 2244829"/>
              <a:gd name="connsiteX760" fmla="*/ 1508108 w 2528137"/>
              <a:gd name="connsiteY760" fmla="*/ 1644533 h 2244829"/>
              <a:gd name="connsiteX761" fmla="*/ 1500064 w 2528137"/>
              <a:gd name="connsiteY761" fmla="*/ 1673405 h 2244829"/>
              <a:gd name="connsiteX762" fmla="*/ 1510584 w 2528137"/>
              <a:gd name="connsiteY762" fmla="*/ 1667340 h 2244829"/>
              <a:gd name="connsiteX763" fmla="*/ 1548901 w 2528137"/>
              <a:gd name="connsiteY763" fmla="*/ 1636383 h 2244829"/>
              <a:gd name="connsiteX764" fmla="*/ 1561985 w 2528137"/>
              <a:gd name="connsiteY764" fmla="*/ 1635914 h 2244829"/>
              <a:gd name="connsiteX765" fmla="*/ 1563854 w 2528137"/>
              <a:gd name="connsiteY765" fmla="*/ 1643888 h 2244829"/>
              <a:gd name="connsiteX766" fmla="*/ 1520397 w 2528137"/>
              <a:gd name="connsiteY766" fmla="*/ 1681411 h 2244829"/>
              <a:gd name="connsiteX767" fmla="*/ 1492238 w 2528137"/>
              <a:gd name="connsiteY767" fmla="*/ 1697398 h 2244829"/>
              <a:gd name="connsiteX768" fmla="*/ 1478052 w 2528137"/>
              <a:gd name="connsiteY768" fmla="*/ 1730187 h 2244829"/>
              <a:gd name="connsiteX769" fmla="*/ 1519780 w 2528137"/>
              <a:gd name="connsiteY769" fmla="*/ 1708783 h 2244829"/>
              <a:gd name="connsiteX770" fmla="*/ 1527299 w 2528137"/>
              <a:gd name="connsiteY770" fmla="*/ 1723599 h 2244829"/>
              <a:gd name="connsiteX771" fmla="*/ 1469962 w 2528137"/>
              <a:gd name="connsiteY771" fmla="*/ 1752770 h 2244829"/>
              <a:gd name="connsiteX772" fmla="*/ 1463460 w 2528137"/>
              <a:gd name="connsiteY772" fmla="*/ 1755495 h 2244829"/>
              <a:gd name="connsiteX773" fmla="*/ 1443877 w 2528137"/>
              <a:gd name="connsiteY773" fmla="*/ 1786646 h 2244829"/>
              <a:gd name="connsiteX774" fmla="*/ 1496138 w 2528137"/>
              <a:gd name="connsiteY774" fmla="*/ 1761193 h 2244829"/>
              <a:gd name="connsiteX775" fmla="*/ 1503572 w 2528137"/>
              <a:gd name="connsiteY775" fmla="*/ 1779829 h 2244829"/>
              <a:gd name="connsiteX776" fmla="*/ 1425731 w 2528137"/>
              <a:gd name="connsiteY776" fmla="*/ 1815511 h 2244829"/>
              <a:gd name="connsiteX777" fmla="*/ 1420385 w 2528137"/>
              <a:gd name="connsiteY777" fmla="*/ 1824015 h 2244829"/>
              <a:gd name="connsiteX778" fmla="*/ 1408369 w 2528137"/>
              <a:gd name="connsiteY778" fmla="*/ 1837853 h 2244829"/>
              <a:gd name="connsiteX779" fmla="*/ 1421815 w 2528137"/>
              <a:gd name="connsiteY779" fmla="*/ 1832826 h 2244829"/>
              <a:gd name="connsiteX780" fmla="*/ 1500736 w 2528137"/>
              <a:gd name="connsiteY780" fmla="*/ 1810414 h 2244829"/>
              <a:gd name="connsiteX781" fmla="*/ 1504495 w 2528137"/>
              <a:gd name="connsiteY781" fmla="*/ 1825355 h 2244829"/>
              <a:gd name="connsiteX782" fmla="*/ 1387170 w 2528137"/>
              <a:gd name="connsiteY782" fmla="*/ 1863701 h 2244829"/>
              <a:gd name="connsiteX783" fmla="*/ 1385723 w 2528137"/>
              <a:gd name="connsiteY783" fmla="*/ 1863932 h 2244829"/>
              <a:gd name="connsiteX784" fmla="*/ 1360979 w 2528137"/>
              <a:gd name="connsiteY784" fmla="*/ 1892428 h 2244829"/>
              <a:gd name="connsiteX785" fmla="*/ 1372783 w 2528137"/>
              <a:gd name="connsiteY785" fmla="*/ 1888388 h 2244829"/>
              <a:gd name="connsiteX786" fmla="*/ 1451087 w 2528137"/>
              <a:gd name="connsiteY786" fmla="*/ 1869244 h 2244829"/>
              <a:gd name="connsiteX787" fmla="*/ 1458545 w 2528137"/>
              <a:gd name="connsiteY787" fmla="*/ 1884559 h 2244829"/>
              <a:gd name="connsiteX788" fmla="*/ 1391427 w 2528137"/>
              <a:gd name="connsiteY788" fmla="*/ 1899874 h 2244829"/>
              <a:gd name="connsiteX789" fmla="*/ 1350411 w 2528137"/>
              <a:gd name="connsiteY789" fmla="*/ 1915188 h 2244829"/>
              <a:gd name="connsiteX790" fmla="*/ 1331767 w 2528137"/>
              <a:gd name="connsiteY790" fmla="*/ 1919017 h 2244829"/>
              <a:gd name="connsiteX791" fmla="*/ 1325708 w 2528137"/>
              <a:gd name="connsiteY791" fmla="*/ 1923324 h 2244829"/>
              <a:gd name="connsiteX792" fmla="*/ 1325963 w 2528137"/>
              <a:gd name="connsiteY792" fmla="*/ 1922853 h 2244829"/>
              <a:gd name="connsiteX793" fmla="*/ 1287062 w 2528137"/>
              <a:gd name="connsiteY793" fmla="*/ 1955587 h 2244829"/>
              <a:gd name="connsiteX794" fmla="*/ 1227398 w 2528137"/>
              <a:gd name="connsiteY794" fmla="*/ 1989849 h 2244829"/>
              <a:gd name="connsiteX795" fmla="*/ 1261710 w 2528137"/>
              <a:gd name="connsiteY795" fmla="*/ 1988576 h 2244829"/>
              <a:gd name="connsiteX796" fmla="*/ 1260742 w 2528137"/>
              <a:gd name="connsiteY796" fmla="*/ 1986701 h 2244829"/>
              <a:gd name="connsiteX797" fmla="*/ 1335447 w 2528137"/>
              <a:gd name="connsiteY797" fmla="*/ 1948601 h 2244829"/>
              <a:gd name="connsiteX798" fmla="*/ 1436300 w 2528137"/>
              <a:gd name="connsiteY798" fmla="*/ 1929551 h 2244829"/>
              <a:gd name="connsiteX799" fmla="*/ 1436300 w 2528137"/>
              <a:gd name="connsiteY799" fmla="*/ 1944791 h 2244829"/>
              <a:gd name="connsiteX800" fmla="*/ 1357859 w 2528137"/>
              <a:gd name="connsiteY800" fmla="*/ 1960031 h 2244829"/>
              <a:gd name="connsiteX801" fmla="*/ 1287472 w 2528137"/>
              <a:gd name="connsiteY801" fmla="*/ 1978247 h 2244829"/>
              <a:gd name="connsiteX802" fmla="*/ 1278114 w 2528137"/>
              <a:gd name="connsiteY802" fmla="*/ 1987982 h 2244829"/>
              <a:gd name="connsiteX803" fmla="*/ 1383904 w 2528137"/>
              <a:gd name="connsiteY803" fmla="*/ 1989386 h 2244829"/>
              <a:gd name="connsiteX804" fmla="*/ 1383904 w 2528137"/>
              <a:gd name="connsiteY804" fmla="*/ 2004395 h 2244829"/>
              <a:gd name="connsiteX805" fmla="*/ 1182036 w 2528137"/>
              <a:gd name="connsiteY805" fmla="*/ 2017651 h 2244829"/>
              <a:gd name="connsiteX806" fmla="*/ 1169887 w 2528137"/>
              <a:gd name="connsiteY806" fmla="*/ 2010961 h 2244829"/>
              <a:gd name="connsiteX807" fmla="*/ 1169935 w 2528137"/>
              <a:gd name="connsiteY807" fmla="*/ 2010855 h 2244829"/>
              <a:gd name="connsiteX808" fmla="*/ 1144007 w 2528137"/>
              <a:gd name="connsiteY808" fmla="*/ 2017531 h 2244829"/>
              <a:gd name="connsiteX809" fmla="*/ 1091475 w 2528137"/>
              <a:gd name="connsiteY809" fmla="*/ 2053665 h 2244829"/>
              <a:gd name="connsiteX810" fmla="*/ 1048734 w 2528137"/>
              <a:gd name="connsiteY810" fmla="*/ 2169281 h 2244829"/>
              <a:gd name="connsiteX811" fmla="*/ 1051472 w 2528137"/>
              <a:gd name="connsiteY811" fmla="*/ 2179828 h 2244829"/>
              <a:gd name="connsiteX812" fmla="*/ 1081891 w 2528137"/>
              <a:gd name="connsiteY812" fmla="*/ 2183760 h 2244829"/>
              <a:gd name="connsiteX813" fmla="*/ 1132947 w 2528137"/>
              <a:gd name="connsiteY813" fmla="*/ 2184702 h 2244829"/>
              <a:gd name="connsiteX814" fmla="*/ 1129165 w 2528137"/>
              <a:gd name="connsiteY814" fmla="*/ 2199783 h 2244829"/>
              <a:gd name="connsiteX815" fmla="*/ 1078582 w 2528137"/>
              <a:gd name="connsiteY815" fmla="*/ 2198841 h 2244829"/>
              <a:gd name="connsiteX816" fmla="*/ 1055583 w 2528137"/>
              <a:gd name="connsiteY816" fmla="*/ 2195662 h 2244829"/>
              <a:gd name="connsiteX817" fmla="*/ 1057704 w 2528137"/>
              <a:gd name="connsiteY817" fmla="*/ 2203831 h 2244829"/>
              <a:gd name="connsiteX818" fmla="*/ 1046447 w 2528137"/>
              <a:gd name="connsiteY818" fmla="*/ 2215094 h 2244829"/>
              <a:gd name="connsiteX819" fmla="*/ 1036223 w 2528137"/>
              <a:gd name="connsiteY819" fmla="*/ 2192987 h 2244829"/>
              <a:gd name="connsiteX820" fmla="*/ 1030834 w 2528137"/>
              <a:gd name="connsiteY820" fmla="*/ 2192242 h 2244829"/>
              <a:gd name="connsiteX821" fmla="*/ 1030834 w 2528137"/>
              <a:gd name="connsiteY821" fmla="*/ 2177161 h 2244829"/>
              <a:gd name="connsiteX822" fmla="*/ 1033162 w 2528137"/>
              <a:gd name="connsiteY822" fmla="*/ 2177462 h 2244829"/>
              <a:gd name="connsiteX823" fmla="*/ 1031262 w 2528137"/>
              <a:gd name="connsiteY823" fmla="*/ 2160072 h 2244829"/>
              <a:gd name="connsiteX824" fmla="*/ 1121493 w 2528137"/>
              <a:gd name="connsiteY824" fmla="*/ 2004861 h 2244829"/>
              <a:gd name="connsiteX825" fmla="*/ 1200291 w 2528137"/>
              <a:gd name="connsiteY825" fmla="*/ 1986090 h 2244829"/>
              <a:gd name="connsiteX826" fmla="*/ 1297850 w 2528137"/>
              <a:gd name="connsiteY826" fmla="*/ 1926023 h 2244829"/>
              <a:gd name="connsiteX827" fmla="*/ 1313296 w 2528137"/>
              <a:gd name="connsiteY827" fmla="*/ 1911822 h 2244829"/>
              <a:gd name="connsiteX828" fmla="*/ 1313123 w 2528137"/>
              <a:gd name="connsiteY828" fmla="*/ 1911360 h 2244829"/>
              <a:gd name="connsiteX829" fmla="*/ 1319182 w 2528137"/>
              <a:gd name="connsiteY829" fmla="*/ 1906095 h 2244829"/>
              <a:gd name="connsiteX830" fmla="*/ 1319668 w 2528137"/>
              <a:gd name="connsiteY830" fmla="*/ 1905964 h 2244829"/>
              <a:gd name="connsiteX831" fmla="*/ 1361104 w 2528137"/>
              <a:gd name="connsiteY831" fmla="*/ 1867869 h 2244829"/>
              <a:gd name="connsiteX832" fmla="*/ 1346652 w 2528137"/>
              <a:gd name="connsiteY832" fmla="*/ 1870179 h 2244829"/>
              <a:gd name="connsiteX833" fmla="*/ 1342894 w 2528137"/>
              <a:gd name="connsiteY833" fmla="*/ 1855238 h 2244829"/>
              <a:gd name="connsiteX834" fmla="*/ 1378079 w 2528137"/>
              <a:gd name="connsiteY834" fmla="*/ 1848244 h 2244829"/>
              <a:gd name="connsiteX835" fmla="*/ 1391159 w 2528137"/>
              <a:gd name="connsiteY835" fmla="*/ 1831358 h 2244829"/>
              <a:gd name="connsiteX836" fmla="*/ 1373475 w 2528137"/>
              <a:gd name="connsiteY836" fmla="*/ 1839464 h 2244829"/>
              <a:gd name="connsiteX837" fmla="*/ 1366040 w 2528137"/>
              <a:gd name="connsiteY837" fmla="*/ 1824555 h 2244829"/>
              <a:gd name="connsiteX838" fmla="*/ 1414839 w 2528137"/>
              <a:gd name="connsiteY838" fmla="*/ 1800789 h 2244829"/>
              <a:gd name="connsiteX839" fmla="*/ 1425427 w 2528137"/>
              <a:gd name="connsiteY839" fmla="*/ 1787119 h 2244829"/>
              <a:gd name="connsiteX840" fmla="*/ 1435279 w 2528137"/>
              <a:gd name="connsiteY840" fmla="*/ 1767305 h 2244829"/>
              <a:gd name="connsiteX841" fmla="*/ 1406984 w 2528137"/>
              <a:gd name="connsiteY841" fmla="*/ 1779162 h 2244829"/>
              <a:gd name="connsiteX842" fmla="*/ 1403224 w 2528137"/>
              <a:gd name="connsiteY842" fmla="*/ 1764345 h 2244829"/>
              <a:gd name="connsiteX843" fmla="*/ 1446197 w 2528137"/>
              <a:gd name="connsiteY843" fmla="*/ 1745344 h 2244829"/>
              <a:gd name="connsiteX844" fmla="*/ 1466408 w 2528137"/>
              <a:gd name="connsiteY844" fmla="*/ 1704693 h 2244829"/>
              <a:gd name="connsiteX845" fmla="*/ 1461986 w 2528137"/>
              <a:gd name="connsiteY845" fmla="*/ 1702986 h 2244829"/>
              <a:gd name="connsiteX846" fmla="*/ 1466659 w 2528137"/>
              <a:gd name="connsiteY846" fmla="*/ 1692667 h 2244829"/>
              <a:gd name="connsiteX847" fmla="*/ 1472561 w 2528137"/>
              <a:gd name="connsiteY847" fmla="*/ 1689264 h 2244829"/>
              <a:gd name="connsiteX848" fmla="*/ 1480484 w 2528137"/>
              <a:gd name="connsiteY848" fmla="*/ 1658567 h 2244829"/>
              <a:gd name="connsiteX849" fmla="*/ 1478217 w 2528137"/>
              <a:gd name="connsiteY849" fmla="*/ 1652089 h 2244829"/>
              <a:gd name="connsiteX850" fmla="*/ 1483546 w 2528137"/>
              <a:gd name="connsiteY850" fmla="*/ 1646702 h 2244829"/>
              <a:gd name="connsiteX851" fmla="*/ 1493227 w 2528137"/>
              <a:gd name="connsiteY851" fmla="*/ 1609192 h 2244829"/>
              <a:gd name="connsiteX852" fmla="*/ 1481665 w 2528137"/>
              <a:gd name="connsiteY852" fmla="*/ 1614973 h 2244829"/>
              <a:gd name="connsiteX853" fmla="*/ 1470333 w 2528137"/>
              <a:gd name="connsiteY853" fmla="*/ 1607419 h 2244829"/>
              <a:gd name="connsiteX854" fmla="*/ 1496188 w 2528137"/>
              <a:gd name="connsiteY854" fmla="*/ 1575573 h 2244829"/>
              <a:gd name="connsiteX855" fmla="*/ 1496016 w 2528137"/>
              <a:gd name="connsiteY855" fmla="*/ 1569084 h 2244829"/>
              <a:gd name="connsiteX856" fmla="*/ 1473503 w 2528137"/>
              <a:gd name="connsiteY856" fmla="*/ 1570844 h 2244829"/>
              <a:gd name="connsiteX857" fmla="*/ 1470302 w 2528137"/>
              <a:gd name="connsiteY857" fmla="*/ 1572833 h 2244829"/>
              <a:gd name="connsiteX858" fmla="*/ 1469918 w 2528137"/>
              <a:gd name="connsiteY858" fmla="*/ 1573604 h 2244829"/>
              <a:gd name="connsiteX859" fmla="*/ 1468051 w 2528137"/>
              <a:gd name="connsiteY859" fmla="*/ 1575012 h 2244829"/>
              <a:gd name="connsiteX860" fmla="*/ 1467483 w 2528137"/>
              <a:gd name="connsiteY860" fmla="*/ 1574584 h 2244829"/>
              <a:gd name="connsiteX861" fmla="*/ 1466623 w 2528137"/>
              <a:gd name="connsiteY861" fmla="*/ 1575119 h 2244829"/>
              <a:gd name="connsiteX862" fmla="*/ 1469452 w 2528137"/>
              <a:gd name="connsiteY862" fmla="*/ 1584861 h 2244829"/>
              <a:gd name="connsiteX863" fmla="*/ 1458712 w 2528137"/>
              <a:gd name="connsiteY863" fmla="*/ 1584861 h 2244829"/>
              <a:gd name="connsiteX864" fmla="*/ 1457350 w 2528137"/>
              <a:gd name="connsiteY864" fmla="*/ 1580880 h 2244829"/>
              <a:gd name="connsiteX865" fmla="*/ 1451693 w 2528137"/>
              <a:gd name="connsiteY865" fmla="*/ 1584394 h 2244829"/>
              <a:gd name="connsiteX866" fmla="*/ 1442098 w 2528137"/>
              <a:gd name="connsiteY866" fmla="*/ 1589880 h 2244829"/>
              <a:gd name="connsiteX867" fmla="*/ 1440164 w 2528137"/>
              <a:gd name="connsiteY867" fmla="*/ 1595829 h 2244829"/>
              <a:gd name="connsiteX868" fmla="*/ 1421312 w 2528137"/>
              <a:gd name="connsiteY868" fmla="*/ 1610838 h 2244829"/>
              <a:gd name="connsiteX869" fmla="*/ 1411416 w 2528137"/>
              <a:gd name="connsiteY869" fmla="*/ 1609432 h 2244829"/>
              <a:gd name="connsiteX870" fmla="*/ 1411149 w 2528137"/>
              <a:gd name="connsiteY870" fmla="*/ 1607574 h 2244829"/>
              <a:gd name="connsiteX871" fmla="*/ 1372895 w 2528137"/>
              <a:gd name="connsiteY871" fmla="*/ 1629444 h 2244829"/>
              <a:gd name="connsiteX872" fmla="*/ 1244673 w 2528137"/>
              <a:gd name="connsiteY872" fmla="*/ 1664815 h 2244829"/>
              <a:gd name="connsiteX873" fmla="*/ 1244314 w 2528137"/>
              <a:gd name="connsiteY873" fmla="*/ 1664803 h 2244829"/>
              <a:gd name="connsiteX874" fmla="*/ 1246754 w 2528137"/>
              <a:gd name="connsiteY874" fmla="*/ 1669711 h 2244829"/>
              <a:gd name="connsiteX875" fmla="*/ 1237957 w 2528137"/>
              <a:gd name="connsiteY875" fmla="*/ 1674366 h 2244829"/>
              <a:gd name="connsiteX876" fmla="*/ 1229840 w 2528137"/>
              <a:gd name="connsiteY876" fmla="*/ 1666859 h 2244829"/>
              <a:gd name="connsiteX877" fmla="*/ 1229703 w 2528137"/>
              <a:gd name="connsiteY877" fmla="*/ 1664281 h 2244829"/>
              <a:gd name="connsiteX878" fmla="*/ 1200291 w 2528137"/>
              <a:gd name="connsiteY878" fmla="*/ 1663232 h 2244829"/>
              <a:gd name="connsiteX879" fmla="*/ 1121493 w 2528137"/>
              <a:gd name="connsiteY879" fmla="*/ 1633198 h 2244829"/>
              <a:gd name="connsiteX880" fmla="*/ 1111248 w 2528137"/>
              <a:gd name="connsiteY880" fmla="*/ 1627208 h 2244829"/>
              <a:gd name="connsiteX881" fmla="*/ 1110224 w 2528137"/>
              <a:gd name="connsiteY881" fmla="*/ 1629407 h 2244829"/>
              <a:gd name="connsiteX882" fmla="*/ 1095570 w 2528137"/>
              <a:gd name="connsiteY882" fmla="*/ 1621999 h 2244829"/>
              <a:gd name="connsiteX883" fmla="*/ 1097089 w 2528137"/>
              <a:gd name="connsiteY883" fmla="*/ 1618929 h 2244829"/>
              <a:gd name="connsiteX884" fmla="*/ 1084494 w 2528137"/>
              <a:gd name="connsiteY884" fmla="*/ 1611565 h 2244829"/>
              <a:gd name="connsiteX885" fmla="*/ 1084446 w 2528137"/>
              <a:gd name="connsiteY885" fmla="*/ 1611747 h 2244829"/>
              <a:gd name="connsiteX886" fmla="*/ 1072539 w 2528137"/>
              <a:gd name="connsiteY886" fmla="*/ 1610357 h 2244829"/>
              <a:gd name="connsiteX887" fmla="*/ 1071610 w 2528137"/>
              <a:gd name="connsiteY887" fmla="*/ 1604031 h 2244829"/>
              <a:gd name="connsiteX888" fmla="*/ 1049262 w 2528137"/>
              <a:gd name="connsiteY888" fmla="*/ 1590964 h 2244829"/>
              <a:gd name="connsiteX889" fmla="*/ 1036897 w 2528137"/>
              <a:gd name="connsiteY889" fmla="*/ 1586939 h 2244829"/>
              <a:gd name="connsiteX890" fmla="*/ 1031208 w 2528137"/>
              <a:gd name="connsiteY890" fmla="*/ 1595461 h 2244829"/>
              <a:gd name="connsiteX891" fmla="*/ 1016267 w 2528137"/>
              <a:gd name="connsiteY891" fmla="*/ 1591730 h 2244829"/>
              <a:gd name="connsiteX892" fmla="*/ 1021511 w 2528137"/>
              <a:gd name="connsiteY892" fmla="*/ 1581932 h 2244829"/>
              <a:gd name="connsiteX893" fmla="*/ 1010154 w 2528137"/>
              <a:gd name="connsiteY893" fmla="*/ 1578236 h 2244829"/>
              <a:gd name="connsiteX894" fmla="*/ 1001219 w 2528137"/>
              <a:gd name="connsiteY894" fmla="*/ 1588070 h 2244829"/>
              <a:gd name="connsiteX895" fmla="*/ 989908 w 2528137"/>
              <a:gd name="connsiteY895" fmla="*/ 1576864 h 2244829"/>
              <a:gd name="connsiteX896" fmla="*/ 993245 w 2528137"/>
              <a:gd name="connsiteY896" fmla="*/ 1572732 h 2244829"/>
              <a:gd name="connsiteX897" fmla="*/ 984705 w 2528137"/>
              <a:gd name="connsiteY897" fmla="*/ 1569953 h 2244829"/>
              <a:gd name="connsiteX898" fmla="*/ 975285 w 2528137"/>
              <a:gd name="connsiteY898" fmla="*/ 1584781 h 2244829"/>
              <a:gd name="connsiteX899" fmla="*/ 963928 w 2528137"/>
              <a:gd name="connsiteY899" fmla="*/ 1577196 h 2244829"/>
              <a:gd name="connsiteX900" fmla="*/ 969501 w 2528137"/>
              <a:gd name="connsiteY900" fmla="*/ 1565018 h 2244829"/>
              <a:gd name="connsiteX901" fmla="*/ 905433 w 2528137"/>
              <a:gd name="connsiteY901" fmla="*/ 1544636 h 2244829"/>
              <a:gd name="connsiteX902" fmla="*/ 903787 w 2528137"/>
              <a:gd name="connsiteY902" fmla="*/ 1547519 h 2244829"/>
              <a:gd name="connsiteX903" fmla="*/ 885531 w 2528137"/>
              <a:gd name="connsiteY903" fmla="*/ 1543682 h 2244829"/>
              <a:gd name="connsiteX904" fmla="*/ 888370 w 2528137"/>
              <a:gd name="connsiteY904" fmla="*/ 1539208 h 2244829"/>
              <a:gd name="connsiteX905" fmla="*/ 869622 w 2528137"/>
              <a:gd name="connsiteY905" fmla="*/ 1533243 h 2244829"/>
              <a:gd name="connsiteX906" fmla="*/ 776284 w 2528137"/>
              <a:gd name="connsiteY906" fmla="*/ 1486786 h 2244829"/>
              <a:gd name="connsiteX907" fmla="*/ 776045 w 2528137"/>
              <a:gd name="connsiteY907" fmla="*/ 1486667 h 2244829"/>
              <a:gd name="connsiteX908" fmla="*/ 775619 w 2528137"/>
              <a:gd name="connsiteY908" fmla="*/ 1487364 h 2244829"/>
              <a:gd name="connsiteX909" fmla="*/ 760678 w 2528137"/>
              <a:gd name="connsiteY909" fmla="*/ 1479805 h 2244829"/>
              <a:gd name="connsiteX910" fmla="*/ 761088 w 2528137"/>
              <a:gd name="connsiteY910" fmla="*/ 1479225 h 2244829"/>
              <a:gd name="connsiteX911" fmla="*/ 693609 w 2528137"/>
              <a:gd name="connsiteY911" fmla="*/ 1445653 h 2244829"/>
              <a:gd name="connsiteX912" fmla="*/ 693443 w 2528137"/>
              <a:gd name="connsiteY912" fmla="*/ 1445764 h 2244829"/>
              <a:gd name="connsiteX913" fmla="*/ 686498 w 2528137"/>
              <a:gd name="connsiteY913" fmla="*/ 1446230 h 2244829"/>
              <a:gd name="connsiteX914" fmla="*/ 683649 w 2528137"/>
              <a:gd name="connsiteY914" fmla="*/ 1440814 h 2244829"/>
              <a:gd name="connsiteX915" fmla="*/ 654325 w 2528137"/>
              <a:gd name="connsiteY915" fmla="*/ 1426725 h 2244829"/>
              <a:gd name="connsiteX916" fmla="*/ 649955 w 2528137"/>
              <a:gd name="connsiteY916" fmla="*/ 1425643 h 2244829"/>
              <a:gd name="connsiteX917" fmla="*/ 649814 w 2528137"/>
              <a:gd name="connsiteY917" fmla="*/ 1424558 h 2244829"/>
              <a:gd name="connsiteX918" fmla="*/ 607432 w 2528137"/>
              <a:gd name="connsiteY918" fmla="*/ 1404194 h 2244829"/>
              <a:gd name="connsiteX919" fmla="*/ 566157 w 2528137"/>
              <a:gd name="connsiteY919" fmla="*/ 1362898 h 2244829"/>
              <a:gd name="connsiteX920" fmla="*/ 521129 w 2528137"/>
              <a:gd name="connsiteY920" fmla="*/ 1336619 h 2244829"/>
              <a:gd name="connsiteX921" fmla="*/ 407154 w 2528137"/>
              <a:gd name="connsiteY921" fmla="*/ 1309871 h 2244829"/>
              <a:gd name="connsiteX922" fmla="*/ 365286 w 2528137"/>
              <a:gd name="connsiteY922" fmla="*/ 1292654 h 2244829"/>
              <a:gd name="connsiteX923" fmla="*/ 355902 w 2528137"/>
              <a:gd name="connsiteY923" fmla="*/ 1296875 h 2244829"/>
              <a:gd name="connsiteX924" fmla="*/ 352188 w 2528137"/>
              <a:gd name="connsiteY924" fmla="*/ 1287321 h 2244829"/>
              <a:gd name="connsiteX925" fmla="*/ 295993 w 2528137"/>
              <a:gd name="connsiteY925" fmla="*/ 1269044 h 2244829"/>
              <a:gd name="connsiteX926" fmla="*/ 295840 w 2528137"/>
              <a:gd name="connsiteY926" fmla="*/ 1269006 h 2244829"/>
              <a:gd name="connsiteX927" fmla="*/ 266081 w 2528137"/>
              <a:gd name="connsiteY927" fmla="*/ 1288000 h 2244829"/>
              <a:gd name="connsiteX928" fmla="*/ 254846 w 2528137"/>
              <a:gd name="connsiteY928" fmla="*/ 1276743 h 2244829"/>
              <a:gd name="connsiteX929" fmla="*/ 274297 w 2528137"/>
              <a:gd name="connsiteY929" fmla="*/ 1263559 h 2244829"/>
              <a:gd name="connsiteX930" fmla="*/ 208753 w 2528137"/>
              <a:gd name="connsiteY930" fmla="*/ 1246989 h 2244829"/>
              <a:gd name="connsiteX931" fmla="*/ 201246 w 2528137"/>
              <a:gd name="connsiteY931" fmla="*/ 1243930 h 2244829"/>
              <a:gd name="connsiteX932" fmla="*/ 186384 w 2528137"/>
              <a:gd name="connsiteY932" fmla="*/ 1261611 h 2244829"/>
              <a:gd name="connsiteX933" fmla="*/ 175096 w 2528137"/>
              <a:gd name="connsiteY933" fmla="*/ 1265341 h 2244829"/>
              <a:gd name="connsiteX934" fmla="*/ 167570 w 2528137"/>
              <a:gd name="connsiteY934" fmla="*/ 1257880 h 2244829"/>
              <a:gd name="connsiteX935" fmla="*/ 167570 w 2528137"/>
              <a:gd name="connsiteY935" fmla="*/ 1246688 h 2244829"/>
              <a:gd name="connsiteX936" fmla="*/ 169451 w 2528137"/>
              <a:gd name="connsiteY936" fmla="*/ 1237828 h 2244829"/>
              <a:gd name="connsiteX937" fmla="*/ 180514 w 2528137"/>
              <a:gd name="connsiteY937" fmla="*/ 1242137 h 2244829"/>
              <a:gd name="connsiteX938" fmla="*/ 177918 w 2528137"/>
              <a:gd name="connsiteY938" fmla="*/ 1243424 h 2244829"/>
              <a:gd name="connsiteX939" fmla="*/ 175096 w 2528137"/>
              <a:gd name="connsiteY939" fmla="*/ 1250419 h 2244829"/>
              <a:gd name="connsiteX940" fmla="*/ 182622 w 2528137"/>
              <a:gd name="connsiteY940" fmla="*/ 1257880 h 2244829"/>
              <a:gd name="connsiteX941" fmla="*/ 182622 w 2528137"/>
              <a:gd name="connsiteY941" fmla="*/ 1242958 h 2244829"/>
              <a:gd name="connsiteX942" fmla="*/ 180514 w 2528137"/>
              <a:gd name="connsiteY942" fmla="*/ 1242137 h 2244829"/>
              <a:gd name="connsiteX943" fmla="*/ 186384 w 2528137"/>
              <a:gd name="connsiteY943" fmla="*/ 1239227 h 2244829"/>
              <a:gd name="connsiteX944" fmla="*/ 187351 w 2528137"/>
              <a:gd name="connsiteY944" fmla="*/ 1238269 h 2244829"/>
              <a:gd name="connsiteX945" fmla="*/ 168298 w 2528137"/>
              <a:gd name="connsiteY945" fmla="*/ 1230505 h 2244829"/>
              <a:gd name="connsiteX946" fmla="*/ 136277 w 2528137"/>
              <a:gd name="connsiteY946" fmla="*/ 1210835 h 2244829"/>
              <a:gd name="connsiteX947" fmla="*/ 126348 w 2528137"/>
              <a:gd name="connsiteY947" fmla="*/ 1220647 h 2244829"/>
              <a:gd name="connsiteX948" fmla="*/ 115133 w 2528137"/>
              <a:gd name="connsiteY948" fmla="*/ 1213076 h 2244829"/>
              <a:gd name="connsiteX949" fmla="*/ 124494 w 2528137"/>
              <a:gd name="connsiteY949" fmla="*/ 1202912 h 2244829"/>
              <a:gd name="connsiteX950" fmla="*/ 64290 w 2528137"/>
              <a:gd name="connsiteY950" fmla="*/ 1150319 h 2244829"/>
              <a:gd name="connsiteX951" fmla="*/ 58676 w 2528137"/>
              <a:gd name="connsiteY951" fmla="*/ 1141894 h 2244829"/>
              <a:gd name="connsiteX952" fmla="*/ 49393 w 2528137"/>
              <a:gd name="connsiteY952" fmla="*/ 1146544 h 2244829"/>
              <a:gd name="connsiteX953" fmla="*/ 44720 w 2528137"/>
              <a:gd name="connsiteY953" fmla="*/ 1137649 h 2244829"/>
              <a:gd name="connsiteX954" fmla="*/ 50636 w 2528137"/>
              <a:gd name="connsiteY954" fmla="*/ 1129827 h 2244829"/>
              <a:gd name="connsiteX955" fmla="*/ 18324 w 2528137"/>
              <a:gd name="connsiteY955" fmla="*/ 1081336 h 2244829"/>
              <a:gd name="connsiteX956" fmla="*/ 97123 w 2528137"/>
              <a:gd name="connsiteY956" fmla="*/ 799774 h 2244829"/>
              <a:gd name="connsiteX957" fmla="*/ 112132 w 2528137"/>
              <a:gd name="connsiteY957" fmla="*/ 811036 h 2244829"/>
              <a:gd name="connsiteX958" fmla="*/ 30476 w 2528137"/>
              <a:gd name="connsiteY958" fmla="*/ 943217 h 2244829"/>
              <a:gd name="connsiteX959" fmla="*/ 29435 w 2528137"/>
              <a:gd name="connsiteY959" fmla="*/ 949720 h 2244829"/>
              <a:gd name="connsiteX960" fmla="*/ 54916 w 2528137"/>
              <a:gd name="connsiteY960" fmla="*/ 923770 h 2244829"/>
              <a:gd name="connsiteX961" fmla="*/ 94929 w 2528137"/>
              <a:gd name="connsiteY961" fmla="*/ 899278 h 2244829"/>
              <a:gd name="connsiteX962" fmla="*/ 96794 w 2528137"/>
              <a:gd name="connsiteY962" fmla="*/ 860303 h 2244829"/>
              <a:gd name="connsiteX963" fmla="*/ 137453 w 2528137"/>
              <a:gd name="connsiteY963" fmla="*/ 769627 h 2244829"/>
              <a:gd name="connsiteX964" fmla="*/ 216778 w 2528137"/>
              <a:gd name="connsiteY964" fmla="*/ 698776 h 2244829"/>
              <a:gd name="connsiteX965" fmla="*/ 237403 w 2528137"/>
              <a:gd name="connsiteY965" fmla="*/ 686240 h 2244829"/>
              <a:gd name="connsiteX966" fmla="*/ 177116 w 2528137"/>
              <a:gd name="connsiteY966" fmla="*/ 659960 h 2244829"/>
              <a:gd name="connsiteX967" fmla="*/ 40300 w 2528137"/>
              <a:gd name="connsiteY967" fmla="*/ 492138 h 2244829"/>
              <a:gd name="connsiteX968" fmla="*/ 30244 w 2528137"/>
              <a:gd name="connsiteY968" fmla="*/ 404081 h 2244829"/>
              <a:gd name="connsiteX969" fmla="*/ 40920 w 2528137"/>
              <a:gd name="connsiteY969" fmla="*/ 360115 h 2244829"/>
              <a:gd name="connsiteX970" fmla="*/ 35945 w 2528137"/>
              <a:gd name="connsiteY970" fmla="*/ 362297 h 2244829"/>
              <a:gd name="connsiteX971" fmla="*/ 32646 w 2528137"/>
              <a:gd name="connsiteY971" fmla="*/ 353371 h 2244829"/>
              <a:gd name="connsiteX972" fmla="*/ 46426 w 2528137"/>
              <a:gd name="connsiteY972" fmla="*/ 337438 h 2244829"/>
              <a:gd name="connsiteX973" fmla="*/ 49655 w 2528137"/>
              <a:gd name="connsiteY973" fmla="*/ 324141 h 2244829"/>
              <a:gd name="connsiteX974" fmla="*/ 137591 w 2528137"/>
              <a:gd name="connsiteY974" fmla="*/ 175908 h 2244829"/>
              <a:gd name="connsiteX975" fmla="*/ 150688 w 2528137"/>
              <a:gd name="connsiteY975" fmla="*/ 175908 h 2244829"/>
              <a:gd name="connsiteX976" fmla="*/ 152559 w 2528137"/>
              <a:gd name="connsiteY976" fmla="*/ 187202 h 2244829"/>
              <a:gd name="connsiteX977" fmla="*/ 107305 w 2528137"/>
              <a:gd name="connsiteY977" fmla="*/ 251436 h 2244829"/>
              <a:gd name="connsiteX978" fmla="*/ 73048 w 2528137"/>
              <a:gd name="connsiteY978" fmla="*/ 313672 h 2244829"/>
              <a:gd name="connsiteX979" fmla="*/ 85431 w 2528137"/>
              <a:gd name="connsiteY979" fmla="*/ 304515 h 2244829"/>
              <a:gd name="connsiteX980" fmla="*/ 157066 w 2528137"/>
              <a:gd name="connsiteY980" fmla="*/ 195528 h 2244829"/>
              <a:gd name="connsiteX981" fmla="*/ 165860 w 2528137"/>
              <a:gd name="connsiteY981" fmla="*/ 191544 h 2244829"/>
              <a:gd name="connsiteX982" fmla="*/ 189158 w 2528137"/>
              <a:gd name="connsiteY982" fmla="*/ 144982 h 2244829"/>
              <a:gd name="connsiteX983" fmla="*/ 362753 w 2528137"/>
              <a:gd name="connsiteY983" fmla="*/ 18888 h 2244829"/>
              <a:gd name="connsiteX984" fmla="*/ 529206 w 2528137"/>
              <a:gd name="connsiteY984" fmla="*/ 589 h 224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Lst>
            <a:rect l="l" t="t" r="r" b="b"/>
            <a:pathLst>
              <a:path w="2528137" h="2244829">
                <a:moveTo>
                  <a:pt x="1049919" y="2229814"/>
                </a:moveTo>
                <a:cubicBezTo>
                  <a:pt x="1049919" y="2233568"/>
                  <a:pt x="1049919" y="2237322"/>
                  <a:pt x="1049919" y="2244829"/>
                </a:cubicBezTo>
                <a:cubicBezTo>
                  <a:pt x="1038654" y="2244829"/>
                  <a:pt x="1038654" y="2229814"/>
                  <a:pt x="1049919" y="2229814"/>
                </a:cubicBezTo>
                <a:close/>
                <a:moveTo>
                  <a:pt x="1068249" y="2129417"/>
                </a:moveTo>
                <a:cubicBezTo>
                  <a:pt x="1109562" y="2136719"/>
                  <a:pt x="1154632" y="2144022"/>
                  <a:pt x="1199701" y="2144022"/>
                </a:cubicBezTo>
                <a:cubicBezTo>
                  <a:pt x="1210968" y="2147673"/>
                  <a:pt x="1207212" y="2162278"/>
                  <a:pt x="1195945" y="2162278"/>
                </a:cubicBezTo>
                <a:lnTo>
                  <a:pt x="1073134" y="2145222"/>
                </a:lnTo>
                <a:lnTo>
                  <a:pt x="1075760" y="2140371"/>
                </a:lnTo>
                <a:cubicBezTo>
                  <a:pt x="1075760" y="2136719"/>
                  <a:pt x="1075760" y="2133068"/>
                  <a:pt x="1072004" y="2133068"/>
                </a:cubicBezTo>
                <a:cubicBezTo>
                  <a:pt x="1072004" y="2136719"/>
                  <a:pt x="1068249" y="2140371"/>
                  <a:pt x="1064493" y="2144022"/>
                </a:cubicBezTo>
                <a:lnTo>
                  <a:pt x="1073134" y="2145222"/>
                </a:lnTo>
                <a:lnTo>
                  <a:pt x="1071065" y="2149042"/>
                </a:lnTo>
                <a:cubicBezTo>
                  <a:pt x="1067310" y="2150411"/>
                  <a:pt x="1062615" y="2149499"/>
                  <a:pt x="1060737" y="2144022"/>
                </a:cubicBezTo>
                <a:cubicBezTo>
                  <a:pt x="1060737" y="2144022"/>
                  <a:pt x="1060737" y="2140371"/>
                  <a:pt x="1056981" y="2136719"/>
                </a:cubicBezTo>
                <a:cubicBezTo>
                  <a:pt x="1056981" y="2133068"/>
                  <a:pt x="1060737" y="2125766"/>
                  <a:pt x="1068249" y="2129417"/>
                </a:cubicBezTo>
                <a:close/>
                <a:moveTo>
                  <a:pt x="1137275" y="2068010"/>
                </a:moveTo>
                <a:cubicBezTo>
                  <a:pt x="1187194" y="2066256"/>
                  <a:pt x="1239222" y="2082393"/>
                  <a:pt x="1287032" y="2088006"/>
                </a:cubicBezTo>
                <a:cubicBezTo>
                  <a:pt x="1298281" y="2091748"/>
                  <a:pt x="1298281" y="2106716"/>
                  <a:pt x="1287032" y="2102974"/>
                </a:cubicBezTo>
                <a:cubicBezTo>
                  <a:pt x="1227036" y="2095490"/>
                  <a:pt x="1155790" y="2073038"/>
                  <a:pt x="1095793" y="2091748"/>
                </a:cubicBezTo>
                <a:cubicBezTo>
                  <a:pt x="1084544" y="2095490"/>
                  <a:pt x="1080794" y="2080522"/>
                  <a:pt x="1088294" y="2076780"/>
                </a:cubicBezTo>
                <a:cubicBezTo>
                  <a:pt x="1104230" y="2071167"/>
                  <a:pt x="1120636" y="2068595"/>
                  <a:pt x="1137275" y="2068010"/>
                </a:cubicBezTo>
                <a:close/>
                <a:moveTo>
                  <a:pt x="1125381" y="2035856"/>
                </a:moveTo>
                <a:cubicBezTo>
                  <a:pt x="1155379" y="2039608"/>
                  <a:pt x="1185377" y="2050865"/>
                  <a:pt x="1215375" y="2054617"/>
                </a:cubicBezTo>
                <a:cubicBezTo>
                  <a:pt x="1249123" y="2058370"/>
                  <a:pt x="1286621" y="2054617"/>
                  <a:pt x="1320369" y="2047113"/>
                </a:cubicBezTo>
                <a:cubicBezTo>
                  <a:pt x="1331618" y="2043361"/>
                  <a:pt x="1331618" y="2062122"/>
                  <a:pt x="1324119" y="2062122"/>
                </a:cubicBezTo>
                <a:cubicBezTo>
                  <a:pt x="1290371" y="2069626"/>
                  <a:pt x="1256623" y="2073379"/>
                  <a:pt x="1222875" y="2069626"/>
                </a:cubicBezTo>
                <a:cubicBezTo>
                  <a:pt x="1189127" y="2069626"/>
                  <a:pt x="1159129" y="2058370"/>
                  <a:pt x="1125381" y="2050865"/>
                </a:cubicBezTo>
                <a:cubicBezTo>
                  <a:pt x="1114131" y="2050865"/>
                  <a:pt x="1117881" y="2032104"/>
                  <a:pt x="1125381" y="2035856"/>
                </a:cubicBezTo>
                <a:close/>
                <a:moveTo>
                  <a:pt x="1489219" y="1596088"/>
                </a:moveTo>
                <a:cubicBezTo>
                  <a:pt x="1485442" y="1596088"/>
                  <a:pt x="1477888" y="1603642"/>
                  <a:pt x="1474111" y="1603642"/>
                </a:cubicBezTo>
                <a:cubicBezTo>
                  <a:pt x="1477888" y="1607419"/>
                  <a:pt x="1481665" y="1611196"/>
                  <a:pt x="1485442" y="1611196"/>
                </a:cubicBezTo>
                <a:lnTo>
                  <a:pt x="1495736" y="1599469"/>
                </a:lnTo>
                <a:lnTo>
                  <a:pt x="1496609" y="1596088"/>
                </a:lnTo>
                <a:close/>
                <a:moveTo>
                  <a:pt x="1432594" y="1595313"/>
                </a:moveTo>
                <a:lnTo>
                  <a:pt x="1421144" y="1601860"/>
                </a:lnTo>
                <a:lnTo>
                  <a:pt x="1425083" y="1607086"/>
                </a:lnTo>
                <a:close/>
                <a:moveTo>
                  <a:pt x="1131468" y="1581234"/>
                </a:moveTo>
                <a:lnTo>
                  <a:pt x="1132204" y="1584957"/>
                </a:lnTo>
                <a:cubicBezTo>
                  <a:pt x="1128541" y="1592366"/>
                  <a:pt x="1124877" y="1598848"/>
                  <a:pt x="1121214" y="1605794"/>
                </a:cubicBezTo>
                <a:lnTo>
                  <a:pt x="1119685" y="1609079"/>
                </a:lnTo>
                <a:lnTo>
                  <a:pt x="1134157" y="1617243"/>
                </a:lnTo>
                <a:lnTo>
                  <a:pt x="1135279" y="1617721"/>
                </a:lnTo>
                <a:lnTo>
                  <a:pt x="1155406" y="1588724"/>
                </a:lnTo>
                <a:cubicBezTo>
                  <a:pt x="1162815" y="1581254"/>
                  <a:pt x="1177631" y="1592460"/>
                  <a:pt x="1170223" y="1599930"/>
                </a:cubicBezTo>
                <a:lnTo>
                  <a:pt x="1150850" y="1624351"/>
                </a:lnTo>
                <a:lnTo>
                  <a:pt x="1181998" y="1637615"/>
                </a:lnTo>
                <a:lnTo>
                  <a:pt x="1181927" y="1636967"/>
                </a:lnTo>
                <a:lnTo>
                  <a:pt x="1216390" y="1588145"/>
                </a:lnTo>
                <a:close/>
                <a:moveTo>
                  <a:pt x="1103815" y="1577712"/>
                </a:moveTo>
                <a:lnTo>
                  <a:pt x="1099209" y="1584428"/>
                </a:lnTo>
                <a:lnTo>
                  <a:pt x="1092732" y="1593874"/>
                </a:lnTo>
                <a:lnTo>
                  <a:pt x="1105826" y="1601261"/>
                </a:lnTo>
                <a:lnTo>
                  <a:pt x="1116337" y="1580003"/>
                </a:lnTo>
                <a:lnTo>
                  <a:pt x="1109999" y="1579487"/>
                </a:lnTo>
                <a:close/>
                <a:moveTo>
                  <a:pt x="1055187" y="1563761"/>
                </a:moveTo>
                <a:lnTo>
                  <a:pt x="1047083" y="1571679"/>
                </a:lnTo>
                <a:lnTo>
                  <a:pt x="1046667" y="1572303"/>
                </a:lnTo>
                <a:lnTo>
                  <a:pt x="1076759" y="1584864"/>
                </a:lnTo>
                <a:lnTo>
                  <a:pt x="1078937" y="1586092"/>
                </a:lnTo>
                <a:lnTo>
                  <a:pt x="1080159" y="1584428"/>
                </a:lnTo>
                <a:lnTo>
                  <a:pt x="1086911" y="1572863"/>
                </a:lnTo>
                <a:close/>
                <a:moveTo>
                  <a:pt x="1996962" y="1562064"/>
                </a:moveTo>
                <a:lnTo>
                  <a:pt x="1988142" y="1564179"/>
                </a:lnTo>
                <a:lnTo>
                  <a:pt x="1943336" y="1566807"/>
                </a:lnTo>
                <a:lnTo>
                  <a:pt x="1943336" y="1569612"/>
                </a:lnTo>
                <a:cubicBezTo>
                  <a:pt x="1937780" y="1577020"/>
                  <a:pt x="1930371" y="1584429"/>
                  <a:pt x="1924352" y="1592300"/>
                </a:cubicBezTo>
                <a:lnTo>
                  <a:pt x="1921271" y="1599667"/>
                </a:lnTo>
                <a:lnTo>
                  <a:pt x="1946888" y="1593241"/>
                </a:lnTo>
                <a:cubicBezTo>
                  <a:pt x="1963026" y="1586816"/>
                  <a:pt x="1978284" y="1577938"/>
                  <a:pt x="1992368" y="1565788"/>
                </a:cubicBezTo>
                <a:close/>
                <a:moveTo>
                  <a:pt x="1029896" y="1556505"/>
                </a:moveTo>
                <a:lnTo>
                  <a:pt x="1024101" y="1562884"/>
                </a:lnTo>
                <a:lnTo>
                  <a:pt x="1030316" y="1565478"/>
                </a:lnTo>
                <a:lnTo>
                  <a:pt x="1030741" y="1564684"/>
                </a:lnTo>
                <a:lnTo>
                  <a:pt x="1037222" y="1558607"/>
                </a:lnTo>
                <a:close/>
                <a:moveTo>
                  <a:pt x="1831047" y="1553987"/>
                </a:moveTo>
                <a:cubicBezTo>
                  <a:pt x="1834857" y="1550158"/>
                  <a:pt x="1840572" y="1551115"/>
                  <a:pt x="1844382" y="1553987"/>
                </a:cubicBezTo>
                <a:cubicBezTo>
                  <a:pt x="1848192" y="1556858"/>
                  <a:pt x="1850097" y="1561644"/>
                  <a:pt x="1846287" y="1565472"/>
                </a:cubicBezTo>
                <a:cubicBezTo>
                  <a:pt x="1834857" y="1576958"/>
                  <a:pt x="1827237" y="1588444"/>
                  <a:pt x="1815807" y="1599930"/>
                </a:cubicBezTo>
                <a:cubicBezTo>
                  <a:pt x="1811997" y="1611416"/>
                  <a:pt x="1796757" y="1599930"/>
                  <a:pt x="1804377" y="1592273"/>
                </a:cubicBezTo>
                <a:cubicBezTo>
                  <a:pt x="1811997" y="1576958"/>
                  <a:pt x="1823427" y="1565472"/>
                  <a:pt x="1831047" y="1553987"/>
                </a:cubicBezTo>
                <a:close/>
                <a:moveTo>
                  <a:pt x="999598" y="1546507"/>
                </a:moveTo>
                <a:lnTo>
                  <a:pt x="995136" y="1553533"/>
                </a:lnTo>
                <a:lnTo>
                  <a:pt x="1006378" y="1556470"/>
                </a:lnTo>
                <a:lnTo>
                  <a:pt x="1010778" y="1551020"/>
                </a:lnTo>
                <a:lnTo>
                  <a:pt x="1006150" y="1549692"/>
                </a:lnTo>
                <a:close/>
                <a:moveTo>
                  <a:pt x="2211718" y="1507227"/>
                </a:moveTo>
                <a:lnTo>
                  <a:pt x="2198792" y="1527808"/>
                </a:lnTo>
                <a:lnTo>
                  <a:pt x="2195168" y="1527808"/>
                </a:lnTo>
                <a:lnTo>
                  <a:pt x="2209287" y="1532983"/>
                </a:lnTo>
                <a:lnTo>
                  <a:pt x="2246361" y="1532974"/>
                </a:lnTo>
                <a:lnTo>
                  <a:pt x="2255801" y="1512659"/>
                </a:lnTo>
                <a:lnTo>
                  <a:pt x="2232776" y="1509822"/>
                </a:lnTo>
                <a:lnTo>
                  <a:pt x="2228783" y="1524421"/>
                </a:lnTo>
                <a:cubicBezTo>
                  <a:pt x="2224928" y="1532041"/>
                  <a:pt x="2209507" y="1532041"/>
                  <a:pt x="2213362" y="1520611"/>
                </a:cubicBezTo>
                <a:lnTo>
                  <a:pt x="2215004" y="1507631"/>
                </a:lnTo>
                <a:close/>
                <a:moveTo>
                  <a:pt x="974657" y="1497645"/>
                </a:moveTo>
                <a:cubicBezTo>
                  <a:pt x="985543" y="1501349"/>
                  <a:pt x="978286" y="1516166"/>
                  <a:pt x="967400" y="1512462"/>
                </a:cubicBezTo>
                <a:cubicBezTo>
                  <a:pt x="960143" y="1508757"/>
                  <a:pt x="967400" y="1493941"/>
                  <a:pt x="974657" y="1497645"/>
                </a:cubicBezTo>
                <a:close/>
                <a:moveTo>
                  <a:pt x="2177005" y="1491948"/>
                </a:moveTo>
                <a:lnTo>
                  <a:pt x="2172466" y="1512991"/>
                </a:lnTo>
                <a:lnTo>
                  <a:pt x="2167421" y="1516062"/>
                </a:lnTo>
                <a:lnTo>
                  <a:pt x="2176402" y="1520929"/>
                </a:lnTo>
                <a:lnTo>
                  <a:pt x="2184961" y="1524066"/>
                </a:lnTo>
                <a:lnTo>
                  <a:pt x="2183711" y="1516695"/>
                </a:lnTo>
                <a:lnTo>
                  <a:pt x="2194728" y="1500295"/>
                </a:lnTo>
                <a:close/>
                <a:moveTo>
                  <a:pt x="2338425" y="1490217"/>
                </a:moveTo>
                <a:lnTo>
                  <a:pt x="2308336" y="1504208"/>
                </a:lnTo>
                <a:lnTo>
                  <a:pt x="2278752" y="1509571"/>
                </a:lnTo>
                <a:lnTo>
                  <a:pt x="2266067" y="1532970"/>
                </a:lnTo>
                <a:lnTo>
                  <a:pt x="2266386" y="1532970"/>
                </a:lnTo>
                <a:cubicBezTo>
                  <a:pt x="2293896" y="1526831"/>
                  <a:pt x="2318993" y="1512050"/>
                  <a:pt x="2337828" y="1491139"/>
                </a:cubicBezTo>
                <a:close/>
                <a:moveTo>
                  <a:pt x="901820" y="1458991"/>
                </a:moveTo>
                <a:cubicBezTo>
                  <a:pt x="903447" y="1458208"/>
                  <a:pt x="905374" y="1458449"/>
                  <a:pt x="907302" y="1460376"/>
                </a:cubicBezTo>
                <a:cubicBezTo>
                  <a:pt x="918868" y="1464232"/>
                  <a:pt x="911157" y="1479653"/>
                  <a:pt x="903447" y="1475797"/>
                </a:cubicBezTo>
                <a:cubicBezTo>
                  <a:pt x="894772" y="1472906"/>
                  <a:pt x="896941" y="1461340"/>
                  <a:pt x="901820" y="1458991"/>
                </a:cubicBezTo>
                <a:close/>
                <a:moveTo>
                  <a:pt x="814056" y="1434732"/>
                </a:moveTo>
                <a:lnTo>
                  <a:pt x="812972" y="1438228"/>
                </a:lnTo>
                <a:cubicBezTo>
                  <a:pt x="805502" y="1445788"/>
                  <a:pt x="798031" y="1453347"/>
                  <a:pt x="791495" y="1461379"/>
                </a:cubicBezTo>
                <a:lnTo>
                  <a:pt x="784365" y="1473049"/>
                </a:lnTo>
                <a:lnTo>
                  <a:pt x="792700" y="1477401"/>
                </a:lnTo>
                <a:lnTo>
                  <a:pt x="822098" y="1493591"/>
                </a:lnTo>
                <a:lnTo>
                  <a:pt x="833830" y="1481425"/>
                </a:lnTo>
                <a:cubicBezTo>
                  <a:pt x="837142" y="1476693"/>
                  <a:pt x="839981" y="1471961"/>
                  <a:pt x="843767" y="1468175"/>
                </a:cubicBezTo>
                <a:cubicBezTo>
                  <a:pt x="847553" y="1464390"/>
                  <a:pt x="853231" y="1465336"/>
                  <a:pt x="857017" y="1468175"/>
                </a:cubicBezTo>
                <a:cubicBezTo>
                  <a:pt x="860802" y="1471014"/>
                  <a:pt x="862695" y="1475746"/>
                  <a:pt x="858909" y="1479531"/>
                </a:cubicBezTo>
                <a:cubicBezTo>
                  <a:pt x="853231" y="1485210"/>
                  <a:pt x="849445" y="1489942"/>
                  <a:pt x="845660" y="1494200"/>
                </a:cubicBezTo>
                <a:lnTo>
                  <a:pt x="837093" y="1501849"/>
                </a:lnTo>
                <a:lnTo>
                  <a:pt x="843825" y="1505557"/>
                </a:lnTo>
                <a:lnTo>
                  <a:pt x="897433" y="1524925"/>
                </a:lnTo>
                <a:lnTo>
                  <a:pt x="900136" y="1520664"/>
                </a:lnTo>
                <a:cubicBezTo>
                  <a:pt x="903787" y="1516827"/>
                  <a:pt x="909264" y="1516827"/>
                  <a:pt x="912915" y="1518745"/>
                </a:cubicBezTo>
                <a:cubicBezTo>
                  <a:pt x="916566" y="1520664"/>
                  <a:pt x="918392" y="1524500"/>
                  <a:pt x="914740" y="1528336"/>
                </a:cubicBezTo>
                <a:lnTo>
                  <a:pt x="913395" y="1530692"/>
                </a:lnTo>
                <a:lnTo>
                  <a:pt x="928251" y="1536059"/>
                </a:lnTo>
                <a:lnTo>
                  <a:pt x="978125" y="1549089"/>
                </a:lnTo>
                <a:lnTo>
                  <a:pt x="984976" y="1539398"/>
                </a:lnTo>
                <a:lnTo>
                  <a:pt x="907229" y="1501598"/>
                </a:lnTo>
                <a:cubicBezTo>
                  <a:pt x="880944" y="1484706"/>
                  <a:pt x="849965" y="1464999"/>
                  <a:pt x="822272" y="1442477"/>
                </a:cubicBezTo>
                <a:close/>
                <a:moveTo>
                  <a:pt x="689739" y="1427128"/>
                </a:moveTo>
                <a:lnTo>
                  <a:pt x="688582" y="1428292"/>
                </a:lnTo>
                <a:lnTo>
                  <a:pt x="689747" y="1428831"/>
                </a:lnTo>
                <a:lnTo>
                  <a:pt x="702899" y="1434309"/>
                </a:lnTo>
                <a:lnTo>
                  <a:pt x="699926" y="1427128"/>
                </a:lnTo>
                <a:cubicBezTo>
                  <a:pt x="696221" y="1424332"/>
                  <a:pt x="691591" y="1423401"/>
                  <a:pt x="689739" y="1427128"/>
                </a:cubicBezTo>
                <a:close/>
                <a:moveTo>
                  <a:pt x="557437" y="1243075"/>
                </a:moveTo>
                <a:lnTo>
                  <a:pt x="500743" y="1244827"/>
                </a:lnTo>
                <a:lnTo>
                  <a:pt x="506797" y="1250934"/>
                </a:lnTo>
                <a:cubicBezTo>
                  <a:pt x="508047" y="1254300"/>
                  <a:pt x="507874" y="1258198"/>
                  <a:pt x="505117" y="1261033"/>
                </a:cubicBezTo>
                <a:cubicBezTo>
                  <a:pt x="497764" y="1264813"/>
                  <a:pt x="490411" y="1272372"/>
                  <a:pt x="483058" y="1279932"/>
                </a:cubicBezTo>
                <a:cubicBezTo>
                  <a:pt x="479382" y="1283711"/>
                  <a:pt x="475706" y="1287491"/>
                  <a:pt x="472029" y="1291271"/>
                </a:cubicBezTo>
                <a:cubicBezTo>
                  <a:pt x="468353" y="1295051"/>
                  <a:pt x="468353" y="1295051"/>
                  <a:pt x="468353" y="1298830"/>
                </a:cubicBezTo>
                <a:cubicBezTo>
                  <a:pt x="464677" y="1302610"/>
                  <a:pt x="464677" y="1302610"/>
                  <a:pt x="461000" y="1298830"/>
                </a:cubicBezTo>
                <a:lnTo>
                  <a:pt x="461000" y="1307409"/>
                </a:lnTo>
                <a:lnTo>
                  <a:pt x="493590" y="1315602"/>
                </a:lnTo>
                <a:lnTo>
                  <a:pt x="494007" y="1313952"/>
                </a:lnTo>
                <a:cubicBezTo>
                  <a:pt x="503415" y="1297201"/>
                  <a:pt x="516585" y="1282312"/>
                  <a:pt x="530696" y="1268352"/>
                </a:cubicBezTo>
                <a:close/>
                <a:moveTo>
                  <a:pt x="408025" y="1235467"/>
                </a:moveTo>
                <a:lnTo>
                  <a:pt x="408046" y="1235900"/>
                </a:lnTo>
                <a:cubicBezTo>
                  <a:pt x="400462" y="1245281"/>
                  <a:pt x="391929" y="1253724"/>
                  <a:pt x="384344" y="1262636"/>
                </a:cubicBezTo>
                <a:lnTo>
                  <a:pt x="374649" y="1278540"/>
                </a:lnTo>
                <a:lnTo>
                  <a:pt x="383526" y="1281421"/>
                </a:lnTo>
                <a:cubicBezTo>
                  <a:pt x="403050" y="1288636"/>
                  <a:pt x="421929" y="1296027"/>
                  <a:pt x="440925" y="1302362"/>
                </a:cubicBezTo>
                <a:lnTo>
                  <a:pt x="449817" y="1304598"/>
                </a:lnTo>
                <a:lnTo>
                  <a:pt x="449512" y="1293633"/>
                </a:lnTo>
                <a:cubicBezTo>
                  <a:pt x="451810" y="1288436"/>
                  <a:pt x="455486" y="1283712"/>
                  <a:pt x="457324" y="1279932"/>
                </a:cubicBezTo>
                <a:cubicBezTo>
                  <a:pt x="468353" y="1268592"/>
                  <a:pt x="483058" y="1257253"/>
                  <a:pt x="494088" y="1245914"/>
                </a:cubicBezTo>
                <a:lnTo>
                  <a:pt x="497111" y="1244939"/>
                </a:lnTo>
                <a:lnTo>
                  <a:pt x="474348" y="1245643"/>
                </a:lnTo>
                <a:lnTo>
                  <a:pt x="465359" y="1244264"/>
                </a:lnTo>
                <a:lnTo>
                  <a:pt x="465430" y="1244333"/>
                </a:lnTo>
                <a:cubicBezTo>
                  <a:pt x="466700" y="1247631"/>
                  <a:pt x="466525" y="1251451"/>
                  <a:pt x="463723" y="1254229"/>
                </a:cubicBezTo>
                <a:cubicBezTo>
                  <a:pt x="448782" y="1265342"/>
                  <a:pt x="437576" y="1276454"/>
                  <a:pt x="426370" y="1291271"/>
                </a:cubicBezTo>
                <a:cubicBezTo>
                  <a:pt x="422635" y="1298679"/>
                  <a:pt x="407694" y="1291271"/>
                  <a:pt x="415164" y="1280158"/>
                </a:cubicBezTo>
                <a:cubicBezTo>
                  <a:pt x="418900" y="1272750"/>
                  <a:pt x="424503" y="1265342"/>
                  <a:pt x="431040" y="1258397"/>
                </a:cubicBezTo>
                <a:lnTo>
                  <a:pt x="449741" y="1241867"/>
                </a:lnTo>
                <a:close/>
                <a:moveTo>
                  <a:pt x="646775" y="1228339"/>
                </a:moveTo>
                <a:cubicBezTo>
                  <a:pt x="635457" y="1229477"/>
                  <a:pt x="623917" y="1231655"/>
                  <a:pt x="612872" y="1234030"/>
                </a:cubicBezTo>
                <a:lnTo>
                  <a:pt x="585205" y="1239977"/>
                </a:lnTo>
                <a:lnTo>
                  <a:pt x="584318" y="1243226"/>
                </a:lnTo>
                <a:cubicBezTo>
                  <a:pt x="573029" y="1254393"/>
                  <a:pt x="557978" y="1265560"/>
                  <a:pt x="542926" y="1276727"/>
                </a:cubicBezTo>
                <a:cubicBezTo>
                  <a:pt x="540103" y="1279519"/>
                  <a:pt x="522465" y="1299062"/>
                  <a:pt x="513822" y="1310229"/>
                </a:cubicBezTo>
                <a:lnTo>
                  <a:pt x="512090" y="1312937"/>
                </a:lnTo>
                <a:lnTo>
                  <a:pt x="501533" y="1310229"/>
                </a:lnTo>
                <a:cubicBezTo>
                  <a:pt x="501533" y="1310229"/>
                  <a:pt x="497770" y="1313952"/>
                  <a:pt x="497770" y="1313952"/>
                </a:cubicBezTo>
                <a:lnTo>
                  <a:pt x="507265" y="1317083"/>
                </a:lnTo>
                <a:lnTo>
                  <a:pt x="509419" y="1317113"/>
                </a:lnTo>
                <a:lnTo>
                  <a:pt x="512090" y="1312937"/>
                </a:lnTo>
                <a:lnTo>
                  <a:pt x="514233" y="1313486"/>
                </a:lnTo>
                <a:lnTo>
                  <a:pt x="513786" y="1317173"/>
                </a:lnTo>
                <a:lnTo>
                  <a:pt x="541745" y="1317561"/>
                </a:lnTo>
                <a:lnTo>
                  <a:pt x="549300" y="1302104"/>
                </a:lnTo>
                <a:cubicBezTo>
                  <a:pt x="556739" y="1295094"/>
                  <a:pt x="566037" y="1289487"/>
                  <a:pt x="573475" y="1283879"/>
                </a:cubicBezTo>
                <a:cubicBezTo>
                  <a:pt x="595791" y="1265187"/>
                  <a:pt x="625545" y="1253973"/>
                  <a:pt x="647861" y="1231543"/>
                </a:cubicBezTo>
                <a:cubicBezTo>
                  <a:pt x="651580" y="1227804"/>
                  <a:pt x="656229" y="1228739"/>
                  <a:pt x="659018" y="1231543"/>
                </a:cubicBezTo>
                <a:cubicBezTo>
                  <a:pt x="661808" y="1234346"/>
                  <a:pt x="662738" y="1239019"/>
                  <a:pt x="659019" y="1242758"/>
                </a:cubicBezTo>
                <a:cubicBezTo>
                  <a:pt x="644142" y="1257711"/>
                  <a:pt x="625545" y="1268926"/>
                  <a:pt x="606949" y="1280141"/>
                </a:cubicBezTo>
                <a:cubicBezTo>
                  <a:pt x="598581" y="1285748"/>
                  <a:pt x="573476" y="1299767"/>
                  <a:pt x="559877" y="1314311"/>
                </a:cubicBezTo>
                <a:lnTo>
                  <a:pt x="557778" y="1317784"/>
                </a:lnTo>
                <a:lnTo>
                  <a:pt x="562404" y="1317848"/>
                </a:lnTo>
                <a:cubicBezTo>
                  <a:pt x="566157" y="1317848"/>
                  <a:pt x="573661" y="1321603"/>
                  <a:pt x="573661" y="1325357"/>
                </a:cubicBezTo>
                <a:cubicBezTo>
                  <a:pt x="574130" y="1334273"/>
                  <a:pt x="576182" y="1342485"/>
                  <a:pt x="579524" y="1350081"/>
                </a:cubicBezTo>
                <a:lnTo>
                  <a:pt x="580621" y="1351778"/>
                </a:lnTo>
                <a:lnTo>
                  <a:pt x="671322" y="1257637"/>
                </a:lnTo>
                <a:cubicBezTo>
                  <a:pt x="673216" y="1254800"/>
                  <a:pt x="675348" y="1253382"/>
                  <a:pt x="677361" y="1252968"/>
                </a:cubicBezTo>
                <a:cubicBezTo>
                  <a:pt x="679374" y="1252555"/>
                  <a:pt x="681269" y="1253146"/>
                  <a:pt x="682690" y="1254328"/>
                </a:cubicBezTo>
                <a:cubicBezTo>
                  <a:pt x="685532" y="1256692"/>
                  <a:pt x="686480" y="1261419"/>
                  <a:pt x="682690" y="1265201"/>
                </a:cubicBezTo>
                <a:cubicBezTo>
                  <a:pt x="652374" y="1299239"/>
                  <a:pt x="625847" y="1333277"/>
                  <a:pt x="591742" y="1367314"/>
                </a:cubicBezTo>
                <a:cubicBezTo>
                  <a:pt x="595531" y="1363532"/>
                  <a:pt x="599321" y="1359750"/>
                  <a:pt x="599321" y="1355968"/>
                </a:cubicBezTo>
                <a:cubicBezTo>
                  <a:pt x="606900" y="1348404"/>
                  <a:pt x="595531" y="1337059"/>
                  <a:pt x="587952" y="1344622"/>
                </a:cubicBezTo>
                <a:lnTo>
                  <a:pt x="580685" y="1351876"/>
                </a:lnTo>
                <a:lnTo>
                  <a:pt x="589665" y="1365759"/>
                </a:lnTo>
                <a:lnTo>
                  <a:pt x="591742" y="1367314"/>
                </a:lnTo>
                <a:lnTo>
                  <a:pt x="590671" y="1367314"/>
                </a:lnTo>
                <a:lnTo>
                  <a:pt x="593126" y="1371111"/>
                </a:lnTo>
                <a:lnTo>
                  <a:pt x="605639" y="1380652"/>
                </a:lnTo>
                <a:lnTo>
                  <a:pt x="608705" y="1375999"/>
                </a:lnTo>
                <a:lnTo>
                  <a:pt x="611972" y="1376463"/>
                </a:lnTo>
                <a:lnTo>
                  <a:pt x="611053" y="1377400"/>
                </a:lnTo>
                <a:cubicBezTo>
                  <a:pt x="614811" y="1377400"/>
                  <a:pt x="618568" y="1381135"/>
                  <a:pt x="622325" y="1381135"/>
                </a:cubicBezTo>
                <a:cubicBezTo>
                  <a:pt x="622325" y="1377400"/>
                  <a:pt x="622325" y="1377400"/>
                  <a:pt x="618568" y="1377400"/>
                </a:cubicBezTo>
                <a:lnTo>
                  <a:pt x="611972" y="1376463"/>
                </a:lnTo>
                <a:lnTo>
                  <a:pt x="617863" y="1370455"/>
                </a:lnTo>
                <a:cubicBezTo>
                  <a:pt x="625612" y="1360124"/>
                  <a:pt x="635474" y="1341915"/>
                  <a:pt x="641110" y="1336312"/>
                </a:cubicBezTo>
                <a:cubicBezTo>
                  <a:pt x="656138" y="1313900"/>
                  <a:pt x="674924" y="1295224"/>
                  <a:pt x="693709" y="1272812"/>
                </a:cubicBezTo>
                <a:cubicBezTo>
                  <a:pt x="697466" y="1269076"/>
                  <a:pt x="702162" y="1269076"/>
                  <a:pt x="705450" y="1271411"/>
                </a:cubicBezTo>
                <a:cubicBezTo>
                  <a:pt x="708737" y="1273746"/>
                  <a:pt x="710616" y="1278415"/>
                  <a:pt x="708737" y="1284018"/>
                </a:cubicBezTo>
                <a:cubicBezTo>
                  <a:pt x="686195" y="1306429"/>
                  <a:pt x="667409" y="1332577"/>
                  <a:pt x="648624" y="1354988"/>
                </a:cubicBezTo>
                <a:cubicBezTo>
                  <a:pt x="644867" y="1360591"/>
                  <a:pt x="640171" y="1368996"/>
                  <a:pt x="635005" y="1376466"/>
                </a:cubicBezTo>
                <a:lnTo>
                  <a:pt x="619627" y="1391319"/>
                </a:lnTo>
                <a:lnTo>
                  <a:pt x="636512" y="1404194"/>
                </a:lnTo>
                <a:lnTo>
                  <a:pt x="651102" y="1410946"/>
                </a:lnTo>
                <a:lnTo>
                  <a:pt x="712240" y="1317296"/>
                </a:lnTo>
                <a:cubicBezTo>
                  <a:pt x="715987" y="1313543"/>
                  <a:pt x="721607" y="1313543"/>
                  <a:pt x="725353" y="1315420"/>
                </a:cubicBezTo>
                <a:cubicBezTo>
                  <a:pt x="729100" y="1317296"/>
                  <a:pt x="730973" y="1321048"/>
                  <a:pt x="727226" y="1324800"/>
                </a:cubicBezTo>
                <a:lnTo>
                  <a:pt x="667283" y="1411519"/>
                </a:lnTo>
                <a:lnTo>
                  <a:pt x="667283" y="1408757"/>
                </a:lnTo>
                <a:cubicBezTo>
                  <a:pt x="664473" y="1405474"/>
                  <a:pt x="659790" y="1403598"/>
                  <a:pt x="656043" y="1407350"/>
                </a:cubicBezTo>
                <a:lnTo>
                  <a:pt x="652026" y="1411374"/>
                </a:lnTo>
                <a:lnTo>
                  <a:pt x="663661" y="1416759"/>
                </a:lnTo>
                <a:lnTo>
                  <a:pt x="667283" y="1411519"/>
                </a:lnTo>
                <a:lnTo>
                  <a:pt x="667283" y="1418435"/>
                </a:lnTo>
                <a:lnTo>
                  <a:pt x="688044" y="1428043"/>
                </a:lnTo>
                <a:lnTo>
                  <a:pt x="701778" y="1403367"/>
                </a:lnTo>
                <a:cubicBezTo>
                  <a:pt x="710112" y="1392652"/>
                  <a:pt x="719373" y="1382402"/>
                  <a:pt x="726781" y="1371220"/>
                </a:cubicBezTo>
                <a:cubicBezTo>
                  <a:pt x="730485" y="1367493"/>
                  <a:pt x="736041" y="1368425"/>
                  <a:pt x="739282" y="1371220"/>
                </a:cubicBezTo>
                <a:cubicBezTo>
                  <a:pt x="742524" y="1374016"/>
                  <a:pt x="743450" y="1378675"/>
                  <a:pt x="737893" y="1382402"/>
                </a:cubicBezTo>
                <a:cubicBezTo>
                  <a:pt x="732337" y="1391720"/>
                  <a:pt x="724003" y="1400106"/>
                  <a:pt x="716594" y="1408958"/>
                </a:cubicBezTo>
                <a:lnTo>
                  <a:pt x="702980" y="1434342"/>
                </a:lnTo>
                <a:lnTo>
                  <a:pt x="736181" y="1448169"/>
                </a:lnTo>
                <a:lnTo>
                  <a:pt x="735285" y="1445257"/>
                </a:lnTo>
                <a:cubicBezTo>
                  <a:pt x="742769" y="1430441"/>
                  <a:pt x="753994" y="1423032"/>
                  <a:pt x="761478" y="1415624"/>
                </a:cubicBezTo>
                <a:cubicBezTo>
                  <a:pt x="765220" y="1411920"/>
                  <a:pt x="770833" y="1412846"/>
                  <a:pt x="774575" y="1415161"/>
                </a:cubicBezTo>
                <a:cubicBezTo>
                  <a:pt x="778317" y="1417476"/>
                  <a:pt x="780188" y="1421180"/>
                  <a:pt x="776446" y="1423032"/>
                </a:cubicBezTo>
                <a:cubicBezTo>
                  <a:pt x="765220" y="1434145"/>
                  <a:pt x="757736" y="1445257"/>
                  <a:pt x="750252" y="1452665"/>
                </a:cubicBezTo>
                <a:lnTo>
                  <a:pt x="748241" y="1454193"/>
                </a:lnTo>
                <a:lnTo>
                  <a:pt x="770541" y="1465833"/>
                </a:lnTo>
                <a:lnTo>
                  <a:pt x="798031" y="1426888"/>
                </a:lnTo>
                <a:lnTo>
                  <a:pt x="805735" y="1426888"/>
                </a:lnTo>
                <a:lnTo>
                  <a:pt x="784194" y="1406582"/>
                </a:lnTo>
                <a:cubicBezTo>
                  <a:pt x="772988" y="1393914"/>
                  <a:pt x="763600" y="1380541"/>
                  <a:pt x="757029" y="1366465"/>
                </a:cubicBezTo>
                <a:cubicBezTo>
                  <a:pt x="742009" y="1336435"/>
                  <a:pt x="734499" y="1302652"/>
                  <a:pt x="723234" y="1268869"/>
                </a:cubicBezTo>
                <a:cubicBezTo>
                  <a:pt x="712674" y="1230863"/>
                  <a:pt x="680727" y="1224924"/>
                  <a:pt x="646775" y="1228339"/>
                </a:cubicBezTo>
                <a:close/>
                <a:moveTo>
                  <a:pt x="359803" y="1224426"/>
                </a:moveTo>
                <a:lnTo>
                  <a:pt x="329276" y="1247663"/>
                </a:lnTo>
                <a:lnTo>
                  <a:pt x="312138" y="1258603"/>
                </a:lnTo>
                <a:lnTo>
                  <a:pt x="322259" y="1261536"/>
                </a:lnTo>
                <a:lnTo>
                  <a:pt x="358965" y="1273449"/>
                </a:lnTo>
                <a:lnTo>
                  <a:pt x="387541" y="1232324"/>
                </a:lnTo>
                <a:lnTo>
                  <a:pt x="374957" y="1230393"/>
                </a:lnTo>
                <a:close/>
                <a:moveTo>
                  <a:pt x="298837" y="1137434"/>
                </a:moveTo>
                <a:cubicBezTo>
                  <a:pt x="306094" y="1145145"/>
                  <a:pt x="302465" y="1160566"/>
                  <a:pt x="291579" y="1156710"/>
                </a:cubicBezTo>
                <a:cubicBezTo>
                  <a:pt x="280694" y="1149000"/>
                  <a:pt x="287951" y="1133579"/>
                  <a:pt x="298837" y="1137434"/>
                </a:cubicBezTo>
                <a:close/>
                <a:moveTo>
                  <a:pt x="223742" y="1109741"/>
                </a:moveTo>
                <a:cubicBezTo>
                  <a:pt x="225863" y="1108958"/>
                  <a:pt x="228455" y="1109199"/>
                  <a:pt x="231283" y="1111126"/>
                </a:cubicBezTo>
                <a:cubicBezTo>
                  <a:pt x="242594" y="1114982"/>
                  <a:pt x="235053" y="1130403"/>
                  <a:pt x="223743" y="1126547"/>
                </a:cubicBezTo>
                <a:cubicBezTo>
                  <a:pt x="215260" y="1123656"/>
                  <a:pt x="217380" y="1112090"/>
                  <a:pt x="223742" y="1109741"/>
                </a:cubicBezTo>
                <a:close/>
                <a:moveTo>
                  <a:pt x="158349" y="1109012"/>
                </a:moveTo>
                <a:cubicBezTo>
                  <a:pt x="164341" y="1110249"/>
                  <a:pt x="169276" y="1119439"/>
                  <a:pt x="163636" y="1122267"/>
                </a:cubicBezTo>
                <a:cubicBezTo>
                  <a:pt x="148597" y="1133578"/>
                  <a:pt x="129797" y="1144889"/>
                  <a:pt x="114758" y="1156200"/>
                </a:cubicBezTo>
                <a:cubicBezTo>
                  <a:pt x="107238" y="1163741"/>
                  <a:pt x="99719" y="1148660"/>
                  <a:pt x="107238" y="1141119"/>
                </a:cubicBezTo>
                <a:cubicBezTo>
                  <a:pt x="122278" y="1129808"/>
                  <a:pt x="137317" y="1122267"/>
                  <a:pt x="152357" y="1110956"/>
                </a:cubicBezTo>
                <a:cubicBezTo>
                  <a:pt x="154237" y="1109071"/>
                  <a:pt x="156352" y="1108600"/>
                  <a:pt x="158349" y="1109012"/>
                </a:cubicBezTo>
                <a:close/>
                <a:moveTo>
                  <a:pt x="266236" y="1106024"/>
                </a:moveTo>
                <a:cubicBezTo>
                  <a:pt x="267994" y="1105542"/>
                  <a:pt x="270262" y="1106024"/>
                  <a:pt x="272983" y="1107951"/>
                </a:cubicBezTo>
                <a:cubicBezTo>
                  <a:pt x="283869" y="1111807"/>
                  <a:pt x="276612" y="1127228"/>
                  <a:pt x="265726" y="1123372"/>
                </a:cubicBezTo>
                <a:cubicBezTo>
                  <a:pt x="260283" y="1117589"/>
                  <a:pt x="260963" y="1107469"/>
                  <a:pt x="266236" y="1106024"/>
                </a:cubicBezTo>
                <a:close/>
                <a:moveTo>
                  <a:pt x="44217" y="1074069"/>
                </a:moveTo>
                <a:cubicBezTo>
                  <a:pt x="47942" y="1074069"/>
                  <a:pt x="47942" y="1074069"/>
                  <a:pt x="47942" y="1074069"/>
                </a:cubicBezTo>
                <a:lnTo>
                  <a:pt x="44749" y="1075683"/>
                </a:lnTo>
                <a:close/>
                <a:moveTo>
                  <a:pt x="138436" y="1044121"/>
                </a:moveTo>
                <a:lnTo>
                  <a:pt x="107804" y="1083349"/>
                </a:lnTo>
                <a:lnTo>
                  <a:pt x="69676" y="1129331"/>
                </a:lnTo>
                <a:lnTo>
                  <a:pt x="108379" y="1171436"/>
                </a:lnTo>
                <a:lnTo>
                  <a:pt x="135419" y="1191049"/>
                </a:lnTo>
                <a:lnTo>
                  <a:pt x="153919" y="1170962"/>
                </a:lnTo>
                <a:cubicBezTo>
                  <a:pt x="169339" y="1159132"/>
                  <a:pt x="186161" y="1148721"/>
                  <a:pt x="201114" y="1137364"/>
                </a:cubicBezTo>
                <a:cubicBezTo>
                  <a:pt x="212329" y="1133579"/>
                  <a:pt x="223544" y="1148721"/>
                  <a:pt x="212329" y="1152507"/>
                </a:cubicBezTo>
                <a:cubicBezTo>
                  <a:pt x="197376" y="1161971"/>
                  <a:pt x="180554" y="1171435"/>
                  <a:pt x="165134" y="1182318"/>
                </a:cubicBezTo>
                <a:lnTo>
                  <a:pt x="147460" y="1199784"/>
                </a:lnTo>
                <a:lnTo>
                  <a:pt x="157628" y="1207159"/>
                </a:lnTo>
                <a:lnTo>
                  <a:pt x="200472" y="1225261"/>
                </a:lnTo>
                <a:lnTo>
                  <a:pt x="201436" y="1224305"/>
                </a:lnTo>
                <a:cubicBezTo>
                  <a:pt x="212725" y="1213112"/>
                  <a:pt x="227777" y="1205651"/>
                  <a:pt x="242829" y="1194459"/>
                </a:cubicBezTo>
                <a:cubicBezTo>
                  <a:pt x="250355" y="1190729"/>
                  <a:pt x="261644" y="1201921"/>
                  <a:pt x="254118" y="1209382"/>
                </a:cubicBezTo>
                <a:cubicBezTo>
                  <a:pt x="244711" y="1213113"/>
                  <a:pt x="237185" y="1217776"/>
                  <a:pt x="229659" y="1222906"/>
                </a:cubicBezTo>
                <a:lnTo>
                  <a:pt x="217116" y="1231275"/>
                </a:lnTo>
                <a:lnTo>
                  <a:pt x="264568" y="1244818"/>
                </a:lnTo>
                <a:lnTo>
                  <a:pt x="290752" y="1252406"/>
                </a:lnTo>
                <a:lnTo>
                  <a:pt x="342237" y="1217509"/>
                </a:lnTo>
                <a:lnTo>
                  <a:pt x="282608" y="1194029"/>
                </a:lnTo>
                <a:cubicBezTo>
                  <a:pt x="253858" y="1178076"/>
                  <a:pt x="227573" y="1158135"/>
                  <a:pt x="205043" y="1133736"/>
                </a:cubicBezTo>
                <a:cubicBezTo>
                  <a:pt x="181575" y="1109337"/>
                  <a:pt x="159983" y="1081419"/>
                  <a:pt x="142206" y="1051506"/>
                </a:cubicBezTo>
                <a:close/>
                <a:moveTo>
                  <a:pt x="113275" y="989611"/>
                </a:moveTo>
                <a:lnTo>
                  <a:pt x="85187" y="1030776"/>
                </a:lnTo>
                <a:lnTo>
                  <a:pt x="58054" y="1070543"/>
                </a:lnTo>
                <a:lnTo>
                  <a:pt x="55856" y="1063246"/>
                </a:lnTo>
                <a:cubicBezTo>
                  <a:pt x="52597" y="1060893"/>
                  <a:pt x="47942" y="1060893"/>
                  <a:pt x="44217" y="1066540"/>
                </a:cubicBezTo>
                <a:cubicBezTo>
                  <a:pt x="44217" y="1070305"/>
                  <a:pt x="40493" y="1074069"/>
                  <a:pt x="40493" y="1077834"/>
                </a:cubicBezTo>
                <a:lnTo>
                  <a:pt x="44749" y="1075683"/>
                </a:lnTo>
                <a:lnTo>
                  <a:pt x="47942" y="1085363"/>
                </a:lnTo>
                <a:lnTo>
                  <a:pt x="58054" y="1070543"/>
                </a:lnTo>
                <a:lnTo>
                  <a:pt x="59115" y="1074069"/>
                </a:lnTo>
                <a:cubicBezTo>
                  <a:pt x="55391" y="1081598"/>
                  <a:pt x="55391" y="1085363"/>
                  <a:pt x="51666" y="1089128"/>
                </a:cubicBezTo>
                <a:cubicBezTo>
                  <a:pt x="51666" y="1089128"/>
                  <a:pt x="49804" y="1089128"/>
                  <a:pt x="47942" y="1089128"/>
                </a:cubicBezTo>
                <a:lnTo>
                  <a:pt x="45151" y="1089128"/>
                </a:lnTo>
                <a:lnTo>
                  <a:pt x="61195" y="1115864"/>
                </a:lnTo>
                <a:lnTo>
                  <a:pt x="91449" y="1075859"/>
                </a:lnTo>
                <a:lnTo>
                  <a:pt x="129175" y="1025973"/>
                </a:lnTo>
                <a:lnTo>
                  <a:pt x="118642" y="1005333"/>
                </a:lnTo>
                <a:close/>
                <a:moveTo>
                  <a:pt x="95576" y="915443"/>
                </a:moveTo>
                <a:lnTo>
                  <a:pt x="65735" y="936349"/>
                </a:lnTo>
                <a:cubicBezTo>
                  <a:pt x="53505" y="945667"/>
                  <a:pt x="42216" y="955916"/>
                  <a:pt x="32809" y="968961"/>
                </a:cubicBezTo>
                <a:lnTo>
                  <a:pt x="26355" y="968962"/>
                </a:lnTo>
                <a:lnTo>
                  <a:pt x="23015" y="989828"/>
                </a:lnTo>
                <a:lnTo>
                  <a:pt x="25806" y="1027737"/>
                </a:lnTo>
                <a:lnTo>
                  <a:pt x="88923" y="961112"/>
                </a:lnTo>
                <a:cubicBezTo>
                  <a:pt x="100163" y="957366"/>
                  <a:pt x="107656" y="968605"/>
                  <a:pt x="100163" y="976098"/>
                </a:cubicBezTo>
                <a:cubicBezTo>
                  <a:pt x="73937" y="994831"/>
                  <a:pt x="55205" y="1017309"/>
                  <a:pt x="32726" y="1043535"/>
                </a:cubicBezTo>
                <a:lnTo>
                  <a:pt x="28696" y="1043535"/>
                </a:lnTo>
                <a:lnTo>
                  <a:pt x="36900" y="1068918"/>
                </a:lnTo>
                <a:lnTo>
                  <a:pt x="73548" y="1019953"/>
                </a:lnTo>
                <a:lnTo>
                  <a:pt x="107752" y="973430"/>
                </a:lnTo>
                <a:lnTo>
                  <a:pt x="102250" y="957312"/>
                </a:lnTo>
                <a:close/>
                <a:moveTo>
                  <a:pt x="1759614" y="476839"/>
                </a:moveTo>
                <a:cubicBezTo>
                  <a:pt x="1763369" y="476839"/>
                  <a:pt x="1767124" y="476839"/>
                  <a:pt x="1774634" y="476839"/>
                </a:cubicBezTo>
                <a:cubicBezTo>
                  <a:pt x="1774634" y="488100"/>
                  <a:pt x="1759614" y="484346"/>
                  <a:pt x="1759614" y="476839"/>
                </a:cubicBezTo>
                <a:close/>
                <a:moveTo>
                  <a:pt x="151014" y="239100"/>
                </a:moveTo>
                <a:lnTo>
                  <a:pt x="147641" y="244855"/>
                </a:lnTo>
                <a:cubicBezTo>
                  <a:pt x="140100" y="259417"/>
                  <a:pt x="132560" y="274450"/>
                  <a:pt x="123134" y="289482"/>
                </a:cubicBezTo>
                <a:cubicBezTo>
                  <a:pt x="113708" y="304515"/>
                  <a:pt x="98627" y="313910"/>
                  <a:pt x="84017" y="323306"/>
                </a:cubicBezTo>
                <a:lnTo>
                  <a:pt x="65550" y="336447"/>
                </a:lnTo>
                <a:lnTo>
                  <a:pt x="50474" y="388375"/>
                </a:lnTo>
                <a:lnTo>
                  <a:pt x="50672" y="403664"/>
                </a:lnTo>
                <a:lnTo>
                  <a:pt x="53482" y="399801"/>
                </a:lnTo>
                <a:cubicBezTo>
                  <a:pt x="60428" y="391805"/>
                  <a:pt x="68762" y="384279"/>
                  <a:pt x="74318" y="378634"/>
                </a:cubicBezTo>
                <a:cubicBezTo>
                  <a:pt x="92839" y="363582"/>
                  <a:pt x="111360" y="348531"/>
                  <a:pt x="133585" y="337242"/>
                </a:cubicBezTo>
                <a:cubicBezTo>
                  <a:pt x="140993" y="333479"/>
                  <a:pt x="152106" y="348531"/>
                  <a:pt x="140993" y="352294"/>
                </a:cubicBezTo>
                <a:cubicBezTo>
                  <a:pt x="126177" y="359819"/>
                  <a:pt x="111360" y="371108"/>
                  <a:pt x="96543" y="382397"/>
                </a:cubicBezTo>
                <a:cubicBezTo>
                  <a:pt x="89135" y="389923"/>
                  <a:pt x="81727" y="397449"/>
                  <a:pt x="74318" y="404975"/>
                </a:cubicBezTo>
                <a:lnTo>
                  <a:pt x="65949" y="412704"/>
                </a:lnTo>
                <a:lnTo>
                  <a:pt x="55797" y="408738"/>
                </a:lnTo>
                <a:cubicBezTo>
                  <a:pt x="55797" y="408738"/>
                  <a:pt x="52093" y="412501"/>
                  <a:pt x="52093" y="412501"/>
                </a:cubicBezTo>
                <a:lnTo>
                  <a:pt x="50797" y="413269"/>
                </a:lnTo>
                <a:lnTo>
                  <a:pt x="50834" y="416157"/>
                </a:lnTo>
                <a:lnTo>
                  <a:pt x="52093" y="416264"/>
                </a:lnTo>
                <a:cubicBezTo>
                  <a:pt x="52093" y="416264"/>
                  <a:pt x="55797" y="420027"/>
                  <a:pt x="59502" y="423790"/>
                </a:cubicBezTo>
                <a:cubicBezTo>
                  <a:pt x="57650" y="421908"/>
                  <a:pt x="60428" y="418145"/>
                  <a:pt x="64132" y="414383"/>
                </a:cubicBezTo>
                <a:lnTo>
                  <a:pt x="65949" y="412704"/>
                </a:lnTo>
                <a:lnTo>
                  <a:pt x="67836" y="413442"/>
                </a:lnTo>
                <a:cubicBezTo>
                  <a:pt x="69688" y="417205"/>
                  <a:pt x="68762" y="421908"/>
                  <a:pt x="63206" y="423790"/>
                </a:cubicBezTo>
                <a:cubicBezTo>
                  <a:pt x="59502" y="425671"/>
                  <a:pt x="57649" y="428494"/>
                  <a:pt x="55797" y="430375"/>
                </a:cubicBezTo>
                <a:lnTo>
                  <a:pt x="51026" y="430981"/>
                </a:lnTo>
                <a:lnTo>
                  <a:pt x="51526" y="469550"/>
                </a:lnTo>
                <a:lnTo>
                  <a:pt x="55784" y="482142"/>
                </a:lnTo>
                <a:lnTo>
                  <a:pt x="86964" y="435584"/>
                </a:lnTo>
                <a:cubicBezTo>
                  <a:pt x="99992" y="419229"/>
                  <a:pt x="114882" y="404276"/>
                  <a:pt x="133494" y="391192"/>
                </a:cubicBezTo>
                <a:cubicBezTo>
                  <a:pt x="140939" y="387454"/>
                  <a:pt x="152106" y="398669"/>
                  <a:pt x="144661" y="406145"/>
                </a:cubicBezTo>
                <a:cubicBezTo>
                  <a:pt x="107437" y="428575"/>
                  <a:pt x="85102" y="462220"/>
                  <a:pt x="66490" y="495864"/>
                </a:cubicBezTo>
                <a:lnTo>
                  <a:pt x="60950" y="497422"/>
                </a:lnTo>
                <a:lnTo>
                  <a:pt x="76784" y="544255"/>
                </a:lnTo>
                <a:cubicBezTo>
                  <a:pt x="85730" y="560579"/>
                  <a:pt x="96517" y="575247"/>
                  <a:pt x="108850" y="588510"/>
                </a:cubicBezTo>
                <a:lnTo>
                  <a:pt x="120695" y="598772"/>
                </a:lnTo>
                <a:lnTo>
                  <a:pt x="129686" y="571083"/>
                </a:lnTo>
                <a:cubicBezTo>
                  <a:pt x="147568" y="540413"/>
                  <a:pt x="182979" y="517721"/>
                  <a:pt x="205642" y="495030"/>
                </a:cubicBezTo>
                <a:cubicBezTo>
                  <a:pt x="213196" y="487466"/>
                  <a:pt x="228305" y="498812"/>
                  <a:pt x="220750" y="502594"/>
                </a:cubicBezTo>
                <a:cubicBezTo>
                  <a:pt x="190533" y="532849"/>
                  <a:pt x="141431" y="563106"/>
                  <a:pt x="137653" y="608489"/>
                </a:cubicBezTo>
                <a:lnTo>
                  <a:pt x="133955" y="610260"/>
                </a:lnTo>
                <a:lnTo>
                  <a:pt x="150191" y="624328"/>
                </a:lnTo>
                <a:lnTo>
                  <a:pt x="175757" y="637253"/>
                </a:lnTo>
                <a:lnTo>
                  <a:pt x="178649" y="621639"/>
                </a:lnTo>
                <a:cubicBezTo>
                  <a:pt x="182395" y="615525"/>
                  <a:pt x="188015" y="609880"/>
                  <a:pt x="193635" y="604236"/>
                </a:cubicBezTo>
                <a:cubicBezTo>
                  <a:pt x="208621" y="585421"/>
                  <a:pt x="227353" y="570369"/>
                  <a:pt x="242339" y="555317"/>
                </a:cubicBezTo>
                <a:cubicBezTo>
                  <a:pt x="249832" y="547791"/>
                  <a:pt x="264818" y="559080"/>
                  <a:pt x="257325" y="566606"/>
                </a:cubicBezTo>
                <a:cubicBezTo>
                  <a:pt x="242339" y="577895"/>
                  <a:pt x="231099" y="589184"/>
                  <a:pt x="219860" y="600473"/>
                </a:cubicBezTo>
                <a:cubicBezTo>
                  <a:pt x="212367" y="604236"/>
                  <a:pt x="189888" y="626813"/>
                  <a:pt x="193635" y="634339"/>
                </a:cubicBezTo>
                <a:lnTo>
                  <a:pt x="187224" y="643051"/>
                </a:lnTo>
                <a:lnTo>
                  <a:pt x="253406" y="676512"/>
                </a:lnTo>
                <a:lnTo>
                  <a:pt x="310183" y="642002"/>
                </a:lnTo>
                <a:cubicBezTo>
                  <a:pt x="351488" y="615726"/>
                  <a:pt x="313938" y="589450"/>
                  <a:pt x="291408" y="563174"/>
                </a:cubicBezTo>
                <a:cubicBezTo>
                  <a:pt x="265123" y="533144"/>
                  <a:pt x="238838" y="506869"/>
                  <a:pt x="212553" y="476839"/>
                </a:cubicBezTo>
                <a:lnTo>
                  <a:pt x="200511" y="459008"/>
                </a:lnTo>
                <a:lnTo>
                  <a:pt x="159670" y="498726"/>
                </a:lnTo>
                <a:cubicBezTo>
                  <a:pt x="141927" y="516609"/>
                  <a:pt x="125118" y="535432"/>
                  <a:pt x="112044" y="556137"/>
                </a:cubicBezTo>
                <a:cubicBezTo>
                  <a:pt x="104574" y="563666"/>
                  <a:pt x="93368" y="552372"/>
                  <a:pt x="97103" y="544843"/>
                </a:cubicBezTo>
                <a:cubicBezTo>
                  <a:pt x="110177" y="526020"/>
                  <a:pt x="126986" y="507197"/>
                  <a:pt x="144728" y="489315"/>
                </a:cubicBezTo>
                <a:lnTo>
                  <a:pt x="191425" y="445554"/>
                </a:lnTo>
                <a:lnTo>
                  <a:pt x="181167" y="430365"/>
                </a:lnTo>
                <a:lnTo>
                  <a:pt x="179475" y="434844"/>
                </a:lnTo>
                <a:cubicBezTo>
                  <a:pt x="145481" y="453658"/>
                  <a:pt x="115264" y="476236"/>
                  <a:pt x="100156" y="510103"/>
                </a:cubicBezTo>
                <a:cubicBezTo>
                  <a:pt x="96378" y="517629"/>
                  <a:pt x="77493" y="513866"/>
                  <a:pt x="81270" y="502577"/>
                </a:cubicBezTo>
                <a:cubicBezTo>
                  <a:pt x="100156" y="464947"/>
                  <a:pt x="134150" y="442369"/>
                  <a:pt x="168144" y="423555"/>
                </a:cubicBezTo>
                <a:lnTo>
                  <a:pt x="175331" y="421723"/>
                </a:lnTo>
                <a:lnTo>
                  <a:pt x="168799" y="412051"/>
                </a:lnTo>
                <a:cubicBezTo>
                  <a:pt x="146885" y="367286"/>
                  <a:pt x="139111" y="320027"/>
                  <a:pt x="143247" y="274206"/>
                </a:cubicBezTo>
                <a:close/>
                <a:moveTo>
                  <a:pt x="190432" y="226058"/>
                </a:moveTo>
                <a:cubicBezTo>
                  <a:pt x="201318" y="229762"/>
                  <a:pt x="194061" y="244579"/>
                  <a:pt x="186803" y="240875"/>
                </a:cubicBezTo>
                <a:cubicBezTo>
                  <a:pt x="175918" y="237170"/>
                  <a:pt x="183175" y="222354"/>
                  <a:pt x="190432" y="226058"/>
                </a:cubicBezTo>
                <a:close/>
                <a:moveTo>
                  <a:pt x="1004716" y="213424"/>
                </a:moveTo>
                <a:cubicBezTo>
                  <a:pt x="1016073" y="209654"/>
                  <a:pt x="1023644" y="220965"/>
                  <a:pt x="1016073" y="224735"/>
                </a:cubicBezTo>
                <a:cubicBezTo>
                  <a:pt x="1008502" y="232275"/>
                  <a:pt x="1000931" y="236046"/>
                  <a:pt x="993359" y="239816"/>
                </a:cubicBezTo>
                <a:cubicBezTo>
                  <a:pt x="982003" y="239816"/>
                  <a:pt x="974432" y="224735"/>
                  <a:pt x="985788" y="220965"/>
                </a:cubicBezTo>
                <a:cubicBezTo>
                  <a:pt x="993359" y="220965"/>
                  <a:pt x="997145" y="217194"/>
                  <a:pt x="1004716" y="213424"/>
                </a:cubicBezTo>
                <a:close/>
                <a:moveTo>
                  <a:pt x="2020991" y="121155"/>
                </a:moveTo>
                <a:cubicBezTo>
                  <a:pt x="2095394" y="119945"/>
                  <a:pt x="2175481" y="146045"/>
                  <a:pt x="2236500" y="176544"/>
                </a:cubicBezTo>
                <a:cubicBezTo>
                  <a:pt x="2473065" y="292908"/>
                  <a:pt x="2627020" y="664524"/>
                  <a:pt x="2454290" y="874731"/>
                </a:cubicBezTo>
                <a:cubicBezTo>
                  <a:pt x="2428005" y="904760"/>
                  <a:pt x="2397965" y="931036"/>
                  <a:pt x="2371680" y="961066"/>
                </a:cubicBezTo>
                <a:cubicBezTo>
                  <a:pt x="2334130" y="998603"/>
                  <a:pt x="2360415" y="998603"/>
                  <a:pt x="2390455" y="1021125"/>
                </a:cubicBezTo>
                <a:cubicBezTo>
                  <a:pt x="2424250" y="1039893"/>
                  <a:pt x="2454290" y="1066169"/>
                  <a:pt x="2473065" y="1103706"/>
                </a:cubicBezTo>
                <a:cubicBezTo>
                  <a:pt x="2514370" y="1175026"/>
                  <a:pt x="2510615" y="1253854"/>
                  <a:pt x="2480575" y="1325174"/>
                </a:cubicBezTo>
                <a:cubicBezTo>
                  <a:pt x="2465086" y="1370218"/>
                  <a:pt x="2434811" y="1416318"/>
                  <a:pt x="2395889" y="1451597"/>
                </a:cubicBezTo>
                <a:lnTo>
                  <a:pt x="2371205" y="1470140"/>
                </a:lnTo>
                <a:lnTo>
                  <a:pt x="2362313" y="1487284"/>
                </a:lnTo>
                <a:cubicBezTo>
                  <a:pt x="2348229" y="1506910"/>
                  <a:pt x="2328511" y="1522798"/>
                  <a:pt x="2304099" y="1535882"/>
                </a:cubicBezTo>
                <a:cubicBezTo>
                  <a:pt x="2251518" y="1565788"/>
                  <a:pt x="2206448" y="1554574"/>
                  <a:pt x="2153867" y="1528405"/>
                </a:cubicBezTo>
                <a:cubicBezTo>
                  <a:pt x="2144008" y="1522798"/>
                  <a:pt x="2134736" y="1519118"/>
                  <a:pt x="2125948" y="1517044"/>
                </a:cubicBezTo>
                <a:lnTo>
                  <a:pt x="2103340" y="1515487"/>
                </a:lnTo>
                <a:lnTo>
                  <a:pt x="2035518" y="1551228"/>
                </a:lnTo>
                <a:lnTo>
                  <a:pt x="2017602" y="1566256"/>
                </a:lnTo>
                <a:cubicBezTo>
                  <a:pt x="2004575" y="1578172"/>
                  <a:pt x="1991429" y="1590088"/>
                  <a:pt x="1977345" y="1599433"/>
                </a:cubicBezTo>
                <a:cubicBezTo>
                  <a:pt x="1964200" y="1608779"/>
                  <a:pt x="1949411" y="1615321"/>
                  <a:pt x="1933625" y="1619760"/>
                </a:cubicBezTo>
                <a:lnTo>
                  <a:pt x="1905155" y="1624177"/>
                </a:lnTo>
                <a:lnTo>
                  <a:pt x="1904443" y="1624711"/>
                </a:lnTo>
                <a:lnTo>
                  <a:pt x="1903974" y="1624360"/>
                </a:lnTo>
                <a:lnTo>
                  <a:pt x="1883920" y="1627471"/>
                </a:lnTo>
                <a:cubicBezTo>
                  <a:pt x="1849648" y="1629340"/>
                  <a:pt x="1813968" y="1625602"/>
                  <a:pt x="1782044" y="1621863"/>
                </a:cubicBezTo>
                <a:cubicBezTo>
                  <a:pt x="1774532" y="1621863"/>
                  <a:pt x="1774532" y="1606910"/>
                  <a:pt x="1785799" y="1606910"/>
                </a:cubicBezTo>
                <a:cubicBezTo>
                  <a:pt x="1804578" y="1607845"/>
                  <a:pt x="1823357" y="1608779"/>
                  <a:pt x="1841843" y="1608896"/>
                </a:cubicBezTo>
                <a:lnTo>
                  <a:pt x="1850456" y="1608433"/>
                </a:lnTo>
                <a:lnTo>
                  <a:pt x="1850266" y="1606904"/>
                </a:lnTo>
                <a:cubicBezTo>
                  <a:pt x="1865207" y="1591865"/>
                  <a:pt x="1876413" y="1576825"/>
                  <a:pt x="1887619" y="1561786"/>
                </a:cubicBezTo>
                <a:cubicBezTo>
                  <a:pt x="1891354" y="1554266"/>
                  <a:pt x="1906295" y="1565546"/>
                  <a:pt x="1898824" y="1573065"/>
                </a:cubicBezTo>
                <a:lnTo>
                  <a:pt x="1870434" y="1607358"/>
                </a:lnTo>
                <a:lnTo>
                  <a:pt x="1896126" y="1605975"/>
                </a:lnTo>
                <a:lnTo>
                  <a:pt x="1900576" y="1604859"/>
                </a:lnTo>
                <a:lnTo>
                  <a:pt x="1908146" y="1586744"/>
                </a:lnTo>
                <a:lnTo>
                  <a:pt x="1927068" y="1564547"/>
                </a:lnTo>
                <a:lnTo>
                  <a:pt x="1853489" y="1554149"/>
                </a:lnTo>
                <a:cubicBezTo>
                  <a:pt x="1815939" y="1539135"/>
                  <a:pt x="1793409" y="1535381"/>
                  <a:pt x="1778389" y="1572918"/>
                </a:cubicBezTo>
                <a:lnTo>
                  <a:pt x="1775519" y="1582440"/>
                </a:lnTo>
                <a:lnTo>
                  <a:pt x="1800627" y="1550739"/>
                </a:lnTo>
                <a:cubicBezTo>
                  <a:pt x="1807969" y="1543154"/>
                  <a:pt x="1818982" y="1554531"/>
                  <a:pt x="1815311" y="1562116"/>
                </a:cubicBezTo>
                <a:cubicBezTo>
                  <a:pt x="1800627" y="1573493"/>
                  <a:pt x="1793285" y="1588662"/>
                  <a:pt x="1778600" y="1600039"/>
                </a:cubicBezTo>
                <a:cubicBezTo>
                  <a:pt x="1777682" y="1602883"/>
                  <a:pt x="1776076" y="1604306"/>
                  <a:pt x="1774298" y="1604720"/>
                </a:cubicBezTo>
                <a:lnTo>
                  <a:pt x="1769197" y="1603417"/>
                </a:lnTo>
                <a:lnTo>
                  <a:pt x="1756328" y="1646115"/>
                </a:lnTo>
                <a:cubicBezTo>
                  <a:pt x="1750226" y="1670514"/>
                  <a:pt x="1744594" y="1694913"/>
                  <a:pt x="1737084" y="1719312"/>
                </a:cubicBezTo>
                <a:cubicBezTo>
                  <a:pt x="1646964" y="2008346"/>
                  <a:pt x="1365339" y="2226061"/>
                  <a:pt x="1049919" y="2244829"/>
                </a:cubicBezTo>
                <a:cubicBezTo>
                  <a:pt x="1100612" y="2240137"/>
                  <a:pt x="1147549" y="2229580"/>
                  <a:pt x="1190820" y="2214015"/>
                </a:cubicBezTo>
                <a:lnTo>
                  <a:pt x="1250960" y="2187900"/>
                </a:lnTo>
                <a:lnTo>
                  <a:pt x="1290357" y="2175327"/>
                </a:lnTo>
                <a:cubicBezTo>
                  <a:pt x="1513192" y="2082951"/>
                  <a:pt x="1677943" y="1884475"/>
                  <a:pt x="1737084" y="1647992"/>
                </a:cubicBezTo>
                <a:cubicBezTo>
                  <a:pt x="1744594" y="1614208"/>
                  <a:pt x="1755859" y="1550396"/>
                  <a:pt x="1785899" y="1527874"/>
                </a:cubicBezTo>
                <a:cubicBezTo>
                  <a:pt x="1808429" y="1512859"/>
                  <a:pt x="1849734" y="1535381"/>
                  <a:pt x="1872264" y="1539135"/>
                </a:cubicBezTo>
                <a:cubicBezTo>
                  <a:pt x="1919202" y="1551334"/>
                  <a:pt x="1962384" y="1551803"/>
                  <a:pt x="2001343" y="1543123"/>
                </a:cubicBezTo>
                <a:lnTo>
                  <a:pt x="2035067" y="1531175"/>
                </a:lnTo>
                <a:lnTo>
                  <a:pt x="2037907" y="1528873"/>
                </a:lnTo>
                <a:cubicBezTo>
                  <a:pt x="2052461" y="1516256"/>
                  <a:pt x="2067484" y="1504107"/>
                  <a:pt x="2086263" y="1494761"/>
                </a:cubicBezTo>
                <a:lnTo>
                  <a:pt x="2104230" y="1492760"/>
                </a:lnTo>
                <a:lnTo>
                  <a:pt x="2105075" y="1492214"/>
                </a:lnTo>
                <a:cubicBezTo>
                  <a:pt x="2165155" y="1443416"/>
                  <a:pt x="2206460" y="1368342"/>
                  <a:pt x="2225235" y="1287637"/>
                </a:cubicBezTo>
                <a:cubicBezTo>
                  <a:pt x="2228990" y="1280130"/>
                  <a:pt x="2247765" y="1280130"/>
                  <a:pt x="2244010" y="1291391"/>
                </a:cubicBezTo>
                <a:cubicBezTo>
                  <a:pt x="2228990" y="1349573"/>
                  <a:pt x="2205521" y="1404940"/>
                  <a:pt x="2170788" y="1450923"/>
                </a:cubicBezTo>
                <a:lnTo>
                  <a:pt x="2125956" y="1495911"/>
                </a:lnTo>
                <a:lnTo>
                  <a:pt x="2134149" y="1498032"/>
                </a:lnTo>
                <a:lnTo>
                  <a:pt x="2154063" y="1508823"/>
                </a:lnTo>
                <a:lnTo>
                  <a:pt x="2160348" y="1484102"/>
                </a:lnTo>
                <a:lnTo>
                  <a:pt x="2157645" y="1482829"/>
                </a:lnTo>
                <a:cubicBezTo>
                  <a:pt x="2146380" y="1479075"/>
                  <a:pt x="2157645" y="1464061"/>
                  <a:pt x="2165155" y="1471568"/>
                </a:cubicBezTo>
                <a:lnTo>
                  <a:pt x="2166885" y="1472341"/>
                </a:lnTo>
                <a:lnTo>
                  <a:pt x="2176170" y="1457428"/>
                </a:lnTo>
                <a:cubicBezTo>
                  <a:pt x="2183578" y="1446316"/>
                  <a:pt x="2198395" y="1457428"/>
                  <a:pt x="2190987" y="1468541"/>
                </a:cubicBezTo>
                <a:lnTo>
                  <a:pt x="2183697" y="1479854"/>
                </a:lnTo>
                <a:lnTo>
                  <a:pt x="2204060" y="1488953"/>
                </a:lnTo>
                <a:lnTo>
                  <a:pt x="2217643" y="1475950"/>
                </a:lnTo>
                <a:cubicBezTo>
                  <a:pt x="2221413" y="1472245"/>
                  <a:pt x="2226126" y="1474097"/>
                  <a:pt x="2228954" y="1477339"/>
                </a:cubicBezTo>
                <a:lnTo>
                  <a:pt x="2228954" y="1483135"/>
                </a:lnTo>
                <a:lnTo>
                  <a:pt x="2232639" y="1486321"/>
                </a:lnTo>
                <a:lnTo>
                  <a:pt x="2233021" y="1494443"/>
                </a:lnTo>
                <a:lnTo>
                  <a:pt x="2254160" y="1497023"/>
                </a:lnTo>
                <a:lnTo>
                  <a:pt x="2263820" y="1495403"/>
                </a:lnTo>
                <a:lnTo>
                  <a:pt x="2266169" y="1490349"/>
                </a:lnTo>
                <a:cubicBezTo>
                  <a:pt x="2269954" y="1486589"/>
                  <a:pt x="2275633" y="1486589"/>
                  <a:pt x="2279891" y="1488469"/>
                </a:cubicBezTo>
                <a:lnTo>
                  <a:pt x="2282039" y="1492348"/>
                </a:lnTo>
                <a:lnTo>
                  <a:pt x="2296573" y="1489912"/>
                </a:lnTo>
                <a:cubicBezTo>
                  <a:pt x="2310339" y="1485703"/>
                  <a:pt x="2323686" y="1479779"/>
                  <a:pt x="2336477" y="1472507"/>
                </a:cubicBezTo>
                <a:lnTo>
                  <a:pt x="2360909" y="1455466"/>
                </a:lnTo>
                <a:lnTo>
                  <a:pt x="2371703" y="1412517"/>
                </a:lnTo>
                <a:cubicBezTo>
                  <a:pt x="2371703" y="1408779"/>
                  <a:pt x="2376398" y="1406910"/>
                  <a:pt x="2380623" y="1407377"/>
                </a:cubicBezTo>
                <a:cubicBezTo>
                  <a:pt x="2384848" y="1407844"/>
                  <a:pt x="2388604" y="1410648"/>
                  <a:pt x="2386726" y="1416256"/>
                </a:cubicBezTo>
                <a:lnTo>
                  <a:pt x="2382462" y="1437870"/>
                </a:lnTo>
                <a:lnTo>
                  <a:pt x="2405416" y="1415615"/>
                </a:lnTo>
                <a:cubicBezTo>
                  <a:pt x="2425423" y="1393210"/>
                  <a:pt x="2442086" y="1368341"/>
                  <a:pt x="2454290" y="1343942"/>
                </a:cubicBezTo>
                <a:cubicBezTo>
                  <a:pt x="2521880" y="1216317"/>
                  <a:pt x="2480575" y="1069923"/>
                  <a:pt x="2334130" y="1009864"/>
                </a:cubicBezTo>
                <a:cubicBezTo>
                  <a:pt x="2330375" y="1006110"/>
                  <a:pt x="2330375" y="1002356"/>
                  <a:pt x="2330375" y="998603"/>
                </a:cubicBezTo>
                <a:cubicBezTo>
                  <a:pt x="2345395" y="946051"/>
                  <a:pt x="2390455" y="916021"/>
                  <a:pt x="2428005" y="878484"/>
                </a:cubicBezTo>
                <a:cubicBezTo>
                  <a:pt x="2491840" y="814672"/>
                  <a:pt x="2510615" y="735844"/>
                  <a:pt x="2506860" y="645755"/>
                </a:cubicBezTo>
                <a:cubicBezTo>
                  <a:pt x="2503105" y="503115"/>
                  <a:pt x="2435515" y="352967"/>
                  <a:pt x="2330375" y="255371"/>
                </a:cubicBezTo>
                <a:cubicBezTo>
                  <a:pt x="2232745" y="169036"/>
                  <a:pt x="2075035" y="112731"/>
                  <a:pt x="1951119" y="150268"/>
                </a:cubicBezTo>
                <a:cubicBezTo>
                  <a:pt x="1823449" y="191558"/>
                  <a:pt x="1778389" y="360475"/>
                  <a:pt x="1774634" y="476839"/>
                </a:cubicBezTo>
                <a:lnTo>
                  <a:pt x="1762810" y="440592"/>
                </a:lnTo>
                <a:lnTo>
                  <a:pt x="1767593" y="386340"/>
                </a:lnTo>
                <a:cubicBezTo>
                  <a:pt x="1783787" y="296427"/>
                  <a:pt x="1825326" y="211265"/>
                  <a:pt x="1898549" y="157775"/>
                </a:cubicBezTo>
                <a:cubicBezTo>
                  <a:pt x="1933752" y="132438"/>
                  <a:pt x="1976349" y="121881"/>
                  <a:pt x="2020991" y="121155"/>
                </a:cubicBezTo>
                <a:close/>
                <a:moveTo>
                  <a:pt x="529206" y="589"/>
                </a:moveTo>
                <a:cubicBezTo>
                  <a:pt x="674272" y="7041"/>
                  <a:pt x="827039" y="66279"/>
                  <a:pt x="926085" y="167306"/>
                </a:cubicBezTo>
                <a:lnTo>
                  <a:pt x="944852" y="190740"/>
                </a:lnTo>
                <a:lnTo>
                  <a:pt x="945423" y="187745"/>
                </a:lnTo>
                <a:cubicBezTo>
                  <a:pt x="986698" y="154027"/>
                  <a:pt x="1039230" y="146534"/>
                  <a:pt x="1084257" y="120309"/>
                </a:cubicBezTo>
                <a:cubicBezTo>
                  <a:pt x="1086133" y="118436"/>
                  <a:pt x="1088244" y="117967"/>
                  <a:pt x="1090237" y="118377"/>
                </a:cubicBezTo>
                <a:cubicBezTo>
                  <a:pt x="1096218" y="119606"/>
                  <a:pt x="1101143" y="128738"/>
                  <a:pt x="1095514" y="131548"/>
                </a:cubicBezTo>
                <a:cubicBezTo>
                  <a:pt x="1050487" y="157774"/>
                  <a:pt x="994203" y="165266"/>
                  <a:pt x="952928" y="198985"/>
                </a:cubicBezTo>
                <a:lnTo>
                  <a:pt x="951783" y="199395"/>
                </a:lnTo>
                <a:lnTo>
                  <a:pt x="957194" y="206151"/>
                </a:lnTo>
                <a:lnTo>
                  <a:pt x="1030971" y="172189"/>
                </a:lnTo>
                <a:cubicBezTo>
                  <a:pt x="1042144" y="168379"/>
                  <a:pt x="1045869" y="183619"/>
                  <a:pt x="1038420" y="187429"/>
                </a:cubicBezTo>
                <a:lnTo>
                  <a:pt x="968118" y="219792"/>
                </a:lnTo>
                <a:lnTo>
                  <a:pt x="978574" y="232849"/>
                </a:lnTo>
                <a:cubicBezTo>
                  <a:pt x="989839" y="247864"/>
                  <a:pt x="997349" y="277893"/>
                  <a:pt x="1012369" y="251617"/>
                </a:cubicBezTo>
                <a:cubicBezTo>
                  <a:pt x="1019879" y="232849"/>
                  <a:pt x="1031144" y="214080"/>
                  <a:pt x="1042409" y="195312"/>
                </a:cubicBezTo>
                <a:cubicBezTo>
                  <a:pt x="1064939" y="161529"/>
                  <a:pt x="1091224" y="131499"/>
                  <a:pt x="1125019" y="105223"/>
                </a:cubicBezTo>
                <a:cubicBezTo>
                  <a:pt x="1188854" y="56425"/>
                  <a:pt x="1271464" y="60179"/>
                  <a:pt x="1346564" y="78947"/>
                </a:cubicBezTo>
                <a:cubicBezTo>
                  <a:pt x="1463908" y="107100"/>
                  <a:pt x="1585652" y="182174"/>
                  <a:pt x="1670543" y="280342"/>
                </a:cubicBezTo>
                <a:lnTo>
                  <a:pt x="1680079" y="293038"/>
                </a:lnTo>
                <a:lnTo>
                  <a:pt x="1736333" y="223855"/>
                </a:lnTo>
                <a:cubicBezTo>
                  <a:pt x="1759345" y="202225"/>
                  <a:pt x="1785645" y="184357"/>
                  <a:pt x="1815701" y="173072"/>
                </a:cubicBezTo>
                <a:cubicBezTo>
                  <a:pt x="1817580" y="171191"/>
                  <a:pt x="1819458" y="170956"/>
                  <a:pt x="1821043" y="171720"/>
                </a:cubicBezTo>
                <a:cubicBezTo>
                  <a:pt x="1822628" y="172484"/>
                  <a:pt x="1823920" y="174248"/>
                  <a:pt x="1824624" y="176364"/>
                </a:cubicBezTo>
                <a:lnTo>
                  <a:pt x="1821182" y="184196"/>
                </a:lnTo>
                <a:lnTo>
                  <a:pt x="1794605" y="201245"/>
                </a:lnTo>
                <a:lnTo>
                  <a:pt x="1779950" y="208984"/>
                </a:lnTo>
                <a:cubicBezTo>
                  <a:pt x="1767681" y="217154"/>
                  <a:pt x="1756292" y="226441"/>
                  <a:pt x="1745725" y="236550"/>
                </a:cubicBezTo>
                <a:lnTo>
                  <a:pt x="1742005" y="241247"/>
                </a:lnTo>
                <a:lnTo>
                  <a:pt x="1680657" y="293807"/>
                </a:lnTo>
                <a:lnTo>
                  <a:pt x="1685701" y="300522"/>
                </a:lnTo>
                <a:lnTo>
                  <a:pt x="1688887" y="300141"/>
                </a:lnTo>
                <a:lnTo>
                  <a:pt x="1695513" y="299939"/>
                </a:lnTo>
                <a:lnTo>
                  <a:pt x="1742005" y="241247"/>
                </a:lnTo>
                <a:lnTo>
                  <a:pt x="1771086" y="216332"/>
                </a:lnTo>
                <a:lnTo>
                  <a:pt x="1794605" y="201245"/>
                </a:lnTo>
                <a:lnTo>
                  <a:pt x="1819458" y="188119"/>
                </a:lnTo>
                <a:lnTo>
                  <a:pt x="1821182" y="184196"/>
                </a:lnTo>
                <a:lnTo>
                  <a:pt x="1879572" y="146740"/>
                </a:lnTo>
                <a:cubicBezTo>
                  <a:pt x="1887086" y="142979"/>
                  <a:pt x="1898357" y="158025"/>
                  <a:pt x="1887086" y="161787"/>
                </a:cubicBezTo>
                <a:cubicBezTo>
                  <a:pt x="1851393" y="182477"/>
                  <a:pt x="1816640" y="204106"/>
                  <a:pt x="1783766" y="227617"/>
                </a:cubicBezTo>
                <a:lnTo>
                  <a:pt x="1697510" y="299878"/>
                </a:lnTo>
                <a:lnTo>
                  <a:pt x="1724853" y="299042"/>
                </a:lnTo>
                <a:cubicBezTo>
                  <a:pt x="1757904" y="287408"/>
                  <a:pt x="1783085" y="249209"/>
                  <a:pt x="1808267" y="229762"/>
                </a:cubicBezTo>
                <a:cubicBezTo>
                  <a:pt x="1819459" y="222354"/>
                  <a:pt x="1826920" y="237170"/>
                  <a:pt x="1819459" y="240875"/>
                </a:cubicBezTo>
                <a:cubicBezTo>
                  <a:pt x="1809200" y="248283"/>
                  <a:pt x="1799640" y="257775"/>
                  <a:pt x="1790139" y="267556"/>
                </a:cubicBezTo>
                <a:lnTo>
                  <a:pt x="1779901" y="277599"/>
                </a:lnTo>
                <a:lnTo>
                  <a:pt x="1789688" y="277599"/>
                </a:lnTo>
                <a:cubicBezTo>
                  <a:pt x="1792987" y="280456"/>
                  <a:pt x="1794872" y="285219"/>
                  <a:pt x="1792987" y="289029"/>
                </a:cubicBezTo>
                <a:cubicBezTo>
                  <a:pt x="1781676" y="304269"/>
                  <a:pt x="1774135" y="315699"/>
                  <a:pt x="1759054" y="327129"/>
                </a:cubicBezTo>
                <a:cubicBezTo>
                  <a:pt x="1755284" y="330939"/>
                  <a:pt x="1747743" y="334749"/>
                  <a:pt x="1740203" y="334749"/>
                </a:cubicBezTo>
                <a:cubicBezTo>
                  <a:pt x="1732662" y="334749"/>
                  <a:pt x="1728892" y="330939"/>
                  <a:pt x="1725121" y="338559"/>
                </a:cubicBezTo>
                <a:cubicBezTo>
                  <a:pt x="1717581" y="346179"/>
                  <a:pt x="1706270" y="330939"/>
                  <a:pt x="1713811" y="323319"/>
                </a:cubicBezTo>
                <a:cubicBezTo>
                  <a:pt x="1713811" y="323319"/>
                  <a:pt x="1721351" y="319509"/>
                  <a:pt x="1725121" y="319509"/>
                </a:cubicBezTo>
                <a:cubicBezTo>
                  <a:pt x="1728892" y="319509"/>
                  <a:pt x="1736432" y="319509"/>
                  <a:pt x="1740203" y="319509"/>
                </a:cubicBezTo>
                <a:cubicBezTo>
                  <a:pt x="1749628" y="315699"/>
                  <a:pt x="1757169" y="309031"/>
                  <a:pt x="1763296" y="301411"/>
                </a:cubicBezTo>
                <a:lnTo>
                  <a:pt x="1774891" y="282513"/>
                </a:lnTo>
                <a:lnTo>
                  <a:pt x="1761168" y="295974"/>
                </a:lnTo>
                <a:cubicBezTo>
                  <a:pt x="1746129" y="308823"/>
                  <a:pt x="1729778" y="318286"/>
                  <a:pt x="1709952" y="318308"/>
                </a:cubicBezTo>
                <a:lnTo>
                  <a:pt x="1697584" y="316341"/>
                </a:lnTo>
                <a:lnTo>
                  <a:pt x="1716725" y="341823"/>
                </a:lnTo>
                <a:lnTo>
                  <a:pt x="1731288" y="368959"/>
                </a:lnTo>
                <a:lnTo>
                  <a:pt x="1759451" y="353587"/>
                </a:lnTo>
                <a:cubicBezTo>
                  <a:pt x="1762279" y="351735"/>
                  <a:pt x="1764635" y="351504"/>
                  <a:pt x="1766461" y="352256"/>
                </a:cubicBezTo>
                <a:cubicBezTo>
                  <a:pt x="1771940" y="354513"/>
                  <a:pt x="1772647" y="365626"/>
                  <a:pt x="1766991" y="368404"/>
                </a:cubicBezTo>
                <a:lnTo>
                  <a:pt x="1738501" y="382399"/>
                </a:lnTo>
                <a:lnTo>
                  <a:pt x="1752082" y="407704"/>
                </a:lnTo>
                <a:lnTo>
                  <a:pt x="1762810" y="440592"/>
                </a:lnTo>
                <a:lnTo>
                  <a:pt x="1759614" y="476839"/>
                </a:lnTo>
                <a:cubicBezTo>
                  <a:pt x="1754451" y="454786"/>
                  <a:pt x="1747234" y="433378"/>
                  <a:pt x="1738228" y="412682"/>
                </a:cubicBezTo>
                <a:lnTo>
                  <a:pt x="1722542" y="383437"/>
                </a:lnTo>
                <a:lnTo>
                  <a:pt x="1720334" y="382295"/>
                </a:lnTo>
                <a:lnTo>
                  <a:pt x="1721111" y="380768"/>
                </a:lnTo>
                <a:lnTo>
                  <a:pt x="1706105" y="352791"/>
                </a:lnTo>
                <a:cubicBezTo>
                  <a:pt x="1632179" y="237541"/>
                  <a:pt x="1503335" y="150268"/>
                  <a:pt x="1376604" y="105223"/>
                </a:cubicBezTo>
                <a:cubicBezTo>
                  <a:pt x="1301504" y="75194"/>
                  <a:pt x="1218894" y="71440"/>
                  <a:pt x="1147549" y="112731"/>
                </a:cubicBezTo>
                <a:cubicBezTo>
                  <a:pt x="1113754" y="131499"/>
                  <a:pt x="1087469" y="158714"/>
                  <a:pt x="1065878" y="189212"/>
                </a:cubicBezTo>
                <a:lnTo>
                  <a:pt x="1061536" y="197017"/>
                </a:lnTo>
                <a:lnTo>
                  <a:pt x="1065146" y="195895"/>
                </a:lnTo>
                <a:cubicBezTo>
                  <a:pt x="1076032" y="199599"/>
                  <a:pt x="1068775" y="214416"/>
                  <a:pt x="1057889" y="210712"/>
                </a:cubicBezTo>
                <a:lnTo>
                  <a:pt x="1056578" y="205931"/>
                </a:lnTo>
                <a:lnTo>
                  <a:pt x="1033430" y="247542"/>
                </a:lnTo>
                <a:lnTo>
                  <a:pt x="1042920" y="243784"/>
                </a:lnTo>
                <a:cubicBezTo>
                  <a:pt x="1050631" y="247753"/>
                  <a:pt x="1042920" y="263628"/>
                  <a:pt x="1035210" y="259659"/>
                </a:cubicBezTo>
                <a:lnTo>
                  <a:pt x="1031439" y="251120"/>
                </a:lnTo>
                <a:lnTo>
                  <a:pt x="1012369" y="285401"/>
                </a:lnTo>
                <a:cubicBezTo>
                  <a:pt x="1008614" y="289154"/>
                  <a:pt x="1001104" y="292908"/>
                  <a:pt x="997349" y="285401"/>
                </a:cubicBezTo>
                <a:cubicBezTo>
                  <a:pt x="963554" y="240356"/>
                  <a:pt x="937269" y="195312"/>
                  <a:pt x="892209" y="157775"/>
                </a:cubicBezTo>
                <a:cubicBezTo>
                  <a:pt x="839639" y="112731"/>
                  <a:pt x="783314" y="82701"/>
                  <a:pt x="723234" y="60179"/>
                </a:cubicBezTo>
                <a:cubicBezTo>
                  <a:pt x="595564" y="15135"/>
                  <a:pt x="456629" y="3874"/>
                  <a:pt x="332713" y="45164"/>
                </a:cubicBezTo>
                <a:cubicBezTo>
                  <a:pt x="193778" y="90209"/>
                  <a:pt x="129943" y="255371"/>
                  <a:pt x="175003" y="386750"/>
                </a:cubicBezTo>
                <a:lnTo>
                  <a:pt x="204686" y="439191"/>
                </a:lnTo>
                <a:lnTo>
                  <a:pt x="211030" y="438963"/>
                </a:lnTo>
                <a:cubicBezTo>
                  <a:pt x="214765" y="441315"/>
                  <a:pt x="216633" y="445080"/>
                  <a:pt x="212897" y="446962"/>
                </a:cubicBezTo>
                <a:lnTo>
                  <a:pt x="210438" y="449354"/>
                </a:lnTo>
                <a:lnTo>
                  <a:pt x="210558" y="449566"/>
                </a:lnTo>
                <a:cubicBezTo>
                  <a:pt x="225226" y="469214"/>
                  <a:pt x="242124" y="487866"/>
                  <a:pt x="259491" y="506400"/>
                </a:cubicBezTo>
                <a:lnTo>
                  <a:pt x="301550" y="552019"/>
                </a:lnTo>
                <a:lnTo>
                  <a:pt x="310402" y="548320"/>
                </a:lnTo>
                <a:cubicBezTo>
                  <a:pt x="316185" y="550173"/>
                  <a:pt x="317149" y="554803"/>
                  <a:pt x="315222" y="558507"/>
                </a:cubicBezTo>
                <a:lnTo>
                  <a:pt x="309486" y="560627"/>
                </a:lnTo>
                <a:lnTo>
                  <a:pt x="311239" y="562529"/>
                </a:lnTo>
                <a:cubicBezTo>
                  <a:pt x="327785" y="581708"/>
                  <a:pt x="343040" y="601650"/>
                  <a:pt x="355243" y="623233"/>
                </a:cubicBezTo>
                <a:cubicBezTo>
                  <a:pt x="358998" y="626987"/>
                  <a:pt x="358998" y="630741"/>
                  <a:pt x="351488" y="634494"/>
                </a:cubicBezTo>
                <a:cubicBezTo>
                  <a:pt x="280143" y="683292"/>
                  <a:pt x="193778" y="724583"/>
                  <a:pt x="137453" y="795903"/>
                </a:cubicBezTo>
                <a:cubicBezTo>
                  <a:pt x="118678" y="818425"/>
                  <a:pt x="109291" y="844232"/>
                  <a:pt x="106827" y="871564"/>
                </a:cubicBezTo>
                <a:lnTo>
                  <a:pt x="107661" y="901015"/>
                </a:lnTo>
                <a:lnTo>
                  <a:pt x="108869" y="902185"/>
                </a:lnTo>
                <a:lnTo>
                  <a:pt x="107744" y="903946"/>
                </a:lnTo>
                <a:lnTo>
                  <a:pt x="108015" y="913485"/>
                </a:lnTo>
                <a:cubicBezTo>
                  <a:pt x="109936" y="927693"/>
                  <a:pt x="113280" y="942063"/>
                  <a:pt x="117740" y="956374"/>
                </a:cubicBezTo>
                <a:lnTo>
                  <a:pt x="122371" y="966629"/>
                </a:lnTo>
                <a:lnTo>
                  <a:pt x="124134" y="967520"/>
                </a:lnTo>
                <a:lnTo>
                  <a:pt x="123722" y="969620"/>
                </a:lnTo>
                <a:lnTo>
                  <a:pt x="143797" y="1014068"/>
                </a:lnTo>
                <a:lnTo>
                  <a:pt x="148458" y="1014069"/>
                </a:lnTo>
                <a:cubicBezTo>
                  <a:pt x="152196" y="1016877"/>
                  <a:pt x="155000" y="1021558"/>
                  <a:pt x="153130" y="1025303"/>
                </a:cubicBezTo>
                <a:lnTo>
                  <a:pt x="150431" y="1028759"/>
                </a:lnTo>
                <a:lnTo>
                  <a:pt x="155407" y="1039776"/>
                </a:lnTo>
                <a:cubicBezTo>
                  <a:pt x="170779" y="1066169"/>
                  <a:pt x="188146" y="1090568"/>
                  <a:pt x="205043" y="1111213"/>
                </a:cubicBezTo>
                <a:cubicBezTo>
                  <a:pt x="220063" y="1129043"/>
                  <a:pt x="237430" y="1144527"/>
                  <a:pt x="256499" y="1157900"/>
                </a:cubicBezTo>
                <a:lnTo>
                  <a:pt x="303674" y="1183925"/>
                </a:lnTo>
                <a:lnTo>
                  <a:pt x="303238" y="1183103"/>
                </a:lnTo>
                <a:cubicBezTo>
                  <a:pt x="303387" y="1180346"/>
                  <a:pt x="304875" y="1177785"/>
                  <a:pt x="307511" y="1177177"/>
                </a:cubicBezTo>
                <a:cubicBezTo>
                  <a:pt x="309269" y="1176772"/>
                  <a:pt x="311537" y="1177235"/>
                  <a:pt x="314258" y="1179087"/>
                </a:cubicBezTo>
                <a:cubicBezTo>
                  <a:pt x="319701" y="1180939"/>
                  <a:pt x="320609" y="1184643"/>
                  <a:pt x="318794" y="1187422"/>
                </a:cubicBezTo>
                <a:lnTo>
                  <a:pt x="312641" y="1188872"/>
                </a:lnTo>
                <a:lnTo>
                  <a:pt x="318163" y="1191918"/>
                </a:lnTo>
                <a:lnTo>
                  <a:pt x="359556" y="1205770"/>
                </a:lnTo>
                <a:lnTo>
                  <a:pt x="369517" y="1199018"/>
                </a:lnTo>
                <a:lnTo>
                  <a:pt x="378427" y="1201797"/>
                </a:lnTo>
                <a:cubicBezTo>
                  <a:pt x="378427" y="1194192"/>
                  <a:pt x="378427" y="1190440"/>
                  <a:pt x="382172" y="1190440"/>
                </a:cubicBezTo>
                <a:lnTo>
                  <a:pt x="369517" y="1199018"/>
                </a:lnTo>
                <a:lnTo>
                  <a:pt x="340979" y="1190440"/>
                </a:lnTo>
                <a:cubicBezTo>
                  <a:pt x="333489" y="1190440"/>
                  <a:pt x="333489" y="1171679"/>
                  <a:pt x="344723" y="1175431"/>
                </a:cubicBezTo>
                <a:cubicBezTo>
                  <a:pt x="363448" y="1175431"/>
                  <a:pt x="374682" y="1179183"/>
                  <a:pt x="389662" y="1190440"/>
                </a:cubicBezTo>
                <a:cubicBezTo>
                  <a:pt x="393407" y="1190440"/>
                  <a:pt x="393407" y="1197945"/>
                  <a:pt x="389662" y="1201797"/>
                </a:cubicBezTo>
                <a:lnTo>
                  <a:pt x="376752" y="1211525"/>
                </a:lnTo>
                <a:lnTo>
                  <a:pt x="386164" y="1214675"/>
                </a:lnTo>
                <a:cubicBezTo>
                  <a:pt x="409456" y="1220540"/>
                  <a:pt x="433160" y="1224763"/>
                  <a:pt x="456629" y="1227578"/>
                </a:cubicBezTo>
                <a:cubicBezTo>
                  <a:pt x="505444" y="1235085"/>
                  <a:pt x="558014" y="1227578"/>
                  <a:pt x="610584" y="1220071"/>
                </a:cubicBezTo>
                <a:cubicBezTo>
                  <a:pt x="629359" y="1216317"/>
                  <a:pt x="670664" y="1197548"/>
                  <a:pt x="693194" y="1208809"/>
                </a:cubicBezTo>
                <a:cubicBezTo>
                  <a:pt x="745764" y="1231332"/>
                  <a:pt x="749519" y="1302652"/>
                  <a:pt x="764539" y="1343942"/>
                </a:cubicBezTo>
                <a:cubicBezTo>
                  <a:pt x="792701" y="1419955"/>
                  <a:pt x="886342" y="1479075"/>
                  <a:pt x="971005" y="1516554"/>
                </a:cubicBezTo>
                <a:lnTo>
                  <a:pt x="1031218" y="1539512"/>
                </a:lnTo>
                <a:lnTo>
                  <a:pt x="1034681" y="1539512"/>
                </a:lnTo>
                <a:lnTo>
                  <a:pt x="1034738" y="1540854"/>
                </a:lnTo>
                <a:lnTo>
                  <a:pt x="1049919" y="1546642"/>
                </a:lnTo>
                <a:lnTo>
                  <a:pt x="1049969" y="1546655"/>
                </a:lnTo>
                <a:lnTo>
                  <a:pt x="1053619" y="1543233"/>
                </a:lnTo>
                <a:cubicBezTo>
                  <a:pt x="1055487" y="1540435"/>
                  <a:pt x="1057822" y="1539036"/>
                  <a:pt x="1060156" y="1538628"/>
                </a:cubicBezTo>
                <a:cubicBezTo>
                  <a:pt x="1062491" y="1538220"/>
                  <a:pt x="1064826" y="1538803"/>
                  <a:pt x="1066693" y="1539968"/>
                </a:cubicBezTo>
                <a:cubicBezTo>
                  <a:pt x="1070428" y="1542300"/>
                  <a:pt x="1072296" y="1546963"/>
                  <a:pt x="1068561" y="1550694"/>
                </a:cubicBezTo>
                <a:lnTo>
                  <a:pt x="1067910" y="1551331"/>
                </a:lnTo>
                <a:lnTo>
                  <a:pt x="1095781" y="1558594"/>
                </a:lnTo>
                <a:lnTo>
                  <a:pt x="1103019" y="1547387"/>
                </a:lnTo>
                <a:cubicBezTo>
                  <a:pt x="1106829" y="1539979"/>
                  <a:pt x="1122069" y="1551091"/>
                  <a:pt x="1114449" y="1562204"/>
                </a:cubicBezTo>
                <a:lnTo>
                  <a:pt x="1113719" y="1563269"/>
                </a:lnTo>
                <a:lnTo>
                  <a:pt x="1121176" y="1565213"/>
                </a:lnTo>
                <a:cubicBezTo>
                  <a:pt x="1286074" y="1593387"/>
                  <a:pt x="1440909" y="1519897"/>
                  <a:pt x="1575619" y="1437785"/>
                </a:cubicBezTo>
                <a:cubicBezTo>
                  <a:pt x="1579374" y="1434031"/>
                  <a:pt x="1590639" y="1437785"/>
                  <a:pt x="1590639" y="1445292"/>
                </a:cubicBezTo>
                <a:cubicBezTo>
                  <a:pt x="1615047" y="1728931"/>
                  <a:pt x="1510552" y="2054696"/>
                  <a:pt x="1252986" y="2187020"/>
                </a:cubicBezTo>
                <a:lnTo>
                  <a:pt x="1250960" y="2187900"/>
                </a:lnTo>
                <a:lnTo>
                  <a:pt x="1174318" y="2212358"/>
                </a:lnTo>
                <a:cubicBezTo>
                  <a:pt x="1134172" y="2221545"/>
                  <a:pt x="1092632" y="2227468"/>
                  <a:pt x="1049919" y="2229814"/>
                </a:cubicBezTo>
                <a:cubicBezTo>
                  <a:pt x="1380359" y="2196031"/>
                  <a:pt x="1545579" y="1903243"/>
                  <a:pt x="1575619" y="1606701"/>
                </a:cubicBezTo>
                <a:cubicBezTo>
                  <a:pt x="1575619" y="1569164"/>
                  <a:pt x="1575619" y="1531627"/>
                  <a:pt x="1575619" y="1494090"/>
                </a:cubicBezTo>
                <a:cubicBezTo>
                  <a:pt x="1575619" y="1441539"/>
                  <a:pt x="1560599" y="1467814"/>
                  <a:pt x="1523049" y="1490337"/>
                </a:cubicBezTo>
                <a:cubicBezTo>
                  <a:pt x="1462969" y="1524120"/>
                  <a:pt x="1395379" y="1554149"/>
                  <a:pt x="1324034" y="1572918"/>
                </a:cubicBezTo>
                <a:lnTo>
                  <a:pt x="1231531" y="1586056"/>
                </a:lnTo>
                <a:lnTo>
                  <a:pt x="1234221" y="1595390"/>
                </a:lnTo>
                <a:lnTo>
                  <a:pt x="1197092" y="1643208"/>
                </a:lnTo>
                <a:lnTo>
                  <a:pt x="1226960" y="1648655"/>
                </a:lnTo>
                <a:lnTo>
                  <a:pt x="1233369" y="1648579"/>
                </a:lnTo>
                <a:lnTo>
                  <a:pt x="1243513" y="1629672"/>
                </a:lnTo>
                <a:cubicBezTo>
                  <a:pt x="1257404" y="1611050"/>
                  <a:pt x="1276850" y="1592427"/>
                  <a:pt x="1282406" y="1584978"/>
                </a:cubicBezTo>
                <a:cubicBezTo>
                  <a:pt x="1289815" y="1581254"/>
                  <a:pt x="1304631" y="1592427"/>
                  <a:pt x="1297223" y="1599876"/>
                </a:cubicBezTo>
                <a:cubicBezTo>
                  <a:pt x="1286111" y="1607325"/>
                  <a:pt x="1278702" y="1618499"/>
                  <a:pt x="1267590" y="1625948"/>
                </a:cubicBezTo>
                <a:cubicBezTo>
                  <a:pt x="1263886" y="1633397"/>
                  <a:pt x="1256477" y="1640846"/>
                  <a:pt x="1252773" y="1648295"/>
                </a:cubicBezTo>
                <a:lnTo>
                  <a:pt x="1252747" y="1648349"/>
                </a:lnTo>
                <a:lnTo>
                  <a:pt x="1264079" y="1648215"/>
                </a:lnTo>
                <a:lnTo>
                  <a:pt x="1304039" y="1638134"/>
                </a:lnTo>
                <a:lnTo>
                  <a:pt x="1301456" y="1633111"/>
                </a:lnTo>
                <a:cubicBezTo>
                  <a:pt x="1301456" y="1610886"/>
                  <a:pt x="1328126" y="1596070"/>
                  <a:pt x="1335746" y="1577549"/>
                </a:cubicBezTo>
                <a:cubicBezTo>
                  <a:pt x="1339556" y="1573845"/>
                  <a:pt x="1345271" y="1573845"/>
                  <a:pt x="1349557" y="1575697"/>
                </a:cubicBezTo>
                <a:cubicBezTo>
                  <a:pt x="1353844" y="1577549"/>
                  <a:pt x="1356701" y="1581253"/>
                  <a:pt x="1354796" y="1584957"/>
                </a:cubicBezTo>
                <a:cubicBezTo>
                  <a:pt x="1349081" y="1594218"/>
                  <a:pt x="1340509" y="1601626"/>
                  <a:pt x="1332889" y="1609497"/>
                </a:cubicBezTo>
                <a:lnTo>
                  <a:pt x="1323514" y="1625313"/>
                </a:lnTo>
                <a:lnTo>
                  <a:pt x="1316696" y="1621999"/>
                </a:lnTo>
                <a:cubicBezTo>
                  <a:pt x="1312886" y="1625703"/>
                  <a:pt x="1309076" y="1625703"/>
                  <a:pt x="1305266" y="1629407"/>
                </a:cubicBezTo>
                <a:lnTo>
                  <a:pt x="1314614" y="1635466"/>
                </a:lnTo>
                <a:lnTo>
                  <a:pt x="1318003" y="1634611"/>
                </a:lnTo>
                <a:lnTo>
                  <a:pt x="1323514" y="1625313"/>
                </a:lnTo>
                <a:lnTo>
                  <a:pt x="1326221" y="1626629"/>
                </a:lnTo>
                <a:lnTo>
                  <a:pt x="1325062" y="1632830"/>
                </a:lnTo>
                <a:lnTo>
                  <a:pt x="1325230" y="1632788"/>
                </a:lnTo>
                <a:lnTo>
                  <a:pt x="1354155" y="1619960"/>
                </a:lnTo>
                <a:lnTo>
                  <a:pt x="1358190" y="1600925"/>
                </a:lnTo>
                <a:cubicBezTo>
                  <a:pt x="1366227" y="1582056"/>
                  <a:pt x="1383372" y="1567381"/>
                  <a:pt x="1391944" y="1550608"/>
                </a:cubicBezTo>
                <a:cubicBezTo>
                  <a:pt x="1395754" y="1546881"/>
                  <a:pt x="1400517" y="1547813"/>
                  <a:pt x="1403850" y="1550608"/>
                </a:cubicBezTo>
                <a:cubicBezTo>
                  <a:pt x="1407184" y="1553404"/>
                  <a:pt x="1409089" y="1558063"/>
                  <a:pt x="1407184" y="1561790"/>
                </a:cubicBezTo>
                <a:cubicBezTo>
                  <a:pt x="1401469" y="1571108"/>
                  <a:pt x="1392897" y="1580425"/>
                  <a:pt x="1385753" y="1589743"/>
                </a:cubicBezTo>
                <a:lnTo>
                  <a:pt x="1384593" y="1591524"/>
                </a:lnTo>
                <a:lnTo>
                  <a:pt x="1384324" y="1591607"/>
                </a:lnTo>
                <a:cubicBezTo>
                  <a:pt x="1376704" y="1599061"/>
                  <a:pt x="1369084" y="1606516"/>
                  <a:pt x="1361464" y="1613970"/>
                </a:cubicBezTo>
                <a:lnTo>
                  <a:pt x="1365036" y="1615135"/>
                </a:lnTo>
                <a:lnTo>
                  <a:pt x="1374736" y="1610833"/>
                </a:lnTo>
                <a:lnTo>
                  <a:pt x="1376645" y="1603720"/>
                </a:lnTo>
                <a:lnTo>
                  <a:pt x="1384593" y="1591524"/>
                </a:lnTo>
                <a:lnTo>
                  <a:pt x="1394802" y="1588346"/>
                </a:lnTo>
                <a:lnTo>
                  <a:pt x="1399018" y="1597832"/>
                </a:lnTo>
                <a:lnTo>
                  <a:pt x="1418931" y="1585911"/>
                </a:lnTo>
                <a:lnTo>
                  <a:pt x="1428382" y="1571440"/>
                </a:lnTo>
                <a:cubicBezTo>
                  <a:pt x="1434509" y="1562059"/>
                  <a:pt x="1440164" y="1552679"/>
                  <a:pt x="1443934" y="1543298"/>
                </a:cubicBezTo>
                <a:cubicBezTo>
                  <a:pt x="1447705" y="1537669"/>
                  <a:pt x="1453360" y="1536731"/>
                  <a:pt x="1457602" y="1538607"/>
                </a:cubicBezTo>
                <a:cubicBezTo>
                  <a:pt x="1461843" y="1540483"/>
                  <a:pt x="1464671" y="1545174"/>
                  <a:pt x="1462786" y="1550802"/>
                </a:cubicBezTo>
                <a:lnTo>
                  <a:pt x="1451980" y="1566127"/>
                </a:lnTo>
                <a:lnTo>
                  <a:pt x="1457858" y="1562608"/>
                </a:lnTo>
                <a:lnTo>
                  <a:pt x="1462447" y="1554843"/>
                </a:lnTo>
                <a:cubicBezTo>
                  <a:pt x="1469918" y="1543586"/>
                  <a:pt x="1481124" y="1532329"/>
                  <a:pt x="1492330" y="1521073"/>
                </a:cubicBezTo>
                <a:cubicBezTo>
                  <a:pt x="1494197" y="1518259"/>
                  <a:pt x="1496298" y="1516851"/>
                  <a:pt x="1498283" y="1516441"/>
                </a:cubicBezTo>
                <a:cubicBezTo>
                  <a:pt x="1504236" y="1515210"/>
                  <a:pt x="1509138" y="1522949"/>
                  <a:pt x="1503535" y="1528577"/>
                </a:cubicBezTo>
                <a:lnTo>
                  <a:pt x="1495256" y="1540220"/>
                </a:lnTo>
                <a:lnTo>
                  <a:pt x="1496720" y="1539344"/>
                </a:lnTo>
                <a:cubicBezTo>
                  <a:pt x="1500472" y="1535590"/>
                  <a:pt x="1504225" y="1539344"/>
                  <a:pt x="1507977" y="1546852"/>
                </a:cubicBezTo>
                <a:lnTo>
                  <a:pt x="1509452" y="1559377"/>
                </a:lnTo>
                <a:lnTo>
                  <a:pt x="1553430" y="1520545"/>
                </a:lnTo>
                <a:cubicBezTo>
                  <a:pt x="1557207" y="1516768"/>
                  <a:pt x="1562873" y="1517712"/>
                  <a:pt x="1566650" y="1520545"/>
                </a:cubicBezTo>
                <a:cubicBezTo>
                  <a:pt x="1570427" y="1523378"/>
                  <a:pt x="1572316" y="1528099"/>
                  <a:pt x="1568539" y="1531876"/>
                </a:cubicBezTo>
                <a:cubicBezTo>
                  <a:pt x="1553430" y="1545096"/>
                  <a:pt x="1537377" y="1556428"/>
                  <a:pt x="1522741" y="1568704"/>
                </a:cubicBezTo>
                <a:lnTo>
                  <a:pt x="1511991" y="1580951"/>
                </a:lnTo>
                <a:lnTo>
                  <a:pt x="1513532" y="1594036"/>
                </a:lnTo>
                <a:lnTo>
                  <a:pt x="1511085" y="1618860"/>
                </a:lnTo>
                <a:lnTo>
                  <a:pt x="1520559" y="1609282"/>
                </a:lnTo>
                <a:cubicBezTo>
                  <a:pt x="1534983" y="1595323"/>
                  <a:pt x="1548942" y="1581364"/>
                  <a:pt x="1560110" y="1566474"/>
                </a:cubicBezTo>
                <a:cubicBezTo>
                  <a:pt x="1565694" y="1562751"/>
                  <a:pt x="1571277" y="1563682"/>
                  <a:pt x="1574534" y="1566474"/>
                </a:cubicBezTo>
                <a:cubicBezTo>
                  <a:pt x="1577791" y="1569265"/>
                  <a:pt x="1578721" y="1573918"/>
                  <a:pt x="1574999" y="1577641"/>
                </a:cubicBezTo>
                <a:lnTo>
                  <a:pt x="1508108" y="1644533"/>
                </a:lnTo>
                <a:lnTo>
                  <a:pt x="1500064" y="1673405"/>
                </a:lnTo>
                <a:lnTo>
                  <a:pt x="1510584" y="1667340"/>
                </a:lnTo>
                <a:cubicBezTo>
                  <a:pt x="1524603" y="1657959"/>
                  <a:pt x="1537687" y="1647640"/>
                  <a:pt x="1548901" y="1636383"/>
                </a:cubicBezTo>
                <a:cubicBezTo>
                  <a:pt x="1552639" y="1632631"/>
                  <a:pt x="1558247" y="1633569"/>
                  <a:pt x="1561985" y="1635914"/>
                </a:cubicBezTo>
                <a:cubicBezTo>
                  <a:pt x="1565723" y="1638260"/>
                  <a:pt x="1567592" y="1642012"/>
                  <a:pt x="1563854" y="1643888"/>
                </a:cubicBezTo>
                <a:cubicBezTo>
                  <a:pt x="1550770" y="1658897"/>
                  <a:pt x="1535817" y="1671092"/>
                  <a:pt x="1520397" y="1681411"/>
                </a:cubicBezTo>
                <a:lnTo>
                  <a:pt x="1492238" y="1697398"/>
                </a:lnTo>
                <a:lnTo>
                  <a:pt x="1478052" y="1730187"/>
                </a:lnTo>
                <a:lnTo>
                  <a:pt x="1519780" y="1708783"/>
                </a:lnTo>
                <a:cubicBezTo>
                  <a:pt x="1531059" y="1705079"/>
                  <a:pt x="1534819" y="1719895"/>
                  <a:pt x="1527299" y="1723599"/>
                </a:cubicBezTo>
                <a:cubicBezTo>
                  <a:pt x="1508500" y="1732860"/>
                  <a:pt x="1489701" y="1743046"/>
                  <a:pt x="1469962" y="1752770"/>
                </a:cubicBezTo>
                <a:lnTo>
                  <a:pt x="1463460" y="1755495"/>
                </a:lnTo>
                <a:lnTo>
                  <a:pt x="1443877" y="1786646"/>
                </a:lnTo>
                <a:lnTo>
                  <a:pt x="1496138" y="1761193"/>
                </a:lnTo>
                <a:cubicBezTo>
                  <a:pt x="1503572" y="1757466"/>
                  <a:pt x="1511006" y="1772374"/>
                  <a:pt x="1503572" y="1779829"/>
                </a:cubicBezTo>
                <a:lnTo>
                  <a:pt x="1425731" y="1815511"/>
                </a:lnTo>
                <a:lnTo>
                  <a:pt x="1420385" y="1824015"/>
                </a:lnTo>
                <a:lnTo>
                  <a:pt x="1408369" y="1837853"/>
                </a:lnTo>
                <a:lnTo>
                  <a:pt x="1421815" y="1832826"/>
                </a:lnTo>
                <a:cubicBezTo>
                  <a:pt x="1447183" y="1822554"/>
                  <a:pt x="1472550" y="1812282"/>
                  <a:pt x="1500736" y="1810414"/>
                </a:cubicBezTo>
                <a:cubicBezTo>
                  <a:pt x="1512011" y="1806679"/>
                  <a:pt x="1515769" y="1825355"/>
                  <a:pt x="1504495" y="1825355"/>
                </a:cubicBezTo>
                <a:cubicBezTo>
                  <a:pt x="1462216" y="1828157"/>
                  <a:pt x="1426278" y="1851970"/>
                  <a:pt x="1387170" y="1863701"/>
                </a:cubicBezTo>
                <a:lnTo>
                  <a:pt x="1385723" y="1863932"/>
                </a:lnTo>
                <a:lnTo>
                  <a:pt x="1360979" y="1892428"/>
                </a:lnTo>
                <a:lnTo>
                  <a:pt x="1372783" y="1888388"/>
                </a:lnTo>
                <a:cubicBezTo>
                  <a:pt x="1398885" y="1880730"/>
                  <a:pt x="1424986" y="1873073"/>
                  <a:pt x="1451087" y="1869244"/>
                </a:cubicBezTo>
                <a:cubicBezTo>
                  <a:pt x="1462274" y="1865416"/>
                  <a:pt x="1469731" y="1880730"/>
                  <a:pt x="1458545" y="1884559"/>
                </a:cubicBezTo>
                <a:cubicBezTo>
                  <a:pt x="1436172" y="1888388"/>
                  <a:pt x="1413800" y="1896045"/>
                  <a:pt x="1391427" y="1899874"/>
                </a:cubicBezTo>
                <a:cubicBezTo>
                  <a:pt x="1376512" y="1907531"/>
                  <a:pt x="1365326" y="1911360"/>
                  <a:pt x="1350411" y="1915188"/>
                </a:cubicBezTo>
                <a:cubicBezTo>
                  <a:pt x="1342953" y="1915188"/>
                  <a:pt x="1335496" y="1919017"/>
                  <a:pt x="1331767" y="1919017"/>
                </a:cubicBezTo>
                <a:cubicBezTo>
                  <a:pt x="1328038" y="1920931"/>
                  <a:pt x="1326174" y="1922845"/>
                  <a:pt x="1325708" y="1923324"/>
                </a:cubicBezTo>
                <a:lnTo>
                  <a:pt x="1325963" y="1922853"/>
                </a:lnTo>
                <a:lnTo>
                  <a:pt x="1287062" y="1955587"/>
                </a:lnTo>
                <a:lnTo>
                  <a:pt x="1227398" y="1989849"/>
                </a:lnTo>
                <a:lnTo>
                  <a:pt x="1261710" y="1988576"/>
                </a:lnTo>
                <a:lnTo>
                  <a:pt x="1260742" y="1986701"/>
                </a:lnTo>
                <a:cubicBezTo>
                  <a:pt x="1268212" y="1960031"/>
                  <a:pt x="1313036" y="1952411"/>
                  <a:pt x="1335447" y="1948601"/>
                </a:cubicBezTo>
                <a:cubicBezTo>
                  <a:pt x="1369065" y="1940981"/>
                  <a:pt x="1402683" y="1933361"/>
                  <a:pt x="1436300" y="1929551"/>
                </a:cubicBezTo>
                <a:cubicBezTo>
                  <a:pt x="1443771" y="1925741"/>
                  <a:pt x="1447506" y="1944791"/>
                  <a:pt x="1436300" y="1944791"/>
                </a:cubicBezTo>
                <a:cubicBezTo>
                  <a:pt x="1410153" y="1948601"/>
                  <a:pt x="1384006" y="1956221"/>
                  <a:pt x="1357859" y="1960031"/>
                </a:cubicBezTo>
                <a:cubicBezTo>
                  <a:pt x="1343852" y="1962888"/>
                  <a:pt x="1306732" y="1967889"/>
                  <a:pt x="1287472" y="1978247"/>
                </a:cubicBezTo>
                <a:lnTo>
                  <a:pt x="1278114" y="1987982"/>
                </a:lnTo>
                <a:lnTo>
                  <a:pt x="1383904" y="1989386"/>
                </a:lnTo>
                <a:cubicBezTo>
                  <a:pt x="1395119" y="1989386"/>
                  <a:pt x="1395119" y="2004395"/>
                  <a:pt x="1383904" y="2004395"/>
                </a:cubicBezTo>
                <a:cubicBezTo>
                  <a:pt x="1316615" y="2008147"/>
                  <a:pt x="1245587" y="1993138"/>
                  <a:pt x="1182036" y="2017651"/>
                </a:cubicBezTo>
                <a:cubicBezTo>
                  <a:pt x="1176429" y="2017528"/>
                  <a:pt x="1171756" y="2014714"/>
                  <a:pt x="1169887" y="2010961"/>
                </a:cubicBezTo>
                <a:lnTo>
                  <a:pt x="1169935" y="2010855"/>
                </a:lnTo>
                <a:lnTo>
                  <a:pt x="1144007" y="2017531"/>
                </a:lnTo>
                <a:cubicBezTo>
                  <a:pt x="1124307" y="2023632"/>
                  <a:pt x="1106484" y="2033017"/>
                  <a:pt x="1091475" y="2053665"/>
                </a:cubicBezTo>
                <a:cubicBezTo>
                  <a:pt x="1074590" y="2079005"/>
                  <a:pt x="1049262" y="2129687"/>
                  <a:pt x="1048734" y="2169281"/>
                </a:cubicBezTo>
                <a:lnTo>
                  <a:pt x="1051472" y="2179828"/>
                </a:lnTo>
                <a:lnTo>
                  <a:pt x="1081891" y="2183760"/>
                </a:lnTo>
                <a:cubicBezTo>
                  <a:pt x="1098910" y="2184702"/>
                  <a:pt x="1115929" y="2184702"/>
                  <a:pt x="1132947" y="2184702"/>
                </a:cubicBezTo>
                <a:cubicBezTo>
                  <a:pt x="1144293" y="2184702"/>
                  <a:pt x="1140511" y="2203553"/>
                  <a:pt x="1129165" y="2199783"/>
                </a:cubicBezTo>
                <a:cubicBezTo>
                  <a:pt x="1112147" y="2199783"/>
                  <a:pt x="1095128" y="2199783"/>
                  <a:pt x="1078582" y="2198841"/>
                </a:cubicBezTo>
                <a:lnTo>
                  <a:pt x="1055583" y="2195662"/>
                </a:lnTo>
                <a:lnTo>
                  <a:pt x="1057704" y="2203831"/>
                </a:lnTo>
                <a:cubicBezTo>
                  <a:pt x="1065209" y="2215094"/>
                  <a:pt x="1050200" y="2222602"/>
                  <a:pt x="1046447" y="2215094"/>
                </a:cubicBezTo>
                <a:lnTo>
                  <a:pt x="1036223" y="2192987"/>
                </a:lnTo>
                <a:lnTo>
                  <a:pt x="1030834" y="2192242"/>
                </a:lnTo>
                <a:cubicBezTo>
                  <a:pt x="1015706" y="2192242"/>
                  <a:pt x="1019488" y="2173391"/>
                  <a:pt x="1030834" y="2177161"/>
                </a:cubicBezTo>
                <a:lnTo>
                  <a:pt x="1033162" y="2177462"/>
                </a:lnTo>
                <a:lnTo>
                  <a:pt x="1031262" y="2160072"/>
                </a:lnTo>
                <a:cubicBezTo>
                  <a:pt x="1032846" y="2099888"/>
                  <a:pt x="1079280" y="2030201"/>
                  <a:pt x="1121493" y="2004861"/>
                </a:cubicBezTo>
                <a:cubicBezTo>
                  <a:pt x="1144007" y="1993598"/>
                  <a:pt x="1174025" y="1993598"/>
                  <a:pt x="1200291" y="1986090"/>
                </a:cubicBezTo>
                <a:cubicBezTo>
                  <a:pt x="1237813" y="1974827"/>
                  <a:pt x="1267832" y="1944794"/>
                  <a:pt x="1297850" y="1926023"/>
                </a:cubicBezTo>
                <a:lnTo>
                  <a:pt x="1313296" y="1911822"/>
                </a:lnTo>
                <a:lnTo>
                  <a:pt x="1313123" y="1911360"/>
                </a:lnTo>
                <a:cubicBezTo>
                  <a:pt x="1313123" y="1909446"/>
                  <a:pt x="1315920" y="1907531"/>
                  <a:pt x="1319182" y="1906095"/>
                </a:cubicBezTo>
                <a:lnTo>
                  <a:pt x="1319668" y="1905964"/>
                </a:lnTo>
                <a:lnTo>
                  <a:pt x="1361104" y="1867869"/>
                </a:lnTo>
                <a:lnTo>
                  <a:pt x="1346652" y="1870179"/>
                </a:lnTo>
                <a:cubicBezTo>
                  <a:pt x="1335377" y="1870179"/>
                  <a:pt x="1331619" y="1855238"/>
                  <a:pt x="1342894" y="1855238"/>
                </a:cubicBezTo>
                <a:lnTo>
                  <a:pt x="1378079" y="1848244"/>
                </a:lnTo>
                <a:lnTo>
                  <a:pt x="1391159" y="1831358"/>
                </a:lnTo>
                <a:lnTo>
                  <a:pt x="1373475" y="1839464"/>
                </a:lnTo>
                <a:cubicBezTo>
                  <a:pt x="1362323" y="1843191"/>
                  <a:pt x="1358606" y="1828282"/>
                  <a:pt x="1366040" y="1824555"/>
                </a:cubicBezTo>
                <a:lnTo>
                  <a:pt x="1414839" y="1800789"/>
                </a:lnTo>
                <a:lnTo>
                  <a:pt x="1425427" y="1787119"/>
                </a:lnTo>
                <a:lnTo>
                  <a:pt x="1435279" y="1767305"/>
                </a:lnTo>
                <a:lnTo>
                  <a:pt x="1406984" y="1779162"/>
                </a:lnTo>
                <a:cubicBezTo>
                  <a:pt x="1399464" y="1782866"/>
                  <a:pt x="1391944" y="1768049"/>
                  <a:pt x="1403224" y="1764345"/>
                </a:cubicBezTo>
                <a:lnTo>
                  <a:pt x="1446197" y="1745344"/>
                </a:lnTo>
                <a:lnTo>
                  <a:pt x="1466408" y="1704693"/>
                </a:lnTo>
                <a:lnTo>
                  <a:pt x="1461986" y="1702986"/>
                </a:lnTo>
                <a:cubicBezTo>
                  <a:pt x="1460117" y="1699234"/>
                  <a:pt x="1461052" y="1694544"/>
                  <a:pt x="1466659" y="1692667"/>
                </a:cubicBezTo>
                <a:lnTo>
                  <a:pt x="1472561" y="1689264"/>
                </a:lnTo>
                <a:lnTo>
                  <a:pt x="1480484" y="1658567"/>
                </a:lnTo>
                <a:lnTo>
                  <a:pt x="1478217" y="1652089"/>
                </a:lnTo>
                <a:lnTo>
                  <a:pt x="1483546" y="1646702"/>
                </a:lnTo>
                <a:lnTo>
                  <a:pt x="1493227" y="1609192"/>
                </a:lnTo>
                <a:lnTo>
                  <a:pt x="1481665" y="1614973"/>
                </a:lnTo>
                <a:cubicBezTo>
                  <a:pt x="1477888" y="1622528"/>
                  <a:pt x="1466556" y="1614973"/>
                  <a:pt x="1470333" y="1607419"/>
                </a:cubicBezTo>
                <a:lnTo>
                  <a:pt x="1496188" y="1575573"/>
                </a:lnTo>
                <a:lnTo>
                  <a:pt x="1496016" y="1569084"/>
                </a:lnTo>
                <a:cubicBezTo>
                  <a:pt x="1493202" y="1559112"/>
                  <a:pt x="1485698" y="1562984"/>
                  <a:pt x="1473503" y="1570844"/>
                </a:cubicBezTo>
                <a:lnTo>
                  <a:pt x="1470302" y="1572833"/>
                </a:lnTo>
                <a:lnTo>
                  <a:pt x="1469918" y="1573604"/>
                </a:lnTo>
                <a:cubicBezTo>
                  <a:pt x="1468051" y="1575481"/>
                  <a:pt x="1468051" y="1575481"/>
                  <a:pt x="1468051" y="1575012"/>
                </a:cubicBezTo>
                <a:lnTo>
                  <a:pt x="1467483" y="1574584"/>
                </a:lnTo>
                <a:lnTo>
                  <a:pt x="1466623" y="1575119"/>
                </a:lnTo>
                <a:lnTo>
                  <a:pt x="1469452" y="1584861"/>
                </a:lnTo>
                <a:cubicBezTo>
                  <a:pt x="1467117" y="1587676"/>
                  <a:pt x="1462448" y="1588614"/>
                  <a:pt x="1458712" y="1584861"/>
                </a:cubicBezTo>
                <a:lnTo>
                  <a:pt x="1457350" y="1580880"/>
                </a:lnTo>
                <a:lnTo>
                  <a:pt x="1451693" y="1584394"/>
                </a:lnTo>
                <a:lnTo>
                  <a:pt x="1442098" y="1589880"/>
                </a:lnTo>
                <a:lnTo>
                  <a:pt x="1440164" y="1595829"/>
                </a:lnTo>
                <a:cubicBezTo>
                  <a:pt x="1432623" y="1603334"/>
                  <a:pt x="1428853" y="1607086"/>
                  <a:pt x="1421312" y="1610838"/>
                </a:cubicBezTo>
                <a:cubicBezTo>
                  <a:pt x="1417542" y="1612715"/>
                  <a:pt x="1413772" y="1611777"/>
                  <a:pt x="1411416" y="1609432"/>
                </a:cubicBezTo>
                <a:lnTo>
                  <a:pt x="1411149" y="1607574"/>
                </a:lnTo>
                <a:lnTo>
                  <a:pt x="1372895" y="1629444"/>
                </a:lnTo>
                <a:cubicBezTo>
                  <a:pt x="1330682" y="1649154"/>
                  <a:pt x="1288469" y="1662528"/>
                  <a:pt x="1244673" y="1664815"/>
                </a:cubicBezTo>
                <a:lnTo>
                  <a:pt x="1244314" y="1664803"/>
                </a:lnTo>
                <a:lnTo>
                  <a:pt x="1246754" y="1669711"/>
                </a:lnTo>
                <a:cubicBezTo>
                  <a:pt x="1245365" y="1673435"/>
                  <a:pt x="1241661" y="1676229"/>
                  <a:pt x="1237957" y="1674366"/>
                </a:cubicBezTo>
                <a:cubicBezTo>
                  <a:pt x="1233790" y="1672504"/>
                  <a:pt x="1231185" y="1669943"/>
                  <a:pt x="1229840" y="1666859"/>
                </a:cubicBezTo>
                <a:lnTo>
                  <a:pt x="1229703" y="1664281"/>
                </a:lnTo>
                <a:lnTo>
                  <a:pt x="1200291" y="1663232"/>
                </a:lnTo>
                <a:cubicBezTo>
                  <a:pt x="1170272" y="1663232"/>
                  <a:pt x="1144007" y="1648215"/>
                  <a:pt x="1121493" y="1633198"/>
                </a:cubicBezTo>
                <a:lnTo>
                  <a:pt x="1111248" y="1627208"/>
                </a:lnTo>
                <a:lnTo>
                  <a:pt x="1110224" y="1629407"/>
                </a:lnTo>
                <a:cubicBezTo>
                  <a:pt x="1110224" y="1636816"/>
                  <a:pt x="1091906" y="1629407"/>
                  <a:pt x="1095570" y="1621999"/>
                </a:cubicBezTo>
                <a:lnTo>
                  <a:pt x="1097089" y="1618929"/>
                </a:lnTo>
                <a:lnTo>
                  <a:pt x="1084494" y="1611565"/>
                </a:lnTo>
                <a:lnTo>
                  <a:pt x="1084446" y="1611747"/>
                </a:lnTo>
                <a:cubicBezTo>
                  <a:pt x="1081112" y="1614062"/>
                  <a:pt x="1076349" y="1614062"/>
                  <a:pt x="1072539" y="1610357"/>
                </a:cubicBezTo>
                <a:lnTo>
                  <a:pt x="1071610" y="1604031"/>
                </a:lnTo>
                <a:lnTo>
                  <a:pt x="1049262" y="1590964"/>
                </a:lnTo>
                <a:lnTo>
                  <a:pt x="1036897" y="1586939"/>
                </a:lnTo>
                <a:lnTo>
                  <a:pt x="1031208" y="1595461"/>
                </a:lnTo>
                <a:cubicBezTo>
                  <a:pt x="1031208" y="1606653"/>
                  <a:pt x="1012531" y="1602922"/>
                  <a:pt x="1016267" y="1591730"/>
                </a:cubicBezTo>
                <a:lnTo>
                  <a:pt x="1021511" y="1581932"/>
                </a:lnTo>
                <a:lnTo>
                  <a:pt x="1010154" y="1578236"/>
                </a:lnTo>
                <a:lnTo>
                  <a:pt x="1001219" y="1588070"/>
                </a:lnTo>
                <a:cubicBezTo>
                  <a:pt x="993679" y="1595541"/>
                  <a:pt x="982368" y="1584335"/>
                  <a:pt x="989908" y="1576864"/>
                </a:cubicBezTo>
                <a:lnTo>
                  <a:pt x="993245" y="1572732"/>
                </a:lnTo>
                <a:lnTo>
                  <a:pt x="984705" y="1569953"/>
                </a:lnTo>
                <a:lnTo>
                  <a:pt x="975285" y="1584781"/>
                </a:lnTo>
                <a:cubicBezTo>
                  <a:pt x="975285" y="1592366"/>
                  <a:pt x="960143" y="1588573"/>
                  <a:pt x="963928" y="1577196"/>
                </a:cubicBezTo>
                <a:lnTo>
                  <a:pt x="969501" y="1565018"/>
                </a:lnTo>
                <a:lnTo>
                  <a:pt x="905433" y="1544636"/>
                </a:lnTo>
                <a:lnTo>
                  <a:pt x="903787" y="1547519"/>
                </a:lnTo>
                <a:cubicBezTo>
                  <a:pt x="900136" y="1559028"/>
                  <a:pt x="885531" y="1551355"/>
                  <a:pt x="885531" y="1543682"/>
                </a:cubicBezTo>
                <a:lnTo>
                  <a:pt x="888370" y="1539208"/>
                </a:lnTo>
                <a:lnTo>
                  <a:pt x="869622" y="1533243"/>
                </a:lnTo>
                <a:cubicBezTo>
                  <a:pt x="837258" y="1520573"/>
                  <a:pt x="806302" y="1505557"/>
                  <a:pt x="776284" y="1486786"/>
                </a:cubicBezTo>
                <a:lnTo>
                  <a:pt x="776045" y="1486667"/>
                </a:lnTo>
                <a:lnTo>
                  <a:pt x="775619" y="1487364"/>
                </a:lnTo>
                <a:cubicBezTo>
                  <a:pt x="771884" y="1498704"/>
                  <a:pt x="756943" y="1491144"/>
                  <a:pt x="760678" y="1479805"/>
                </a:cubicBezTo>
                <a:lnTo>
                  <a:pt x="761088" y="1479225"/>
                </a:lnTo>
                <a:lnTo>
                  <a:pt x="693609" y="1445653"/>
                </a:lnTo>
                <a:lnTo>
                  <a:pt x="693443" y="1445764"/>
                </a:lnTo>
                <a:cubicBezTo>
                  <a:pt x="691591" y="1447628"/>
                  <a:pt x="688813" y="1447628"/>
                  <a:pt x="686498" y="1446230"/>
                </a:cubicBezTo>
                <a:lnTo>
                  <a:pt x="683649" y="1440814"/>
                </a:lnTo>
                <a:lnTo>
                  <a:pt x="654325" y="1426725"/>
                </a:lnTo>
                <a:lnTo>
                  <a:pt x="649955" y="1425643"/>
                </a:lnTo>
                <a:lnTo>
                  <a:pt x="649814" y="1424558"/>
                </a:lnTo>
                <a:lnTo>
                  <a:pt x="607432" y="1404194"/>
                </a:lnTo>
                <a:cubicBezTo>
                  <a:pt x="592422" y="1392932"/>
                  <a:pt x="573661" y="1377915"/>
                  <a:pt x="566157" y="1362898"/>
                </a:cubicBezTo>
                <a:cubicBezTo>
                  <a:pt x="554900" y="1332865"/>
                  <a:pt x="554900" y="1336619"/>
                  <a:pt x="521129" y="1336619"/>
                </a:cubicBezTo>
                <a:cubicBezTo>
                  <a:pt x="479854" y="1336619"/>
                  <a:pt x="443270" y="1324418"/>
                  <a:pt x="407154" y="1309871"/>
                </a:cubicBezTo>
                <a:lnTo>
                  <a:pt x="365286" y="1292654"/>
                </a:lnTo>
                <a:lnTo>
                  <a:pt x="355902" y="1296875"/>
                </a:lnTo>
                <a:lnTo>
                  <a:pt x="352188" y="1287321"/>
                </a:lnTo>
                <a:lnTo>
                  <a:pt x="295993" y="1269044"/>
                </a:lnTo>
                <a:lnTo>
                  <a:pt x="295840" y="1269006"/>
                </a:lnTo>
                <a:lnTo>
                  <a:pt x="266081" y="1288000"/>
                </a:lnTo>
                <a:cubicBezTo>
                  <a:pt x="258591" y="1295504"/>
                  <a:pt x="247357" y="1284247"/>
                  <a:pt x="254846" y="1276743"/>
                </a:cubicBezTo>
                <a:lnTo>
                  <a:pt x="274297" y="1263559"/>
                </a:lnTo>
                <a:lnTo>
                  <a:pt x="208753" y="1246989"/>
                </a:lnTo>
                <a:lnTo>
                  <a:pt x="201246" y="1243930"/>
                </a:lnTo>
                <a:lnTo>
                  <a:pt x="186384" y="1261611"/>
                </a:lnTo>
                <a:cubicBezTo>
                  <a:pt x="182622" y="1265341"/>
                  <a:pt x="178859" y="1265341"/>
                  <a:pt x="175096" y="1265341"/>
                </a:cubicBezTo>
                <a:cubicBezTo>
                  <a:pt x="171333" y="1265341"/>
                  <a:pt x="167570" y="1261611"/>
                  <a:pt x="167570" y="1257880"/>
                </a:cubicBezTo>
                <a:cubicBezTo>
                  <a:pt x="167570" y="1254149"/>
                  <a:pt x="167570" y="1250419"/>
                  <a:pt x="167570" y="1246688"/>
                </a:cubicBezTo>
                <a:cubicBezTo>
                  <a:pt x="163807" y="1242958"/>
                  <a:pt x="165688" y="1239227"/>
                  <a:pt x="169451" y="1237828"/>
                </a:cubicBezTo>
                <a:lnTo>
                  <a:pt x="180514" y="1242137"/>
                </a:lnTo>
                <a:lnTo>
                  <a:pt x="177918" y="1243424"/>
                </a:lnTo>
                <a:cubicBezTo>
                  <a:pt x="175096" y="1245756"/>
                  <a:pt x="173214" y="1248554"/>
                  <a:pt x="175096" y="1250419"/>
                </a:cubicBezTo>
                <a:cubicBezTo>
                  <a:pt x="178859" y="1250419"/>
                  <a:pt x="182622" y="1254149"/>
                  <a:pt x="182622" y="1257880"/>
                </a:cubicBezTo>
                <a:cubicBezTo>
                  <a:pt x="182622" y="1250419"/>
                  <a:pt x="182622" y="1246688"/>
                  <a:pt x="182622" y="1242958"/>
                </a:cubicBezTo>
                <a:lnTo>
                  <a:pt x="180514" y="1242137"/>
                </a:lnTo>
                <a:lnTo>
                  <a:pt x="186384" y="1239227"/>
                </a:lnTo>
                <a:lnTo>
                  <a:pt x="187351" y="1238269"/>
                </a:lnTo>
                <a:lnTo>
                  <a:pt x="168298" y="1230505"/>
                </a:lnTo>
                <a:lnTo>
                  <a:pt x="136277" y="1210835"/>
                </a:lnTo>
                <a:lnTo>
                  <a:pt x="126348" y="1220647"/>
                </a:lnTo>
                <a:cubicBezTo>
                  <a:pt x="122610" y="1232004"/>
                  <a:pt x="107657" y="1220647"/>
                  <a:pt x="115133" y="1213076"/>
                </a:cubicBezTo>
                <a:lnTo>
                  <a:pt x="124494" y="1202912"/>
                </a:lnTo>
                <a:lnTo>
                  <a:pt x="64290" y="1150319"/>
                </a:lnTo>
                <a:lnTo>
                  <a:pt x="58676" y="1141894"/>
                </a:lnTo>
                <a:lnTo>
                  <a:pt x="49393" y="1146544"/>
                </a:lnTo>
                <a:cubicBezTo>
                  <a:pt x="45655" y="1145139"/>
                  <a:pt x="42851" y="1141394"/>
                  <a:pt x="44720" y="1137649"/>
                </a:cubicBezTo>
                <a:lnTo>
                  <a:pt x="50636" y="1129827"/>
                </a:lnTo>
                <a:lnTo>
                  <a:pt x="18324" y="1081336"/>
                </a:lnTo>
                <a:cubicBezTo>
                  <a:pt x="-30455" y="979974"/>
                  <a:pt x="25829" y="874857"/>
                  <a:pt x="97123" y="799774"/>
                </a:cubicBezTo>
                <a:cubicBezTo>
                  <a:pt x="104627" y="792265"/>
                  <a:pt x="119636" y="803528"/>
                  <a:pt x="112132" y="811036"/>
                </a:cubicBezTo>
                <a:cubicBezTo>
                  <a:pt x="71326" y="851863"/>
                  <a:pt x="43184" y="896913"/>
                  <a:pt x="30476" y="943217"/>
                </a:cubicBezTo>
                <a:lnTo>
                  <a:pt x="29435" y="949720"/>
                </a:lnTo>
                <a:lnTo>
                  <a:pt x="54916" y="923770"/>
                </a:lnTo>
                <a:lnTo>
                  <a:pt x="94929" y="899278"/>
                </a:lnTo>
                <a:lnTo>
                  <a:pt x="96794" y="860303"/>
                </a:lnTo>
                <a:cubicBezTo>
                  <a:pt x="102017" y="828513"/>
                  <a:pt x="114923" y="797780"/>
                  <a:pt x="137453" y="769627"/>
                </a:cubicBezTo>
                <a:cubicBezTo>
                  <a:pt x="158106" y="741475"/>
                  <a:pt x="186268" y="718952"/>
                  <a:pt x="216778" y="698776"/>
                </a:cubicBezTo>
                <a:lnTo>
                  <a:pt x="237403" y="686240"/>
                </a:lnTo>
                <a:lnTo>
                  <a:pt x="177116" y="659960"/>
                </a:lnTo>
                <a:cubicBezTo>
                  <a:pt x="110462" y="624136"/>
                  <a:pt x="62752" y="574020"/>
                  <a:pt x="40300" y="492138"/>
                </a:cubicBezTo>
                <a:cubicBezTo>
                  <a:pt x="30945" y="461080"/>
                  <a:pt x="28139" y="431904"/>
                  <a:pt x="30244" y="404081"/>
                </a:cubicBezTo>
                <a:lnTo>
                  <a:pt x="40920" y="360115"/>
                </a:lnTo>
                <a:lnTo>
                  <a:pt x="35945" y="362297"/>
                </a:lnTo>
                <a:cubicBezTo>
                  <a:pt x="31704" y="360887"/>
                  <a:pt x="28876" y="357129"/>
                  <a:pt x="32646" y="353371"/>
                </a:cubicBezTo>
                <a:lnTo>
                  <a:pt x="46426" y="337438"/>
                </a:lnTo>
                <a:lnTo>
                  <a:pt x="49655" y="324141"/>
                </a:lnTo>
                <a:cubicBezTo>
                  <a:pt x="70236" y="272848"/>
                  <a:pt x="103914" y="224849"/>
                  <a:pt x="137591" y="175908"/>
                </a:cubicBezTo>
                <a:cubicBezTo>
                  <a:pt x="141333" y="172144"/>
                  <a:pt x="146946" y="173085"/>
                  <a:pt x="150688" y="175908"/>
                </a:cubicBezTo>
                <a:cubicBezTo>
                  <a:pt x="154430" y="178732"/>
                  <a:pt x="156301" y="183437"/>
                  <a:pt x="152559" y="187202"/>
                </a:cubicBezTo>
                <a:cubicBezTo>
                  <a:pt x="136656" y="208849"/>
                  <a:pt x="121220" y="230025"/>
                  <a:pt x="107305" y="251436"/>
                </a:cubicBezTo>
                <a:lnTo>
                  <a:pt x="73048" y="313672"/>
                </a:lnTo>
                <a:lnTo>
                  <a:pt x="85431" y="304515"/>
                </a:lnTo>
                <a:cubicBezTo>
                  <a:pt x="119363" y="278208"/>
                  <a:pt x="134444" y="229352"/>
                  <a:pt x="157066" y="195528"/>
                </a:cubicBezTo>
                <a:lnTo>
                  <a:pt x="165860" y="191544"/>
                </a:lnTo>
                <a:lnTo>
                  <a:pt x="189158" y="144982"/>
                </a:lnTo>
                <a:cubicBezTo>
                  <a:pt x="227749" y="86455"/>
                  <a:pt x="288123" y="40003"/>
                  <a:pt x="362753" y="18888"/>
                </a:cubicBezTo>
                <a:cubicBezTo>
                  <a:pt x="414385" y="3874"/>
                  <a:pt x="471179" y="-1992"/>
                  <a:pt x="529206" y="589"/>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zh-CN" altLang="en-US"/>
          </a:p>
        </p:txBody>
      </p:sp>
      <p:sp>
        <p:nvSpPr>
          <p:cNvPr id="3" name="文本框 2"/>
          <p:cNvSpPr txBox="1"/>
          <p:nvPr/>
        </p:nvSpPr>
        <p:spPr>
          <a:xfrm rot="408593">
            <a:off x="3398615" y="2185609"/>
            <a:ext cx="4624985" cy="1538883"/>
          </a:xfrm>
          <a:prstGeom prst="rect">
            <a:avLst/>
          </a:prstGeom>
          <a:noFill/>
        </p:spPr>
        <p:txBody>
          <a:bodyPr wrap="none" rtlCol="0">
            <a:spAutoFit/>
          </a:bodyPr>
          <a:lstStyle/>
          <a:p>
            <a:pPr algn="ctr"/>
            <a:r>
              <a:rPr lang="en-US" altLang="zh-CN" sz="5400" dirty="0">
                <a:solidFill>
                  <a:schemeClr val="tx1">
                    <a:lumMod val="75000"/>
                    <a:lumOff val="25000"/>
                  </a:schemeClr>
                </a:solidFill>
                <a:latin typeface="方正喵呜体" panose="02010600010101010101" pitchFamily="2" charset="-122"/>
                <a:ea typeface="方正喵呜体" panose="02010600010101010101" pitchFamily="2" charset="-122"/>
              </a:rPr>
              <a:t>THANK YOU</a:t>
            </a:r>
          </a:p>
          <a:p>
            <a:pPr algn="ctr"/>
            <a:r>
              <a:rPr lang="en-US" altLang="zh-CN" sz="4000" dirty="0">
                <a:solidFill>
                  <a:schemeClr val="tx1">
                    <a:lumMod val="75000"/>
                    <a:lumOff val="25000"/>
                  </a:schemeClr>
                </a:solidFill>
                <a:latin typeface="方正喵呜体" panose="02010600010101010101" pitchFamily="2" charset="-122"/>
                <a:ea typeface="方正喵呜体" panose="02010600010101010101" pitchFamily="2" charset="-122"/>
              </a:rPr>
              <a:t>       FOR WATCHING</a:t>
            </a:r>
            <a:endParaRPr lang="zh-CN" altLang="en-US" sz="4000" dirty="0">
              <a:solidFill>
                <a:schemeClr val="tx1">
                  <a:lumMod val="75000"/>
                  <a:lumOff val="25000"/>
                </a:schemeClr>
              </a:solidFill>
              <a:latin typeface="方正喵呜体" panose="02010600010101010101" pitchFamily="2" charset="-122"/>
              <a:ea typeface="方正喵呜体" panose="0201060001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a:ext>
            </a:extLst>
          </a:blip>
          <a:stretch>
            <a:fillRect/>
          </a:stretch>
        </p:blipFill>
        <p:spPr>
          <a:xfrm flipH="1">
            <a:off x="7068108" y="3638480"/>
            <a:ext cx="3292523" cy="5551160"/>
          </a:xfrm>
          <a:prstGeom prst="rect">
            <a:avLst/>
          </a:prstGeom>
          <a:effectLst>
            <a:outerShdw blurRad="241300" dist="330200" dir="2700000" algn="tl" rotWithShape="0">
              <a:prstClr val="black">
                <a:alpha val="40000"/>
              </a:prstClr>
            </a:outerShdw>
          </a:effectLst>
        </p:spPr>
      </p:pic>
    </p:spTree>
    <p:extLst>
      <p:ext uri="{BB962C8B-B14F-4D97-AF65-F5344CB8AC3E}">
        <p14:creationId xmlns:p14="http://schemas.microsoft.com/office/powerpoint/2010/main" val="3621513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1" nodeType="with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par>
                                <p:cTn id="10" presetID="8" presetClass="emph" presetSubtype="0" fill="hold" grpId="0" nodeType="withEffect">
                                  <p:stCondLst>
                                    <p:cond delay="0"/>
                                  </p:stCondLst>
                                  <p:childTnLst>
                                    <p:animRot by="21600000">
                                      <p:cBhvr>
                                        <p:cTn id="11" dur="1000" fill="hold"/>
                                        <p:tgtEl>
                                          <p:spTgt spid="2"/>
                                        </p:tgtEl>
                                        <p:attrNameLst>
                                          <p:attrName>r</p:attrName>
                                        </p:attrNameLst>
                                      </p:cBhvr>
                                    </p:animRo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55" presetClass="entr" presetSubtype="0" fill="hold" grpId="0" nodeType="afterEffect">
                                  <p:stCondLst>
                                    <p:cond delay="0"/>
                                  </p:stCondLst>
                                  <p:iterate type="lt">
                                    <p:tmPct val="10000"/>
                                  </p:iterate>
                                  <p:childTnLst>
                                    <p:set>
                                      <p:cBhvr>
                                        <p:cTn id="19" dur="1" fill="hold">
                                          <p:stCondLst>
                                            <p:cond delay="0"/>
                                          </p:stCondLst>
                                        </p:cTn>
                                        <p:tgtEl>
                                          <p:spTgt spid="3"/>
                                        </p:tgtEl>
                                        <p:attrNameLst>
                                          <p:attrName>style.visibility</p:attrName>
                                        </p:attrNameLst>
                                      </p:cBhvr>
                                      <p:to>
                                        <p:strVal val="visible"/>
                                      </p:to>
                                    </p:set>
                                    <p:anim calcmode="lin" valueType="num">
                                      <p:cBhvr>
                                        <p:cTn id="20" dur="750" fill="hold"/>
                                        <p:tgtEl>
                                          <p:spTgt spid="3"/>
                                        </p:tgtEl>
                                        <p:attrNameLst>
                                          <p:attrName>ppt_w</p:attrName>
                                        </p:attrNameLst>
                                      </p:cBhvr>
                                      <p:tavLst>
                                        <p:tav tm="0">
                                          <p:val>
                                            <p:strVal val="#ppt_w*0.70"/>
                                          </p:val>
                                        </p:tav>
                                        <p:tav tm="100000">
                                          <p:val>
                                            <p:strVal val="#ppt_w"/>
                                          </p:val>
                                        </p:tav>
                                      </p:tavLst>
                                    </p:anim>
                                    <p:anim calcmode="lin" valueType="num">
                                      <p:cBhvr>
                                        <p:cTn id="21" dur="750" fill="hold"/>
                                        <p:tgtEl>
                                          <p:spTgt spid="3"/>
                                        </p:tgtEl>
                                        <p:attrNameLst>
                                          <p:attrName>ppt_h</p:attrName>
                                        </p:attrNameLst>
                                      </p:cBhvr>
                                      <p:tavLst>
                                        <p:tav tm="0">
                                          <p:val>
                                            <p:strVal val="#ppt_h"/>
                                          </p:val>
                                        </p:tav>
                                        <p:tav tm="100000">
                                          <p:val>
                                            <p:strVal val="#ppt_h"/>
                                          </p:val>
                                        </p:tav>
                                      </p:tavLst>
                                    </p:anim>
                                    <p:animEffect transition="in" filter="fade">
                                      <p:cBhvr>
                                        <p:cTn id="22"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807968" y="2215376"/>
            <a:ext cx="6379096" cy="4629322"/>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a:ext>
            </a:extLst>
          </a:blip>
          <a:stretch>
            <a:fillRect/>
          </a:stretch>
        </p:blipFill>
        <p:spPr>
          <a:xfrm rot="12651045" flipH="1">
            <a:off x="9660469" y="-831362"/>
            <a:ext cx="3087309" cy="5205172"/>
          </a:xfrm>
          <a:prstGeom prst="rect">
            <a:avLst/>
          </a:prstGeom>
          <a:effectLst>
            <a:outerShdw blurRad="241300" dist="330200" dir="2700000" algn="tl" rotWithShape="0">
              <a:prstClr val="black">
                <a:alpha val="40000"/>
              </a:prstClr>
            </a:outerShdw>
          </a:effectLst>
        </p:spPr>
      </p:pic>
      <p:sp>
        <p:nvSpPr>
          <p:cNvPr id="4" name="文本框 3"/>
          <p:cNvSpPr txBox="1"/>
          <p:nvPr/>
        </p:nvSpPr>
        <p:spPr>
          <a:xfrm>
            <a:off x="921197" y="551381"/>
            <a:ext cx="1107996" cy="646331"/>
          </a:xfrm>
          <a:prstGeom prst="rect">
            <a:avLst/>
          </a:prstGeom>
          <a:noFill/>
        </p:spPr>
        <p:txBody>
          <a:bodyPr wrap="none" rtlCol="0">
            <a:spAutoFit/>
          </a:bodyPr>
          <a:lstStyle/>
          <a:p>
            <a:r>
              <a:rPr lang="zh-TW" altLang="en-US" sz="3600" b="1" dirty="0">
                <a:solidFill>
                  <a:schemeClr val="tx1">
                    <a:lumMod val="75000"/>
                    <a:lumOff val="25000"/>
                  </a:schemeClr>
                </a:solidFill>
                <a:latin typeface="方正喵呜体" panose="02010600010101010101" pitchFamily="2" charset="-122"/>
                <a:ea typeface="方正喵呜体" panose="02010600010101010101" pitchFamily="2" charset="-122"/>
              </a:rPr>
              <a:t>獎項</a:t>
            </a:r>
            <a:endParaRPr lang="zh-CN" altLang="en-US" sz="3600" b="1" dirty="0">
              <a:solidFill>
                <a:schemeClr val="tx1">
                  <a:lumMod val="75000"/>
                  <a:lumOff val="25000"/>
                </a:schemeClr>
              </a:solidFill>
              <a:latin typeface="方正喵呜体" panose="02010600010101010101" pitchFamily="2" charset="-122"/>
              <a:ea typeface="方正喵呜体" panose="02010600010101010101" pitchFamily="2" charset="-122"/>
            </a:endParaRPr>
          </a:p>
        </p:txBody>
      </p:sp>
      <p:sp>
        <p:nvSpPr>
          <p:cNvPr id="5" name="矩形 4"/>
          <p:cNvSpPr/>
          <p:nvPr/>
        </p:nvSpPr>
        <p:spPr>
          <a:xfrm>
            <a:off x="4223792" y="2135166"/>
            <a:ext cx="1723531" cy="400101"/>
          </a:xfrm>
          <a:prstGeom prst="rect">
            <a:avLst/>
          </a:prstGeom>
        </p:spPr>
        <p:txBody>
          <a:bodyPr wrap="none" lIns="91431" tIns="45716" rIns="91431" bIns="45716">
            <a:spAutoFit/>
          </a:bodyPr>
          <a:lstStyle/>
          <a:p>
            <a:r>
              <a:rPr lang="zh-TW" altLang="en-US" sz="2000" b="1" dirty="0">
                <a:solidFill>
                  <a:schemeClr val="tx1">
                    <a:lumMod val="75000"/>
                    <a:lumOff val="25000"/>
                  </a:schemeClr>
                </a:solidFill>
                <a:latin typeface="微软雅黑" pitchFamily="34" charset="-122"/>
                <a:ea typeface="微软雅黑" pitchFamily="34" charset="-122"/>
              </a:rPr>
              <a:t>個人賽第一名</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6" name="矩形 47"/>
          <p:cNvSpPr>
            <a:spLocks noChangeArrowheads="1"/>
          </p:cNvSpPr>
          <p:nvPr/>
        </p:nvSpPr>
        <p:spPr bwMode="auto">
          <a:xfrm>
            <a:off x="4223792" y="2536939"/>
            <a:ext cx="2937890" cy="40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TW" altLang="en-US" sz="2000" dirty="0">
                <a:solidFill>
                  <a:schemeClr val="tx1">
                    <a:lumMod val="75000"/>
                    <a:lumOff val="25000"/>
                  </a:schemeClr>
                </a:solidFill>
                <a:sym typeface="微软雅黑" pitchFamily="34" charset="-122"/>
              </a:rPr>
              <a:t>獎品</a:t>
            </a:r>
            <a:r>
              <a:rPr lang="en-US" altLang="zh-TW" sz="2000" dirty="0">
                <a:solidFill>
                  <a:schemeClr val="tx1">
                    <a:lumMod val="75000"/>
                    <a:lumOff val="25000"/>
                  </a:schemeClr>
                </a:solidFill>
                <a:sym typeface="微软雅黑" pitchFamily="34" charset="-122"/>
              </a:rPr>
              <a:t>:</a:t>
            </a:r>
            <a:r>
              <a:rPr lang="zh-TW" altLang="en-US" sz="2000" dirty="0">
                <a:solidFill>
                  <a:schemeClr val="tx1">
                    <a:lumMod val="75000"/>
                    <a:lumOff val="25000"/>
                  </a:schemeClr>
                </a:solidFill>
                <a:sym typeface="微软雅黑" pitchFamily="34" charset="-122"/>
              </a:rPr>
              <a:t>秘密</a:t>
            </a:r>
            <a:endParaRPr lang="zh-CN" altLang="en-US" sz="2000" dirty="0">
              <a:solidFill>
                <a:schemeClr val="tx1">
                  <a:lumMod val="75000"/>
                  <a:lumOff val="25000"/>
                </a:schemeClr>
              </a:solidFill>
              <a:sym typeface="微软雅黑" pitchFamily="34" charset="-122"/>
            </a:endParaRPr>
          </a:p>
        </p:txBody>
      </p:sp>
      <p:sp>
        <p:nvSpPr>
          <p:cNvPr id="7" name="矩形 6"/>
          <p:cNvSpPr/>
          <p:nvPr/>
        </p:nvSpPr>
        <p:spPr>
          <a:xfrm>
            <a:off x="921197" y="4024138"/>
            <a:ext cx="1723531" cy="400101"/>
          </a:xfrm>
          <a:prstGeom prst="rect">
            <a:avLst/>
          </a:prstGeom>
        </p:spPr>
        <p:txBody>
          <a:bodyPr wrap="none" lIns="91431" tIns="45716" rIns="91431" bIns="45716">
            <a:spAutoFit/>
          </a:bodyPr>
          <a:lstStyle/>
          <a:p>
            <a:r>
              <a:rPr lang="zh-TW" altLang="en-US" sz="2000" b="1" dirty="0">
                <a:solidFill>
                  <a:schemeClr val="tx1">
                    <a:lumMod val="75000"/>
                    <a:lumOff val="25000"/>
                  </a:schemeClr>
                </a:solidFill>
                <a:latin typeface="微软雅黑" pitchFamily="34" charset="-122"/>
                <a:ea typeface="微软雅黑" pitchFamily="34" charset="-122"/>
              </a:rPr>
              <a:t>個人賽第二名</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8" name="矩形 47"/>
          <p:cNvSpPr>
            <a:spLocks noChangeArrowheads="1"/>
          </p:cNvSpPr>
          <p:nvPr/>
        </p:nvSpPr>
        <p:spPr bwMode="auto">
          <a:xfrm>
            <a:off x="921197" y="4425911"/>
            <a:ext cx="2863434" cy="40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TW" altLang="en-US" sz="2000" dirty="0">
                <a:solidFill>
                  <a:schemeClr val="tx1">
                    <a:lumMod val="75000"/>
                    <a:lumOff val="25000"/>
                  </a:schemeClr>
                </a:solidFill>
                <a:sym typeface="微软雅黑" pitchFamily="34" charset="-122"/>
              </a:rPr>
              <a:t>獎品</a:t>
            </a:r>
            <a:r>
              <a:rPr lang="en-US" altLang="zh-TW" sz="2000" dirty="0">
                <a:solidFill>
                  <a:schemeClr val="tx1">
                    <a:lumMod val="75000"/>
                    <a:lumOff val="25000"/>
                  </a:schemeClr>
                </a:solidFill>
                <a:sym typeface="微软雅黑" pitchFamily="34" charset="-122"/>
              </a:rPr>
              <a:t>:</a:t>
            </a:r>
            <a:r>
              <a:rPr lang="zh-TW" altLang="en-US" sz="2000" dirty="0">
                <a:solidFill>
                  <a:schemeClr val="tx1">
                    <a:lumMod val="75000"/>
                    <a:lumOff val="25000"/>
                  </a:schemeClr>
                </a:solidFill>
                <a:sym typeface="微软雅黑" pitchFamily="34" charset="-122"/>
              </a:rPr>
              <a:t>秘密</a:t>
            </a:r>
            <a:endParaRPr lang="zh-CN" altLang="en-US" sz="2000" dirty="0">
              <a:solidFill>
                <a:schemeClr val="tx1">
                  <a:lumMod val="75000"/>
                  <a:lumOff val="25000"/>
                </a:schemeClr>
              </a:solidFill>
              <a:sym typeface="微软雅黑" pitchFamily="34" charset="-122"/>
            </a:endParaRPr>
          </a:p>
        </p:txBody>
      </p:sp>
      <p:sp>
        <p:nvSpPr>
          <p:cNvPr id="9" name="矩形 8"/>
          <p:cNvSpPr/>
          <p:nvPr/>
        </p:nvSpPr>
        <p:spPr>
          <a:xfrm>
            <a:off x="4223792" y="4024138"/>
            <a:ext cx="1467050" cy="400101"/>
          </a:xfrm>
          <a:prstGeom prst="rect">
            <a:avLst/>
          </a:prstGeom>
        </p:spPr>
        <p:txBody>
          <a:bodyPr wrap="none" lIns="91431" tIns="45716" rIns="91431" bIns="45716">
            <a:spAutoFit/>
          </a:bodyPr>
          <a:lstStyle/>
          <a:p>
            <a:r>
              <a:rPr lang="zh-TW" altLang="en-US" sz="2000" b="1" dirty="0">
                <a:solidFill>
                  <a:schemeClr val="tx1">
                    <a:lumMod val="75000"/>
                    <a:lumOff val="25000"/>
                  </a:schemeClr>
                </a:solidFill>
                <a:latin typeface="微软雅黑" pitchFamily="34" charset="-122"/>
                <a:ea typeface="微软雅黑" pitchFamily="34" charset="-122"/>
              </a:rPr>
              <a:t>最佳勇氣獎</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10" name="矩形 47"/>
          <p:cNvSpPr>
            <a:spLocks noChangeArrowheads="1"/>
          </p:cNvSpPr>
          <p:nvPr/>
        </p:nvSpPr>
        <p:spPr bwMode="auto">
          <a:xfrm>
            <a:off x="4223792" y="4425911"/>
            <a:ext cx="2963290" cy="40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TW" altLang="en-US" sz="2000" dirty="0">
                <a:solidFill>
                  <a:schemeClr val="tx1">
                    <a:lumMod val="75000"/>
                    <a:lumOff val="25000"/>
                  </a:schemeClr>
                </a:solidFill>
                <a:sym typeface="微软雅黑" pitchFamily="34" charset="-122"/>
              </a:rPr>
              <a:t>獎品</a:t>
            </a:r>
            <a:r>
              <a:rPr lang="en-US" altLang="zh-TW" sz="2000" dirty="0">
                <a:solidFill>
                  <a:schemeClr val="tx1">
                    <a:lumMod val="75000"/>
                    <a:lumOff val="25000"/>
                  </a:schemeClr>
                </a:solidFill>
                <a:sym typeface="微软雅黑" pitchFamily="34" charset="-122"/>
              </a:rPr>
              <a:t>:</a:t>
            </a:r>
            <a:r>
              <a:rPr lang="zh-TW" altLang="en-US" sz="2000" dirty="0">
                <a:solidFill>
                  <a:schemeClr val="tx1">
                    <a:lumMod val="75000"/>
                    <a:lumOff val="25000"/>
                  </a:schemeClr>
                </a:solidFill>
                <a:sym typeface="微软雅黑" pitchFamily="34" charset="-122"/>
              </a:rPr>
              <a:t>秘密</a:t>
            </a:r>
            <a:endParaRPr lang="zh-CN" altLang="en-US" sz="2000" dirty="0">
              <a:solidFill>
                <a:schemeClr val="tx1">
                  <a:lumMod val="75000"/>
                  <a:lumOff val="25000"/>
                </a:schemeClr>
              </a:solidFill>
              <a:sym typeface="微软雅黑" pitchFamily="34" charset="-122"/>
            </a:endParaRPr>
          </a:p>
        </p:txBody>
      </p:sp>
      <p:sp>
        <p:nvSpPr>
          <p:cNvPr id="11" name="矩形 10"/>
          <p:cNvSpPr/>
          <p:nvPr/>
        </p:nvSpPr>
        <p:spPr>
          <a:xfrm>
            <a:off x="921197" y="2135166"/>
            <a:ext cx="1723531" cy="400101"/>
          </a:xfrm>
          <a:prstGeom prst="rect">
            <a:avLst/>
          </a:prstGeom>
        </p:spPr>
        <p:txBody>
          <a:bodyPr wrap="none" lIns="91431" tIns="45716" rIns="91431" bIns="45716">
            <a:spAutoFit/>
          </a:bodyPr>
          <a:lstStyle/>
          <a:p>
            <a:r>
              <a:rPr lang="zh-TW" altLang="en-US" sz="2000" b="1" dirty="0">
                <a:solidFill>
                  <a:schemeClr val="tx1">
                    <a:lumMod val="75000"/>
                    <a:lumOff val="25000"/>
                  </a:schemeClr>
                </a:solidFill>
                <a:latin typeface="微软雅黑" pitchFamily="34" charset="-122"/>
                <a:ea typeface="微软雅黑" pitchFamily="34" charset="-122"/>
              </a:rPr>
              <a:t>團體賽第一名</a:t>
            </a:r>
            <a:endParaRPr lang="en-US" altLang="zh-CN" sz="2000" b="1" dirty="0">
              <a:solidFill>
                <a:schemeClr val="tx1">
                  <a:lumMod val="75000"/>
                  <a:lumOff val="25000"/>
                </a:schemeClr>
              </a:solidFill>
              <a:latin typeface="微软雅黑" pitchFamily="34" charset="-122"/>
              <a:ea typeface="微软雅黑" pitchFamily="34" charset="-122"/>
            </a:endParaRPr>
          </a:p>
        </p:txBody>
      </p:sp>
      <p:sp>
        <p:nvSpPr>
          <p:cNvPr id="12" name="矩形 47"/>
          <p:cNvSpPr>
            <a:spLocks noChangeArrowheads="1"/>
          </p:cNvSpPr>
          <p:nvPr/>
        </p:nvSpPr>
        <p:spPr bwMode="auto">
          <a:xfrm>
            <a:off x="921197" y="2536939"/>
            <a:ext cx="2942064" cy="407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10000"/>
              </a:lnSpc>
              <a:spcBef>
                <a:spcPct val="0"/>
              </a:spcBef>
              <a:buNone/>
            </a:pPr>
            <a:r>
              <a:rPr lang="zh-TW" altLang="en-US" sz="2000" dirty="0">
                <a:solidFill>
                  <a:schemeClr val="tx1">
                    <a:lumMod val="75000"/>
                    <a:lumOff val="25000"/>
                  </a:schemeClr>
                </a:solidFill>
                <a:sym typeface="微软雅黑" pitchFamily="34" charset="-122"/>
              </a:rPr>
              <a:t>獎品</a:t>
            </a:r>
            <a:r>
              <a:rPr lang="en-US" altLang="zh-TW" sz="2000" dirty="0">
                <a:solidFill>
                  <a:schemeClr val="tx1">
                    <a:lumMod val="75000"/>
                    <a:lumOff val="25000"/>
                  </a:schemeClr>
                </a:solidFill>
                <a:sym typeface="微软雅黑" pitchFamily="34" charset="-122"/>
              </a:rPr>
              <a:t>:</a:t>
            </a:r>
            <a:r>
              <a:rPr lang="zh-TW" altLang="en-US" sz="2000" dirty="0">
                <a:solidFill>
                  <a:schemeClr val="tx1">
                    <a:lumMod val="75000"/>
                    <a:lumOff val="25000"/>
                  </a:schemeClr>
                </a:solidFill>
                <a:sym typeface="微软雅黑" pitchFamily="34" charset="-122"/>
              </a:rPr>
              <a:t>秘密</a:t>
            </a:r>
            <a:endParaRPr lang="zh-CN" altLang="en-US" sz="2000" dirty="0">
              <a:solidFill>
                <a:schemeClr val="tx1">
                  <a:lumMod val="75000"/>
                  <a:lumOff val="25000"/>
                </a:schemeClr>
              </a:solidFill>
              <a:sym typeface="微软雅黑" pitchFamily="34" charset="-122"/>
            </a:endParaRPr>
          </a:p>
        </p:txBody>
      </p:sp>
    </p:spTree>
    <p:extLst>
      <p:ext uri="{BB962C8B-B14F-4D97-AF65-F5344CB8AC3E}">
        <p14:creationId xmlns:p14="http://schemas.microsoft.com/office/powerpoint/2010/main" val="1379874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750" fill="hold"/>
                                        <p:tgtEl>
                                          <p:spTgt spid="2"/>
                                        </p:tgtEl>
                                        <p:attrNameLst>
                                          <p:attrName>ppt_x</p:attrName>
                                        </p:attrNameLst>
                                      </p:cBhvr>
                                      <p:tavLst>
                                        <p:tav tm="0">
                                          <p:val>
                                            <p:strVal val="1+#ppt_w/2"/>
                                          </p:val>
                                        </p:tav>
                                        <p:tav tm="100000">
                                          <p:val>
                                            <p:strVal val="#ppt_x"/>
                                          </p:val>
                                        </p:tav>
                                      </p:tavLst>
                                    </p:anim>
                                    <p:anim calcmode="lin" valueType="num">
                                      <p:cBhvr additive="base">
                                        <p:cTn id="13" dur="750" fill="hold"/>
                                        <p:tgtEl>
                                          <p:spTgt spid="2"/>
                                        </p:tgtEl>
                                        <p:attrNameLst>
                                          <p:attrName>ppt_y</p:attrName>
                                        </p:attrNameLst>
                                      </p:cBhvr>
                                      <p:tavLst>
                                        <p:tav tm="0">
                                          <p:val>
                                            <p:strVal val="#ppt_y"/>
                                          </p:val>
                                        </p:tav>
                                        <p:tav tm="100000">
                                          <p:val>
                                            <p:strVal val="#ppt_y"/>
                                          </p:val>
                                        </p:tav>
                                      </p:tavLst>
                                    </p:anim>
                                  </p:childTnLst>
                                </p:cTn>
                              </p:par>
                              <p:par>
                                <p:cTn id="14" presetID="2" presetClass="entr" presetSubtype="3"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1000" fill="hold"/>
                                        <p:tgtEl>
                                          <p:spTgt spid="3"/>
                                        </p:tgtEl>
                                        <p:attrNameLst>
                                          <p:attrName>ppt_x</p:attrName>
                                        </p:attrNameLst>
                                      </p:cBhvr>
                                      <p:tavLst>
                                        <p:tav tm="0">
                                          <p:val>
                                            <p:strVal val="1+#ppt_w/2"/>
                                          </p:val>
                                        </p:tav>
                                        <p:tav tm="100000">
                                          <p:val>
                                            <p:strVal val="#ppt_x"/>
                                          </p:val>
                                        </p:tav>
                                      </p:tavLst>
                                    </p:anim>
                                    <p:anim calcmode="lin" valueType="num">
                                      <p:cBhvr additive="base">
                                        <p:cTn id="17" dur="1000" fill="hold"/>
                                        <p:tgtEl>
                                          <p:spTgt spid="3"/>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1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350"/>
                                        <p:tgtEl>
                                          <p:spTgt spid="11"/>
                                        </p:tgtEl>
                                        <p:attrNameLst>
                                          <p:attrName>ppt_x</p:attrName>
                                        </p:attrNameLst>
                                      </p:cBhvr>
                                      <p:tavLst>
                                        <p:tav tm="0">
                                          <p:val>
                                            <p:strVal val="#ppt_x+#ppt_w*1.125000"/>
                                          </p:val>
                                        </p:tav>
                                        <p:tav tm="100000">
                                          <p:val>
                                            <p:strVal val="#ppt_x"/>
                                          </p:val>
                                        </p:tav>
                                      </p:tavLst>
                                    </p:anim>
                                    <p:animEffect transition="in" filter="wipe(left)">
                                      <p:cBhvr>
                                        <p:cTn id="22" dur="350"/>
                                        <p:tgtEl>
                                          <p:spTgt spid="11"/>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350"/>
                                        <p:tgtEl>
                                          <p:spTgt spid="12"/>
                                        </p:tgtEl>
                                        <p:attrNameLst>
                                          <p:attrName>ppt_x</p:attrName>
                                        </p:attrNameLst>
                                      </p:cBhvr>
                                      <p:tavLst>
                                        <p:tav tm="0">
                                          <p:val>
                                            <p:strVal val="#ppt_x+#ppt_w*1.125000"/>
                                          </p:val>
                                        </p:tav>
                                        <p:tav tm="100000">
                                          <p:val>
                                            <p:strVal val="#ppt_x"/>
                                          </p:val>
                                        </p:tav>
                                      </p:tavLst>
                                    </p:anim>
                                    <p:animEffect transition="in" filter="wipe(left)">
                                      <p:cBhvr>
                                        <p:cTn id="26" dur="350"/>
                                        <p:tgtEl>
                                          <p:spTgt spid="12"/>
                                        </p:tgtEl>
                                      </p:cBhvr>
                                    </p:animEffect>
                                  </p:childTnLst>
                                </p:cTn>
                              </p:par>
                            </p:childTnLst>
                          </p:cTn>
                        </p:par>
                        <p:par>
                          <p:cTn id="27" fill="hold">
                            <p:stCondLst>
                              <p:cond delay="1850"/>
                            </p:stCondLst>
                            <p:childTnLst>
                              <p:par>
                                <p:cTn id="28" presetID="12" presetClass="entr" presetSubtype="8"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350"/>
                                        <p:tgtEl>
                                          <p:spTgt spid="5"/>
                                        </p:tgtEl>
                                        <p:attrNameLst>
                                          <p:attrName>ppt_x</p:attrName>
                                        </p:attrNameLst>
                                      </p:cBhvr>
                                      <p:tavLst>
                                        <p:tav tm="0">
                                          <p:val>
                                            <p:strVal val="#ppt_x-#ppt_w*1.125000"/>
                                          </p:val>
                                        </p:tav>
                                        <p:tav tm="100000">
                                          <p:val>
                                            <p:strVal val="#ppt_x"/>
                                          </p:val>
                                        </p:tav>
                                      </p:tavLst>
                                    </p:anim>
                                    <p:animEffect transition="in" filter="wipe(right)">
                                      <p:cBhvr>
                                        <p:cTn id="31" dur="350"/>
                                        <p:tgtEl>
                                          <p:spTgt spid="5"/>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350"/>
                                        <p:tgtEl>
                                          <p:spTgt spid="6"/>
                                        </p:tgtEl>
                                        <p:attrNameLst>
                                          <p:attrName>ppt_x</p:attrName>
                                        </p:attrNameLst>
                                      </p:cBhvr>
                                      <p:tavLst>
                                        <p:tav tm="0">
                                          <p:val>
                                            <p:strVal val="#ppt_x-#ppt_w*1.125000"/>
                                          </p:val>
                                        </p:tav>
                                        <p:tav tm="100000">
                                          <p:val>
                                            <p:strVal val="#ppt_x"/>
                                          </p:val>
                                        </p:tav>
                                      </p:tavLst>
                                    </p:anim>
                                    <p:animEffect transition="in" filter="wipe(right)">
                                      <p:cBhvr>
                                        <p:cTn id="35" dur="350"/>
                                        <p:tgtEl>
                                          <p:spTgt spid="6"/>
                                        </p:tgtEl>
                                      </p:cBhvr>
                                    </p:animEffect>
                                  </p:childTnLst>
                                </p:cTn>
                              </p:par>
                            </p:childTnLst>
                          </p:cTn>
                        </p:par>
                        <p:par>
                          <p:cTn id="36" fill="hold">
                            <p:stCondLst>
                              <p:cond delay="2200"/>
                            </p:stCondLst>
                            <p:childTnLst>
                              <p:par>
                                <p:cTn id="37" presetID="12" presetClass="entr" presetSubtype="2"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350"/>
                                        <p:tgtEl>
                                          <p:spTgt spid="7"/>
                                        </p:tgtEl>
                                        <p:attrNameLst>
                                          <p:attrName>ppt_x</p:attrName>
                                        </p:attrNameLst>
                                      </p:cBhvr>
                                      <p:tavLst>
                                        <p:tav tm="0">
                                          <p:val>
                                            <p:strVal val="#ppt_x+#ppt_w*1.125000"/>
                                          </p:val>
                                        </p:tav>
                                        <p:tav tm="100000">
                                          <p:val>
                                            <p:strVal val="#ppt_x"/>
                                          </p:val>
                                        </p:tav>
                                      </p:tavLst>
                                    </p:anim>
                                    <p:animEffect transition="in" filter="wipe(left)">
                                      <p:cBhvr>
                                        <p:cTn id="40" dur="350"/>
                                        <p:tgtEl>
                                          <p:spTgt spid="7"/>
                                        </p:tgtEl>
                                      </p:cBhvr>
                                    </p:animEffect>
                                  </p:childTnLst>
                                </p:cTn>
                              </p:par>
                              <p:par>
                                <p:cTn id="41" presetID="12" presetClass="entr" presetSubtype="2"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350"/>
                                        <p:tgtEl>
                                          <p:spTgt spid="8"/>
                                        </p:tgtEl>
                                        <p:attrNameLst>
                                          <p:attrName>ppt_x</p:attrName>
                                        </p:attrNameLst>
                                      </p:cBhvr>
                                      <p:tavLst>
                                        <p:tav tm="0">
                                          <p:val>
                                            <p:strVal val="#ppt_x+#ppt_w*1.125000"/>
                                          </p:val>
                                        </p:tav>
                                        <p:tav tm="100000">
                                          <p:val>
                                            <p:strVal val="#ppt_x"/>
                                          </p:val>
                                        </p:tav>
                                      </p:tavLst>
                                    </p:anim>
                                    <p:animEffect transition="in" filter="wipe(left)">
                                      <p:cBhvr>
                                        <p:cTn id="44" dur="350"/>
                                        <p:tgtEl>
                                          <p:spTgt spid="8"/>
                                        </p:tgtEl>
                                      </p:cBhvr>
                                    </p:animEffect>
                                  </p:childTnLst>
                                </p:cTn>
                              </p:par>
                            </p:childTnLst>
                          </p:cTn>
                        </p:par>
                        <p:par>
                          <p:cTn id="45" fill="hold">
                            <p:stCondLst>
                              <p:cond delay="2550"/>
                            </p:stCondLst>
                            <p:childTnLst>
                              <p:par>
                                <p:cTn id="46" presetID="12" presetClass="entr" presetSubtype="8"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350"/>
                                        <p:tgtEl>
                                          <p:spTgt spid="9"/>
                                        </p:tgtEl>
                                        <p:attrNameLst>
                                          <p:attrName>ppt_x</p:attrName>
                                        </p:attrNameLst>
                                      </p:cBhvr>
                                      <p:tavLst>
                                        <p:tav tm="0">
                                          <p:val>
                                            <p:strVal val="#ppt_x-#ppt_w*1.125000"/>
                                          </p:val>
                                        </p:tav>
                                        <p:tav tm="100000">
                                          <p:val>
                                            <p:strVal val="#ppt_x"/>
                                          </p:val>
                                        </p:tav>
                                      </p:tavLst>
                                    </p:anim>
                                    <p:animEffect transition="in" filter="wipe(right)">
                                      <p:cBhvr>
                                        <p:cTn id="49" dur="350"/>
                                        <p:tgtEl>
                                          <p:spTgt spid="9"/>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350"/>
                                        <p:tgtEl>
                                          <p:spTgt spid="10"/>
                                        </p:tgtEl>
                                        <p:attrNameLst>
                                          <p:attrName>ppt_x</p:attrName>
                                        </p:attrNameLst>
                                      </p:cBhvr>
                                      <p:tavLst>
                                        <p:tav tm="0">
                                          <p:val>
                                            <p:strVal val="#ppt_x-#ppt_w*1.125000"/>
                                          </p:val>
                                        </p:tav>
                                        <p:tav tm="100000">
                                          <p:val>
                                            <p:strVal val="#ppt_x"/>
                                          </p:val>
                                        </p:tav>
                                      </p:tavLst>
                                    </p:anim>
                                    <p:animEffect transition="in" filter="wipe(right)">
                                      <p:cBhvr>
                                        <p:cTn id="53" dur="3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251684" y="2268058"/>
            <a:ext cx="5057360" cy="5805458"/>
          </a:xfrm>
          <a:prstGeom prst="rect">
            <a:avLst/>
          </a:prstGeom>
          <a:effectLst>
            <a:outerShdw blurRad="304800" dist="304800" dir="3600000" algn="tl" rotWithShape="0">
              <a:prstClr val="black">
                <a:alpha val="40000"/>
              </a:prstClr>
            </a:outerShdw>
          </a:effectLst>
        </p:spPr>
      </p:pic>
      <p:sp>
        <p:nvSpPr>
          <p:cNvPr id="3" name="任意多边形 2"/>
          <p:cNvSpPr/>
          <p:nvPr/>
        </p:nvSpPr>
        <p:spPr>
          <a:xfrm>
            <a:off x="3035660" y="4222244"/>
            <a:ext cx="190504" cy="222708"/>
          </a:xfrm>
          <a:custGeom>
            <a:avLst/>
            <a:gdLst>
              <a:gd name="connsiteX0" fmla="*/ 0 w 190504"/>
              <a:gd name="connsiteY0" fmla="*/ 77526 h 222708"/>
              <a:gd name="connsiteX1" fmla="*/ 0 w 190504"/>
              <a:gd name="connsiteY1" fmla="*/ 77526 h 222708"/>
              <a:gd name="connsiteX2" fmla="*/ 152400 w 190504"/>
              <a:gd name="connsiteY2" fmla="*/ 1326 h 222708"/>
              <a:gd name="connsiteX3" fmla="*/ 190500 w 190504"/>
              <a:gd name="connsiteY3" fmla="*/ 115626 h 222708"/>
              <a:gd name="connsiteX4" fmla="*/ 171450 w 190504"/>
              <a:gd name="connsiteY4" fmla="*/ 210876 h 222708"/>
              <a:gd name="connsiteX5" fmla="*/ 19050 w 190504"/>
              <a:gd name="connsiteY5" fmla="*/ 134676 h 222708"/>
              <a:gd name="connsiteX6" fmla="*/ 0 w 190504"/>
              <a:gd name="connsiteY6" fmla="*/ 77526 h 22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4" h="222708">
                <a:moveTo>
                  <a:pt x="0" y="77526"/>
                </a:moveTo>
                <a:lnTo>
                  <a:pt x="0" y="77526"/>
                </a:lnTo>
                <a:cubicBezTo>
                  <a:pt x="50800" y="52126"/>
                  <a:pt x="96707" y="-9813"/>
                  <a:pt x="152400" y="1326"/>
                </a:cubicBezTo>
                <a:cubicBezTo>
                  <a:pt x="191781" y="9202"/>
                  <a:pt x="190500" y="115626"/>
                  <a:pt x="190500" y="115626"/>
                </a:cubicBezTo>
                <a:cubicBezTo>
                  <a:pt x="184150" y="147376"/>
                  <a:pt x="199563" y="194812"/>
                  <a:pt x="171450" y="210876"/>
                </a:cubicBezTo>
                <a:cubicBezTo>
                  <a:pt x="105033" y="248828"/>
                  <a:pt x="36806" y="187945"/>
                  <a:pt x="19050" y="134676"/>
                </a:cubicBezTo>
                <a:lnTo>
                  <a:pt x="0" y="77526"/>
                </a:lnTo>
                <a:close/>
              </a:path>
            </a:pathLst>
          </a:cu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6" name="任意多边形 5"/>
          <p:cNvSpPr/>
          <p:nvPr/>
        </p:nvSpPr>
        <p:spPr>
          <a:xfrm rot="1817398" flipH="1">
            <a:off x="4735948" y="2027045"/>
            <a:ext cx="180020" cy="180020"/>
          </a:xfrm>
          <a:custGeom>
            <a:avLst/>
            <a:gdLst>
              <a:gd name="connsiteX0" fmla="*/ 35937 w 219703"/>
              <a:gd name="connsiteY0" fmla="*/ 53269 h 183898"/>
              <a:gd name="connsiteX1" fmla="*/ 1103 w 219703"/>
              <a:gd name="connsiteY1" fmla="*/ 96812 h 183898"/>
              <a:gd name="connsiteX2" fmla="*/ 27229 w 219703"/>
              <a:gd name="connsiteY2" fmla="*/ 166481 h 183898"/>
              <a:gd name="connsiteX3" fmla="*/ 53355 w 219703"/>
              <a:gd name="connsiteY3" fmla="*/ 183898 h 183898"/>
              <a:gd name="connsiteX4" fmla="*/ 201400 w 219703"/>
              <a:gd name="connsiteY4" fmla="*/ 175189 h 183898"/>
              <a:gd name="connsiteX5" fmla="*/ 218817 w 219703"/>
              <a:gd name="connsiteY5" fmla="*/ 149064 h 183898"/>
              <a:gd name="connsiteX6" fmla="*/ 210109 w 219703"/>
              <a:gd name="connsiteY6" fmla="*/ 44561 h 183898"/>
              <a:gd name="connsiteX7" fmla="*/ 183983 w 219703"/>
              <a:gd name="connsiteY7" fmla="*/ 18435 h 183898"/>
              <a:gd name="connsiteX8" fmla="*/ 62063 w 219703"/>
              <a:gd name="connsiteY8" fmla="*/ 1018 h 18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703" h="183898">
                <a:moveTo>
                  <a:pt x="35937" y="53269"/>
                </a:moveTo>
                <a:cubicBezTo>
                  <a:pt x="24326" y="67783"/>
                  <a:pt x="6444" y="79009"/>
                  <a:pt x="1103" y="96812"/>
                </a:cubicBezTo>
                <a:cubicBezTo>
                  <a:pt x="-4648" y="115983"/>
                  <a:pt x="13278" y="152530"/>
                  <a:pt x="27229" y="166481"/>
                </a:cubicBezTo>
                <a:cubicBezTo>
                  <a:pt x="34630" y="173882"/>
                  <a:pt x="44646" y="178092"/>
                  <a:pt x="53355" y="183898"/>
                </a:cubicBezTo>
                <a:cubicBezTo>
                  <a:pt x="102703" y="180995"/>
                  <a:pt x="153027" y="185373"/>
                  <a:pt x="201400" y="175189"/>
                </a:cubicBezTo>
                <a:cubicBezTo>
                  <a:pt x="211642" y="173033"/>
                  <a:pt x="218121" y="159507"/>
                  <a:pt x="218817" y="149064"/>
                </a:cubicBezTo>
                <a:cubicBezTo>
                  <a:pt x="221142" y="114186"/>
                  <a:pt x="219116" y="78336"/>
                  <a:pt x="210109" y="44561"/>
                </a:cubicBezTo>
                <a:cubicBezTo>
                  <a:pt x="206936" y="32661"/>
                  <a:pt x="194749" y="24416"/>
                  <a:pt x="183983" y="18435"/>
                </a:cubicBezTo>
                <a:cubicBezTo>
                  <a:pt x="139414" y="-6326"/>
                  <a:pt x="112506" y="1018"/>
                  <a:pt x="62063" y="1018"/>
                </a:cubicBezTo>
              </a:path>
            </a:pathLst>
          </a:cu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7" name="任意多边形 6"/>
          <p:cNvSpPr/>
          <p:nvPr/>
        </p:nvSpPr>
        <p:spPr>
          <a:xfrm>
            <a:off x="3510750" y="3070116"/>
            <a:ext cx="180020" cy="180020"/>
          </a:xfrm>
          <a:custGeom>
            <a:avLst/>
            <a:gdLst>
              <a:gd name="connsiteX0" fmla="*/ 35937 w 219703"/>
              <a:gd name="connsiteY0" fmla="*/ 53269 h 183898"/>
              <a:gd name="connsiteX1" fmla="*/ 1103 w 219703"/>
              <a:gd name="connsiteY1" fmla="*/ 96812 h 183898"/>
              <a:gd name="connsiteX2" fmla="*/ 27229 w 219703"/>
              <a:gd name="connsiteY2" fmla="*/ 166481 h 183898"/>
              <a:gd name="connsiteX3" fmla="*/ 53355 w 219703"/>
              <a:gd name="connsiteY3" fmla="*/ 183898 h 183898"/>
              <a:gd name="connsiteX4" fmla="*/ 201400 w 219703"/>
              <a:gd name="connsiteY4" fmla="*/ 175189 h 183898"/>
              <a:gd name="connsiteX5" fmla="*/ 218817 w 219703"/>
              <a:gd name="connsiteY5" fmla="*/ 149064 h 183898"/>
              <a:gd name="connsiteX6" fmla="*/ 210109 w 219703"/>
              <a:gd name="connsiteY6" fmla="*/ 44561 h 183898"/>
              <a:gd name="connsiteX7" fmla="*/ 183983 w 219703"/>
              <a:gd name="connsiteY7" fmla="*/ 18435 h 183898"/>
              <a:gd name="connsiteX8" fmla="*/ 62063 w 219703"/>
              <a:gd name="connsiteY8" fmla="*/ 1018 h 18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703" h="183898">
                <a:moveTo>
                  <a:pt x="35937" y="53269"/>
                </a:moveTo>
                <a:cubicBezTo>
                  <a:pt x="24326" y="67783"/>
                  <a:pt x="6444" y="79009"/>
                  <a:pt x="1103" y="96812"/>
                </a:cubicBezTo>
                <a:cubicBezTo>
                  <a:pt x="-4648" y="115983"/>
                  <a:pt x="13278" y="152530"/>
                  <a:pt x="27229" y="166481"/>
                </a:cubicBezTo>
                <a:cubicBezTo>
                  <a:pt x="34630" y="173882"/>
                  <a:pt x="44646" y="178092"/>
                  <a:pt x="53355" y="183898"/>
                </a:cubicBezTo>
                <a:cubicBezTo>
                  <a:pt x="102703" y="180995"/>
                  <a:pt x="153027" y="185373"/>
                  <a:pt x="201400" y="175189"/>
                </a:cubicBezTo>
                <a:cubicBezTo>
                  <a:pt x="211642" y="173033"/>
                  <a:pt x="218121" y="159507"/>
                  <a:pt x="218817" y="149064"/>
                </a:cubicBezTo>
                <a:cubicBezTo>
                  <a:pt x="221142" y="114186"/>
                  <a:pt x="219116" y="78336"/>
                  <a:pt x="210109" y="44561"/>
                </a:cubicBezTo>
                <a:cubicBezTo>
                  <a:pt x="206936" y="32661"/>
                  <a:pt x="194749" y="24416"/>
                  <a:pt x="183983" y="18435"/>
                </a:cubicBezTo>
                <a:cubicBezTo>
                  <a:pt x="139414" y="-6326"/>
                  <a:pt x="112506" y="1018"/>
                  <a:pt x="62063" y="1018"/>
                </a:cubicBezTo>
              </a:path>
            </a:pathLst>
          </a:cu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8" name="任意多边形 7"/>
          <p:cNvSpPr/>
          <p:nvPr/>
        </p:nvSpPr>
        <p:spPr>
          <a:xfrm rot="8890484">
            <a:off x="6269845" y="2010332"/>
            <a:ext cx="190504" cy="198000"/>
          </a:xfrm>
          <a:custGeom>
            <a:avLst/>
            <a:gdLst>
              <a:gd name="connsiteX0" fmla="*/ 0 w 190504"/>
              <a:gd name="connsiteY0" fmla="*/ 77526 h 222708"/>
              <a:gd name="connsiteX1" fmla="*/ 0 w 190504"/>
              <a:gd name="connsiteY1" fmla="*/ 77526 h 222708"/>
              <a:gd name="connsiteX2" fmla="*/ 152400 w 190504"/>
              <a:gd name="connsiteY2" fmla="*/ 1326 h 222708"/>
              <a:gd name="connsiteX3" fmla="*/ 190500 w 190504"/>
              <a:gd name="connsiteY3" fmla="*/ 115626 h 222708"/>
              <a:gd name="connsiteX4" fmla="*/ 171450 w 190504"/>
              <a:gd name="connsiteY4" fmla="*/ 210876 h 222708"/>
              <a:gd name="connsiteX5" fmla="*/ 19050 w 190504"/>
              <a:gd name="connsiteY5" fmla="*/ 134676 h 222708"/>
              <a:gd name="connsiteX6" fmla="*/ 0 w 190504"/>
              <a:gd name="connsiteY6" fmla="*/ 77526 h 222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4" h="222708">
                <a:moveTo>
                  <a:pt x="0" y="77526"/>
                </a:moveTo>
                <a:lnTo>
                  <a:pt x="0" y="77526"/>
                </a:lnTo>
                <a:cubicBezTo>
                  <a:pt x="50800" y="52126"/>
                  <a:pt x="96707" y="-9813"/>
                  <a:pt x="152400" y="1326"/>
                </a:cubicBezTo>
                <a:cubicBezTo>
                  <a:pt x="191781" y="9202"/>
                  <a:pt x="190500" y="115626"/>
                  <a:pt x="190500" y="115626"/>
                </a:cubicBezTo>
                <a:cubicBezTo>
                  <a:pt x="184150" y="147376"/>
                  <a:pt x="199563" y="194812"/>
                  <a:pt x="171450" y="210876"/>
                </a:cubicBezTo>
                <a:cubicBezTo>
                  <a:pt x="105033" y="248828"/>
                  <a:pt x="36806" y="187945"/>
                  <a:pt x="19050" y="134676"/>
                </a:cubicBezTo>
                <a:lnTo>
                  <a:pt x="0" y="77526"/>
                </a:lnTo>
                <a:close/>
              </a:path>
            </a:pathLst>
          </a:cu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0" name="任意多边形 9"/>
          <p:cNvSpPr/>
          <p:nvPr/>
        </p:nvSpPr>
        <p:spPr>
          <a:xfrm>
            <a:off x="8328248" y="4390715"/>
            <a:ext cx="226739" cy="191569"/>
          </a:xfrm>
          <a:custGeom>
            <a:avLst/>
            <a:gdLst>
              <a:gd name="connsiteX0" fmla="*/ 12633 w 226739"/>
              <a:gd name="connsiteY0" fmla="*/ 129785 h 191569"/>
              <a:gd name="connsiteX1" fmla="*/ 276 w 226739"/>
              <a:gd name="connsiteY1" fmla="*/ 68001 h 191569"/>
              <a:gd name="connsiteX2" fmla="*/ 160914 w 226739"/>
              <a:gd name="connsiteY2" fmla="*/ 18574 h 191569"/>
              <a:gd name="connsiteX3" fmla="*/ 197984 w 226739"/>
              <a:gd name="connsiteY3" fmla="*/ 43288 h 191569"/>
              <a:gd name="connsiteX4" fmla="*/ 210341 w 226739"/>
              <a:gd name="connsiteY4" fmla="*/ 166855 h 191569"/>
              <a:gd name="connsiteX5" fmla="*/ 173271 w 226739"/>
              <a:gd name="connsiteY5" fmla="*/ 191569 h 191569"/>
              <a:gd name="connsiteX6" fmla="*/ 37347 w 226739"/>
              <a:gd name="connsiteY6" fmla="*/ 179212 h 19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739" h="191569">
                <a:moveTo>
                  <a:pt x="12633" y="129785"/>
                </a:moveTo>
                <a:cubicBezTo>
                  <a:pt x="8514" y="109190"/>
                  <a:pt x="-1814" y="88899"/>
                  <a:pt x="276" y="68001"/>
                </a:cubicBezTo>
                <a:cubicBezTo>
                  <a:pt x="10960" y="-38835"/>
                  <a:pt x="66332" y="9975"/>
                  <a:pt x="160914" y="18574"/>
                </a:cubicBezTo>
                <a:cubicBezTo>
                  <a:pt x="173271" y="26812"/>
                  <a:pt x="187483" y="32787"/>
                  <a:pt x="197984" y="43288"/>
                </a:cubicBezTo>
                <a:cubicBezTo>
                  <a:pt x="234367" y="79671"/>
                  <a:pt x="233597" y="114528"/>
                  <a:pt x="210341" y="166855"/>
                </a:cubicBezTo>
                <a:cubicBezTo>
                  <a:pt x="204309" y="180426"/>
                  <a:pt x="185628" y="183331"/>
                  <a:pt x="173271" y="191569"/>
                </a:cubicBezTo>
                <a:cubicBezTo>
                  <a:pt x="45605" y="178802"/>
                  <a:pt x="91098" y="179212"/>
                  <a:pt x="37347" y="179212"/>
                </a:cubicBezTo>
              </a:path>
            </a:pathLst>
          </a:cu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2" name="文本框 11"/>
          <p:cNvSpPr txBox="1"/>
          <p:nvPr/>
        </p:nvSpPr>
        <p:spPr>
          <a:xfrm>
            <a:off x="8027451" y="656692"/>
            <a:ext cx="2633478" cy="707886"/>
          </a:xfrm>
          <a:prstGeom prst="rect">
            <a:avLst/>
          </a:prstGeom>
          <a:noFill/>
        </p:spPr>
        <p:txBody>
          <a:bodyPr wrap="none" rtlCol="0">
            <a:spAutoFit/>
          </a:bodyPr>
          <a:lstStyle/>
          <a:p>
            <a:pPr algn="ctr"/>
            <a:r>
              <a:rPr lang="zh-CN" altLang="en-US" sz="4000" b="1" dirty="0">
                <a:solidFill>
                  <a:schemeClr val="tx1">
                    <a:lumMod val="75000"/>
                    <a:lumOff val="25000"/>
                  </a:schemeClr>
                </a:solidFill>
                <a:latin typeface="方正喵呜体" panose="02010600010101010101" pitchFamily="2" charset="-122"/>
                <a:ea typeface="方正喵呜体" panose="02010600010101010101" pitchFamily="2" charset="-122"/>
              </a:rPr>
              <a:t> </a:t>
            </a:r>
            <a:r>
              <a:rPr lang="en-US" altLang="zh-CN" sz="3200" b="1" dirty="0">
                <a:solidFill>
                  <a:schemeClr val="tx1">
                    <a:lumMod val="75000"/>
                    <a:lumOff val="25000"/>
                  </a:schemeClr>
                </a:solidFill>
                <a:ea typeface="方正喵呜体" panose="02010600010101010101" pitchFamily="2" charset="-122"/>
              </a:rPr>
              <a:t>CONTENTS</a:t>
            </a:r>
            <a:endParaRPr lang="zh-CN" altLang="en-US" sz="3200" b="1" dirty="0">
              <a:solidFill>
                <a:schemeClr val="tx1">
                  <a:lumMod val="75000"/>
                  <a:lumOff val="25000"/>
                </a:schemeClr>
              </a:solidFill>
              <a:ea typeface="方正喵呜体" panose="02010600010101010101" pitchFamily="2" charset="-122"/>
            </a:endParaRPr>
          </a:p>
        </p:txBody>
      </p:sp>
      <p:sp>
        <p:nvSpPr>
          <p:cNvPr id="16" name="TextBox 64"/>
          <p:cNvSpPr txBox="1"/>
          <p:nvPr/>
        </p:nvSpPr>
        <p:spPr>
          <a:xfrm>
            <a:off x="1678512" y="4052161"/>
            <a:ext cx="1210588" cy="707886"/>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r"/>
            <a:r>
              <a:rPr lang="zh-TW" altLang="en-US" sz="2000" b="1" dirty="0">
                <a:solidFill>
                  <a:schemeClr val="tx1"/>
                </a:solidFill>
                <a:latin typeface="+mn-ea"/>
                <a:cs typeface="Arial" panose="020B0604020202020204" pitchFamily="34" charset="0"/>
              </a:rPr>
              <a:t>課本賞析</a:t>
            </a:r>
            <a:endParaRPr lang="en-US" altLang="zh-TW" sz="2000" b="1" dirty="0">
              <a:solidFill>
                <a:schemeClr val="tx1"/>
              </a:solidFill>
              <a:latin typeface="+mn-ea"/>
              <a:cs typeface="Arial" panose="020B0604020202020204" pitchFamily="34" charset="0"/>
            </a:endParaRPr>
          </a:p>
          <a:p>
            <a:pPr algn="r"/>
            <a:r>
              <a:rPr lang="en-US" altLang="zh-TW" sz="2000" b="1" dirty="0">
                <a:solidFill>
                  <a:schemeClr val="tx1"/>
                </a:solidFill>
                <a:ea typeface="微软雅黑" panose="020B0503020204020204" pitchFamily="34" charset="-122"/>
                <a:cs typeface="Arial" panose="020B0604020202020204" pitchFamily="34" charset="0"/>
              </a:rPr>
              <a:t>15min</a:t>
            </a:r>
            <a:endParaRPr lang="en-US" altLang="zh-CN" sz="2000" b="1" dirty="0">
              <a:solidFill>
                <a:schemeClr val="tx1"/>
              </a:solidFill>
              <a:ea typeface="微软雅黑" panose="020B0503020204020204" pitchFamily="34" charset="-122"/>
              <a:cs typeface="Arial" panose="020B0604020202020204" pitchFamily="34" charset="0"/>
            </a:endParaRPr>
          </a:p>
        </p:txBody>
      </p:sp>
      <p:sp>
        <p:nvSpPr>
          <p:cNvPr id="17" name="TextBox 65"/>
          <p:cNvSpPr txBox="1"/>
          <p:nvPr/>
        </p:nvSpPr>
        <p:spPr>
          <a:xfrm>
            <a:off x="1785907" y="2751892"/>
            <a:ext cx="1595310" cy="707886"/>
          </a:xfrm>
          <a:prstGeom prst="rect">
            <a:avLst/>
          </a:prstGeom>
          <a:noFill/>
        </p:spPr>
        <p:txBody>
          <a:bodyPr wrap="none" rtlCol="0">
            <a:spAutoFit/>
          </a:bodyPr>
          <a:lstStyle/>
          <a:p>
            <a:pPr algn="r"/>
            <a:r>
              <a:rPr lang="en-US" altLang="zh-TW" sz="2000" b="1" dirty="0">
                <a:latin typeface="+mn-ea"/>
                <a:cs typeface="Arial" panose="020B0604020202020204" pitchFamily="34" charset="0"/>
              </a:rPr>
              <a:t>Movie time!</a:t>
            </a:r>
          </a:p>
          <a:p>
            <a:pPr algn="r"/>
            <a:r>
              <a:rPr lang="en-US" altLang="zh-TW" sz="2000" b="1" dirty="0">
                <a:cs typeface="Arial" panose="020B0604020202020204" pitchFamily="34" charset="0"/>
              </a:rPr>
              <a:t>30min</a:t>
            </a:r>
            <a:endParaRPr lang="zh-CN" altLang="en-US" sz="2000" b="1" dirty="0">
              <a:cs typeface="Arial" panose="020B0604020202020204" pitchFamily="34" charset="0"/>
            </a:endParaRPr>
          </a:p>
        </p:txBody>
      </p:sp>
      <p:sp>
        <p:nvSpPr>
          <p:cNvPr id="18" name="TextBox 66"/>
          <p:cNvSpPr txBox="1"/>
          <p:nvPr/>
        </p:nvSpPr>
        <p:spPr>
          <a:xfrm>
            <a:off x="4019116" y="1234060"/>
            <a:ext cx="1210588" cy="707886"/>
          </a:xfrm>
          <a:prstGeom prst="rect">
            <a:avLst/>
          </a:prstGeom>
          <a:noFill/>
        </p:spPr>
        <p:txBody>
          <a:bodyPr wrap="none" rtlCol="0">
            <a:spAutoFit/>
          </a:bodyPr>
          <a:lstStyle/>
          <a:p>
            <a:pPr algn="r"/>
            <a:r>
              <a:rPr lang="zh-TW" altLang="en-US" sz="2000" b="1" dirty="0">
                <a:latin typeface="+mn-ea"/>
                <a:cs typeface="Arial" panose="020B0604020202020204" pitchFamily="34" charset="0"/>
              </a:rPr>
              <a:t>遊戲說明</a:t>
            </a:r>
            <a:endParaRPr lang="en-US" altLang="zh-TW" sz="2000" b="1" dirty="0">
              <a:latin typeface="+mn-ea"/>
              <a:cs typeface="Arial" panose="020B0604020202020204" pitchFamily="34" charset="0"/>
            </a:endParaRPr>
          </a:p>
          <a:p>
            <a:pPr algn="r"/>
            <a:r>
              <a:rPr lang="en-US" altLang="zh-TW" sz="2000" b="1" dirty="0">
                <a:ea typeface="微软雅黑" panose="020B0503020204020204" pitchFamily="34" charset="-122"/>
                <a:cs typeface="Arial" panose="020B0604020202020204" pitchFamily="34" charset="0"/>
              </a:rPr>
              <a:t>10min</a:t>
            </a:r>
            <a:endParaRPr lang="zh-CN" altLang="en-US" sz="2000" b="1" dirty="0">
              <a:ea typeface="微软雅黑" panose="020B0503020204020204" pitchFamily="34" charset="-122"/>
              <a:cs typeface="Arial" panose="020B0604020202020204" pitchFamily="34" charset="0"/>
            </a:endParaRPr>
          </a:p>
        </p:txBody>
      </p:sp>
      <p:sp>
        <p:nvSpPr>
          <p:cNvPr id="19" name="TextBox 67"/>
          <p:cNvSpPr txBox="1"/>
          <p:nvPr/>
        </p:nvSpPr>
        <p:spPr>
          <a:xfrm>
            <a:off x="6551108" y="1688057"/>
            <a:ext cx="1608134" cy="707886"/>
          </a:xfrm>
          <a:prstGeom prst="rect">
            <a:avLst/>
          </a:prstGeom>
          <a:noFill/>
        </p:spPr>
        <p:txBody>
          <a:bodyPr wrap="none" rtlCol="0">
            <a:spAutoFit/>
          </a:bodyPr>
          <a:lstStyle/>
          <a:p>
            <a:pPr algn="r"/>
            <a:r>
              <a:rPr lang="zh-TW" altLang="en-US" sz="2000" b="1" dirty="0">
                <a:latin typeface="+mn-ea"/>
                <a:cs typeface="Arial" panose="020B0604020202020204" pitchFamily="34" charset="0"/>
              </a:rPr>
              <a:t>來玩個</a:t>
            </a:r>
            <a:r>
              <a:rPr lang="en-US" altLang="zh-TW" sz="2000" b="1" dirty="0">
                <a:ea typeface="微软雅黑" panose="020B0503020204020204" pitchFamily="34" charset="-122"/>
                <a:cs typeface="Arial" panose="020B0604020202020204" pitchFamily="34" charset="0"/>
              </a:rPr>
              <a:t>Game</a:t>
            </a:r>
          </a:p>
          <a:p>
            <a:pPr algn="r"/>
            <a:r>
              <a:rPr lang="en-US" altLang="zh-CN" sz="2000" b="1" dirty="0">
                <a:ea typeface="微软雅黑" panose="020B0503020204020204" pitchFamily="34" charset="-122"/>
                <a:cs typeface="Arial" panose="020B0604020202020204" pitchFamily="34" charset="0"/>
              </a:rPr>
              <a:t>30min</a:t>
            </a:r>
            <a:endParaRPr lang="zh-CN" altLang="en-US" sz="2000" b="1" dirty="0">
              <a:ea typeface="微软雅黑" panose="020B0503020204020204" pitchFamily="34" charset="-122"/>
              <a:cs typeface="Arial" panose="020B0604020202020204" pitchFamily="34" charset="0"/>
            </a:endParaRPr>
          </a:p>
        </p:txBody>
      </p:sp>
      <p:sp>
        <p:nvSpPr>
          <p:cNvPr id="20" name="TextBox 67"/>
          <p:cNvSpPr txBox="1"/>
          <p:nvPr/>
        </p:nvSpPr>
        <p:spPr>
          <a:xfrm>
            <a:off x="8671628" y="4228341"/>
            <a:ext cx="1531188" cy="707886"/>
          </a:xfrm>
          <a:prstGeom prst="rect">
            <a:avLst/>
          </a:prstGeom>
          <a:noFill/>
        </p:spPr>
        <p:txBody>
          <a:bodyPr wrap="none" rtlCol="0">
            <a:spAutoFit/>
          </a:bodyPr>
          <a:lstStyle/>
          <a:p>
            <a:pPr algn="r"/>
            <a:r>
              <a:rPr lang="zh-TW" altLang="en-US" sz="2000" b="1" spc="100" dirty="0">
                <a:latin typeface="+mn-ea"/>
              </a:rPr>
              <a:t>來做個總結</a:t>
            </a:r>
            <a:endParaRPr lang="en-US" altLang="zh-TW" sz="2000" b="1" spc="100" dirty="0">
              <a:latin typeface="+mn-ea"/>
            </a:endParaRPr>
          </a:p>
          <a:p>
            <a:pPr algn="r"/>
            <a:r>
              <a:rPr lang="en-US" altLang="zh-TW" sz="2000" b="1" spc="100" dirty="0">
                <a:ea typeface="微软雅黑" panose="020B0503020204020204" pitchFamily="34" charset="-122"/>
                <a:cs typeface="Arial" panose="020B0604020202020204" pitchFamily="34" charset="0"/>
              </a:rPr>
              <a:t>10min</a:t>
            </a:r>
            <a:endParaRPr lang="zh-CN" altLang="en-US" dirty="0">
              <a:ea typeface="微软雅黑" panose="020B0503020204020204" pitchFamily="34" charset="-122"/>
              <a:cs typeface="Arial" panose="020B0604020202020204" pitchFamily="34" charset="0"/>
            </a:endParaRPr>
          </a:p>
        </p:txBody>
      </p:sp>
      <p:sp>
        <p:nvSpPr>
          <p:cNvPr id="21" name="任意多边形 20"/>
          <p:cNvSpPr/>
          <p:nvPr/>
        </p:nvSpPr>
        <p:spPr>
          <a:xfrm>
            <a:off x="7950832" y="1325575"/>
            <a:ext cx="2933700" cy="95250"/>
          </a:xfrm>
          <a:custGeom>
            <a:avLst/>
            <a:gdLst>
              <a:gd name="connsiteX0" fmla="*/ 0 w 2933700"/>
              <a:gd name="connsiteY0" fmla="*/ 0 h 95250"/>
              <a:gd name="connsiteX1" fmla="*/ 1257300 w 2933700"/>
              <a:gd name="connsiteY1" fmla="*/ 38100 h 95250"/>
              <a:gd name="connsiteX2" fmla="*/ 1314450 w 2933700"/>
              <a:gd name="connsiteY2" fmla="*/ 57150 h 95250"/>
              <a:gd name="connsiteX3" fmla="*/ 1485900 w 2933700"/>
              <a:gd name="connsiteY3" fmla="*/ 76200 h 95250"/>
              <a:gd name="connsiteX4" fmla="*/ 1543050 w 2933700"/>
              <a:gd name="connsiteY4" fmla="*/ 95250 h 95250"/>
              <a:gd name="connsiteX5" fmla="*/ 2933700 w 2933700"/>
              <a:gd name="connsiteY5" fmla="*/ 7620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700" h="95250">
                <a:moveTo>
                  <a:pt x="0" y="0"/>
                </a:moveTo>
                <a:cubicBezTo>
                  <a:pt x="483918" y="96784"/>
                  <a:pt x="-42280" y="-2512"/>
                  <a:pt x="1257300" y="38100"/>
                </a:cubicBezTo>
                <a:cubicBezTo>
                  <a:pt x="1277371" y="38727"/>
                  <a:pt x="1294643" y="53849"/>
                  <a:pt x="1314450" y="57150"/>
                </a:cubicBezTo>
                <a:cubicBezTo>
                  <a:pt x="1371169" y="66603"/>
                  <a:pt x="1428750" y="69850"/>
                  <a:pt x="1485900" y="76200"/>
                </a:cubicBezTo>
                <a:cubicBezTo>
                  <a:pt x="1504950" y="82550"/>
                  <a:pt x="1522970" y="95250"/>
                  <a:pt x="1543050" y="95250"/>
                </a:cubicBezTo>
                <a:cubicBezTo>
                  <a:pt x="2006643" y="95250"/>
                  <a:pt x="2933700" y="76200"/>
                  <a:pt x="2933700" y="76200"/>
                </a:cubicBezTo>
              </a:path>
            </a:pathLst>
          </a:cu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504206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44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44000">
                                          <p:cBhvr additive="base">
                                            <p:cTn id="7" dur="500" fill="hold"/>
                                            <p:tgtEl>
                                              <p:spTgt spid="12"/>
                                            </p:tgtEl>
                                            <p:attrNameLst>
                                              <p:attrName>ppt_x</p:attrName>
                                            </p:attrNameLst>
                                          </p:cBhvr>
                                          <p:tavLst>
                                            <p:tav tm="0">
                                              <p:val>
                                                <p:strVal val="1+#ppt_w/2"/>
                                              </p:val>
                                            </p:tav>
                                            <p:tav tm="100000">
                                              <p:val>
                                                <p:strVal val="#ppt_x"/>
                                              </p:val>
                                            </p:tav>
                                          </p:tavLst>
                                        </p:anim>
                                        <p:anim calcmode="lin" valueType="num" p14:bounceEnd="44000">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par>
                              <p:cTn id="13" fill="hold">
                                <p:stCondLst>
                                  <p:cond delay="1000"/>
                                </p:stCondLst>
                                <p:childTnLst>
                                  <p:par>
                                    <p:cTn id="14" presetID="23" presetClass="entr" presetSubtype="36"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6*min(max(#ppt_w*#ppt_h,.3),1)-7.4)/-.7*#ppt_w"/>
                                              </p:val>
                                            </p:tav>
                                            <p:tav tm="100000">
                                              <p:val>
                                                <p:strVal val="#ppt_w"/>
                                              </p:val>
                                            </p:tav>
                                          </p:tavLst>
                                        </p:anim>
                                        <p:anim calcmode="lin" valueType="num">
                                          <p:cBhvr>
                                            <p:cTn id="17" dur="500" fill="hold"/>
                                            <p:tgtEl>
                                              <p:spTgt spid="2"/>
                                            </p:tgtEl>
                                            <p:attrNameLst>
                                              <p:attrName>ppt_h</p:attrName>
                                            </p:attrNameLst>
                                          </p:cBhvr>
                                          <p:tavLst>
                                            <p:tav tm="0">
                                              <p:val>
                                                <p:strVal val="(6*min(max(#ppt_w*#ppt_h,.3),1)-7.4)/-.7*#ppt_h"/>
                                              </p:val>
                                            </p:tav>
                                            <p:tav tm="100000">
                                              <p:val>
                                                <p:strVal val="#ppt_h"/>
                                              </p:val>
                                            </p:tav>
                                          </p:tavLst>
                                        </p:anim>
                                        <p:anim calcmode="lin" valueType="num">
                                          <p:cBhvr>
                                            <p:cTn id="18" dur="500" fill="hold"/>
                                            <p:tgtEl>
                                              <p:spTgt spid="2"/>
                                            </p:tgtEl>
                                            <p:attrNameLst>
                                              <p:attrName>ppt_x</p:attrName>
                                            </p:attrNameLst>
                                          </p:cBhvr>
                                          <p:tavLst>
                                            <p:tav tm="0">
                                              <p:val>
                                                <p:fltVal val="0.5"/>
                                              </p:val>
                                            </p:tav>
                                            <p:tav tm="100000">
                                              <p:val>
                                                <p:strVal val="#ppt_x"/>
                                              </p:val>
                                            </p:tav>
                                          </p:tavLst>
                                        </p:anim>
                                        <p:anim calcmode="lin" valueType="num">
                                          <p:cBhvr>
                                            <p:cTn id="19" dur="500" fill="hold"/>
                                            <p:tgtEl>
                                              <p:spTgt spid="2"/>
                                            </p:tgtEl>
                                            <p:attrNameLst>
                                              <p:attrName>ppt_y</p:attrName>
                                            </p:attrNameLst>
                                          </p:cBhvr>
                                          <p:tavLst>
                                            <p:tav tm="0">
                                              <p:val>
                                                <p:strVal val="1+(6*min(max(#ppt_w*#ppt_h,.3),1)-7.4)/-.7*#ppt_h/2"/>
                                              </p:val>
                                            </p:tav>
                                            <p:tav tm="100000">
                                              <p:val>
                                                <p:strVal val="#ppt_y"/>
                                              </p:val>
                                            </p:tav>
                                          </p:tavLst>
                                        </p:anim>
                                      </p:childTnLst>
                                    </p:cTn>
                                  </p:par>
                                </p:childTnLst>
                              </p:cTn>
                            </p:par>
                            <p:par>
                              <p:cTn id="20" fill="hold">
                                <p:stCondLst>
                                  <p:cond delay="1500"/>
                                </p:stCondLst>
                                <p:childTnLst>
                                  <p:par>
                                    <p:cTn id="21" presetID="21"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heel(1)">
                                          <p:cBhvr>
                                            <p:cTn id="23" dur="400"/>
                                            <p:tgtEl>
                                              <p:spTgt spid="3"/>
                                            </p:tgtEl>
                                          </p:cBhvr>
                                        </p:animEffect>
                                      </p:childTnLst>
                                    </p:cTn>
                                  </p:par>
                                  <p:par>
                                    <p:cTn id="24" presetID="21" presetClass="entr" presetSubtype="1" fill="hold" grpId="0" nodeType="withEffect">
                                      <p:stCondLst>
                                        <p:cond delay="100"/>
                                      </p:stCondLst>
                                      <p:childTnLst>
                                        <p:set>
                                          <p:cBhvr>
                                            <p:cTn id="25" dur="1" fill="hold">
                                              <p:stCondLst>
                                                <p:cond delay="0"/>
                                              </p:stCondLst>
                                            </p:cTn>
                                            <p:tgtEl>
                                              <p:spTgt spid="6"/>
                                            </p:tgtEl>
                                            <p:attrNameLst>
                                              <p:attrName>style.visibility</p:attrName>
                                            </p:attrNameLst>
                                          </p:cBhvr>
                                          <p:to>
                                            <p:strVal val="visible"/>
                                          </p:to>
                                        </p:set>
                                        <p:animEffect transition="in" filter="wheel(1)">
                                          <p:cBhvr>
                                            <p:cTn id="26" dur="400"/>
                                            <p:tgtEl>
                                              <p:spTgt spid="6"/>
                                            </p:tgtEl>
                                          </p:cBhvr>
                                        </p:animEffect>
                                      </p:childTnLst>
                                    </p:cTn>
                                  </p:par>
                                  <p:par>
                                    <p:cTn id="27" presetID="21" presetClass="entr" presetSubtype="1" fill="hold" grpId="0" nodeType="withEffect">
                                      <p:stCondLst>
                                        <p:cond delay="20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400"/>
                                            <p:tgtEl>
                                              <p:spTgt spid="7"/>
                                            </p:tgtEl>
                                          </p:cBhvr>
                                        </p:animEffect>
                                      </p:childTnLst>
                                    </p:cTn>
                                  </p:par>
                                  <p:par>
                                    <p:cTn id="30" presetID="21" presetClass="entr" presetSubtype="1" fill="hold" grpId="0" nodeType="withEffect">
                                      <p:stCondLst>
                                        <p:cond delay="30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400"/>
                                            <p:tgtEl>
                                              <p:spTgt spid="8"/>
                                            </p:tgtEl>
                                          </p:cBhvr>
                                        </p:animEffect>
                                      </p:childTnLst>
                                    </p:cTn>
                                  </p:par>
                                  <p:par>
                                    <p:cTn id="33" presetID="21" presetClass="entr" presetSubtype="1"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Effect transition="in" filter="wheel(1)">
                                          <p:cBhvr>
                                            <p:cTn id="35" dur="400"/>
                                            <p:tgtEl>
                                              <p:spTgt spid="10"/>
                                            </p:tgtEl>
                                          </p:cBhvr>
                                        </p:animEffect>
                                      </p:childTnLst>
                                    </p:cTn>
                                  </p:par>
                                </p:childTnLst>
                              </p:cTn>
                            </p:par>
                            <p:par>
                              <p:cTn id="36" fill="hold">
                                <p:stCondLst>
                                  <p:cond delay="2200"/>
                                </p:stCondLst>
                                <p:childTnLst>
                                  <p:par>
                                    <p:cTn id="37" presetID="2" presetClass="entr" presetSubtype="8" fill="hold" grpId="0" nodeType="afterEffect" p14:presetBounceEnd="70000">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14:bounceEnd="70000">
                                          <p:cBhvr additive="base">
                                            <p:cTn id="39" dur="500" fill="hold"/>
                                            <p:tgtEl>
                                              <p:spTgt spid="16"/>
                                            </p:tgtEl>
                                            <p:attrNameLst>
                                              <p:attrName>ppt_x</p:attrName>
                                            </p:attrNameLst>
                                          </p:cBhvr>
                                          <p:tavLst>
                                            <p:tav tm="0">
                                              <p:val>
                                                <p:strVal val="0-#ppt_w/2"/>
                                              </p:val>
                                            </p:tav>
                                            <p:tav tm="100000">
                                              <p:val>
                                                <p:strVal val="#ppt_x"/>
                                              </p:val>
                                            </p:tav>
                                          </p:tavLst>
                                        </p:anim>
                                        <p:anim calcmode="lin" valueType="num" p14:bounceEnd="70000">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14:presetBounceEnd="70000">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14:bounceEnd="70000">
                                          <p:cBhvr additive="base">
                                            <p:cTn id="43" dur="500" fill="hold"/>
                                            <p:tgtEl>
                                              <p:spTgt spid="17"/>
                                            </p:tgtEl>
                                            <p:attrNameLst>
                                              <p:attrName>ppt_x</p:attrName>
                                            </p:attrNameLst>
                                          </p:cBhvr>
                                          <p:tavLst>
                                            <p:tav tm="0">
                                              <p:val>
                                                <p:strVal val="0-#ppt_w/2"/>
                                              </p:val>
                                            </p:tav>
                                            <p:tav tm="100000">
                                              <p:val>
                                                <p:strVal val="#ppt_x"/>
                                              </p:val>
                                            </p:tav>
                                          </p:tavLst>
                                        </p:anim>
                                        <p:anim calcmode="lin" valueType="num" p14:bounceEnd="70000">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14:presetBounceEnd="70000">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14:bounceEnd="70000">
                                          <p:cBhvr additive="base">
                                            <p:cTn id="47" dur="500" fill="hold"/>
                                            <p:tgtEl>
                                              <p:spTgt spid="18"/>
                                            </p:tgtEl>
                                            <p:attrNameLst>
                                              <p:attrName>ppt_x</p:attrName>
                                            </p:attrNameLst>
                                          </p:cBhvr>
                                          <p:tavLst>
                                            <p:tav tm="0">
                                              <p:val>
                                                <p:strVal val="0-#ppt_w/2"/>
                                              </p:val>
                                            </p:tav>
                                            <p:tav tm="100000">
                                              <p:val>
                                                <p:strVal val="#ppt_x"/>
                                              </p:val>
                                            </p:tav>
                                          </p:tavLst>
                                        </p:anim>
                                        <p:anim calcmode="lin" valueType="num" p14:bounceEnd="70000">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70000">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14:bounceEnd="70000">
                                          <p:cBhvr additive="base">
                                            <p:cTn id="51" dur="500" fill="hold"/>
                                            <p:tgtEl>
                                              <p:spTgt spid="19"/>
                                            </p:tgtEl>
                                            <p:attrNameLst>
                                              <p:attrName>ppt_x</p:attrName>
                                            </p:attrNameLst>
                                          </p:cBhvr>
                                          <p:tavLst>
                                            <p:tav tm="0">
                                              <p:val>
                                                <p:strVal val="1+#ppt_w/2"/>
                                              </p:val>
                                            </p:tav>
                                            <p:tav tm="100000">
                                              <p:val>
                                                <p:strVal val="#ppt_x"/>
                                              </p:val>
                                            </p:tav>
                                          </p:tavLst>
                                        </p:anim>
                                        <p:anim calcmode="lin" valueType="num" p14:bounceEnd="70000">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14:presetBounceEnd="70000">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14:bounceEnd="70000">
                                          <p:cBhvr additive="base">
                                            <p:cTn id="55" dur="500" fill="hold"/>
                                            <p:tgtEl>
                                              <p:spTgt spid="20"/>
                                            </p:tgtEl>
                                            <p:attrNameLst>
                                              <p:attrName>ppt_x</p:attrName>
                                            </p:attrNameLst>
                                          </p:cBhvr>
                                          <p:tavLst>
                                            <p:tav tm="0">
                                              <p:val>
                                                <p:strVal val="1+#ppt_w/2"/>
                                              </p:val>
                                            </p:tav>
                                            <p:tav tm="100000">
                                              <p:val>
                                                <p:strVal val="#ppt_x"/>
                                              </p:val>
                                            </p:tav>
                                          </p:tavLst>
                                        </p:anim>
                                        <p:anim calcmode="lin" valueType="num" p14:bounceEnd="70000">
                                          <p:cBhvr additive="base">
                                            <p:cTn id="56"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10" grpId="0" animBg="1"/>
          <p:bldP spid="12" grpId="0"/>
          <p:bldP spid="16" grpId="0"/>
          <p:bldP spid="17" grpId="0"/>
          <p:bldP spid="18" grpId="0"/>
          <p:bldP spid="19" grpId="0"/>
          <p:bldP spid="20" grpId="0"/>
          <p:bldP spid="2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par>
                              <p:cTn id="13" fill="hold">
                                <p:stCondLst>
                                  <p:cond delay="1000"/>
                                </p:stCondLst>
                                <p:childTnLst>
                                  <p:par>
                                    <p:cTn id="14" presetID="23" presetClass="entr" presetSubtype="36"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strVal val="(6*min(max(#ppt_w*#ppt_h,.3),1)-7.4)/-.7*#ppt_w"/>
                                              </p:val>
                                            </p:tav>
                                            <p:tav tm="100000">
                                              <p:val>
                                                <p:strVal val="#ppt_w"/>
                                              </p:val>
                                            </p:tav>
                                          </p:tavLst>
                                        </p:anim>
                                        <p:anim calcmode="lin" valueType="num">
                                          <p:cBhvr>
                                            <p:cTn id="17" dur="500" fill="hold"/>
                                            <p:tgtEl>
                                              <p:spTgt spid="2"/>
                                            </p:tgtEl>
                                            <p:attrNameLst>
                                              <p:attrName>ppt_h</p:attrName>
                                            </p:attrNameLst>
                                          </p:cBhvr>
                                          <p:tavLst>
                                            <p:tav tm="0">
                                              <p:val>
                                                <p:strVal val="(6*min(max(#ppt_w*#ppt_h,.3),1)-7.4)/-.7*#ppt_h"/>
                                              </p:val>
                                            </p:tav>
                                            <p:tav tm="100000">
                                              <p:val>
                                                <p:strVal val="#ppt_h"/>
                                              </p:val>
                                            </p:tav>
                                          </p:tavLst>
                                        </p:anim>
                                        <p:anim calcmode="lin" valueType="num">
                                          <p:cBhvr>
                                            <p:cTn id="18" dur="500" fill="hold"/>
                                            <p:tgtEl>
                                              <p:spTgt spid="2"/>
                                            </p:tgtEl>
                                            <p:attrNameLst>
                                              <p:attrName>ppt_x</p:attrName>
                                            </p:attrNameLst>
                                          </p:cBhvr>
                                          <p:tavLst>
                                            <p:tav tm="0">
                                              <p:val>
                                                <p:fltVal val="0.5"/>
                                              </p:val>
                                            </p:tav>
                                            <p:tav tm="100000">
                                              <p:val>
                                                <p:strVal val="#ppt_x"/>
                                              </p:val>
                                            </p:tav>
                                          </p:tavLst>
                                        </p:anim>
                                        <p:anim calcmode="lin" valueType="num">
                                          <p:cBhvr>
                                            <p:cTn id="19" dur="500" fill="hold"/>
                                            <p:tgtEl>
                                              <p:spTgt spid="2"/>
                                            </p:tgtEl>
                                            <p:attrNameLst>
                                              <p:attrName>ppt_y</p:attrName>
                                            </p:attrNameLst>
                                          </p:cBhvr>
                                          <p:tavLst>
                                            <p:tav tm="0">
                                              <p:val>
                                                <p:strVal val="1+(6*min(max(#ppt_w*#ppt_h,.3),1)-7.4)/-.7*#ppt_h/2"/>
                                              </p:val>
                                            </p:tav>
                                            <p:tav tm="100000">
                                              <p:val>
                                                <p:strVal val="#ppt_y"/>
                                              </p:val>
                                            </p:tav>
                                          </p:tavLst>
                                        </p:anim>
                                      </p:childTnLst>
                                    </p:cTn>
                                  </p:par>
                                </p:childTnLst>
                              </p:cTn>
                            </p:par>
                            <p:par>
                              <p:cTn id="20" fill="hold">
                                <p:stCondLst>
                                  <p:cond delay="1500"/>
                                </p:stCondLst>
                                <p:childTnLst>
                                  <p:par>
                                    <p:cTn id="21" presetID="21"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heel(1)">
                                          <p:cBhvr>
                                            <p:cTn id="23" dur="400"/>
                                            <p:tgtEl>
                                              <p:spTgt spid="3"/>
                                            </p:tgtEl>
                                          </p:cBhvr>
                                        </p:animEffect>
                                      </p:childTnLst>
                                    </p:cTn>
                                  </p:par>
                                  <p:par>
                                    <p:cTn id="24" presetID="21" presetClass="entr" presetSubtype="1" fill="hold" grpId="0" nodeType="withEffect">
                                      <p:stCondLst>
                                        <p:cond delay="100"/>
                                      </p:stCondLst>
                                      <p:childTnLst>
                                        <p:set>
                                          <p:cBhvr>
                                            <p:cTn id="25" dur="1" fill="hold">
                                              <p:stCondLst>
                                                <p:cond delay="0"/>
                                              </p:stCondLst>
                                            </p:cTn>
                                            <p:tgtEl>
                                              <p:spTgt spid="6"/>
                                            </p:tgtEl>
                                            <p:attrNameLst>
                                              <p:attrName>style.visibility</p:attrName>
                                            </p:attrNameLst>
                                          </p:cBhvr>
                                          <p:to>
                                            <p:strVal val="visible"/>
                                          </p:to>
                                        </p:set>
                                        <p:animEffect transition="in" filter="wheel(1)">
                                          <p:cBhvr>
                                            <p:cTn id="26" dur="400"/>
                                            <p:tgtEl>
                                              <p:spTgt spid="6"/>
                                            </p:tgtEl>
                                          </p:cBhvr>
                                        </p:animEffect>
                                      </p:childTnLst>
                                    </p:cTn>
                                  </p:par>
                                  <p:par>
                                    <p:cTn id="27" presetID="21" presetClass="entr" presetSubtype="1" fill="hold" grpId="0" nodeType="withEffect">
                                      <p:stCondLst>
                                        <p:cond delay="20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400"/>
                                            <p:tgtEl>
                                              <p:spTgt spid="7"/>
                                            </p:tgtEl>
                                          </p:cBhvr>
                                        </p:animEffect>
                                      </p:childTnLst>
                                    </p:cTn>
                                  </p:par>
                                  <p:par>
                                    <p:cTn id="30" presetID="21" presetClass="entr" presetSubtype="1" fill="hold" grpId="0" nodeType="withEffect">
                                      <p:stCondLst>
                                        <p:cond delay="300"/>
                                      </p:stCondLst>
                                      <p:childTnLst>
                                        <p:set>
                                          <p:cBhvr>
                                            <p:cTn id="31" dur="1" fill="hold">
                                              <p:stCondLst>
                                                <p:cond delay="0"/>
                                              </p:stCondLst>
                                            </p:cTn>
                                            <p:tgtEl>
                                              <p:spTgt spid="8"/>
                                            </p:tgtEl>
                                            <p:attrNameLst>
                                              <p:attrName>style.visibility</p:attrName>
                                            </p:attrNameLst>
                                          </p:cBhvr>
                                          <p:to>
                                            <p:strVal val="visible"/>
                                          </p:to>
                                        </p:set>
                                        <p:animEffect transition="in" filter="wheel(1)">
                                          <p:cBhvr>
                                            <p:cTn id="32" dur="400"/>
                                            <p:tgtEl>
                                              <p:spTgt spid="8"/>
                                            </p:tgtEl>
                                          </p:cBhvr>
                                        </p:animEffect>
                                      </p:childTnLst>
                                    </p:cTn>
                                  </p:par>
                                  <p:par>
                                    <p:cTn id="33" presetID="21" presetClass="entr" presetSubtype="1" fill="hold" grpId="0" nodeType="withEffect">
                                      <p:stCondLst>
                                        <p:cond delay="300"/>
                                      </p:stCondLst>
                                      <p:childTnLst>
                                        <p:set>
                                          <p:cBhvr>
                                            <p:cTn id="34" dur="1" fill="hold">
                                              <p:stCondLst>
                                                <p:cond delay="0"/>
                                              </p:stCondLst>
                                            </p:cTn>
                                            <p:tgtEl>
                                              <p:spTgt spid="10"/>
                                            </p:tgtEl>
                                            <p:attrNameLst>
                                              <p:attrName>style.visibility</p:attrName>
                                            </p:attrNameLst>
                                          </p:cBhvr>
                                          <p:to>
                                            <p:strVal val="visible"/>
                                          </p:to>
                                        </p:set>
                                        <p:animEffect transition="in" filter="wheel(1)">
                                          <p:cBhvr>
                                            <p:cTn id="35" dur="400"/>
                                            <p:tgtEl>
                                              <p:spTgt spid="10"/>
                                            </p:tgtEl>
                                          </p:cBhvr>
                                        </p:animEffect>
                                      </p:childTnLst>
                                    </p:cTn>
                                  </p:par>
                                </p:childTnLst>
                              </p:cTn>
                            </p:par>
                            <p:par>
                              <p:cTn id="36" fill="hold">
                                <p:stCondLst>
                                  <p:cond delay="2200"/>
                                </p:stCondLst>
                                <p:childTnLst>
                                  <p:par>
                                    <p:cTn id="37" presetID="2" presetClass="entr" presetSubtype="8"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0-#ppt_w/2"/>
                                              </p:val>
                                            </p:tav>
                                            <p:tav tm="100000">
                                              <p:val>
                                                <p:strVal val="#ppt_x"/>
                                              </p:val>
                                            </p:tav>
                                          </p:tavLst>
                                        </p:anim>
                                        <p:anim calcmode="lin" valueType="num">
                                          <p:cBhvr additive="base">
                                            <p:cTn id="40" dur="500" fill="hold"/>
                                            <p:tgtEl>
                                              <p:spTgt spid="16"/>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0-#ppt_w/2"/>
                                              </p:val>
                                            </p:tav>
                                            <p:tav tm="100000">
                                              <p:val>
                                                <p:strVal val="#ppt_x"/>
                                              </p:val>
                                            </p:tav>
                                          </p:tavLst>
                                        </p:anim>
                                        <p:anim calcmode="lin" valueType="num">
                                          <p:cBhvr additive="base">
                                            <p:cTn id="48" dur="500" fill="hold"/>
                                            <p:tgtEl>
                                              <p:spTgt spid="18"/>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1+#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1+#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10" grpId="0" animBg="1"/>
          <p:bldP spid="12" grpId="0"/>
          <p:bldP spid="16" grpId="0"/>
          <p:bldP spid="17" grpId="0"/>
          <p:bldP spid="18" grpId="0"/>
          <p:bldP spid="19" grpId="0"/>
          <p:bldP spid="20" grpId="0"/>
          <p:bldP spid="21"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4730" y="4427731"/>
            <a:ext cx="9607994" cy="3780420"/>
          </a:xfrm>
          <a:prstGeom prst="rect">
            <a:avLst/>
          </a:prstGeom>
          <a:effectLst>
            <a:outerShdw blurRad="571500" dist="431800" dir="4800000" algn="tl" rotWithShape="0">
              <a:prstClr val="black">
                <a:alpha val="45000"/>
              </a:prstClr>
            </a:outerShdw>
          </a:effectLst>
        </p:spPr>
      </p:pic>
      <p:sp>
        <p:nvSpPr>
          <p:cNvPr id="4" name="TextBox 64"/>
          <p:cNvSpPr txBox="1"/>
          <p:nvPr/>
        </p:nvSpPr>
        <p:spPr>
          <a:xfrm>
            <a:off x="4423309" y="2996952"/>
            <a:ext cx="3313728" cy="1015663"/>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ctr"/>
            <a:r>
              <a:rPr lang="zh-TW" altLang="en-US" sz="6000" b="1" spc="100" dirty="0">
                <a:latin typeface="+mj-ea"/>
                <a:ea typeface="+mj-ea"/>
              </a:rPr>
              <a:t>課本賞析</a:t>
            </a:r>
            <a:endParaRPr lang="en-US" altLang="zh-CN" sz="6000" b="1" spc="100" dirty="0">
              <a:latin typeface="+mj-ea"/>
              <a:ea typeface="+mj-ea"/>
            </a:endParaRPr>
          </a:p>
        </p:txBody>
      </p:sp>
      <p:sp>
        <p:nvSpPr>
          <p:cNvPr id="5" name="文本框 4"/>
          <p:cNvSpPr txBox="1"/>
          <p:nvPr/>
        </p:nvSpPr>
        <p:spPr>
          <a:xfrm>
            <a:off x="5167100" y="2347720"/>
            <a:ext cx="1826141" cy="584775"/>
          </a:xfrm>
          <a:prstGeom prst="rect">
            <a:avLst/>
          </a:prstGeom>
          <a:noFill/>
        </p:spPr>
        <p:txBody>
          <a:bodyPr wrap="none" rtlCol="0">
            <a:spAutoFit/>
          </a:bodyPr>
          <a:lstStyle/>
          <a:p>
            <a:pPr algn="ctr"/>
            <a:r>
              <a:rPr lang="zh-CN" altLang="en-US" sz="3200" dirty="0">
                <a:solidFill>
                  <a:schemeClr val="tx1">
                    <a:lumMod val="75000"/>
                    <a:lumOff val="25000"/>
                  </a:schemeClr>
                </a:solidFill>
                <a:latin typeface="+mj-ea"/>
                <a:ea typeface="+mj-ea"/>
              </a:rPr>
              <a:t>第一部</a:t>
            </a:r>
            <a:r>
              <a:rPr lang="zh-TW" altLang="en-US" sz="3200" dirty="0">
                <a:solidFill>
                  <a:schemeClr val="tx1">
                    <a:lumMod val="75000"/>
                    <a:lumOff val="25000"/>
                  </a:schemeClr>
                </a:solidFill>
                <a:latin typeface="+mj-ea"/>
                <a:ea typeface="+mj-ea"/>
              </a:rPr>
              <a:t>份</a:t>
            </a:r>
            <a:endParaRPr lang="zh-CN" altLang="en-US" sz="3200" dirty="0">
              <a:solidFill>
                <a:schemeClr val="tx1">
                  <a:lumMod val="75000"/>
                  <a:lumOff val="25000"/>
                </a:schemeClr>
              </a:solidFill>
              <a:latin typeface="+mj-ea"/>
              <a:ea typeface="+mj-ea"/>
            </a:endParaRPr>
          </a:p>
        </p:txBody>
      </p:sp>
      <p:sp>
        <p:nvSpPr>
          <p:cNvPr id="15" name="任意多边形 14"/>
          <p:cNvSpPr/>
          <p:nvPr/>
        </p:nvSpPr>
        <p:spPr>
          <a:xfrm>
            <a:off x="3753224" y="1673609"/>
            <a:ext cx="4807725" cy="3008458"/>
          </a:xfrm>
          <a:custGeom>
            <a:avLst/>
            <a:gdLst>
              <a:gd name="connsiteX0" fmla="*/ 1898965 w 4807725"/>
              <a:gd name="connsiteY0" fmla="*/ 2960016 h 3008458"/>
              <a:gd name="connsiteX1" fmla="*/ 1995255 w 4807725"/>
              <a:gd name="connsiteY1" fmla="*/ 2965055 h 3008458"/>
              <a:gd name="connsiteX2" fmla="*/ 2110137 w 4807725"/>
              <a:gd name="connsiteY2" fmla="*/ 2960720 h 3008458"/>
              <a:gd name="connsiteX3" fmla="*/ 2361902 w 4807725"/>
              <a:gd name="connsiteY3" fmla="*/ 2972057 h 3008458"/>
              <a:gd name="connsiteX4" fmla="*/ 2565419 w 4807725"/>
              <a:gd name="connsiteY4" fmla="*/ 2973677 h 3008458"/>
              <a:gd name="connsiteX5" fmla="*/ 2426597 w 4807725"/>
              <a:gd name="connsiteY5" fmla="*/ 2974322 h 3008458"/>
              <a:gd name="connsiteX6" fmla="*/ 1928149 w 4807725"/>
              <a:gd name="connsiteY6" fmla="*/ 2973270 h 3008458"/>
              <a:gd name="connsiteX7" fmla="*/ 1424263 w 4807725"/>
              <a:gd name="connsiteY7" fmla="*/ 2997254 h 3008458"/>
              <a:gd name="connsiteX8" fmla="*/ 957900 w 4807725"/>
              <a:gd name="connsiteY8" fmla="*/ 2993541 h 3008458"/>
              <a:gd name="connsiteX9" fmla="*/ 967369 w 4807725"/>
              <a:gd name="connsiteY9" fmla="*/ 2974953 h 3008458"/>
              <a:gd name="connsiteX10" fmla="*/ 1293824 w 4807725"/>
              <a:gd name="connsiteY10" fmla="*/ 2977552 h 3008458"/>
              <a:gd name="connsiteX11" fmla="*/ 1629747 w 4807725"/>
              <a:gd name="connsiteY11" fmla="*/ 2961562 h 3008458"/>
              <a:gd name="connsiteX12" fmla="*/ 1787608 w 4807725"/>
              <a:gd name="connsiteY12" fmla="*/ 2960656 h 3008458"/>
              <a:gd name="connsiteX13" fmla="*/ 1792405 w 4807725"/>
              <a:gd name="connsiteY13" fmla="*/ 2961107 h 3008458"/>
              <a:gd name="connsiteX14" fmla="*/ 1815460 w 4807725"/>
              <a:gd name="connsiteY14" fmla="*/ 2960496 h 3008458"/>
              <a:gd name="connsiteX15" fmla="*/ 1258838 w 4807725"/>
              <a:gd name="connsiteY15" fmla="*/ 2936138 h 3008458"/>
              <a:gd name="connsiteX16" fmla="*/ 1219490 w 4807725"/>
              <a:gd name="connsiteY16" fmla="*/ 2939632 h 3008458"/>
              <a:gd name="connsiteX17" fmla="*/ 990865 w 4807725"/>
              <a:gd name="connsiteY17" fmla="*/ 2951809 h 3008458"/>
              <a:gd name="connsiteX18" fmla="*/ 859723 w 4807725"/>
              <a:gd name="connsiteY18" fmla="*/ 2947849 h 3008458"/>
              <a:gd name="connsiteX19" fmla="*/ 794242 w 4807725"/>
              <a:gd name="connsiteY19" fmla="*/ 2943845 h 3008458"/>
              <a:gd name="connsiteX20" fmla="*/ 839956 w 4807725"/>
              <a:gd name="connsiteY20" fmla="*/ 2940693 h 3008458"/>
              <a:gd name="connsiteX21" fmla="*/ 972282 w 4807725"/>
              <a:gd name="connsiteY21" fmla="*/ 2942330 h 3008458"/>
              <a:gd name="connsiteX22" fmla="*/ 1120958 w 4807725"/>
              <a:gd name="connsiteY22" fmla="*/ 2940597 h 3008458"/>
              <a:gd name="connsiteX23" fmla="*/ 3481733 w 4807725"/>
              <a:gd name="connsiteY23" fmla="*/ 2931248 h 3008458"/>
              <a:gd name="connsiteX24" fmla="*/ 3593607 w 4807725"/>
              <a:gd name="connsiteY24" fmla="*/ 2937601 h 3008458"/>
              <a:gd name="connsiteX25" fmla="*/ 3419025 w 4807725"/>
              <a:gd name="connsiteY25" fmla="*/ 2950727 h 3008458"/>
              <a:gd name="connsiteX26" fmla="*/ 3264081 w 4807725"/>
              <a:gd name="connsiteY26" fmla="*/ 2957532 h 3008458"/>
              <a:gd name="connsiteX27" fmla="*/ 3103127 w 4807725"/>
              <a:gd name="connsiteY27" fmla="*/ 2959002 h 3008458"/>
              <a:gd name="connsiteX28" fmla="*/ 2956435 w 4807725"/>
              <a:gd name="connsiteY28" fmla="*/ 2955282 h 3008458"/>
              <a:gd name="connsiteX29" fmla="*/ 3146175 w 4807725"/>
              <a:gd name="connsiteY29" fmla="*/ 2952054 h 3008458"/>
              <a:gd name="connsiteX30" fmla="*/ 3391779 w 4807725"/>
              <a:gd name="connsiteY30" fmla="*/ 2939939 h 3008458"/>
              <a:gd name="connsiteX31" fmla="*/ 4396877 w 4807725"/>
              <a:gd name="connsiteY31" fmla="*/ 2921907 h 3008458"/>
              <a:gd name="connsiteX32" fmla="*/ 4393921 w 4807725"/>
              <a:gd name="connsiteY32" fmla="*/ 2923129 h 3008458"/>
              <a:gd name="connsiteX33" fmla="*/ 4320984 w 4807725"/>
              <a:gd name="connsiteY33" fmla="*/ 2940994 h 3008458"/>
              <a:gd name="connsiteX34" fmla="*/ 3910370 w 4807725"/>
              <a:gd name="connsiteY34" fmla="*/ 2965721 h 3008458"/>
              <a:gd name="connsiteX35" fmla="*/ 3387901 w 4807725"/>
              <a:gd name="connsiteY35" fmla="*/ 2980225 h 3008458"/>
              <a:gd name="connsiteX36" fmla="*/ 2874902 w 4807725"/>
              <a:gd name="connsiteY36" fmla="*/ 2976141 h 3008458"/>
              <a:gd name="connsiteX37" fmla="*/ 2565419 w 4807725"/>
              <a:gd name="connsiteY37" fmla="*/ 2973677 h 3008458"/>
              <a:gd name="connsiteX38" fmla="*/ 2935564 w 4807725"/>
              <a:gd name="connsiteY38" fmla="*/ 2971958 h 3008458"/>
              <a:gd name="connsiteX39" fmla="*/ 3264081 w 4807725"/>
              <a:gd name="connsiteY39" fmla="*/ 2957532 h 3008458"/>
              <a:gd name="connsiteX40" fmla="*/ 3358932 w 4807725"/>
              <a:gd name="connsiteY40" fmla="*/ 2956665 h 3008458"/>
              <a:gd name="connsiteX41" fmla="*/ 3873204 w 4807725"/>
              <a:gd name="connsiteY41" fmla="*/ 2946761 h 3008458"/>
              <a:gd name="connsiteX42" fmla="*/ 3954468 w 4807725"/>
              <a:gd name="connsiteY42" fmla="*/ 2942353 h 3008458"/>
              <a:gd name="connsiteX43" fmla="*/ 4036867 w 4807725"/>
              <a:gd name="connsiteY43" fmla="*/ 2941454 h 3008458"/>
              <a:gd name="connsiteX44" fmla="*/ 4120412 w 4807725"/>
              <a:gd name="connsiteY44" fmla="*/ 2944063 h 3008458"/>
              <a:gd name="connsiteX45" fmla="*/ 4302400 w 4807725"/>
              <a:gd name="connsiteY45" fmla="*/ 2931514 h 3008458"/>
              <a:gd name="connsiteX46" fmla="*/ 4305062 w 4807725"/>
              <a:gd name="connsiteY46" fmla="*/ 2930842 h 3008458"/>
              <a:gd name="connsiteX47" fmla="*/ 4363063 w 4807725"/>
              <a:gd name="connsiteY47" fmla="*/ 2927331 h 3008458"/>
              <a:gd name="connsiteX48" fmla="*/ 1493078 w 4807725"/>
              <a:gd name="connsiteY48" fmla="*/ 2920857 h 3008458"/>
              <a:gd name="connsiteX49" fmla="*/ 1557263 w 4807725"/>
              <a:gd name="connsiteY49" fmla="*/ 2926070 h 3008458"/>
              <a:gd name="connsiteX50" fmla="*/ 1565186 w 4807725"/>
              <a:gd name="connsiteY50" fmla="*/ 2930687 h 3008458"/>
              <a:gd name="connsiteX51" fmla="*/ 1437506 w 4807725"/>
              <a:gd name="connsiteY51" fmla="*/ 2942534 h 3008458"/>
              <a:gd name="connsiteX52" fmla="*/ 1280153 w 4807725"/>
              <a:gd name="connsiteY52" fmla="*/ 2935449 h 3008458"/>
              <a:gd name="connsiteX53" fmla="*/ 1258838 w 4807725"/>
              <a:gd name="connsiteY53" fmla="*/ 2936138 h 3008458"/>
              <a:gd name="connsiteX54" fmla="*/ 1400339 w 4807725"/>
              <a:gd name="connsiteY54" fmla="*/ 2923574 h 3008458"/>
              <a:gd name="connsiteX55" fmla="*/ 1438401 w 4807725"/>
              <a:gd name="connsiteY55" fmla="*/ 2922431 h 3008458"/>
              <a:gd name="connsiteX56" fmla="*/ 1472129 w 4807725"/>
              <a:gd name="connsiteY56" fmla="*/ 2922323 h 3008458"/>
              <a:gd name="connsiteX57" fmla="*/ 1590737 w 4807725"/>
              <a:gd name="connsiteY57" fmla="*/ 2920626 h 3008458"/>
              <a:gd name="connsiteX58" fmla="*/ 1591884 w 4807725"/>
              <a:gd name="connsiteY58" fmla="*/ 2920630 h 3008458"/>
              <a:gd name="connsiteX59" fmla="*/ 1616437 w 4807725"/>
              <a:gd name="connsiteY59" fmla="*/ 2929523 h 3008458"/>
              <a:gd name="connsiteX60" fmla="*/ 1853815 w 4807725"/>
              <a:gd name="connsiteY60" fmla="*/ 2935350 h 3008458"/>
              <a:gd name="connsiteX61" fmla="*/ 2072970 w 4807725"/>
              <a:gd name="connsiteY61" fmla="*/ 2941760 h 3008458"/>
              <a:gd name="connsiteX62" fmla="*/ 2338762 w 4807725"/>
              <a:gd name="connsiteY62" fmla="*/ 2948543 h 3008458"/>
              <a:gd name="connsiteX63" fmla="*/ 2851761 w 4807725"/>
              <a:gd name="connsiteY63" fmla="*/ 2952627 h 3008458"/>
              <a:gd name="connsiteX64" fmla="*/ 2956435 w 4807725"/>
              <a:gd name="connsiteY64" fmla="*/ 2955282 h 3008458"/>
              <a:gd name="connsiteX65" fmla="*/ 2898008 w 4807725"/>
              <a:gd name="connsiteY65" fmla="*/ 2956276 h 3008458"/>
              <a:gd name="connsiteX66" fmla="*/ 2651189 w 4807725"/>
              <a:gd name="connsiteY66" fmla="*/ 2955696 h 3008458"/>
              <a:gd name="connsiteX67" fmla="*/ 1898965 w 4807725"/>
              <a:gd name="connsiteY67" fmla="*/ 2960016 h 3008458"/>
              <a:gd name="connsiteX68" fmla="*/ 1876955 w 4807725"/>
              <a:gd name="connsiteY68" fmla="*/ 2958864 h 3008458"/>
              <a:gd name="connsiteX69" fmla="*/ 1815460 w 4807725"/>
              <a:gd name="connsiteY69" fmla="*/ 2960496 h 3008458"/>
              <a:gd name="connsiteX70" fmla="*/ 1787608 w 4807725"/>
              <a:gd name="connsiteY70" fmla="*/ 2960656 h 3008458"/>
              <a:gd name="connsiteX71" fmla="*/ 1704437 w 4807725"/>
              <a:gd name="connsiteY71" fmla="*/ 2952825 h 3008458"/>
              <a:gd name="connsiteX72" fmla="*/ 1572090 w 4807725"/>
              <a:gd name="connsiteY72" fmla="*/ 2934711 h 3008458"/>
              <a:gd name="connsiteX73" fmla="*/ 1565186 w 4807725"/>
              <a:gd name="connsiteY73" fmla="*/ 2930687 h 3008458"/>
              <a:gd name="connsiteX74" fmla="*/ 1588024 w 4807725"/>
              <a:gd name="connsiteY74" fmla="*/ 2928568 h 3008458"/>
              <a:gd name="connsiteX75" fmla="*/ 1547666 w 4807725"/>
              <a:gd name="connsiteY75" fmla="*/ 2920477 h 3008458"/>
              <a:gd name="connsiteX76" fmla="*/ 1585439 w 4807725"/>
              <a:gd name="connsiteY76" fmla="*/ 2920608 h 3008458"/>
              <a:gd name="connsiteX77" fmla="*/ 1585745 w 4807725"/>
              <a:gd name="connsiteY77" fmla="*/ 2921550 h 3008458"/>
              <a:gd name="connsiteX78" fmla="*/ 1588024 w 4807725"/>
              <a:gd name="connsiteY78" fmla="*/ 2928568 h 3008458"/>
              <a:gd name="connsiteX79" fmla="*/ 1557263 w 4807725"/>
              <a:gd name="connsiteY79" fmla="*/ 2926070 h 3008458"/>
              <a:gd name="connsiteX80" fmla="*/ 1135687 w 4807725"/>
              <a:gd name="connsiteY80" fmla="*/ 2920300 h 3008458"/>
              <a:gd name="connsiteX81" fmla="*/ 1236460 w 4807725"/>
              <a:gd name="connsiteY81" fmla="*/ 2921363 h 3008458"/>
              <a:gd name="connsiteX82" fmla="*/ 1168297 w 4807725"/>
              <a:gd name="connsiteY82" fmla="*/ 2925226 h 3008458"/>
              <a:gd name="connsiteX83" fmla="*/ 792455 w 4807725"/>
              <a:gd name="connsiteY83" fmla="*/ 2929451 h 3008458"/>
              <a:gd name="connsiteX84" fmla="*/ 740018 w 4807725"/>
              <a:gd name="connsiteY84" fmla="*/ 2923973 h 3008458"/>
              <a:gd name="connsiteX85" fmla="*/ 893739 w 4807725"/>
              <a:gd name="connsiteY85" fmla="*/ 2921290 h 3008458"/>
              <a:gd name="connsiteX86" fmla="*/ 1135687 w 4807725"/>
              <a:gd name="connsiteY86" fmla="*/ 2920300 h 3008458"/>
              <a:gd name="connsiteX87" fmla="*/ 2408939 w 4807725"/>
              <a:gd name="connsiteY87" fmla="*/ 2919939 h 3008458"/>
              <a:gd name="connsiteX88" fmla="*/ 2701463 w 4807725"/>
              <a:gd name="connsiteY88" fmla="*/ 2922915 h 3008458"/>
              <a:gd name="connsiteX89" fmla="*/ 2534776 w 4807725"/>
              <a:gd name="connsiteY89" fmla="*/ 2931439 h 3008458"/>
              <a:gd name="connsiteX90" fmla="*/ 2037512 w 4807725"/>
              <a:gd name="connsiteY90" fmla="*/ 2928063 h 3008458"/>
              <a:gd name="connsiteX91" fmla="*/ 1873587 w 4807725"/>
              <a:gd name="connsiteY91" fmla="*/ 2921609 h 3008458"/>
              <a:gd name="connsiteX92" fmla="*/ 1895895 w 4807725"/>
              <a:gd name="connsiteY92" fmla="*/ 2921687 h 3008458"/>
              <a:gd name="connsiteX93" fmla="*/ 2408939 w 4807725"/>
              <a:gd name="connsiteY93" fmla="*/ 2919939 h 3008458"/>
              <a:gd name="connsiteX94" fmla="*/ 1269180 w 4807725"/>
              <a:gd name="connsiteY94" fmla="*/ 2919509 h 3008458"/>
              <a:gd name="connsiteX95" fmla="*/ 1375882 w 4807725"/>
              <a:gd name="connsiteY95" fmla="*/ 2919880 h 3008458"/>
              <a:gd name="connsiteX96" fmla="*/ 1500842 w 4807725"/>
              <a:gd name="connsiteY96" fmla="*/ 2920314 h 3008458"/>
              <a:gd name="connsiteX97" fmla="*/ 1493078 w 4807725"/>
              <a:gd name="connsiteY97" fmla="*/ 2920857 h 3008458"/>
              <a:gd name="connsiteX98" fmla="*/ 1492473 w 4807725"/>
              <a:gd name="connsiteY98" fmla="*/ 2920808 h 3008458"/>
              <a:gd name="connsiteX99" fmla="*/ 1438401 w 4807725"/>
              <a:gd name="connsiteY99" fmla="*/ 2922431 h 3008458"/>
              <a:gd name="connsiteX100" fmla="*/ 1361286 w 4807725"/>
              <a:gd name="connsiteY100" fmla="*/ 2922680 h 3008458"/>
              <a:gd name="connsiteX101" fmla="*/ 1236460 w 4807725"/>
              <a:gd name="connsiteY101" fmla="*/ 2921363 h 3008458"/>
              <a:gd name="connsiteX102" fmla="*/ 1584589 w 4807725"/>
              <a:gd name="connsiteY102" fmla="*/ 2917988 h 3008458"/>
              <a:gd name="connsiteX103" fmla="*/ 1590863 w 4807725"/>
              <a:gd name="connsiteY103" fmla="*/ 2920260 h 3008458"/>
              <a:gd name="connsiteX104" fmla="*/ 1590737 w 4807725"/>
              <a:gd name="connsiteY104" fmla="*/ 2920626 h 3008458"/>
              <a:gd name="connsiteX105" fmla="*/ 1585439 w 4807725"/>
              <a:gd name="connsiteY105" fmla="*/ 2920608 h 3008458"/>
              <a:gd name="connsiteX106" fmla="*/ 1542398 w 4807725"/>
              <a:gd name="connsiteY106" fmla="*/ 2917407 h 3008458"/>
              <a:gd name="connsiteX107" fmla="*/ 1547666 w 4807725"/>
              <a:gd name="connsiteY107" fmla="*/ 2920477 h 3008458"/>
              <a:gd name="connsiteX108" fmla="*/ 1500842 w 4807725"/>
              <a:gd name="connsiteY108" fmla="*/ 2920314 h 3008458"/>
              <a:gd name="connsiteX109" fmla="*/ 1590137 w 4807725"/>
              <a:gd name="connsiteY109" fmla="*/ 2915033 h 3008458"/>
              <a:gd name="connsiteX110" fmla="*/ 1789161 w 4807725"/>
              <a:gd name="connsiteY110" fmla="*/ 2918285 h 3008458"/>
              <a:gd name="connsiteX111" fmla="*/ 1873587 w 4807725"/>
              <a:gd name="connsiteY111" fmla="*/ 2921609 h 3008458"/>
              <a:gd name="connsiteX112" fmla="*/ 1591884 w 4807725"/>
              <a:gd name="connsiteY112" fmla="*/ 2920630 h 3008458"/>
              <a:gd name="connsiteX113" fmla="*/ 1590863 w 4807725"/>
              <a:gd name="connsiteY113" fmla="*/ 2920260 h 3008458"/>
              <a:gd name="connsiteX114" fmla="*/ 1591005 w 4807725"/>
              <a:gd name="connsiteY114" fmla="*/ 2919843 h 3008458"/>
              <a:gd name="connsiteX115" fmla="*/ 1578941 w 4807725"/>
              <a:gd name="connsiteY115" fmla="*/ 2914850 h 3008458"/>
              <a:gd name="connsiteX116" fmla="*/ 1583594 w 4807725"/>
              <a:gd name="connsiteY116" fmla="*/ 2914926 h 3008458"/>
              <a:gd name="connsiteX117" fmla="*/ 1584589 w 4807725"/>
              <a:gd name="connsiteY117" fmla="*/ 2917988 h 3008458"/>
              <a:gd name="connsiteX118" fmla="*/ 1579647 w 4807725"/>
              <a:gd name="connsiteY118" fmla="*/ 2916198 h 3008458"/>
              <a:gd name="connsiteX119" fmla="*/ 1577617 w 4807725"/>
              <a:gd name="connsiteY119" fmla="*/ 2914943 h 3008458"/>
              <a:gd name="connsiteX120" fmla="*/ 1583467 w 4807725"/>
              <a:gd name="connsiteY120" fmla="*/ 2914533 h 3008458"/>
              <a:gd name="connsiteX121" fmla="*/ 1590096 w 4807725"/>
              <a:gd name="connsiteY121" fmla="*/ 2914805 h 3008458"/>
              <a:gd name="connsiteX122" fmla="*/ 1590137 w 4807725"/>
              <a:gd name="connsiteY122" fmla="*/ 2915033 h 3008458"/>
              <a:gd name="connsiteX123" fmla="*/ 1583594 w 4807725"/>
              <a:gd name="connsiteY123" fmla="*/ 2914926 h 3008458"/>
              <a:gd name="connsiteX124" fmla="*/ 1536830 w 4807725"/>
              <a:gd name="connsiteY124" fmla="*/ 2914162 h 3008458"/>
              <a:gd name="connsiteX125" fmla="*/ 1577427 w 4807725"/>
              <a:gd name="connsiteY125" fmla="*/ 2914825 h 3008458"/>
              <a:gd name="connsiteX126" fmla="*/ 1577617 w 4807725"/>
              <a:gd name="connsiteY126" fmla="*/ 2914943 h 3008458"/>
              <a:gd name="connsiteX127" fmla="*/ 1542398 w 4807725"/>
              <a:gd name="connsiteY127" fmla="*/ 2917407 h 3008458"/>
              <a:gd name="connsiteX128" fmla="*/ 1575364 w 4807725"/>
              <a:gd name="connsiteY128" fmla="*/ 2913549 h 3008458"/>
              <a:gd name="connsiteX129" fmla="*/ 1583467 w 4807725"/>
              <a:gd name="connsiteY129" fmla="*/ 2914533 h 3008458"/>
              <a:gd name="connsiteX130" fmla="*/ 1578941 w 4807725"/>
              <a:gd name="connsiteY130" fmla="*/ 2914850 h 3008458"/>
              <a:gd name="connsiteX131" fmla="*/ 1577427 w 4807725"/>
              <a:gd name="connsiteY131" fmla="*/ 2914825 h 3008458"/>
              <a:gd name="connsiteX132" fmla="*/ 4384972 w 4807725"/>
              <a:gd name="connsiteY132" fmla="*/ 2909743 h 3008458"/>
              <a:gd name="connsiteX133" fmla="*/ 4379649 w 4807725"/>
              <a:gd name="connsiteY133" fmla="*/ 2912007 h 3008458"/>
              <a:gd name="connsiteX134" fmla="*/ 4305062 w 4807725"/>
              <a:gd name="connsiteY134" fmla="*/ 2930842 h 3008458"/>
              <a:gd name="connsiteX135" fmla="*/ 4150173 w 4807725"/>
              <a:gd name="connsiteY135" fmla="*/ 2940217 h 3008458"/>
              <a:gd name="connsiteX136" fmla="*/ 4036867 w 4807725"/>
              <a:gd name="connsiteY136" fmla="*/ 2941454 h 3008458"/>
              <a:gd name="connsiteX137" fmla="*/ 3995099 w 4807725"/>
              <a:gd name="connsiteY137" fmla="*/ 2940149 h 3008458"/>
              <a:gd name="connsiteX138" fmla="*/ 3954468 w 4807725"/>
              <a:gd name="connsiteY138" fmla="*/ 2942353 h 3008458"/>
              <a:gd name="connsiteX139" fmla="*/ 3933867 w 4807725"/>
              <a:gd name="connsiteY139" fmla="*/ 2942578 h 3008458"/>
              <a:gd name="connsiteX140" fmla="*/ 3687842 w 4807725"/>
              <a:gd name="connsiteY140" fmla="*/ 2942952 h 3008458"/>
              <a:gd name="connsiteX141" fmla="*/ 3593607 w 4807725"/>
              <a:gd name="connsiteY141" fmla="*/ 2937601 h 3008458"/>
              <a:gd name="connsiteX142" fmla="*/ 3661906 w 4807725"/>
              <a:gd name="connsiteY142" fmla="*/ 2932466 h 3008458"/>
              <a:gd name="connsiteX143" fmla="*/ 3773360 w 4807725"/>
              <a:gd name="connsiteY143" fmla="*/ 2919947 h 3008458"/>
              <a:gd name="connsiteX144" fmla="*/ 3844234 w 4807725"/>
              <a:gd name="connsiteY144" fmla="*/ 2923200 h 3008458"/>
              <a:gd name="connsiteX145" fmla="*/ 4097272 w 4807725"/>
              <a:gd name="connsiteY145" fmla="*/ 2920549 h 3008458"/>
              <a:gd name="connsiteX146" fmla="*/ 4297843 w 4807725"/>
              <a:gd name="connsiteY146" fmla="*/ 2917480 h 3008458"/>
              <a:gd name="connsiteX147" fmla="*/ 1536461 w 4807725"/>
              <a:gd name="connsiteY147" fmla="*/ 2908825 h 3008458"/>
              <a:gd name="connsiteX148" fmla="*/ 1545481 w 4807725"/>
              <a:gd name="connsiteY148" fmla="*/ 2909920 h 3008458"/>
              <a:gd name="connsiteX149" fmla="*/ 1536830 w 4807725"/>
              <a:gd name="connsiteY149" fmla="*/ 2914162 h 3008458"/>
              <a:gd name="connsiteX150" fmla="*/ 3008483 w 4807725"/>
              <a:gd name="connsiteY150" fmla="*/ 2907214 h 3008458"/>
              <a:gd name="connsiteX151" fmla="*/ 3598298 w 4807725"/>
              <a:gd name="connsiteY151" fmla="*/ 2911910 h 3008458"/>
              <a:gd name="connsiteX152" fmla="*/ 3658948 w 4807725"/>
              <a:gd name="connsiteY152" fmla="*/ 2914695 h 3008458"/>
              <a:gd name="connsiteX153" fmla="*/ 3630908 w 4807725"/>
              <a:gd name="connsiteY153" fmla="*/ 2916836 h 3008458"/>
              <a:gd name="connsiteX154" fmla="*/ 3481733 w 4807725"/>
              <a:gd name="connsiteY154" fmla="*/ 2931248 h 3008458"/>
              <a:gd name="connsiteX155" fmla="*/ 3448920 w 4807725"/>
              <a:gd name="connsiteY155" fmla="*/ 2929385 h 3008458"/>
              <a:gd name="connsiteX156" fmla="*/ 2935920 w 4807725"/>
              <a:gd name="connsiteY156" fmla="*/ 2925301 h 3008458"/>
              <a:gd name="connsiteX157" fmla="*/ 2701463 w 4807725"/>
              <a:gd name="connsiteY157" fmla="*/ 2922915 h 3008458"/>
              <a:gd name="connsiteX158" fmla="*/ 1546300 w 4807725"/>
              <a:gd name="connsiteY158" fmla="*/ 2895573 h 3008458"/>
              <a:gd name="connsiteX159" fmla="*/ 1575364 w 4807725"/>
              <a:gd name="connsiteY159" fmla="*/ 2913549 h 3008458"/>
              <a:gd name="connsiteX160" fmla="*/ 1545481 w 4807725"/>
              <a:gd name="connsiteY160" fmla="*/ 2909920 h 3008458"/>
              <a:gd name="connsiteX161" fmla="*/ 1548534 w 4807725"/>
              <a:gd name="connsiteY161" fmla="*/ 2908423 h 3008458"/>
              <a:gd name="connsiteX162" fmla="*/ 1546300 w 4807725"/>
              <a:gd name="connsiteY162" fmla="*/ 2895573 h 3008458"/>
              <a:gd name="connsiteX163" fmla="*/ 1546300 w 4807725"/>
              <a:gd name="connsiteY163" fmla="*/ 2895573 h 3008458"/>
              <a:gd name="connsiteX164" fmla="*/ 2572299 w 4807725"/>
              <a:gd name="connsiteY164" fmla="*/ 2903742 h 3008458"/>
              <a:gd name="connsiteX165" fmla="*/ 2674902 w 4807725"/>
              <a:gd name="connsiteY165" fmla="*/ 2904559 h 3008458"/>
              <a:gd name="connsiteX166" fmla="*/ 2404337 w 4807725"/>
              <a:gd name="connsiteY166" fmla="*/ 2911737 h 3008458"/>
              <a:gd name="connsiteX167" fmla="*/ 1546300 w 4807725"/>
              <a:gd name="connsiteY167" fmla="*/ 2895573 h 3008458"/>
              <a:gd name="connsiteX168" fmla="*/ 294594 w 4807725"/>
              <a:gd name="connsiteY168" fmla="*/ 2865211 h 3008458"/>
              <a:gd name="connsiteX169" fmla="*/ 315173 w 4807725"/>
              <a:gd name="connsiteY169" fmla="*/ 2876440 h 3008458"/>
              <a:gd name="connsiteX170" fmla="*/ 330203 w 4807725"/>
              <a:gd name="connsiteY170" fmla="*/ 2881261 h 3008458"/>
              <a:gd name="connsiteX171" fmla="*/ 340648 w 4807725"/>
              <a:gd name="connsiteY171" fmla="*/ 2889985 h 3008458"/>
              <a:gd name="connsiteX172" fmla="*/ 389506 w 4807725"/>
              <a:gd name="connsiteY172" fmla="*/ 2914360 h 3008458"/>
              <a:gd name="connsiteX173" fmla="*/ 513546 w 4807725"/>
              <a:gd name="connsiteY173" fmla="*/ 2932262 h 3008458"/>
              <a:gd name="connsiteX174" fmla="*/ 551650 w 4807725"/>
              <a:gd name="connsiteY174" fmla="*/ 2930303 h 3008458"/>
              <a:gd name="connsiteX175" fmla="*/ 631490 w 4807725"/>
              <a:gd name="connsiteY175" fmla="*/ 2937356 h 3008458"/>
              <a:gd name="connsiteX176" fmla="*/ 739101 w 4807725"/>
              <a:gd name="connsiteY176" fmla="*/ 2940473 h 3008458"/>
              <a:gd name="connsiteX177" fmla="*/ 794242 w 4807725"/>
              <a:gd name="connsiteY177" fmla="*/ 2943845 h 3008458"/>
              <a:gd name="connsiteX178" fmla="*/ 711048 w 4807725"/>
              <a:gd name="connsiteY178" fmla="*/ 2949582 h 3008458"/>
              <a:gd name="connsiteX179" fmla="*/ 477866 w 4807725"/>
              <a:gd name="connsiteY179" fmla="*/ 2947725 h 3008458"/>
              <a:gd name="connsiteX180" fmla="*/ 296589 w 4807725"/>
              <a:gd name="connsiteY180" fmla="*/ 2866960 h 3008458"/>
              <a:gd name="connsiteX181" fmla="*/ 284233 w 4807725"/>
              <a:gd name="connsiteY181" fmla="*/ 2837751 h 3008458"/>
              <a:gd name="connsiteX182" fmla="*/ 346989 w 4807725"/>
              <a:gd name="connsiteY182" fmla="*/ 2870715 h 3008458"/>
              <a:gd name="connsiteX183" fmla="*/ 561790 w 4807725"/>
              <a:gd name="connsiteY183" fmla="*/ 2912961 h 3008458"/>
              <a:gd name="connsiteX184" fmla="*/ 612445 w 4807725"/>
              <a:gd name="connsiteY184" fmla="*/ 2914669 h 3008458"/>
              <a:gd name="connsiteX185" fmla="*/ 622688 w 4807725"/>
              <a:gd name="connsiteY185" fmla="*/ 2916216 h 3008458"/>
              <a:gd name="connsiteX186" fmla="*/ 639506 w 4807725"/>
              <a:gd name="connsiteY186" fmla="*/ 2915582 h 3008458"/>
              <a:gd name="connsiteX187" fmla="*/ 669324 w 4807725"/>
              <a:gd name="connsiteY187" fmla="*/ 2916587 h 3008458"/>
              <a:gd name="connsiteX188" fmla="*/ 740018 w 4807725"/>
              <a:gd name="connsiteY188" fmla="*/ 2923973 h 3008458"/>
              <a:gd name="connsiteX189" fmla="*/ 641271 w 4807725"/>
              <a:gd name="connsiteY189" fmla="*/ 2925696 h 3008458"/>
              <a:gd name="connsiteX190" fmla="*/ 551650 w 4807725"/>
              <a:gd name="connsiteY190" fmla="*/ 2930303 h 3008458"/>
              <a:gd name="connsiteX191" fmla="*/ 521743 w 4807725"/>
              <a:gd name="connsiteY191" fmla="*/ 2927661 h 3008458"/>
              <a:gd name="connsiteX192" fmla="*/ 414693 w 4807725"/>
              <a:gd name="connsiteY192" fmla="*/ 2908363 h 3008458"/>
              <a:gd name="connsiteX193" fmla="*/ 330203 w 4807725"/>
              <a:gd name="connsiteY193" fmla="*/ 2881261 h 3008458"/>
              <a:gd name="connsiteX194" fmla="*/ 298432 w 4807725"/>
              <a:gd name="connsiteY194" fmla="*/ 2854726 h 3008458"/>
              <a:gd name="connsiteX195" fmla="*/ 138453 w 4807725"/>
              <a:gd name="connsiteY195" fmla="*/ 2809709 h 3008458"/>
              <a:gd name="connsiteX196" fmla="*/ 124426 w 4807725"/>
              <a:gd name="connsiteY196" fmla="*/ 2814263 h 3008458"/>
              <a:gd name="connsiteX197" fmla="*/ 138453 w 4807725"/>
              <a:gd name="connsiteY197" fmla="*/ 2809709 h 3008458"/>
              <a:gd name="connsiteX198" fmla="*/ 128210 w 4807725"/>
              <a:gd name="connsiteY198" fmla="*/ 2711762 h 3008458"/>
              <a:gd name="connsiteX199" fmla="*/ 144559 w 4807725"/>
              <a:gd name="connsiteY199" fmla="*/ 2745809 h 3008458"/>
              <a:gd name="connsiteX200" fmla="*/ 138453 w 4807725"/>
              <a:gd name="connsiteY200" fmla="*/ 2809709 h 3008458"/>
              <a:gd name="connsiteX201" fmla="*/ 127211 w 4807725"/>
              <a:gd name="connsiteY201" fmla="*/ 2738821 h 3008458"/>
              <a:gd name="connsiteX202" fmla="*/ 147875 w 4807725"/>
              <a:gd name="connsiteY202" fmla="*/ 2711111 h 3008458"/>
              <a:gd name="connsiteX203" fmla="*/ 171234 w 4807725"/>
              <a:gd name="connsiteY203" fmla="*/ 2753977 h 3008458"/>
              <a:gd name="connsiteX204" fmla="*/ 206370 w 4807725"/>
              <a:gd name="connsiteY204" fmla="*/ 2790747 h 3008458"/>
              <a:gd name="connsiteX205" fmla="*/ 243594 w 4807725"/>
              <a:gd name="connsiteY205" fmla="*/ 2815471 h 3008458"/>
              <a:gd name="connsiteX206" fmla="*/ 255617 w 4807725"/>
              <a:gd name="connsiteY206" fmla="*/ 2831055 h 3008458"/>
              <a:gd name="connsiteX207" fmla="*/ 294594 w 4807725"/>
              <a:gd name="connsiteY207" fmla="*/ 2865211 h 3008458"/>
              <a:gd name="connsiteX208" fmla="*/ 232731 w 4807725"/>
              <a:gd name="connsiteY208" fmla="*/ 2831456 h 3008458"/>
              <a:gd name="connsiteX209" fmla="*/ 157392 w 4807725"/>
              <a:gd name="connsiteY209" fmla="*/ 2772531 h 3008458"/>
              <a:gd name="connsiteX210" fmla="*/ 144559 w 4807725"/>
              <a:gd name="connsiteY210" fmla="*/ 2745809 h 3008458"/>
              <a:gd name="connsiteX211" fmla="*/ 107234 w 4807725"/>
              <a:gd name="connsiteY211" fmla="*/ 2612857 h 3008458"/>
              <a:gd name="connsiteX212" fmla="*/ 122076 w 4807725"/>
              <a:gd name="connsiteY212" fmla="*/ 2663765 h 3008458"/>
              <a:gd name="connsiteX213" fmla="*/ 129480 w 4807725"/>
              <a:gd name="connsiteY213" fmla="*/ 2677352 h 3008458"/>
              <a:gd name="connsiteX214" fmla="*/ 128210 w 4807725"/>
              <a:gd name="connsiteY214" fmla="*/ 2711762 h 3008458"/>
              <a:gd name="connsiteX215" fmla="*/ 120311 w 4807725"/>
              <a:gd name="connsiteY215" fmla="*/ 2695314 h 3008458"/>
              <a:gd name="connsiteX216" fmla="*/ 85922 w 4807725"/>
              <a:gd name="connsiteY216" fmla="*/ 2599831 h 3008458"/>
              <a:gd name="connsiteX217" fmla="*/ 115499 w 4807725"/>
              <a:gd name="connsiteY217" fmla="*/ 2685293 h 3008458"/>
              <a:gd name="connsiteX218" fmla="*/ 120311 w 4807725"/>
              <a:gd name="connsiteY218" fmla="*/ 2695314 h 3008458"/>
              <a:gd name="connsiteX219" fmla="*/ 127211 w 4807725"/>
              <a:gd name="connsiteY219" fmla="*/ 2738821 h 3008458"/>
              <a:gd name="connsiteX220" fmla="*/ 124426 w 4807725"/>
              <a:gd name="connsiteY220" fmla="*/ 2814263 h 3008458"/>
              <a:gd name="connsiteX221" fmla="*/ 89978 w 4807725"/>
              <a:gd name="connsiteY221" fmla="*/ 2639523 h 3008458"/>
              <a:gd name="connsiteX222" fmla="*/ 139422 w 4807725"/>
              <a:gd name="connsiteY222" fmla="*/ 2547806 h 3008458"/>
              <a:gd name="connsiteX223" fmla="*/ 232081 w 4807725"/>
              <a:gd name="connsiteY223" fmla="*/ 2763794 h 3008458"/>
              <a:gd name="connsiteX224" fmla="*/ 262396 w 4807725"/>
              <a:gd name="connsiteY224" fmla="*/ 2811643 h 3008458"/>
              <a:gd name="connsiteX225" fmla="*/ 284233 w 4807725"/>
              <a:gd name="connsiteY225" fmla="*/ 2837751 h 3008458"/>
              <a:gd name="connsiteX226" fmla="*/ 250309 w 4807725"/>
              <a:gd name="connsiteY226" fmla="*/ 2819931 h 3008458"/>
              <a:gd name="connsiteX227" fmla="*/ 243594 w 4807725"/>
              <a:gd name="connsiteY227" fmla="*/ 2815471 h 3008458"/>
              <a:gd name="connsiteX228" fmla="*/ 222567 w 4807725"/>
              <a:gd name="connsiteY228" fmla="*/ 2788215 h 3008458"/>
              <a:gd name="connsiteX229" fmla="*/ 176687 w 4807725"/>
              <a:gd name="connsiteY229" fmla="*/ 2688696 h 3008458"/>
              <a:gd name="connsiteX230" fmla="*/ 145163 w 4807725"/>
              <a:gd name="connsiteY230" fmla="*/ 2601595 h 3008458"/>
              <a:gd name="connsiteX231" fmla="*/ 144788 w 4807725"/>
              <a:gd name="connsiteY231" fmla="*/ 2590456 h 3008458"/>
              <a:gd name="connsiteX232" fmla="*/ 114890 w 4807725"/>
              <a:gd name="connsiteY232" fmla="*/ 2517953 h 3008458"/>
              <a:gd name="connsiteX233" fmla="*/ 145163 w 4807725"/>
              <a:gd name="connsiteY233" fmla="*/ 2601595 h 3008458"/>
              <a:gd name="connsiteX234" fmla="*/ 148589 w 4807725"/>
              <a:gd name="connsiteY234" fmla="*/ 2703637 h 3008458"/>
              <a:gd name="connsiteX235" fmla="*/ 147875 w 4807725"/>
              <a:gd name="connsiteY235" fmla="*/ 2711111 h 3008458"/>
              <a:gd name="connsiteX236" fmla="*/ 129480 w 4807725"/>
              <a:gd name="connsiteY236" fmla="*/ 2677352 h 3008458"/>
              <a:gd name="connsiteX237" fmla="*/ 129570 w 4807725"/>
              <a:gd name="connsiteY237" fmla="*/ 2674907 h 3008458"/>
              <a:gd name="connsiteX238" fmla="*/ 117091 w 4807725"/>
              <a:gd name="connsiteY238" fmla="*/ 2552908 h 3008458"/>
              <a:gd name="connsiteX239" fmla="*/ 4703995 w 4807725"/>
              <a:gd name="connsiteY239" fmla="*/ 2396904 h 3008458"/>
              <a:gd name="connsiteX240" fmla="*/ 4704217 w 4807725"/>
              <a:gd name="connsiteY240" fmla="*/ 2397881 h 3008458"/>
              <a:gd name="connsiteX241" fmla="*/ 4702900 w 4807725"/>
              <a:gd name="connsiteY241" fmla="*/ 2398110 h 3008458"/>
              <a:gd name="connsiteX242" fmla="*/ 4715742 w 4807725"/>
              <a:gd name="connsiteY242" fmla="*/ 2395879 h 3008458"/>
              <a:gd name="connsiteX243" fmla="*/ 4716177 w 4807725"/>
              <a:gd name="connsiteY243" fmla="*/ 2396765 h 3008458"/>
              <a:gd name="connsiteX244" fmla="*/ 4713009 w 4807725"/>
              <a:gd name="connsiteY244" fmla="*/ 2410342 h 3008458"/>
              <a:gd name="connsiteX245" fmla="*/ 4707457 w 4807725"/>
              <a:gd name="connsiteY245" fmla="*/ 2412144 h 3008458"/>
              <a:gd name="connsiteX246" fmla="*/ 4704217 w 4807725"/>
              <a:gd name="connsiteY246" fmla="*/ 2397881 h 3008458"/>
              <a:gd name="connsiteX247" fmla="*/ 4717120 w 4807725"/>
              <a:gd name="connsiteY247" fmla="*/ 2388383 h 3008458"/>
              <a:gd name="connsiteX248" fmla="*/ 4721483 w 4807725"/>
              <a:gd name="connsiteY248" fmla="*/ 2407590 h 3008458"/>
              <a:gd name="connsiteX249" fmla="*/ 4716177 w 4807725"/>
              <a:gd name="connsiteY249" fmla="*/ 2396765 h 3008458"/>
              <a:gd name="connsiteX250" fmla="*/ 4716926 w 4807725"/>
              <a:gd name="connsiteY250" fmla="*/ 2393555 h 3008458"/>
              <a:gd name="connsiteX251" fmla="*/ 4734553 w 4807725"/>
              <a:gd name="connsiteY251" fmla="*/ 2338544 h 3008458"/>
              <a:gd name="connsiteX252" fmla="*/ 4721127 w 4807725"/>
              <a:gd name="connsiteY252" fmla="*/ 2454247 h 3008458"/>
              <a:gd name="connsiteX253" fmla="*/ 4659042 w 4807725"/>
              <a:gd name="connsiteY253" fmla="*/ 2645060 h 3008458"/>
              <a:gd name="connsiteX254" fmla="*/ 4573816 w 4807725"/>
              <a:gd name="connsiteY254" fmla="*/ 2812358 h 3008458"/>
              <a:gd name="connsiteX255" fmla="*/ 4519022 w 4807725"/>
              <a:gd name="connsiteY255" fmla="*/ 2859238 h 3008458"/>
              <a:gd name="connsiteX256" fmla="*/ 4463840 w 4807725"/>
              <a:gd name="connsiteY256" fmla="*/ 2893335 h 3008458"/>
              <a:gd name="connsiteX257" fmla="*/ 4388268 w 4807725"/>
              <a:gd name="connsiteY257" fmla="*/ 2909451 h 3008458"/>
              <a:gd name="connsiteX258" fmla="*/ 4384972 w 4807725"/>
              <a:gd name="connsiteY258" fmla="*/ 2909743 h 3008458"/>
              <a:gd name="connsiteX259" fmla="*/ 4454368 w 4807725"/>
              <a:gd name="connsiteY259" fmla="*/ 2880231 h 3008458"/>
              <a:gd name="connsiteX260" fmla="*/ 4578728 w 4807725"/>
              <a:gd name="connsiteY260" fmla="*/ 2779735 h 3008458"/>
              <a:gd name="connsiteX261" fmla="*/ 4659397 w 4807725"/>
              <a:gd name="connsiteY261" fmla="*/ 2598403 h 3008458"/>
              <a:gd name="connsiteX262" fmla="*/ 4693422 w 4807725"/>
              <a:gd name="connsiteY262" fmla="*/ 2494271 h 3008458"/>
              <a:gd name="connsiteX263" fmla="*/ 4713009 w 4807725"/>
              <a:gd name="connsiteY263" fmla="*/ 2410342 h 3008458"/>
              <a:gd name="connsiteX264" fmla="*/ 4714470 w 4807725"/>
              <a:gd name="connsiteY264" fmla="*/ 2409867 h 3008458"/>
              <a:gd name="connsiteX265" fmla="*/ 4721483 w 4807725"/>
              <a:gd name="connsiteY265" fmla="*/ 2407590 h 3008458"/>
              <a:gd name="connsiteX266" fmla="*/ 4688536 w 4807725"/>
              <a:gd name="connsiteY266" fmla="*/ 2328846 h 3008458"/>
              <a:gd name="connsiteX267" fmla="*/ 4694117 w 4807725"/>
              <a:gd name="connsiteY267" fmla="*/ 2353415 h 3008458"/>
              <a:gd name="connsiteX268" fmla="*/ 4688671 w 4807725"/>
              <a:gd name="connsiteY268" fmla="*/ 2448302 h 3008458"/>
              <a:gd name="connsiteX269" fmla="*/ 4645371 w 4807725"/>
              <a:gd name="connsiteY269" fmla="*/ 2602957 h 3008458"/>
              <a:gd name="connsiteX270" fmla="*/ 4522978 w 4807725"/>
              <a:gd name="connsiteY270" fmla="*/ 2751295 h 3008458"/>
              <a:gd name="connsiteX271" fmla="*/ 4345191 w 4807725"/>
              <a:gd name="connsiteY271" fmla="*/ 2824536 h 3008458"/>
              <a:gd name="connsiteX272" fmla="*/ 3906169 w 4807725"/>
              <a:gd name="connsiteY272" fmla="*/ 2905029 h 3008458"/>
              <a:gd name="connsiteX273" fmla="*/ 3773360 w 4807725"/>
              <a:gd name="connsiteY273" fmla="*/ 2919947 h 3008458"/>
              <a:gd name="connsiteX274" fmla="*/ 3658948 w 4807725"/>
              <a:gd name="connsiteY274" fmla="*/ 2914695 h 3008458"/>
              <a:gd name="connsiteX275" fmla="*/ 3872990 w 4807725"/>
              <a:gd name="connsiteY275" fmla="*/ 2898349 h 3008458"/>
              <a:gd name="connsiteX276" fmla="*/ 4111654 w 4807725"/>
              <a:gd name="connsiteY276" fmla="*/ 2869337 h 3008458"/>
              <a:gd name="connsiteX277" fmla="*/ 4326608 w 4807725"/>
              <a:gd name="connsiteY277" fmla="*/ 2815056 h 3008458"/>
              <a:gd name="connsiteX278" fmla="*/ 4518421 w 4807725"/>
              <a:gd name="connsiteY278" fmla="*/ 2737261 h 3008458"/>
              <a:gd name="connsiteX279" fmla="*/ 4689229 w 4807725"/>
              <a:gd name="connsiteY279" fmla="*/ 2356007 h 3008458"/>
              <a:gd name="connsiteX280" fmla="*/ 88343 w 4807725"/>
              <a:gd name="connsiteY280" fmla="*/ 2326940 h 3008458"/>
              <a:gd name="connsiteX281" fmla="*/ 105440 w 4807725"/>
              <a:gd name="connsiteY281" fmla="*/ 2427488 h 3008458"/>
              <a:gd name="connsiteX282" fmla="*/ 110317 w 4807725"/>
              <a:gd name="connsiteY282" fmla="*/ 2445326 h 3008458"/>
              <a:gd name="connsiteX283" fmla="*/ 114890 w 4807725"/>
              <a:gd name="connsiteY283" fmla="*/ 2517953 h 3008458"/>
              <a:gd name="connsiteX284" fmla="*/ 101320 w 4807725"/>
              <a:gd name="connsiteY284" fmla="*/ 2480458 h 3008458"/>
              <a:gd name="connsiteX285" fmla="*/ 93881 w 4807725"/>
              <a:gd name="connsiteY285" fmla="*/ 2445595 h 3008458"/>
              <a:gd name="connsiteX286" fmla="*/ 88753 w 4807725"/>
              <a:gd name="connsiteY286" fmla="*/ 2370124 h 3008458"/>
              <a:gd name="connsiteX287" fmla="*/ 4719546 w 4807725"/>
              <a:gd name="connsiteY287" fmla="*/ 2323866 h 3008458"/>
              <a:gd name="connsiteX288" fmla="*/ 4717120 w 4807725"/>
              <a:gd name="connsiteY288" fmla="*/ 2388383 h 3008458"/>
              <a:gd name="connsiteX289" fmla="*/ 4713361 w 4807725"/>
              <a:gd name="connsiteY289" fmla="*/ 2371831 h 3008458"/>
              <a:gd name="connsiteX290" fmla="*/ 4697550 w 4807725"/>
              <a:gd name="connsiteY290" fmla="*/ 2293602 h 3008458"/>
              <a:gd name="connsiteX291" fmla="*/ 4698921 w 4807725"/>
              <a:gd name="connsiteY291" fmla="*/ 2308257 h 3008458"/>
              <a:gd name="connsiteX292" fmla="*/ 4713361 w 4807725"/>
              <a:gd name="connsiteY292" fmla="*/ 2371831 h 3008458"/>
              <a:gd name="connsiteX293" fmla="*/ 4712369 w 4807725"/>
              <a:gd name="connsiteY293" fmla="*/ 2379521 h 3008458"/>
              <a:gd name="connsiteX294" fmla="*/ 4712894 w 4807725"/>
              <a:gd name="connsiteY294" fmla="*/ 2387108 h 3008458"/>
              <a:gd name="connsiteX295" fmla="*/ 4703995 w 4807725"/>
              <a:gd name="connsiteY295" fmla="*/ 2396904 h 3008458"/>
              <a:gd name="connsiteX296" fmla="*/ 4694117 w 4807725"/>
              <a:gd name="connsiteY296" fmla="*/ 2353415 h 3008458"/>
              <a:gd name="connsiteX297" fmla="*/ 67541 w 4807725"/>
              <a:gd name="connsiteY297" fmla="*/ 2253087 h 3008458"/>
              <a:gd name="connsiteX298" fmla="*/ 68033 w 4807725"/>
              <a:gd name="connsiteY298" fmla="*/ 2258557 h 3008458"/>
              <a:gd name="connsiteX299" fmla="*/ 78101 w 4807725"/>
              <a:gd name="connsiteY299" fmla="*/ 2371643 h 3008458"/>
              <a:gd name="connsiteX300" fmla="*/ 93881 w 4807725"/>
              <a:gd name="connsiteY300" fmla="*/ 2445595 h 3008458"/>
              <a:gd name="connsiteX301" fmla="*/ 103757 w 4807725"/>
              <a:gd name="connsiteY301" fmla="*/ 2590931 h 3008458"/>
              <a:gd name="connsiteX302" fmla="*/ 107234 w 4807725"/>
              <a:gd name="connsiteY302" fmla="*/ 2612857 h 3008458"/>
              <a:gd name="connsiteX303" fmla="*/ 92249 w 4807725"/>
              <a:gd name="connsiteY303" fmla="*/ 2561458 h 3008458"/>
              <a:gd name="connsiteX304" fmla="*/ 71940 w 4807725"/>
              <a:gd name="connsiteY304" fmla="*/ 2462972 h 3008458"/>
              <a:gd name="connsiteX305" fmla="*/ 71736 w 4807725"/>
              <a:gd name="connsiteY305" fmla="*/ 2460976 h 3008458"/>
              <a:gd name="connsiteX306" fmla="*/ 4685913 w 4807725"/>
              <a:gd name="connsiteY306" fmla="*/ 2241330 h 3008458"/>
              <a:gd name="connsiteX307" fmla="*/ 4686648 w 4807725"/>
              <a:gd name="connsiteY307" fmla="*/ 2254792 h 3008458"/>
              <a:gd name="connsiteX308" fmla="*/ 4688536 w 4807725"/>
              <a:gd name="connsiteY308" fmla="*/ 2328846 h 3008458"/>
              <a:gd name="connsiteX309" fmla="*/ 4684895 w 4807725"/>
              <a:gd name="connsiteY309" fmla="*/ 2312812 h 3008458"/>
              <a:gd name="connsiteX310" fmla="*/ 4683034 w 4807725"/>
              <a:gd name="connsiteY310" fmla="*/ 2292917 h 3008458"/>
              <a:gd name="connsiteX311" fmla="*/ 4685383 w 4807725"/>
              <a:gd name="connsiteY311" fmla="*/ 2248658 h 3008458"/>
              <a:gd name="connsiteX312" fmla="*/ 4671371 w 4807725"/>
              <a:gd name="connsiteY312" fmla="*/ 2129094 h 3008458"/>
              <a:gd name="connsiteX313" fmla="*/ 4676270 w 4807725"/>
              <a:gd name="connsiteY313" fmla="*/ 2220589 h 3008458"/>
              <a:gd name="connsiteX314" fmla="*/ 4683034 w 4807725"/>
              <a:gd name="connsiteY314" fmla="*/ 2292917 h 3008458"/>
              <a:gd name="connsiteX315" fmla="*/ 4679937 w 4807725"/>
              <a:gd name="connsiteY315" fmla="*/ 2351267 h 3008458"/>
              <a:gd name="connsiteX316" fmla="*/ 4674491 w 4807725"/>
              <a:gd name="connsiteY316" fmla="*/ 2453876 h 3008458"/>
              <a:gd name="connsiteX317" fmla="*/ 4593822 w 4807725"/>
              <a:gd name="connsiteY317" fmla="*/ 2635209 h 3008458"/>
              <a:gd name="connsiteX318" fmla="*/ 4439175 w 4807725"/>
              <a:gd name="connsiteY318" fmla="*/ 2731964 h 3008458"/>
              <a:gd name="connsiteX319" fmla="*/ 4018737 w 4807725"/>
              <a:gd name="connsiteY319" fmla="*/ 2821937 h 3008458"/>
              <a:gd name="connsiteX320" fmla="*/ 3537991 w 4807725"/>
              <a:gd name="connsiteY320" fmla="*/ 2869436 h 3008458"/>
              <a:gd name="connsiteX321" fmla="*/ 3038093 w 4807725"/>
              <a:gd name="connsiteY321" fmla="*/ 2905700 h 3008458"/>
              <a:gd name="connsiteX322" fmla="*/ 3008483 w 4807725"/>
              <a:gd name="connsiteY322" fmla="*/ 2907214 h 3008458"/>
              <a:gd name="connsiteX323" fmla="*/ 2674902 w 4807725"/>
              <a:gd name="connsiteY323" fmla="*/ 2904559 h 3008458"/>
              <a:gd name="connsiteX324" fmla="*/ 2911641 w 4807725"/>
              <a:gd name="connsiteY324" fmla="*/ 2898278 h 3008458"/>
              <a:gd name="connsiteX325" fmla="*/ 3412109 w 4807725"/>
              <a:gd name="connsiteY325" fmla="*/ 2863768 h 3008458"/>
              <a:gd name="connsiteX326" fmla="*/ 3906881 w 4807725"/>
              <a:gd name="connsiteY326" fmla="*/ 2811714 h 3008458"/>
              <a:gd name="connsiteX327" fmla="*/ 4350459 w 4807725"/>
              <a:gd name="connsiteY327" fmla="*/ 2745255 h 3008458"/>
              <a:gd name="connsiteX328" fmla="*/ 4551743 w 4807725"/>
              <a:gd name="connsiteY328" fmla="*/ 2648872 h 3008458"/>
              <a:gd name="connsiteX329" fmla="*/ 4646438 w 4807725"/>
              <a:gd name="connsiteY329" fmla="*/ 2462985 h 3008458"/>
              <a:gd name="connsiteX330" fmla="*/ 4661887 w 4807725"/>
              <a:gd name="connsiteY330" fmla="*/ 2271801 h 3008458"/>
              <a:gd name="connsiteX331" fmla="*/ 4695094 w 4807725"/>
              <a:gd name="connsiteY331" fmla="*/ 2120384 h 3008458"/>
              <a:gd name="connsiteX332" fmla="*/ 4694930 w 4807725"/>
              <a:gd name="connsiteY332" fmla="*/ 2124355 h 3008458"/>
              <a:gd name="connsiteX333" fmla="*/ 4697915 w 4807725"/>
              <a:gd name="connsiteY333" fmla="*/ 2287252 h 3008458"/>
              <a:gd name="connsiteX334" fmla="*/ 4697550 w 4807725"/>
              <a:gd name="connsiteY334" fmla="*/ 2293602 h 3008458"/>
              <a:gd name="connsiteX335" fmla="*/ 4690296 w 4807725"/>
              <a:gd name="connsiteY335" fmla="*/ 2216035 h 3008458"/>
              <a:gd name="connsiteX336" fmla="*/ 4690597 w 4807725"/>
              <a:gd name="connsiteY336" fmla="*/ 2176555 h 3008458"/>
              <a:gd name="connsiteX337" fmla="*/ 4693856 w 4807725"/>
              <a:gd name="connsiteY337" fmla="*/ 2131492 h 3008458"/>
              <a:gd name="connsiteX338" fmla="*/ 4699370 w 4807725"/>
              <a:gd name="connsiteY338" fmla="*/ 2017807 h 3008458"/>
              <a:gd name="connsiteX339" fmla="*/ 4704377 w 4807725"/>
              <a:gd name="connsiteY339" fmla="*/ 2037122 h 3008458"/>
              <a:gd name="connsiteX340" fmla="*/ 4695094 w 4807725"/>
              <a:gd name="connsiteY340" fmla="*/ 2120384 h 3008458"/>
              <a:gd name="connsiteX341" fmla="*/ 4707672 w 4807725"/>
              <a:gd name="connsiteY341" fmla="*/ 1990470 h 3008458"/>
              <a:gd name="connsiteX342" fmla="*/ 4729205 w 4807725"/>
              <a:gd name="connsiteY342" fmla="*/ 2082925 h 3008458"/>
              <a:gd name="connsiteX343" fmla="*/ 4737554 w 4807725"/>
              <a:gd name="connsiteY343" fmla="*/ 2184216 h 3008458"/>
              <a:gd name="connsiteX344" fmla="*/ 4719546 w 4807725"/>
              <a:gd name="connsiteY344" fmla="*/ 2323866 h 3008458"/>
              <a:gd name="connsiteX345" fmla="*/ 4724971 w 4807725"/>
              <a:gd name="connsiteY345" fmla="*/ 2179566 h 3008458"/>
              <a:gd name="connsiteX346" fmla="*/ 4713460 w 4807725"/>
              <a:gd name="connsiteY346" fmla="*/ 2073978 h 3008458"/>
              <a:gd name="connsiteX347" fmla="*/ 4704377 w 4807725"/>
              <a:gd name="connsiteY347" fmla="*/ 2037122 h 3008458"/>
              <a:gd name="connsiteX348" fmla="*/ 4705745 w 4807725"/>
              <a:gd name="connsiteY348" fmla="*/ 2024851 h 3008458"/>
              <a:gd name="connsiteX349" fmla="*/ 4687518 w 4807725"/>
              <a:gd name="connsiteY349" fmla="*/ 1968714 h 3008458"/>
              <a:gd name="connsiteX350" fmla="*/ 4692042 w 4807725"/>
              <a:gd name="connsiteY350" fmla="*/ 1987070 h 3008458"/>
              <a:gd name="connsiteX351" fmla="*/ 4691185 w 4807725"/>
              <a:gd name="connsiteY351" fmla="*/ 2099391 h 3008458"/>
              <a:gd name="connsiteX352" fmla="*/ 4690597 w 4807725"/>
              <a:gd name="connsiteY352" fmla="*/ 2176555 h 3008458"/>
              <a:gd name="connsiteX353" fmla="*/ 4685913 w 4807725"/>
              <a:gd name="connsiteY353" fmla="*/ 2241330 h 3008458"/>
              <a:gd name="connsiteX354" fmla="*/ 4681405 w 4807725"/>
              <a:gd name="connsiteY354" fmla="*/ 2158805 h 3008458"/>
              <a:gd name="connsiteX355" fmla="*/ 4687518 w 4807725"/>
              <a:gd name="connsiteY355" fmla="*/ 1968714 h 3008458"/>
              <a:gd name="connsiteX356" fmla="*/ 4701544 w 4807725"/>
              <a:gd name="connsiteY356" fmla="*/ 1964159 h 3008458"/>
              <a:gd name="connsiteX357" fmla="*/ 4699370 w 4807725"/>
              <a:gd name="connsiteY357" fmla="*/ 2017807 h 3008458"/>
              <a:gd name="connsiteX358" fmla="*/ 4692042 w 4807725"/>
              <a:gd name="connsiteY358" fmla="*/ 1987070 h 3008458"/>
              <a:gd name="connsiteX359" fmla="*/ 4692075 w 4807725"/>
              <a:gd name="connsiteY359" fmla="*/ 1982748 h 3008458"/>
              <a:gd name="connsiteX360" fmla="*/ 4691343 w 4807725"/>
              <a:gd name="connsiteY360" fmla="*/ 1967471 h 3008458"/>
              <a:gd name="connsiteX361" fmla="*/ 4694531 w 4807725"/>
              <a:gd name="connsiteY361" fmla="*/ 1966436 h 3008458"/>
              <a:gd name="connsiteX362" fmla="*/ 4701544 w 4807725"/>
              <a:gd name="connsiteY362" fmla="*/ 1964159 h 3008458"/>
              <a:gd name="connsiteX363" fmla="*/ 4690837 w 4807725"/>
              <a:gd name="connsiteY363" fmla="*/ 1956895 h 3008458"/>
              <a:gd name="connsiteX364" fmla="*/ 4691343 w 4807725"/>
              <a:gd name="connsiteY364" fmla="*/ 1967471 h 3008458"/>
              <a:gd name="connsiteX365" fmla="*/ 4687518 w 4807725"/>
              <a:gd name="connsiteY365" fmla="*/ 1968714 h 3008458"/>
              <a:gd name="connsiteX366" fmla="*/ 88178 w 4807725"/>
              <a:gd name="connsiteY366" fmla="*/ 1768755 h 3008458"/>
              <a:gd name="connsiteX367" fmla="*/ 89879 w 4807725"/>
              <a:gd name="connsiteY367" fmla="*/ 1841559 h 3008458"/>
              <a:gd name="connsiteX368" fmla="*/ 84549 w 4807725"/>
              <a:gd name="connsiteY368" fmla="*/ 1927401 h 3008458"/>
              <a:gd name="connsiteX369" fmla="*/ 88343 w 4807725"/>
              <a:gd name="connsiteY369" fmla="*/ 2326940 h 3008458"/>
              <a:gd name="connsiteX370" fmla="*/ 86260 w 4807725"/>
              <a:gd name="connsiteY370" fmla="*/ 2314695 h 3008458"/>
              <a:gd name="connsiteX371" fmla="*/ 85261 w 4807725"/>
              <a:gd name="connsiteY371" fmla="*/ 1834087 h 3008458"/>
              <a:gd name="connsiteX372" fmla="*/ 96701 w 4807725"/>
              <a:gd name="connsiteY372" fmla="*/ 1731671 h 3008458"/>
              <a:gd name="connsiteX373" fmla="*/ 97105 w 4807725"/>
              <a:gd name="connsiteY373" fmla="*/ 1734716 h 3008458"/>
              <a:gd name="connsiteX374" fmla="*/ 99287 w 4807725"/>
              <a:gd name="connsiteY374" fmla="*/ 1829532 h 3008458"/>
              <a:gd name="connsiteX375" fmla="*/ 123427 w 4807725"/>
              <a:gd name="connsiteY375" fmla="*/ 2333655 h 3008458"/>
              <a:gd name="connsiteX376" fmla="*/ 128848 w 4807725"/>
              <a:gd name="connsiteY376" fmla="*/ 2463763 h 3008458"/>
              <a:gd name="connsiteX377" fmla="*/ 139422 w 4807725"/>
              <a:gd name="connsiteY377" fmla="*/ 2547806 h 3008458"/>
              <a:gd name="connsiteX378" fmla="*/ 136422 w 4807725"/>
              <a:gd name="connsiteY378" fmla="*/ 2540813 h 3008458"/>
              <a:gd name="connsiteX379" fmla="*/ 110317 w 4807725"/>
              <a:gd name="connsiteY379" fmla="*/ 2445326 h 3008458"/>
              <a:gd name="connsiteX380" fmla="*/ 101296 w 4807725"/>
              <a:gd name="connsiteY380" fmla="*/ 2302056 h 3008458"/>
              <a:gd name="connsiteX381" fmla="*/ 94705 w 4807725"/>
              <a:gd name="connsiteY381" fmla="*/ 2048216 h 3008458"/>
              <a:gd name="connsiteX382" fmla="*/ 89879 w 4807725"/>
              <a:gd name="connsiteY382" fmla="*/ 1841559 h 3008458"/>
              <a:gd name="connsiteX383" fmla="*/ 94586 w 4807725"/>
              <a:gd name="connsiteY383" fmla="*/ 1625275 h 3008458"/>
              <a:gd name="connsiteX384" fmla="*/ 96944 w 4807725"/>
              <a:gd name="connsiteY384" fmla="*/ 1727746 h 3008458"/>
              <a:gd name="connsiteX385" fmla="*/ 96701 w 4807725"/>
              <a:gd name="connsiteY385" fmla="*/ 1731671 h 3008458"/>
              <a:gd name="connsiteX386" fmla="*/ 95442 w 4807725"/>
              <a:gd name="connsiteY386" fmla="*/ 1722183 h 3008458"/>
              <a:gd name="connsiteX387" fmla="*/ 94136 w 4807725"/>
              <a:gd name="connsiteY387" fmla="*/ 1635340 h 3008458"/>
              <a:gd name="connsiteX388" fmla="*/ 78559 w 4807725"/>
              <a:gd name="connsiteY388" fmla="*/ 1596702 h 3008458"/>
              <a:gd name="connsiteX389" fmla="*/ 77214 w 4807725"/>
              <a:gd name="connsiteY389" fmla="*/ 1666046 h 3008458"/>
              <a:gd name="connsiteX390" fmla="*/ 64543 w 4807725"/>
              <a:gd name="connsiteY390" fmla="*/ 2104551 h 3008458"/>
              <a:gd name="connsiteX391" fmla="*/ 67541 w 4807725"/>
              <a:gd name="connsiteY391" fmla="*/ 2253087 h 3008458"/>
              <a:gd name="connsiteX392" fmla="*/ 57083 w 4807725"/>
              <a:gd name="connsiteY392" fmla="*/ 2136789 h 3008458"/>
              <a:gd name="connsiteX393" fmla="*/ 67033 w 4807725"/>
              <a:gd name="connsiteY393" fmla="*/ 1777949 h 3008458"/>
              <a:gd name="connsiteX394" fmla="*/ 80352 w 4807725"/>
              <a:gd name="connsiteY394" fmla="*/ 1504188 h 3008458"/>
              <a:gd name="connsiteX395" fmla="*/ 82451 w 4807725"/>
              <a:gd name="connsiteY395" fmla="*/ 1534505 h 3008458"/>
              <a:gd name="connsiteX396" fmla="*/ 82269 w 4807725"/>
              <a:gd name="connsiteY396" fmla="*/ 1538354 h 3008458"/>
              <a:gd name="connsiteX397" fmla="*/ 78559 w 4807725"/>
              <a:gd name="connsiteY397" fmla="*/ 1596702 h 3008458"/>
              <a:gd name="connsiteX398" fmla="*/ 89206 w 4807725"/>
              <a:gd name="connsiteY398" fmla="*/ 1391530 h 3008458"/>
              <a:gd name="connsiteX399" fmla="*/ 92854 w 4807725"/>
              <a:gd name="connsiteY399" fmla="*/ 1550014 h 3008458"/>
              <a:gd name="connsiteX400" fmla="*/ 94136 w 4807725"/>
              <a:gd name="connsiteY400" fmla="*/ 1635340 h 3008458"/>
              <a:gd name="connsiteX401" fmla="*/ 88178 w 4807725"/>
              <a:gd name="connsiteY401" fmla="*/ 1768755 h 3008458"/>
              <a:gd name="connsiteX402" fmla="*/ 82838 w 4807725"/>
              <a:gd name="connsiteY402" fmla="*/ 1540108 h 3008458"/>
              <a:gd name="connsiteX403" fmla="*/ 82451 w 4807725"/>
              <a:gd name="connsiteY403" fmla="*/ 1534505 h 3008458"/>
              <a:gd name="connsiteX404" fmla="*/ 108249 w 4807725"/>
              <a:gd name="connsiteY404" fmla="*/ 1325701 h 3008458"/>
              <a:gd name="connsiteX405" fmla="*/ 108871 w 4807725"/>
              <a:gd name="connsiteY405" fmla="*/ 1518808 h 3008458"/>
              <a:gd name="connsiteX406" fmla="*/ 180244 w 4807725"/>
              <a:gd name="connsiteY406" fmla="*/ 2222123 h 3008458"/>
              <a:gd name="connsiteX407" fmla="*/ 234571 w 4807725"/>
              <a:gd name="connsiteY407" fmla="*/ 2437192 h 3008458"/>
              <a:gd name="connsiteX408" fmla="*/ 279785 w 4807725"/>
              <a:gd name="connsiteY408" fmla="*/ 2624193 h 3008458"/>
              <a:gd name="connsiteX409" fmla="*/ 353051 w 4807725"/>
              <a:gd name="connsiteY409" fmla="*/ 2802085 h 3008458"/>
              <a:gd name="connsiteX410" fmla="*/ 534328 w 4807725"/>
              <a:gd name="connsiteY410" fmla="*/ 2882851 h 3008458"/>
              <a:gd name="connsiteX411" fmla="*/ 753483 w 4807725"/>
              <a:gd name="connsiteY411" fmla="*/ 2889261 h 3008458"/>
              <a:gd name="connsiteX412" fmla="*/ 1019274 w 4807725"/>
              <a:gd name="connsiteY412" fmla="*/ 2896043 h 3008458"/>
              <a:gd name="connsiteX413" fmla="*/ 1546300 w 4807725"/>
              <a:gd name="connsiteY413" fmla="*/ 2895573 h 3008458"/>
              <a:gd name="connsiteX414" fmla="*/ 1536305 w 4807725"/>
              <a:gd name="connsiteY414" fmla="*/ 2906575 h 3008458"/>
              <a:gd name="connsiteX415" fmla="*/ 1536461 w 4807725"/>
              <a:gd name="connsiteY415" fmla="*/ 2908825 h 3008458"/>
              <a:gd name="connsiteX416" fmla="*/ 1481320 w 4807725"/>
              <a:gd name="connsiteY416" fmla="*/ 2902128 h 3008458"/>
              <a:gd name="connsiteX417" fmla="*/ 1273207 w 4807725"/>
              <a:gd name="connsiteY417" fmla="*/ 2919281 h 3008458"/>
              <a:gd name="connsiteX418" fmla="*/ 1269180 w 4807725"/>
              <a:gd name="connsiteY418" fmla="*/ 2919509 h 3008458"/>
              <a:gd name="connsiteX419" fmla="*/ 855869 w 4807725"/>
              <a:gd name="connsiteY419" fmla="*/ 2918073 h 3008458"/>
              <a:gd name="connsiteX420" fmla="*/ 737570 w 4807725"/>
              <a:gd name="connsiteY420" fmla="*/ 2911882 h 3008458"/>
              <a:gd name="connsiteX421" fmla="*/ 639506 w 4807725"/>
              <a:gd name="connsiteY421" fmla="*/ 2915582 h 3008458"/>
              <a:gd name="connsiteX422" fmla="*/ 612445 w 4807725"/>
              <a:gd name="connsiteY422" fmla="*/ 2914669 h 3008458"/>
              <a:gd name="connsiteX423" fmla="*/ 427029 w 4807725"/>
              <a:gd name="connsiteY423" fmla="*/ 2886662 h 3008458"/>
              <a:gd name="connsiteX424" fmla="*/ 252088 w 4807725"/>
              <a:gd name="connsiteY424" fmla="*/ 2586644 h 3008458"/>
              <a:gd name="connsiteX425" fmla="*/ 123903 w 4807725"/>
              <a:gd name="connsiteY425" fmla="*/ 1936682 h 3008458"/>
              <a:gd name="connsiteX426" fmla="*/ 97105 w 4807725"/>
              <a:gd name="connsiteY426" fmla="*/ 1734716 h 3008458"/>
              <a:gd name="connsiteX427" fmla="*/ 96944 w 4807725"/>
              <a:gd name="connsiteY427" fmla="*/ 1727746 h 3008458"/>
              <a:gd name="connsiteX428" fmla="*/ 99171 w 4807725"/>
              <a:gd name="connsiteY428" fmla="*/ 1691884 h 3008458"/>
              <a:gd name="connsiteX429" fmla="*/ 106690 w 4807725"/>
              <a:gd name="connsiteY429" fmla="*/ 1470308 h 3008458"/>
              <a:gd name="connsiteX430" fmla="*/ 103539 w 4807725"/>
              <a:gd name="connsiteY430" fmla="*/ 1424789 h 3008458"/>
              <a:gd name="connsiteX431" fmla="*/ 107757 w 4807725"/>
              <a:gd name="connsiteY431" fmla="*/ 1330336 h 3008458"/>
              <a:gd name="connsiteX432" fmla="*/ 98656 w 4807725"/>
              <a:gd name="connsiteY432" fmla="*/ 1267073 h 3008458"/>
              <a:gd name="connsiteX433" fmla="*/ 97763 w 4807725"/>
              <a:gd name="connsiteY433" fmla="*/ 1341338 h 3008458"/>
              <a:gd name="connsiteX434" fmla="*/ 103539 w 4807725"/>
              <a:gd name="connsiteY434" fmla="*/ 1424789 h 3008458"/>
              <a:gd name="connsiteX435" fmla="*/ 96509 w 4807725"/>
              <a:gd name="connsiteY435" fmla="*/ 1582211 h 3008458"/>
              <a:gd name="connsiteX436" fmla="*/ 94586 w 4807725"/>
              <a:gd name="connsiteY436" fmla="*/ 1625275 h 3008458"/>
              <a:gd name="connsiteX437" fmla="*/ 92854 w 4807725"/>
              <a:gd name="connsiteY437" fmla="*/ 1550014 h 3008458"/>
              <a:gd name="connsiteX438" fmla="*/ 91961 w 4807725"/>
              <a:gd name="connsiteY438" fmla="*/ 1490604 h 3008458"/>
              <a:gd name="connsiteX439" fmla="*/ 98952 w 4807725"/>
              <a:gd name="connsiteY439" fmla="*/ 1252917 h 3008458"/>
              <a:gd name="connsiteX440" fmla="*/ 98999 w 4807725"/>
              <a:gd name="connsiteY440" fmla="*/ 1255610 h 3008458"/>
              <a:gd name="connsiteX441" fmla="*/ 98656 w 4807725"/>
              <a:gd name="connsiteY441" fmla="*/ 1267073 h 3008458"/>
              <a:gd name="connsiteX442" fmla="*/ 98814 w 4807725"/>
              <a:gd name="connsiteY442" fmla="*/ 1253913 h 3008458"/>
              <a:gd name="connsiteX443" fmla="*/ 96105 w 4807725"/>
              <a:gd name="connsiteY443" fmla="*/ 1092651 h 3008458"/>
              <a:gd name="connsiteX444" fmla="*/ 98877 w 4807725"/>
              <a:gd name="connsiteY444" fmla="*/ 1248713 h 3008458"/>
              <a:gd name="connsiteX445" fmla="*/ 98814 w 4807725"/>
              <a:gd name="connsiteY445" fmla="*/ 1253913 h 3008458"/>
              <a:gd name="connsiteX446" fmla="*/ 94087 w 4807725"/>
              <a:gd name="connsiteY446" fmla="*/ 1288233 h 3008458"/>
              <a:gd name="connsiteX447" fmla="*/ 89206 w 4807725"/>
              <a:gd name="connsiteY447" fmla="*/ 1391530 h 3008458"/>
              <a:gd name="connsiteX448" fmla="*/ 87901 w 4807725"/>
              <a:gd name="connsiteY448" fmla="*/ 1334843 h 3008458"/>
              <a:gd name="connsiteX449" fmla="*/ 85716 w 4807725"/>
              <a:gd name="connsiteY449" fmla="*/ 1311508 h 3008458"/>
              <a:gd name="connsiteX450" fmla="*/ 90241 w 4807725"/>
              <a:gd name="connsiteY450" fmla="*/ 1180883 h 3008458"/>
              <a:gd name="connsiteX451" fmla="*/ 4705768 w 4807725"/>
              <a:gd name="connsiteY451" fmla="*/ 1074866 h 3008458"/>
              <a:gd name="connsiteX452" fmla="*/ 4725820 w 4807725"/>
              <a:gd name="connsiteY452" fmla="*/ 1227121 h 3008458"/>
              <a:gd name="connsiteX453" fmla="*/ 4728681 w 4807725"/>
              <a:gd name="connsiteY453" fmla="*/ 1251224 h 3008458"/>
              <a:gd name="connsiteX454" fmla="*/ 4733155 w 4807725"/>
              <a:gd name="connsiteY454" fmla="*/ 1488477 h 3008458"/>
              <a:gd name="connsiteX455" fmla="*/ 4743019 w 4807725"/>
              <a:gd name="connsiteY455" fmla="*/ 2293817 h 3008458"/>
              <a:gd name="connsiteX456" fmla="*/ 4734553 w 4807725"/>
              <a:gd name="connsiteY456" fmla="*/ 2338544 h 3008458"/>
              <a:gd name="connsiteX457" fmla="*/ 4735479 w 4807725"/>
              <a:gd name="connsiteY457" fmla="*/ 2330566 h 3008458"/>
              <a:gd name="connsiteX458" fmla="*/ 4739344 w 4807725"/>
              <a:gd name="connsiteY458" fmla="*/ 2205927 h 3008458"/>
              <a:gd name="connsiteX459" fmla="*/ 4737554 w 4807725"/>
              <a:gd name="connsiteY459" fmla="*/ 2184216 h 3008458"/>
              <a:gd name="connsiteX460" fmla="*/ 4742808 w 4807725"/>
              <a:gd name="connsiteY460" fmla="*/ 2143473 h 3008458"/>
              <a:gd name="connsiteX461" fmla="*/ 4724921 w 4807725"/>
              <a:gd name="connsiteY461" fmla="*/ 1679499 h 3008458"/>
              <a:gd name="connsiteX462" fmla="*/ 4721720 w 4807725"/>
              <a:gd name="connsiteY462" fmla="*/ 1641905 h 3008458"/>
              <a:gd name="connsiteX463" fmla="*/ 4723285 w 4807725"/>
              <a:gd name="connsiteY463" fmla="*/ 1559555 h 3008458"/>
              <a:gd name="connsiteX464" fmla="*/ 4713662 w 4807725"/>
              <a:gd name="connsiteY464" fmla="*/ 1330697 h 3008458"/>
              <a:gd name="connsiteX465" fmla="*/ 4705610 w 4807725"/>
              <a:gd name="connsiteY465" fmla="*/ 1266544 h 3008458"/>
              <a:gd name="connsiteX466" fmla="*/ 112331 w 4807725"/>
              <a:gd name="connsiteY466" fmla="*/ 1069237 h 3008458"/>
              <a:gd name="connsiteX467" fmla="*/ 110345 w 4807725"/>
              <a:gd name="connsiteY467" fmla="*/ 1170208 h 3008458"/>
              <a:gd name="connsiteX468" fmla="*/ 98952 w 4807725"/>
              <a:gd name="connsiteY468" fmla="*/ 1252917 h 3008458"/>
              <a:gd name="connsiteX469" fmla="*/ 98877 w 4807725"/>
              <a:gd name="connsiteY469" fmla="*/ 1248713 h 3008458"/>
              <a:gd name="connsiteX470" fmla="*/ 99355 w 4807725"/>
              <a:gd name="connsiteY470" fmla="*/ 1208952 h 3008458"/>
              <a:gd name="connsiteX471" fmla="*/ 109011 w 4807725"/>
              <a:gd name="connsiteY471" fmla="*/ 1089462 h 3008458"/>
              <a:gd name="connsiteX472" fmla="*/ 4724962 w 4807725"/>
              <a:gd name="connsiteY472" fmla="*/ 1063035 h 3008458"/>
              <a:gd name="connsiteX473" fmla="*/ 4784348 w 4807725"/>
              <a:gd name="connsiteY473" fmla="*/ 1502882 h 3008458"/>
              <a:gd name="connsiteX474" fmla="*/ 4785347 w 4807725"/>
              <a:gd name="connsiteY474" fmla="*/ 1983490 h 3008458"/>
              <a:gd name="connsiteX475" fmla="*/ 4804930 w 4807725"/>
              <a:gd name="connsiteY475" fmla="*/ 2473579 h 3008458"/>
              <a:gd name="connsiteX476" fmla="*/ 4671645 w 4807725"/>
              <a:gd name="connsiteY476" fmla="*/ 2827135 h 3008458"/>
              <a:gd name="connsiteX477" fmla="*/ 4442739 w 4807725"/>
              <a:gd name="connsiteY477" fmla="*/ 2914550 h 3008458"/>
              <a:gd name="connsiteX478" fmla="*/ 4396877 w 4807725"/>
              <a:gd name="connsiteY478" fmla="*/ 2921907 h 3008458"/>
              <a:gd name="connsiteX479" fmla="*/ 4459495 w 4807725"/>
              <a:gd name="connsiteY479" fmla="*/ 2896020 h 3008458"/>
              <a:gd name="connsiteX480" fmla="*/ 4463840 w 4807725"/>
              <a:gd name="connsiteY480" fmla="*/ 2893335 h 3008458"/>
              <a:gd name="connsiteX481" fmla="*/ 4475275 w 4807725"/>
              <a:gd name="connsiteY481" fmla="*/ 2890896 h 3008458"/>
              <a:gd name="connsiteX482" fmla="*/ 4643592 w 4807725"/>
              <a:gd name="connsiteY482" fmla="*/ 2836244 h 3008458"/>
              <a:gd name="connsiteX483" fmla="*/ 4751958 w 4807725"/>
              <a:gd name="connsiteY483" fmla="*/ 2692460 h 3008458"/>
              <a:gd name="connsiteX484" fmla="*/ 4779012 w 4807725"/>
              <a:gd name="connsiteY484" fmla="*/ 2202743 h 3008458"/>
              <a:gd name="connsiteX485" fmla="*/ 4759429 w 4807725"/>
              <a:gd name="connsiteY485" fmla="*/ 1712655 h 3008458"/>
              <a:gd name="connsiteX486" fmla="*/ 4754853 w 4807725"/>
              <a:gd name="connsiteY486" fmla="*/ 1471735 h 3008458"/>
              <a:gd name="connsiteX487" fmla="*/ 4728681 w 4807725"/>
              <a:gd name="connsiteY487" fmla="*/ 1251224 h 3008458"/>
              <a:gd name="connsiteX488" fmla="*/ 4725267 w 4807725"/>
              <a:gd name="connsiteY488" fmla="*/ 1070222 h 3008458"/>
              <a:gd name="connsiteX489" fmla="*/ 22227 w 4807725"/>
              <a:gd name="connsiteY489" fmla="*/ 862102 h 3008458"/>
              <a:gd name="connsiteX490" fmla="*/ 28118 w 4807725"/>
              <a:gd name="connsiteY490" fmla="*/ 904092 h 3008458"/>
              <a:gd name="connsiteX491" fmla="*/ 21532 w 4807725"/>
              <a:gd name="connsiteY491" fmla="*/ 1017026 h 3008458"/>
              <a:gd name="connsiteX492" fmla="*/ 27088 w 4807725"/>
              <a:gd name="connsiteY492" fmla="*/ 1511668 h 3008458"/>
              <a:gd name="connsiteX493" fmla="*/ 71167 w 4807725"/>
              <a:gd name="connsiteY493" fmla="*/ 2459221 h 3008458"/>
              <a:gd name="connsiteX494" fmla="*/ 71940 w 4807725"/>
              <a:gd name="connsiteY494" fmla="*/ 2462972 h 3008458"/>
              <a:gd name="connsiteX495" fmla="*/ 85922 w 4807725"/>
              <a:gd name="connsiteY495" fmla="*/ 2599831 h 3008458"/>
              <a:gd name="connsiteX496" fmla="*/ 84126 w 4807725"/>
              <a:gd name="connsiteY496" fmla="*/ 2594639 h 3008458"/>
              <a:gd name="connsiteX497" fmla="*/ 17551 w 4807725"/>
              <a:gd name="connsiteY497" fmla="*/ 2150837 h 3008458"/>
              <a:gd name="connsiteX498" fmla="*/ 16552 w 4807725"/>
              <a:gd name="connsiteY498" fmla="*/ 1670229 h 3008458"/>
              <a:gd name="connsiteX499" fmla="*/ 15552 w 4807725"/>
              <a:gd name="connsiteY499" fmla="*/ 1189621 h 3008458"/>
              <a:gd name="connsiteX500" fmla="*/ 17331 w 4807725"/>
              <a:gd name="connsiteY500" fmla="*/ 956334 h 3008458"/>
              <a:gd name="connsiteX501" fmla="*/ 39026 w 4807725"/>
              <a:gd name="connsiteY501" fmla="*/ 817079 h 3008458"/>
              <a:gd name="connsiteX502" fmla="*/ 41538 w 4807725"/>
              <a:gd name="connsiteY502" fmla="*/ 839876 h 3008458"/>
              <a:gd name="connsiteX503" fmla="*/ 85716 w 4807725"/>
              <a:gd name="connsiteY503" fmla="*/ 1311508 h 3008458"/>
              <a:gd name="connsiteX504" fmla="*/ 82019 w 4807725"/>
              <a:gd name="connsiteY504" fmla="*/ 1418202 h 3008458"/>
              <a:gd name="connsiteX505" fmla="*/ 80352 w 4807725"/>
              <a:gd name="connsiteY505" fmla="*/ 1504188 h 3008458"/>
              <a:gd name="connsiteX506" fmla="*/ 66034 w 4807725"/>
              <a:gd name="connsiteY506" fmla="*/ 1297341 h 3008458"/>
              <a:gd name="connsiteX507" fmla="*/ 49229 w 4807725"/>
              <a:gd name="connsiteY507" fmla="*/ 1054574 h 3008458"/>
              <a:gd name="connsiteX508" fmla="*/ 31535 w 4807725"/>
              <a:gd name="connsiteY508" fmla="*/ 928451 h 3008458"/>
              <a:gd name="connsiteX509" fmla="*/ 28118 w 4807725"/>
              <a:gd name="connsiteY509" fmla="*/ 904092 h 3008458"/>
              <a:gd name="connsiteX510" fmla="*/ 28909 w 4807725"/>
              <a:gd name="connsiteY510" fmla="*/ 890519 h 3008458"/>
              <a:gd name="connsiteX511" fmla="*/ 130739 w 4807725"/>
              <a:gd name="connsiteY511" fmla="*/ 762960 h 3008458"/>
              <a:gd name="connsiteX512" fmla="*/ 134811 w 4807725"/>
              <a:gd name="connsiteY512" fmla="*/ 840619 h 3008458"/>
              <a:gd name="connsiteX513" fmla="*/ 133513 w 4807725"/>
              <a:gd name="connsiteY513" fmla="*/ 1087324 h 3008458"/>
              <a:gd name="connsiteX514" fmla="*/ 108249 w 4807725"/>
              <a:gd name="connsiteY514" fmla="*/ 1325701 h 3008458"/>
              <a:gd name="connsiteX515" fmla="*/ 108113 w 4807725"/>
              <a:gd name="connsiteY515" fmla="*/ 1283678 h 3008458"/>
              <a:gd name="connsiteX516" fmla="*/ 110345 w 4807725"/>
              <a:gd name="connsiteY516" fmla="*/ 1170208 h 3008458"/>
              <a:gd name="connsiteX517" fmla="*/ 111984 w 4807725"/>
              <a:gd name="connsiteY517" fmla="*/ 1158310 h 3008458"/>
              <a:gd name="connsiteX518" fmla="*/ 119362 w 4807725"/>
              <a:gd name="connsiteY518" fmla="*/ 1031803 h 3008458"/>
              <a:gd name="connsiteX519" fmla="*/ 119305 w 4807725"/>
              <a:gd name="connsiteY519" fmla="*/ 1026755 h 3008458"/>
              <a:gd name="connsiteX520" fmla="*/ 129187 w 4807725"/>
              <a:gd name="connsiteY520" fmla="*/ 966557 h 3008458"/>
              <a:gd name="connsiteX521" fmla="*/ 130432 w 4807725"/>
              <a:gd name="connsiteY521" fmla="*/ 803256 h 3008458"/>
              <a:gd name="connsiteX522" fmla="*/ 112063 w 4807725"/>
              <a:gd name="connsiteY522" fmla="*/ 700055 h 3008458"/>
              <a:gd name="connsiteX523" fmla="*/ 116583 w 4807725"/>
              <a:gd name="connsiteY523" fmla="*/ 784481 h 3008458"/>
              <a:gd name="connsiteX524" fmla="*/ 117973 w 4807725"/>
              <a:gd name="connsiteY524" fmla="*/ 908142 h 3008458"/>
              <a:gd name="connsiteX525" fmla="*/ 119305 w 4807725"/>
              <a:gd name="connsiteY525" fmla="*/ 1026755 h 3008458"/>
              <a:gd name="connsiteX526" fmla="*/ 112331 w 4807725"/>
              <a:gd name="connsiteY526" fmla="*/ 1069237 h 3008458"/>
              <a:gd name="connsiteX527" fmla="*/ 112873 w 4807725"/>
              <a:gd name="connsiteY527" fmla="*/ 1041666 h 3008458"/>
              <a:gd name="connsiteX528" fmla="*/ 108469 w 4807725"/>
              <a:gd name="connsiteY528" fmla="*/ 859210 h 3008458"/>
              <a:gd name="connsiteX529" fmla="*/ 109214 w 4807725"/>
              <a:gd name="connsiteY529" fmla="*/ 833416 h 3008458"/>
              <a:gd name="connsiteX530" fmla="*/ 112382 w 4807725"/>
              <a:gd name="connsiteY530" fmla="*/ 723790 h 3008458"/>
              <a:gd name="connsiteX531" fmla="*/ 111436 w 4807725"/>
              <a:gd name="connsiteY531" fmla="*/ 653496 h 3008458"/>
              <a:gd name="connsiteX532" fmla="*/ 112063 w 4807725"/>
              <a:gd name="connsiteY532" fmla="*/ 700055 h 3008458"/>
              <a:gd name="connsiteX533" fmla="*/ 110782 w 4807725"/>
              <a:gd name="connsiteY533" fmla="*/ 676134 h 3008458"/>
              <a:gd name="connsiteX534" fmla="*/ 125614 w 4807725"/>
              <a:gd name="connsiteY534" fmla="*/ 582255 h 3008458"/>
              <a:gd name="connsiteX535" fmla="*/ 131677 w 4807725"/>
              <a:gd name="connsiteY535" fmla="*/ 639955 h 3008458"/>
              <a:gd name="connsiteX536" fmla="*/ 130739 w 4807725"/>
              <a:gd name="connsiteY536" fmla="*/ 762960 h 3008458"/>
              <a:gd name="connsiteX537" fmla="*/ 123614 w 4807725"/>
              <a:gd name="connsiteY537" fmla="*/ 627059 h 3008458"/>
              <a:gd name="connsiteX538" fmla="*/ 107315 w 4807725"/>
              <a:gd name="connsiteY538" fmla="*/ 508343 h 3008458"/>
              <a:gd name="connsiteX539" fmla="*/ 113449 w 4807725"/>
              <a:gd name="connsiteY539" fmla="*/ 583818 h 3008458"/>
              <a:gd name="connsiteX540" fmla="*/ 111436 w 4807725"/>
              <a:gd name="connsiteY540" fmla="*/ 653496 h 3008458"/>
              <a:gd name="connsiteX541" fmla="*/ 111219 w 4807725"/>
              <a:gd name="connsiteY541" fmla="*/ 637386 h 3008458"/>
              <a:gd name="connsiteX542" fmla="*/ 106178 w 4807725"/>
              <a:gd name="connsiteY542" fmla="*/ 543515 h 3008458"/>
              <a:gd name="connsiteX543" fmla="*/ 105352 w 4807725"/>
              <a:gd name="connsiteY543" fmla="*/ 539578 h 3008458"/>
              <a:gd name="connsiteX544" fmla="*/ 105598 w 4807725"/>
              <a:gd name="connsiteY544" fmla="*/ 451138 h 3008458"/>
              <a:gd name="connsiteX545" fmla="*/ 109894 w 4807725"/>
              <a:gd name="connsiteY545" fmla="*/ 467295 h 3008458"/>
              <a:gd name="connsiteX546" fmla="*/ 107315 w 4807725"/>
              <a:gd name="connsiteY546" fmla="*/ 508343 h 3008458"/>
              <a:gd name="connsiteX547" fmla="*/ 104389 w 4807725"/>
              <a:gd name="connsiteY547" fmla="*/ 472344 h 3008458"/>
              <a:gd name="connsiteX548" fmla="*/ 85934 w 4807725"/>
              <a:gd name="connsiteY548" fmla="*/ 447979 h 3008458"/>
              <a:gd name="connsiteX549" fmla="*/ 86278 w 4807725"/>
              <a:gd name="connsiteY549" fmla="*/ 448651 h 3008458"/>
              <a:gd name="connsiteX550" fmla="*/ 105352 w 4807725"/>
              <a:gd name="connsiteY550" fmla="*/ 539578 h 3008458"/>
              <a:gd name="connsiteX551" fmla="*/ 104336 w 4807725"/>
              <a:gd name="connsiteY551" fmla="*/ 555749 h 3008458"/>
              <a:gd name="connsiteX552" fmla="*/ 110460 w 4807725"/>
              <a:gd name="connsiteY552" fmla="*/ 670115 h 3008458"/>
              <a:gd name="connsiteX553" fmla="*/ 110782 w 4807725"/>
              <a:gd name="connsiteY553" fmla="*/ 676134 h 3008458"/>
              <a:gd name="connsiteX554" fmla="*/ 110282 w 4807725"/>
              <a:gd name="connsiteY554" fmla="*/ 693444 h 3008458"/>
              <a:gd name="connsiteX555" fmla="*/ 107114 w 4807725"/>
              <a:gd name="connsiteY555" fmla="*/ 803070 h 3008458"/>
              <a:gd name="connsiteX556" fmla="*/ 108469 w 4807725"/>
              <a:gd name="connsiteY556" fmla="*/ 859210 h 3008458"/>
              <a:gd name="connsiteX557" fmla="*/ 106046 w 4807725"/>
              <a:gd name="connsiteY557" fmla="*/ 943042 h 3008458"/>
              <a:gd name="connsiteX558" fmla="*/ 96105 w 4807725"/>
              <a:gd name="connsiteY558" fmla="*/ 1092651 h 3008458"/>
              <a:gd name="connsiteX559" fmla="*/ 94512 w 4807725"/>
              <a:gd name="connsiteY559" fmla="*/ 1003025 h 3008458"/>
              <a:gd name="connsiteX560" fmla="*/ 93443 w 4807725"/>
              <a:gd name="connsiteY560" fmla="*/ 760967 h 3008458"/>
              <a:gd name="connsiteX561" fmla="*/ 85752 w 4807725"/>
              <a:gd name="connsiteY561" fmla="*/ 546269 h 3008458"/>
              <a:gd name="connsiteX562" fmla="*/ 48147 w 4807725"/>
              <a:gd name="connsiteY562" fmla="*/ 374135 h 3008458"/>
              <a:gd name="connsiteX563" fmla="*/ 53687 w 4807725"/>
              <a:gd name="connsiteY563" fmla="*/ 384962 h 3008458"/>
              <a:gd name="connsiteX564" fmla="*/ 43985 w 4807725"/>
              <a:gd name="connsiteY564" fmla="*/ 413903 h 3008458"/>
              <a:gd name="connsiteX565" fmla="*/ 34203 w 4807725"/>
              <a:gd name="connsiteY565" fmla="*/ 578521 h 3008458"/>
              <a:gd name="connsiteX566" fmla="*/ 46807 w 4807725"/>
              <a:gd name="connsiteY566" fmla="*/ 760596 h 3008458"/>
              <a:gd name="connsiteX567" fmla="*/ 39026 w 4807725"/>
              <a:gd name="connsiteY567" fmla="*/ 817079 h 3008458"/>
              <a:gd name="connsiteX568" fmla="*/ 19039 w 4807725"/>
              <a:gd name="connsiteY568" fmla="*/ 635697 h 3008458"/>
              <a:gd name="connsiteX569" fmla="*/ 19032 w 4807725"/>
              <a:gd name="connsiteY569" fmla="*/ 628049 h 3008458"/>
              <a:gd name="connsiteX570" fmla="*/ 17640 w 4807725"/>
              <a:gd name="connsiteY570" fmla="*/ 533478 h 3008458"/>
              <a:gd name="connsiteX571" fmla="*/ 21420 w 4807725"/>
              <a:gd name="connsiteY571" fmla="*/ 491168 h 3008458"/>
              <a:gd name="connsiteX572" fmla="*/ 30143 w 4807725"/>
              <a:gd name="connsiteY572" fmla="*/ 428610 h 3008458"/>
              <a:gd name="connsiteX573" fmla="*/ 47874 w 4807725"/>
              <a:gd name="connsiteY573" fmla="*/ 360796 h 3008458"/>
              <a:gd name="connsiteX574" fmla="*/ 52254 w 4807725"/>
              <a:gd name="connsiteY574" fmla="*/ 361709 h 3008458"/>
              <a:gd name="connsiteX575" fmla="*/ 48147 w 4807725"/>
              <a:gd name="connsiteY575" fmla="*/ 374135 h 3008458"/>
              <a:gd name="connsiteX576" fmla="*/ 45614 w 4807725"/>
              <a:gd name="connsiteY576" fmla="*/ 369186 h 3008458"/>
              <a:gd name="connsiteX577" fmla="*/ 59870 w 4807725"/>
              <a:gd name="connsiteY577" fmla="*/ 347174 h 3008458"/>
              <a:gd name="connsiteX578" fmla="*/ 68592 w 4807725"/>
              <a:gd name="connsiteY578" fmla="*/ 350160 h 3008458"/>
              <a:gd name="connsiteX579" fmla="*/ 90298 w 4807725"/>
              <a:gd name="connsiteY579" fmla="*/ 402896 h 3008458"/>
              <a:gd name="connsiteX580" fmla="*/ 85939 w 4807725"/>
              <a:gd name="connsiteY580" fmla="*/ 445368 h 3008458"/>
              <a:gd name="connsiteX581" fmla="*/ 85934 w 4807725"/>
              <a:gd name="connsiteY581" fmla="*/ 447979 h 3008458"/>
              <a:gd name="connsiteX582" fmla="*/ 53687 w 4807725"/>
              <a:gd name="connsiteY582" fmla="*/ 384962 h 3008458"/>
              <a:gd name="connsiteX583" fmla="*/ 59123 w 4807725"/>
              <a:gd name="connsiteY583" fmla="*/ 368748 h 3008458"/>
              <a:gd name="connsiteX584" fmla="*/ 55091 w 4807725"/>
              <a:gd name="connsiteY584" fmla="*/ 362300 h 3008458"/>
              <a:gd name="connsiteX585" fmla="*/ 52254 w 4807725"/>
              <a:gd name="connsiteY585" fmla="*/ 361709 h 3008458"/>
              <a:gd name="connsiteX586" fmla="*/ 54565 w 4807725"/>
              <a:gd name="connsiteY586" fmla="*/ 354714 h 3008458"/>
              <a:gd name="connsiteX587" fmla="*/ 59870 w 4807725"/>
              <a:gd name="connsiteY587" fmla="*/ 347174 h 3008458"/>
              <a:gd name="connsiteX588" fmla="*/ 134089 w 4807725"/>
              <a:gd name="connsiteY588" fmla="*/ 323579 h 3008458"/>
              <a:gd name="connsiteX589" fmla="*/ 133456 w 4807725"/>
              <a:gd name="connsiteY589" fmla="*/ 406668 h 3008458"/>
              <a:gd name="connsiteX590" fmla="*/ 125614 w 4807725"/>
              <a:gd name="connsiteY590" fmla="*/ 582255 h 3008458"/>
              <a:gd name="connsiteX591" fmla="*/ 115914 w 4807725"/>
              <a:gd name="connsiteY591" fmla="*/ 489934 h 3008458"/>
              <a:gd name="connsiteX592" fmla="*/ 109894 w 4807725"/>
              <a:gd name="connsiteY592" fmla="*/ 467295 h 3008458"/>
              <a:gd name="connsiteX593" fmla="*/ 110307 w 4807725"/>
              <a:gd name="connsiteY593" fmla="*/ 460726 h 3008458"/>
              <a:gd name="connsiteX594" fmla="*/ 108055 w 4807725"/>
              <a:gd name="connsiteY594" fmla="*/ 415365 h 3008458"/>
              <a:gd name="connsiteX595" fmla="*/ 119785 w 4807725"/>
              <a:gd name="connsiteY595" fmla="*/ 364565 h 3008458"/>
              <a:gd name="connsiteX596" fmla="*/ 127388 w 4807725"/>
              <a:gd name="connsiteY596" fmla="*/ 259234 h 3008458"/>
              <a:gd name="connsiteX597" fmla="*/ 122820 w 4807725"/>
              <a:gd name="connsiteY597" fmla="*/ 272435 h 3008458"/>
              <a:gd name="connsiteX598" fmla="*/ 105759 w 4807725"/>
              <a:gd name="connsiteY598" fmla="*/ 369119 h 3008458"/>
              <a:gd name="connsiteX599" fmla="*/ 108055 w 4807725"/>
              <a:gd name="connsiteY599" fmla="*/ 415365 h 3008458"/>
              <a:gd name="connsiteX600" fmla="*/ 107501 w 4807725"/>
              <a:gd name="connsiteY600" fmla="*/ 417762 h 3008458"/>
              <a:gd name="connsiteX601" fmla="*/ 105598 w 4807725"/>
              <a:gd name="connsiteY601" fmla="*/ 451138 h 3008458"/>
              <a:gd name="connsiteX602" fmla="*/ 97283 w 4807725"/>
              <a:gd name="connsiteY602" fmla="*/ 419868 h 3008458"/>
              <a:gd name="connsiteX603" fmla="*/ 90298 w 4807725"/>
              <a:gd name="connsiteY603" fmla="*/ 402896 h 3008458"/>
              <a:gd name="connsiteX604" fmla="*/ 96645 w 4807725"/>
              <a:gd name="connsiteY604" fmla="*/ 341051 h 3008458"/>
              <a:gd name="connsiteX605" fmla="*/ 125599 w 4807725"/>
              <a:gd name="connsiteY605" fmla="*/ 261594 h 3008458"/>
              <a:gd name="connsiteX606" fmla="*/ 4364100 w 4807725"/>
              <a:gd name="connsiteY606" fmla="*/ 192225 h 3008458"/>
              <a:gd name="connsiteX607" fmla="*/ 4453473 w 4807725"/>
              <a:gd name="connsiteY607" fmla="*/ 245089 h 3008458"/>
              <a:gd name="connsiteX608" fmla="*/ 4525047 w 4807725"/>
              <a:gd name="connsiteY608" fmla="*/ 320023 h 3008458"/>
              <a:gd name="connsiteX609" fmla="*/ 4569090 w 4807725"/>
              <a:gd name="connsiteY609" fmla="*/ 387754 h 3008458"/>
              <a:gd name="connsiteX610" fmla="*/ 4606261 w 4807725"/>
              <a:gd name="connsiteY610" fmla="*/ 466120 h 3008458"/>
              <a:gd name="connsiteX611" fmla="*/ 4622395 w 4807725"/>
              <a:gd name="connsiteY611" fmla="*/ 504839 h 3008458"/>
              <a:gd name="connsiteX612" fmla="*/ 4663641 w 4807725"/>
              <a:gd name="connsiteY612" fmla="*/ 665538 h 3008458"/>
              <a:gd name="connsiteX613" fmla="*/ 4691740 w 4807725"/>
              <a:gd name="connsiteY613" fmla="*/ 841611 h 3008458"/>
              <a:gd name="connsiteX614" fmla="*/ 4696749 w 4807725"/>
              <a:gd name="connsiteY614" fmla="*/ 874034 h 3008458"/>
              <a:gd name="connsiteX615" fmla="*/ 4705811 w 4807725"/>
              <a:gd name="connsiteY615" fmla="*/ 1022240 h 3008458"/>
              <a:gd name="connsiteX616" fmla="*/ 4705768 w 4807725"/>
              <a:gd name="connsiteY616" fmla="*/ 1074866 h 3008458"/>
              <a:gd name="connsiteX617" fmla="*/ 4699368 w 4807725"/>
              <a:gd name="connsiteY617" fmla="*/ 1026272 h 3008458"/>
              <a:gd name="connsiteX618" fmla="*/ 4672916 w 4807725"/>
              <a:gd name="connsiteY618" fmla="*/ 825422 h 3008458"/>
              <a:gd name="connsiteX619" fmla="*/ 4587046 w 4807725"/>
              <a:gd name="connsiteY619" fmla="*/ 465455 h 3008458"/>
              <a:gd name="connsiteX620" fmla="*/ 4407880 w 4807725"/>
              <a:gd name="connsiteY620" fmla="*/ 222562 h 3008458"/>
              <a:gd name="connsiteX621" fmla="*/ 4368720 w 4807725"/>
              <a:gd name="connsiteY621" fmla="*/ 197113 h 3008458"/>
              <a:gd name="connsiteX622" fmla="*/ 4305101 w 4807725"/>
              <a:gd name="connsiteY622" fmla="*/ 168724 h 3008458"/>
              <a:gd name="connsiteX623" fmla="*/ 4356209 w 4807725"/>
              <a:gd name="connsiteY623" fmla="*/ 188983 h 3008458"/>
              <a:gd name="connsiteX624" fmla="*/ 4368720 w 4807725"/>
              <a:gd name="connsiteY624" fmla="*/ 197113 h 3008458"/>
              <a:gd name="connsiteX625" fmla="*/ 4412097 w 4807725"/>
              <a:gd name="connsiteY625" fmla="*/ 243009 h 3008458"/>
              <a:gd name="connsiteX626" fmla="*/ 4457674 w 4807725"/>
              <a:gd name="connsiteY626" fmla="*/ 305780 h 3008458"/>
              <a:gd name="connsiteX627" fmla="*/ 4608763 w 4807725"/>
              <a:gd name="connsiteY627" fmla="*/ 675599 h 3008458"/>
              <a:gd name="connsiteX628" fmla="*/ 4684808 w 4807725"/>
              <a:gd name="connsiteY628" fmla="*/ 1100812 h 3008458"/>
              <a:gd name="connsiteX629" fmla="*/ 4705610 w 4807725"/>
              <a:gd name="connsiteY629" fmla="*/ 1266544 h 3008458"/>
              <a:gd name="connsiteX630" fmla="*/ 4705458 w 4807725"/>
              <a:gd name="connsiteY630" fmla="*/ 1450928 h 3008458"/>
              <a:gd name="connsiteX631" fmla="*/ 4721720 w 4807725"/>
              <a:gd name="connsiteY631" fmla="*/ 1641905 h 3008458"/>
              <a:gd name="connsiteX632" fmla="*/ 4718904 w 4807725"/>
              <a:gd name="connsiteY632" fmla="*/ 1790051 h 3008458"/>
              <a:gd name="connsiteX633" fmla="*/ 4707672 w 4807725"/>
              <a:gd name="connsiteY633" fmla="*/ 1990470 h 3008458"/>
              <a:gd name="connsiteX634" fmla="*/ 4701544 w 4807725"/>
              <a:gd name="connsiteY634" fmla="*/ 1964159 h 3008458"/>
              <a:gd name="connsiteX635" fmla="*/ 4691114 w 4807725"/>
              <a:gd name="connsiteY635" fmla="*/ 1955911 h 3008458"/>
              <a:gd name="connsiteX636" fmla="*/ 4690837 w 4807725"/>
              <a:gd name="connsiteY636" fmla="*/ 1956895 h 3008458"/>
              <a:gd name="connsiteX637" fmla="*/ 4687500 w 4807725"/>
              <a:gd name="connsiteY637" fmla="*/ 1887206 h 3008458"/>
              <a:gd name="connsiteX638" fmla="*/ 4692993 w 4807725"/>
              <a:gd name="connsiteY638" fmla="*/ 1805009 h 3008458"/>
              <a:gd name="connsiteX639" fmla="*/ 4670781 w 4807725"/>
              <a:gd name="connsiteY639" fmla="*/ 1105366 h 3008458"/>
              <a:gd name="connsiteX640" fmla="*/ 4590180 w 4807725"/>
              <a:gd name="connsiteY640" fmla="*/ 666119 h 3008458"/>
              <a:gd name="connsiteX641" fmla="*/ 4587139 w 4807725"/>
              <a:gd name="connsiteY641" fmla="*/ 656458 h 3008458"/>
              <a:gd name="connsiteX642" fmla="*/ 4572308 w 4807725"/>
              <a:gd name="connsiteY642" fmla="*/ 563324 h 3008458"/>
              <a:gd name="connsiteX643" fmla="*/ 4492118 w 4807725"/>
              <a:gd name="connsiteY643" fmla="*/ 376045 h 3008458"/>
              <a:gd name="connsiteX644" fmla="*/ 4469554 w 4807725"/>
              <a:gd name="connsiteY644" fmla="*/ 345083 h 3008458"/>
              <a:gd name="connsiteX645" fmla="*/ 4439091 w 4807725"/>
              <a:gd name="connsiteY645" fmla="*/ 296300 h 3008458"/>
              <a:gd name="connsiteX646" fmla="*/ 4336143 w 4807725"/>
              <a:gd name="connsiteY646" fmla="*/ 188162 h 3008458"/>
              <a:gd name="connsiteX647" fmla="*/ 4301438 w 4807725"/>
              <a:gd name="connsiteY647" fmla="*/ 149051 h 3008458"/>
              <a:gd name="connsiteX648" fmla="*/ 4371210 w 4807725"/>
              <a:gd name="connsiteY648" fmla="*/ 176776 h 3008458"/>
              <a:gd name="connsiteX649" fmla="*/ 4527806 w 4807725"/>
              <a:gd name="connsiteY649" fmla="*/ 283009 h 3008458"/>
              <a:gd name="connsiteX650" fmla="*/ 4692922 w 4807725"/>
              <a:gd name="connsiteY650" fmla="*/ 648273 h 3008458"/>
              <a:gd name="connsiteX651" fmla="*/ 4716310 w 4807725"/>
              <a:gd name="connsiteY651" fmla="*/ 859086 h 3008458"/>
              <a:gd name="connsiteX652" fmla="*/ 4724962 w 4807725"/>
              <a:gd name="connsiteY652" fmla="*/ 1063035 h 3008458"/>
              <a:gd name="connsiteX653" fmla="*/ 4718129 w 4807725"/>
              <a:gd name="connsiteY653" fmla="*/ 1012423 h 3008458"/>
              <a:gd name="connsiteX654" fmla="*/ 4696749 w 4807725"/>
              <a:gd name="connsiteY654" fmla="*/ 874034 h 3008458"/>
              <a:gd name="connsiteX655" fmla="*/ 4692658 w 4807725"/>
              <a:gd name="connsiteY655" fmla="*/ 807134 h 3008458"/>
              <a:gd name="connsiteX656" fmla="*/ 4660668 w 4807725"/>
              <a:gd name="connsiteY656" fmla="*/ 596690 h 3008458"/>
              <a:gd name="connsiteX657" fmla="*/ 4622395 w 4807725"/>
              <a:gd name="connsiteY657" fmla="*/ 504839 h 3008458"/>
              <a:gd name="connsiteX658" fmla="*/ 4619763 w 4807725"/>
              <a:gd name="connsiteY658" fmla="*/ 494587 h 3008458"/>
              <a:gd name="connsiteX659" fmla="*/ 4606261 w 4807725"/>
              <a:gd name="connsiteY659" fmla="*/ 466120 h 3008458"/>
              <a:gd name="connsiteX660" fmla="*/ 4581662 w 4807725"/>
              <a:gd name="connsiteY660" fmla="*/ 407087 h 3008458"/>
              <a:gd name="connsiteX661" fmla="*/ 4569090 w 4807725"/>
              <a:gd name="connsiteY661" fmla="*/ 387754 h 3008458"/>
              <a:gd name="connsiteX662" fmla="*/ 4546034 w 4807725"/>
              <a:gd name="connsiteY662" fmla="*/ 339146 h 3008458"/>
              <a:gd name="connsiteX663" fmla="*/ 4398426 w 4807725"/>
              <a:gd name="connsiteY663" fmla="*/ 200906 h 3008458"/>
              <a:gd name="connsiteX664" fmla="*/ 4310408 w 4807725"/>
              <a:gd name="connsiteY664" fmla="*/ 154740 h 3008458"/>
              <a:gd name="connsiteX665" fmla="*/ 4037547 w 4807725"/>
              <a:gd name="connsiteY665" fmla="*/ 128058 h 3008458"/>
              <a:gd name="connsiteX666" fmla="*/ 4056638 w 4807725"/>
              <a:gd name="connsiteY666" fmla="*/ 135413 h 3008458"/>
              <a:gd name="connsiteX667" fmla="*/ 4355644 w 4807725"/>
              <a:gd name="connsiteY667" fmla="*/ 230312 h 3008458"/>
              <a:gd name="connsiteX668" fmla="*/ 4432692 w 4807725"/>
              <a:gd name="connsiteY668" fmla="*/ 294500 h 3008458"/>
              <a:gd name="connsiteX669" fmla="*/ 4469554 w 4807725"/>
              <a:gd name="connsiteY669" fmla="*/ 345083 h 3008458"/>
              <a:gd name="connsiteX670" fmla="*/ 4490063 w 4807725"/>
              <a:gd name="connsiteY670" fmla="*/ 377924 h 3008458"/>
              <a:gd name="connsiteX671" fmla="*/ 4528706 w 4807725"/>
              <a:gd name="connsiteY671" fmla="*/ 470823 h 3008458"/>
              <a:gd name="connsiteX672" fmla="*/ 4587139 w 4807725"/>
              <a:gd name="connsiteY672" fmla="*/ 656458 h 3008458"/>
              <a:gd name="connsiteX673" fmla="*/ 4604020 w 4807725"/>
              <a:gd name="connsiteY673" fmla="*/ 762466 h 3008458"/>
              <a:gd name="connsiteX674" fmla="*/ 4625213 w 4807725"/>
              <a:gd name="connsiteY674" fmla="*/ 965023 h 3008458"/>
              <a:gd name="connsiteX675" fmla="*/ 4667935 w 4807725"/>
              <a:gd name="connsiteY675" fmla="*/ 1478625 h 3008458"/>
              <a:gd name="connsiteX676" fmla="*/ 4687500 w 4807725"/>
              <a:gd name="connsiteY676" fmla="*/ 1887206 h 3008458"/>
              <a:gd name="connsiteX677" fmla="*/ 4677693 w 4807725"/>
              <a:gd name="connsiteY677" fmla="*/ 2033960 h 3008458"/>
              <a:gd name="connsiteX678" fmla="*/ 4671371 w 4807725"/>
              <a:gd name="connsiteY678" fmla="*/ 2129094 h 3008458"/>
              <a:gd name="connsiteX679" fmla="*/ 4670146 w 4807725"/>
              <a:gd name="connsiteY679" fmla="*/ 2106223 h 3008458"/>
              <a:gd name="connsiteX680" fmla="*/ 4664022 w 4807725"/>
              <a:gd name="connsiteY680" fmla="*/ 1991856 h 3008458"/>
              <a:gd name="connsiteX681" fmla="*/ 4653909 w 4807725"/>
              <a:gd name="connsiteY681" fmla="*/ 1483180 h 3008458"/>
              <a:gd name="connsiteX682" fmla="*/ 4597160 w 4807725"/>
              <a:gd name="connsiteY682" fmla="*/ 974132 h 3008458"/>
              <a:gd name="connsiteX683" fmla="*/ 4539699 w 4807725"/>
              <a:gd name="connsiteY683" fmla="*/ 558398 h 3008458"/>
              <a:gd name="connsiteX684" fmla="*/ 4323034 w 4807725"/>
              <a:gd name="connsiteY684" fmla="*/ 225386 h 3008458"/>
              <a:gd name="connsiteX685" fmla="*/ 3990467 w 4807725"/>
              <a:gd name="connsiteY685" fmla="*/ 138021 h 3008458"/>
              <a:gd name="connsiteX686" fmla="*/ 3977219 w 4807725"/>
              <a:gd name="connsiteY686" fmla="*/ 131167 h 3008458"/>
              <a:gd name="connsiteX687" fmla="*/ 3506020 w 4807725"/>
              <a:gd name="connsiteY687" fmla="*/ 127945 h 3008458"/>
              <a:gd name="connsiteX688" fmla="*/ 3750083 w 4807725"/>
              <a:gd name="connsiteY688" fmla="*/ 132170 h 3008458"/>
              <a:gd name="connsiteX689" fmla="*/ 3516332 w 4807725"/>
              <a:gd name="connsiteY689" fmla="*/ 128559 h 3008458"/>
              <a:gd name="connsiteX690" fmla="*/ 3968294 w 4807725"/>
              <a:gd name="connsiteY690" fmla="*/ 126550 h 3008458"/>
              <a:gd name="connsiteX691" fmla="*/ 3977219 w 4807725"/>
              <a:gd name="connsiteY691" fmla="*/ 131167 h 3008458"/>
              <a:gd name="connsiteX692" fmla="*/ 3959377 w 4807725"/>
              <a:gd name="connsiteY692" fmla="*/ 132087 h 3008458"/>
              <a:gd name="connsiteX693" fmla="*/ 3750083 w 4807725"/>
              <a:gd name="connsiteY693" fmla="*/ 132170 h 3008458"/>
              <a:gd name="connsiteX694" fmla="*/ 3957668 w 4807725"/>
              <a:gd name="connsiteY694" fmla="*/ 126824 h 3008458"/>
              <a:gd name="connsiteX695" fmla="*/ 4134717 w 4807725"/>
              <a:gd name="connsiteY695" fmla="*/ 124602 h 3008458"/>
              <a:gd name="connsiteX696" fmla="*/ 4198689 w 4807725"/>
              <a:gd name="connsiteY696" fmla="*/ 132680 h 3008458"/>
              <a:gd name="connsiteX697" fmla="*/ 4283726 w 4807725"/>
              <a:gd name="connsiteY697" fmla="*/ 155339 h 3008458"/>
              <a:gd name="connsiteX698" fmla="*/ 4305101 w 4807725"/>
              <a:gd name="connsiteY698" fmla="*/ 168724 h 3008458"/>
              <a:gd name="connsiteX699" fmla="*/ 4273425 w 4807725"/>
              <a:gd name="connsiteY699" fmla="*/ 156167 h 3008458"/>
              <a:gd name="connsiteX700" fmla="*/ 4181491 w 4807725"/>
              <a:gd name="connsiteY700" fmla="*/ 132688 h 3008458"/>
              <a:gd name="connsiteX701" fmla="*/ 4127806 w 4807725"/>
              <a:gd name="connsiteY701" fmla="*/ 123407 h 3008458"/>
              <a:gd name="connsiteX702" fmla="*/ 4134717 w 4807725"/>
              <a:gd name="connsiteY702" fmla="*/ 124602 h 3008458"/>
              <a:gd name="connsiteX703" fmla="*/ 4125994 w 4807725"/>
              <a:gd name="connsiteY703" fmla="*/ 123500 h 3008458"/>
              <a:gd name="connsiteX704" fmla="*/ 4119337 w 4807725"/>
              <a:gd name="connsiteY704" fmla="*/ 122660 h 3008458"/>
              <a:gd name="connsiteX705" fmla="*/ 4125994 w 4807725"/>
              <a:gd name="connsiteY705" fmla="*/ 123500 h 3008458"/>
              <a:gd name="connsiteX706" fmla="*/ 4037547 w 4807725"/>
              <a:gd name="connsiteY706" fmla="*/ 128058 h 3008458"/>
              <a:gd name="connsiteX707" fmla="*/ 4029537 w 4807725"/>
              <a:gd name="connsiteY707" fmla="*/ 124973 h 3008458"/>
              <a:gd name="connsiteX708" fmla="*/ 4211889 w 4807725"/>
              <a:gd name="connsiteY708" fmla="*/ 121849 h 3008458"/>
              <a:gd name="connsiteX709" fmla="*/ 4309366 w 4807725"/>
              <a:gd name="connsiteY709" fmla="*/ 154193 h 3008458"/>
              <a:gd name="connsiteX710" fmla="*/ 4310408 w 4807725"/>
              <a:gd name="connsiteY710" fmla="*/ 154740 h 3008458"/>
              <a:gd name="connsiteX711" fmla="*/ 4355999 w 4807725"/>
              <a:gd name="connsiteY711" fmla="*/ 183654 h 3008458"/>
              <a:gd name="connsiteX712" fmla="*/ 4364100 w 4807725"/>
              <a:gd name="connsiteY712" fmla="*/ 192225 h 3008458"/>
              <a:gd name="connsiteX713" fmla="*/ 4363516 w 4807725"/>
              <a:gd name="connsiteY713" fmla="*/ 191880 h 3008458"/>
              <a:gd name="connsiteX714" fmla="*/ 4356209 w 4807725"/>
              <a:gd name="connsiteY714" fmla="*/ 188983 h 3008458"/>
              <a:gd name="connsiteX715" fmla="*/ 4318833 w 4807725"/>
              <a:gd name="connsiteY715" fmla="*/ 164694 h 3008458"/>
              <a:gd name="connsiteX716" fmla="*/ 4283726 w 4807725"/>
              <a:gd name="connsiteY716" fmla="*/ 155339 h 3008458"/>
              <a:gd name="connsiteX717" fmla="*/ 4276236 w 4807725"/>
              <a:gd name="connsiteY717" fmla="*/ 150649 h 3008458"/>
              <a:gd name="connsiteX718" fmla="*/ 4211889 w 4807725"/>
              <a:gd name="connsiteY718" fmla="*/ 121849 h 3008458"/>
              <a:gd name="connsiteX719" fmla="*/ 4165253 w 4807725"/>
              <a:gd name="connsiteY719" fmla="*/ 121477 h 3008458"/>
              <a:gd name="connsiteX720" fmla="*/ 4127806 w 4807725"/>
              <a:gd name="connsiteY720" fmla="*/ 123407 h 3008458"/>
              <a:gd name="connsiteX721" fmla="*/ 4122946 w 4807725"/>
              <a:gd name="connsiteY721" fmla="*/ 122567 h 3008458"/>
              <a:gd name="connsiteX722" fmla="*/ 4162499 w 4807725"/>
              <a:gd name="connsiteY722" fmla="*/ 112996 h 3008458"/>
              <a:gd name="connsiteX723" fmla="*/ 4169771 w 4807725"/>
              <a:gd name="connsiteY723" fmla="*/ 114299 h 3008458"/>
              <a:gd name="connsiteX724" fmla="*/ 4165253 w 4807725"/>
              <a:gd name="connsiteY724" fmla="*/ 121477 h 3008458"/>
              <a:gd name="connsiteX725" fmla="*/ 3946562 w 4807725"/>
              <a:gd name="connsiteY725" fmla="*/ 110229 h 3008458"/>
              <a:gd name="connsiteX726" fmla="*/ 3954585 w 4807725"/>
              <a:gd name="connsiteY726" fmla="*/ 110614 h 3008458"/>
              <a:gd name="connsiteX727" fmla="*/ 3998477 w 4807725"/>
              <a:gd name="connsiteY727" fmla="*/ 113008 h 3008458"/>
              <a:gd name="connsiteX728" fmla="*/ 4029537 w 4807725"/>
              <a:gd name="connsiteY728" fmla="*/ 124973 h 3008458"/>
              <a:gd name="connsiteX729" fmla="*/ 3968294 w 4807725"/>
              <a:gd name="connsiteY729" fmla="*/ 126550 h 3008458"/>
              <a:gd name="connsiteX730" fmla="*/ 3946098 w 4807725"/>
              <a:gd name="connsiteY730" fmla="*/ 115067 h 3008458"/>
              <a:gd name="connsiteX731" fmla="*/ 3945528 w 4807725"/>
              <a:gd name="connsiteY731" fmla="*/ 113312 h 3008458"/>
              <a:gd name="connsiteX732" fmla="*/ 3944579 w 4807725"/>
              <a:gd name="connsiteY732" fmla="*/ 110388 h 3008458"/>
              <a:gd name="connsiteX733" fmla="*/ 4172775 w 4807725"/>
              <a:gd name="connsiteY733" fmla="*/ 109529 h 3008458"/>
              <a:gd name="connsiteX734" fmla="*/ 4178411 w 4807725"/>
              <a:gd name="connsiteY734" fmla="*/ 110308 h 3008458"/>
              <a:gd name="connsiteX735" fmla="*/ 4211889 w 4807725"/>
              <a:gd name="connsiteY735" fmla="*/ 121849 h 3008458"/>
              <a:gd name="connsiteX736" fmla="*/ 4169771 w 4807725"/>
              <a:gd name="connsiteY736" fmla="*/ 114299 h 3008458"/>
              <a:gd name="connsiteX737" fmla="*/ 3962054 w 4807725"/>
              <a:gd name="connsiteY737" fmla="*/ 108986 h 3008458"/>
              <a:gd name="connsiteX738" fmla="*/ 3960124 w 4807725"/>
              <a:gd name="connsiteY738" fmla="*/ 110512 h 3008458"/>
              <a:gd name="connsiteX739" fmla="*/ 3959690 w 4807725"/>
              <a:gd name="connsiteY739" fmla="*/ 109176 h 3008458"/>
              <a:gd name="connsiteX740" fmla="*/ 3903702 w 4807725"/>
              <a:gd name="connsiteY740" fmla="*/ 108174 h 3008458"/>
              <a:gd name="connsiteX741" fmla="*/ 3944495 w 4807725"/>
              <a:gd name="connsiteY741" fmla="*/ 110130 h 3008458"/>
              <a:gd name="connsiteX742" fmla="*/ 3944579 w 4807725"/>
              <a:gd name="connsiteY742" fmla="*/ 110388 h 3008458"/>
              <a:gd name="connsiteX743" fmla="*/ 3923092 w 4807725"/>
              <a:gd name="connsiteY743" fmla="*/ 112113 h 3008458"/>
              <a:gd name="connsiteX744" fmla="*/ 3691921 w 4807725"/>
              <a:gd name="connsiteY744" fmla="*/ 114209 h 3008458"/>
              <a:gd name="connsiteX745" fmla="*/ 3508939 w 4807725"/>
              <a:gd name="connsiteY745" fmla="*/ 108943 h 3008458"/>
              <a:gd name="connsiteX746" fmla="*/ 3659881 w 4807725"/>
              <a:gd name="connsiteY746" fmla="*/ 111038 h 3008458"/>
              <a:gd name="connsiteX747" fmla="*/ 3984681 w 4807725"/>
              <a:gd name="connsiteY747" fmla="*/ 107693 h 3008458"/>
              <a:gd name="connsiteX748" fmla="*/ 4086006 w 4807725"/>
              <a:gd name="connsiteY748" fmla="*/ 116181 h 3008458"/>
              <a:gd name="connsiteX749" fmla="*/ 4122946 w 4807725"/>
              <a:gd name="connsiteY749" fmla="*/ 122567 h 3008458"/>
              <a:gd name="connsiteX750" fmla="*/ 4119337 w 4807725"/>
              <a:gd name="connsiteY750" fmla="*/ 122660 h 3008458"/>
              <a:gd name="connsiteX751" fmla="*/ 4076671 w 4807725"/>
              <a:gd name="connsiteY751" fmla="*/ 117273 h 3008458"/>
              <a:gd name="connsiteX752" fmla="*/ 3998477 w 4807725"/>
              <a:gd name="connsiteY752" fmla="*/ 113008 h 3008458"/>
              <a:gd name="connsiteX753" fmla="*/ 3983557 w 4807725"/>
              <a:gd name="connsiteY753" fmla="*/ 107260 h 3008458"/>
              <a:gd name="connsiteX754" fmla="*/ 3984681 w 4807725"/>
              <a:gd name="connsiteY754" fmla="*/ 107693 h 3008458"/>
              <a:gd name="connsiteX755" fmla="*/ 3981490 w 4807725"/>
              <a:gd name="connsiteY755" fmla="*/ 107426 h 3008458"/>
              <a:gd name="connsiteX756" fmla="*/ 3965698 w 4807725"/>
              <a:gd name="connsiteY756" fmla="*/ 106103 h 3008458"/>
              <a:gd name="connsiteX757" fmla="*/ 3981490 w 4807725"/>
              <a:gd name="connsiteY757" fmla="*/ 107426 h 3008458"/>
              <a:gd name="connsiteX758" fmla="*/ 3962054 w 4807725"/>
              <a:gd name="connsiteY758" fmla="*/ 108986 h 3008458"/>
              <a:gd name="connsiteX759" fmla="*/ 3955838 w 4807725"/>
              <a:gd name="connsiteY759" fmla="*/ 105277 h 3008458"/>
              <a:gd name="connsiteX760" fmla="*/ 3958497 w 4807725"/>
              <a:gd name="connsiteY760" fmla="*/ 105500 h 3008458"/>
              <a:gd name="connsiteX761" fmla="*/ 3959555 w 4807725"/>
              <a:gd name="connsiteY761" fmla="*/ 108758 h 3008458"/>
              <a:gd name="connsiteX762" fmla="*/ 3959690 w 4807725"/>
              <a:gd name="connsiteY762" fmla="*/ 109176 h 3008458"/>
              <a:gd name="connsiteX763" fmla="*/ 3946562 w 4807725"/>
              <a:gd name="connsiteY763" fmla="*/ 110229 h 3008458"/>
              <a:gd name="connsiteX764" fmla="*/ 3944495 w 4807725"/>
              <a:gd name="connsiteY764" fmla="*/ 110130 h 3008458"/>
              <a:gd name="connsiteX765" fmla="*/ 3943163 w 4807725"/>
              <a:gd name="connsiteY765" fmla="*/ 106028 h 3008458"/>
              <a:gd name="connsiteX766" fmla="*/ 3967624 w 4807725"/>
              <a:gd name="connsiteY766" fmla="*/ 104579 h 3008458"/>
              <a:gd name="connsiteX767" fmla="*/ 3965698 w 4807725"/>
              <a:gd name="connsiteY767" fmla="*/ 106103 h 3008458"/>
              <a:gd name="connsiteX768" fmla="*/ 3958497 w 4807725"/>
              <a:gd name="connsiteY768" fmla="*/ 105500 h 3008458"/>
              <a:gd name="connsiteX769" fmla="*/ 3958376 w 4807725"/>
              <a:gd name="connsiteY769" fmla="*/ 105127 h 3008458"/>
              <a:gd name="connsiteX770" fmla="*/ 4159511 w 4807725"/>
              <a:gd name="connsiteY770" fmla="*/ 103793 h 3008458"/>
              <a:gd name="connsiteX771" fmla="*/ 4171473 w 4807725"/>
              <a:gd name="connsiteY771" fmla="*/ 107916 h 3008458"/>
              <a:gd name="connsiteX772" fmla="*/ 4172925 w 4807725"/>
              <a:gd name="connsiteY772" fmla="*/ 109290 h 3008458"/>
              <a:gd name="connsiteX773" fmla="*/ 4172775 w 4807725"/>
              <a:gd name="connsiteY773" fmla="*/ 109529 h 3008458"/>
              <a:gd name="connsiteX774" fmla="*/ 4160837 w 4807725"/>
              <a:gd name="connsiteY774" fmla="*/ 107877 h 3008458"/>
              <a:gd name="connsiteX775" fmla="*/ 4160696 w 4807725"/>
              <a:gd name="connsiteY775" fmla="*/ 107443 h 3008458"/>
              <a:gd name="connsiteX776" fmla="*/ 3970563 w 4807725"/>
              <a:gd name="connsiteY776" fmla="*/ 102254 h 3008458"/>
              <a:gd name="connsiteX777" fmla="*/ 3975400 w 4807725"/>
              <a:gd name="connsiteY777" fmla="*/ 104118 h 3008458"/>
              <a:gd name="connsiteX778" fmla="*/ 3967624 w 4807725"/>
              <a:gd name="connsiteY778" fmla="*/ 104579 h 3008458"/>
              <a:gd name="connsiteX779" fmla="*/ 4006948 w 4807725"/>
              <a:gd name="connsiteY779" fmla="*/ 102249 h 3008458"/>
              <a:gd name="connsiteX780" fmla="*/ 4031962 w 4807725"/>
              <a:gd name="connsiteY780" fmla="*/ 103375 h 3008458"/>
              <a:gd name="connsiteX781" fmla="*/ 3983557 w 4807725"/>
              <a:gd name="connsiteY781" fmla="*/ 107260 h 3008458"/>
              <a:gd name="connsiteX782" fmla="*/ 3975400 w 4807725"/>
              <a:gd name="connsiteY782" fmla="*/ 104118 h 3008458"/>
              <a:gd name="connsiteX783" fmla="*/ 3966948 w 4807725"/>
              <a:gd name="connsiteY783" fmla="*/ 100862 h 3008458"/>
              <a:gd name="connsiteX784" fmla="*/ 3972155 w 4807725"/>
              <a:gd name="connsiteY784" fmla="*/ 100995 h 3008458"/>
              <a:gd name="connsiteX785" fmla="*/ 3970563 w 4807725"/>
              <a:gd name="connsiteY785" fmla="*/ 102254 h 3008458"/>
              <a:gd name="connsiteX786" fmla="*/ 3942609 w 4807725"/>
              <a:gd name="connsiteY786" fmla="*/ 100241 h 3008458"/>
              <a:gd name="connsiteX787" fmla="*/ 3956908 w 4807725"/>
              <a:gd name="connsiteY787" fmla="*/ 100606 h 3008458"/>
              <a:gd name="connsiteX788" fmla="*/ 3958376 w 4807725"/>
              <a:gd name="connsiteY788" fmla="*/ 105127 h 3008458"/>
              <a:gd name="connsiteX789" fmla="*/ 3955838 w 4807725"/>
              <a:gd name="connsiteY789" fmla="*/ 105277 h 3008458"/>
              <a:gd name="connsiteX790" fmla="*/ 3942558 w 4807725"/>
              <a:gd name="connsiteY790" fmla="*/ 104165 h 3008458"/>
              <a:gd name="connsiteX791" fmla="*/ 3941541 w 4807725"/>
              <a:gd name="connsiteY791" fmla="*/ 101032 h 3008458"/>
              <a:gd name="connsiteX792" fmla="*/ 4092924 w 4807725"/>
              <a:gd name="connsiteY792" fmla="*/ 98482 h 3008458"/>
              <a:gd name="connsiteX793" fmla="*/ 4160837 w 4807725"/>
              <a:gd name="connsiteY793" fmla="*/ 107877 h 3008458"/>
              <a:gd name="connsiteX794" fmla="*/ 4162499 w 4807725"/>
              <a:gd name="connsiteY794" fmla="*/ 112996 h 3008458"/>
              <a:gd name="connsiteX795" fmla="*/ 4152724 w 4807725"/>
              <a:gd name="connsiteY795" fmla="*/ 111244 h 3008458"/>
              <a:gd name="connsiteX796" fmla="*/ 4098324 w 4807725"/>
              <a:gd name="connsiteY796" fmla="*/ 106363 h 3008458"/>
              <a:gd name="connsiteX797" fmla="*/ 4031962 w 4807725"/>
              <a:gd name="connsiteY797" fmla="*/ 103375 h 3008458"/>
              <a:gd name="connsiteX798" fmla="*/ 3955567 w 4807725"/>
              <a:gd name="connsiteY798" fmla="*/ 96478 h 3008458"/>
              <a:gd name="connsiteX799" fmla="*/ 3966948 w 4807725"/>
              <a:gd name="connsiteY799" fmla="*/ 100862 h 3008458"/>
              <a:gd name="connsiteX800" fmla="*/ 3956908 w 4807725"/>
              <a:gd name="connsiteY800" fmla="*/ 100606 h 3008458"/>
              <a:gd name="connsiteX801" fmla="*/ 4128371 w 4807725"/>
              <a:gd name="connsiteY801" fmla="*/ 95054 h 3008458"/>
              <a:gd name="connsiteX802" fmla="*/ 4130102 w 4807725"/>
              <a:gd name="connsiteY802" fmla="*/ 95498 h 3008458"/>
              <a:gd name="connsiteX803" fmla="*/ 4092924 w 4807725"/>
              <a:gd name="connsiteY803" fmla="*/ 98482 h 3008458"/>
              <a:gd name="connsiteX804" fmla="*/ 4086203 w 4807725"/>
              <a:gd name="connsiteY804" fmla="*/ 97553 h 3008458"/>
              <a:gd name="connsiteX805" fmla="*/ 4156139 w 4807725"/>
              <a:gd name="connsiteY805" fmla="*/ 93409 h 3008458"/>
              <a:gd name="connsiteX806" fmla="*/ 4159511 w 4807725"/>
              <a:gd name="connsiteY806" fmla="*/ 103793 h 3008458"/>
              <a:gd name="connsiteX807" fmla="*/ 4151054 w 4807725"/>
              <a:gd name="connsiteY807" fmla="*/ 100878 h 3008458"/>
              <a:gd name="connsiteX808" fmla="*/ 4130102 w 4807725"/>
              <a:gd name="connsiteY808" fmla="*/ 95498 h 3008458"/>
              <a:gd name="connsiteX809" fmla="*/ 4000987 w 4807725"/>
              <a:gd name="connsiteY809" fmla="*/ 85764 h 3008458"/>
              <a:gd name="connsiteX810" fmla="*/ 4086203 w 4807725"/>
              <a:gd name="connsiteY810" fmla="*/ 97553 h 3008458"/>
              <a:gd name="connsiteX811" fmla="*/ 4006948 w 4807725"/>
              <a:gd name="connsiteY811" fmla="*/ 102249 h 3008458"/>
              <a:gd name="connsiteX812" fmla="*/ 3988177 w 4807725"/>
              <a:gd name="connsiteY812" fmla="*/ 101404 h 3008458"/>
              <a:gd name="connsiteX813" fmla="*/ 3972155 w 4807725"/>
              <a:gd name="connsiteY813" fmla="*/ 100995 h 3008458"/>
              <a:gd name="connsiteX814" fmla="*/ 3984291 w 4807725"/>
              <a:gd name="connsiteY814" fmla="*/ 91394 h 3008458"/>
              <a:gd name="connsiteX815" fmla="*/ 1928487 w 4807725"/>
              <a:gd name="connsiteY815" fmla="*/ 84245 h 3008458"/>
              <a:gd name="connsiteX816" fmla="*/ 2151850 w 4807725"/>
              <a:gd name="connsiteY816" fmla="*/ 91315 h 3008458"/>
              <a:gd name="connsiteX817" fmla="*/ 2155334 w 4807725"/>
              <a:gd name="connsiteY817" fmla="*/ 91478 h 3008458"/>
              <a:gd name="connsiteX818" fmla="*/ 2165625 w 4807725"/>
              <a:gd name="connsiteY818" fmla="*/ 91751 h 3008458"/>
              <a:gd name="connsiteX819" fmla="*/ 2280647 w 4807725"/>
              <a:gd name="connsiteY819" fmla="*/ 95392 h 3008458"/>
              <a:gd name="connsiteX820" fmla="*/ 2319463 w 4807725"/>
              <a:gd name="connsiteY820" fmla="*/ 95833 h 3008458"/>
              <a:gd name="connsiteX821" fmla="*/ 2657769 w 4807725"/>
              <a:gd name="connsiteY821" fmla="*/ 104810 h 3008458"/>
              <a:gd name="connsiteX822" fmla="*/ 2914515 w 4807725"/>
              <a:gd name="connsiteY822" fmla="*/ 104503 h 3008458"/>
              <a:gd name="connsiteX823" fmla="*/ 3036689 w 4807725"/>
              <a:gd name="connsiteY823" fmla="*/ 107826 h 3008458"/>
              <a:gd name="connsiteX824" fmla="*/ 3279163 w 4807725"/>
              <a:gd name="connsiteY824" fmla="*/ 114423 h 3008458"/>
              <a:gd name="connsiteX825" fmla="*/ 3506020 w 4807725"/>
              <a:gd name="connsiteY825" fmla="*/ 127945 h 3008458"/>
              <a:gd name="connsiteX826" fmla="*/ 3500597 w 4807725"/>
              <a:gd name="connsiteY826" fmla="*/ 127851 h 3008458"/>
              <a:gd name="connsiteX827" fmla="*/ 3251110 w 4807725"/>
              <a:gd name="connsiteY827" fmla="*/ 123532 h 3008458"/>
              <a:gd name="connsiteX828" fmla="*/ 2742667 w 4807725"/>
              <a:gd name="connsiteY828" fmla="*/ 133482 h 3008458"/>
              <a:gd name="connsiteX829" fmla="*/ 1721581 w 4807725"/>
              <a:gd name="connsiteY829" fmla="*/ 92690 h 3008458"/>
              <a:gd name="connsiteX830" fmla="*/ 1699190 w 4807725"/>
              <a:gd name="connsiteY830" fmla="*/ 91792 h 3008458"/>
              <a:gd name="connsiteX831" fmla="*/ 1782243 w 4807725"/>
              <a:gd name="connsiteY831" fmla="*/ 88507 h 3008458"/>
              <a:gd name="connsiteX832" fmla="*/ 434896 w 4807725"/>
              <a:gd name="connsiteY832" fmla="*/ 81985 h 3008458"/>
              <a:gd name="connsiteX833" fmla="*/ 410772 w 4807725"/>
              <a:gd name="connsiteY833" fmla="*/ 87066 h 3008458"/>
              <a:gd name="connsiteX834" fmla="*/ 335622 w 4807725"/>
              <a:gd name="connsiteY834" fmla="*/ 108926 h 3008458"/>
              <a:gd name="connsiteX835" fmla="*/ 331605 w 4807725"/>
              <a:gd name="connsiteY835" fmla="*/ 109620 h 3008458"/>
              <a:gd name="connsiteX836" fmla="*/ 326625 w 4807725"/>
              <a:gd name="connsiteY836" fmla="*/ 111543 h 3008458"/>
              <a:gd name="connsiteX837" fmla="*/ 317579 w 4807725"/>
              <a:gd name="connsiteY837" fmla="*/ 114175 h 3008458"/>
              <a:gd name="connsiteX838" fmla="*/ 301294 w 4807725"/>
              <a:gd name="connsiteY838" fmla="*/ 121324 h 3008458"/>
              <a:gd name="connsiteX839" fmla="*/ 236882 w 4807725"/>
              <a:gd name="connsiteY839" fmla="*/ 146194 h 3008458"/>
              <a:gd name="connsiteX840" fmla="*/ 162932 w 4807725"/>
              <a:gd name="connsiteY840" fmla="*/ 210930 h 3008458"/>
              <a:gd name="connsiteX841" fmla="*/ 162163 w 4807725"/>
              <a:gd name="connsiteY841" fmla="*/ 213364 h 3008458"/>
              <a:gd name="connsiteX842" fmla="*/ 127388 w 4807725"/>
              <a:gd name="connsiteY842" fmla="*/ 259234 h 3008458"/>
              <a:gd name="connsiteX843" fmla="*/ 147516 w 4807725"/>
              <a:gd name="connsiteY843" fmla="*/ 201071 h 3008458"/>
              <a:gd name="connsiteX844" fmla="*/ 159093 w 4807725"/>
              <a:gd name="connsiteY844" fmla="*/ 188663 h 3008458"/>
              <a:gd name="connsiteX845" fmla="*/ 233420 w 4807725"/>
              <a:gd name="connsiteY845" fmla="*/ 141501 h 3008458"/>
              <a:gd name="connsiteX846" fmla="*/ 330354 w 4807725"/>
              <a:gd name="connsiteY846" fmla="*/ 98945 h 3008458"/>
              <a:gd name="connsiteX847" fmla="*/ 384249 w 4807725"/>
              <a:gd name="connsiteY847" fmla="*/ 86709 h 3008458"/>
              <a:gd name="connsiteX848" fmla="*/ 2291256 w 4807725"/>
              <a:gd name="connsiteY848" fmla="*/ 80311 h 3008458"/>
              <a:gd name="connsiteX849" fmla="*/ 2431010 w 4807725"/>
              <a:gd name="connsiteY849" fmla="*/ 80947 h 3008458"/>
              <a:gd name="connsiteX850" fmla="*/ 2728996 w 4807725"/>
              <a:gd name="connsiteY850" fmla="*/ 91379 h 3008458"/>
              <a:gd name="connsiteX851" fmla="*/ 3227969 w 4807725"/>
              <a:gd name="connsiteY851" fmla="*/ 100017 h 3008458"/>
              <a:gd name="connsiteX852" fmla="*/ 3460816 w 4807725"/>
              <a:gd name="connsiteY852" fmla="*/ 107558 h 3008458"/>
              <a:gd name="connsiteX853" fmla="*/ 3508939 w 4807725"/>
              <a:gd name="connsiteY853" fmla="*/ 108943 h 3008458"/>
              <a:gd name="connsiteX854" fmla="*/ 3167306 w 4807725"/>
              <a:gd name="connsiteY854" fmla="*/ 104200 h 3008458"/>
              <a:gd name="connsiteX855" fmla="*/ 2914515 w 4807725"/>
              <a:gd name="connsiteY855" fmla="*/ 104503 h 3008458"/>
              <a:gd name="connsiteX856" fmla="*/ 2794216 w 4807725"/>
              <a:gd name="connsiteY856" fmla="*/ 101230 h 3008458"/>
              <a:gd name="connsiteX857" fmla="*/ 2319463 w 4807725"/>
              <a:gd name="connsiteY857" fmla="*/ 95833 h 3008458"/>
              <a:gd name="connsiteX858" fmla="*/ 2165625 w 4807725"/>
              <a:gd name="connsiteY858" fmla="*/ 91751 h 3008458"/>
              <a:gd name="connsiteX859" fmla="*/ 2151850 w 4807725"/>
              <a:gd name="connsiteY859" fmla="*/ 91315 h 3008458"/>
              <a:gd name="connsiteX860" fmla="*/ 1972965 w 4807725"/>
              <a:gd name="connsiteY860" fmla="*/ 82948 h 3008458"/>
              <a:gd name="connsiteX861" fmla="*/ 2035682 w 4807725"/>
              <a:gd name="connsiteY861" fmla="*/ 81120 h 3008458"/>
              <a:gd name="connsiteX862" fmla="*/ 2291256 w 4807725"/>
              <a:gd name="connsiteY862" fmla="*/ 80311 h 3008458"/>
              <a:gd name="connsiteX863" fmla="*/ 545236 w 4807725"/>
              <a:gd name="connsiteY863" fmla="*/ 79113 h 3008458"/>
              <a:gd name="connsiteX864" fmla="*/ 473728 w 4807725"/>
              <a:gd name="connsiteY864" fmla="*/ 89199 h 3008458"/>
              <a:gd name="connsiteX865" fmla="*/ 152165 w 4807725"/>
              <a:gd name="connsiteY865" fmla="*/ 271785 h 3008458"/>
              <a:gd name="connsiteX866" fmla="*/ 134089 w 4807725"/>
              <a:gd name="connsiteY866" fmla="*/ 323579 h 3008458"/>
              <a:gd name="connsiteX867" fmla="*/ 134256 w 4807725"/>
              <a:gd name="connsiteY867" fmla="*/ 301689 h 3008458"/>
              <a:gd name="connsiteX868" fmla="*/ 162163 w 4807725"/>
              <a:gd name="connsiteY868" fmla="*/ 213364 h 3008458"/>
              <a:gd name="connsiteX869" fmla="*/ 174110 w 4807725"/>
              <a:gd name="connsiteY869" fmla="*/ 197604 h 3008458"/>
              <a:gd name="connsiteX870" fmla="*/ 239123 w 4807725"/>
              <a:gd name="connsiteY870" fmla="*/ 148618 h 3008458"/>
              <a:gd name="connsiteX871" fmla="*/ 301294 w 4807725"/>
              <a:gd name="connsiteY871" fmla="*/ 121324 h 3008458"/>
              <a:gd name="connsiteX872" fmla="*/ 326625 w 4807725"/>
              <a:gd name="connsiteY872" fmla="*/ 111543 h 3008458"/>
              <a:gd name="connsiteX873" fmla="*/ 335622 w 4807725"/>
              <a:gd name="connsiteY873" fmla="*/ 108926 h 3008458"/>
              <a:gd name="connsiteX874" fmla="*/ 441717 w 4807725"/>
              <a:gd name="connsiteY874" fmla="*/ 90593 h 3008458"/>
              <a:gd name="connsiteX875" fmla="*/ 770271 w 4807725"/>
              <a:gd name="connsiteY875" fmla="*/ 75785 h 3008458"/>
              <a:gd name="connsiteX876" fmla="*/ 1225500 w 4807725"/>
              <a:gd name="connsiteY876" fmla="*/ 86991 h 3008458"/>
              <a:gd name="connsiteX877" fmla="*/ 1440595 w 4807725"/>
              <a:gd name="connsiteY877" fmla="*/ 80776 h 3008458"/>
              <a:gd name="connsiteX878" fmla="*/ 1485688 w 4807725"/>
              <a:gd name="connsiteY878" fmla="*/ 83230 h 3008458"/>
              <a:gd name="connsiteX879" fmla="*/ 1699190 w 4807725"/>
              <a:gd name="connsiteY879" fmla="*/ 91792 h 3008458"/>
              <a:gd name="connsiteX880" fmla="*/ 1278972 w 4807725"/>
              <a:gd name="connsiteY880" fmla="*/ 108414 h 3008458"/>
              <a:gd name="connsiteX881" fmla="*/ 779385 w 4807725"/>
              <a:gd name="connsiteY881" fmla="*/ 103853 h 3008458"/>
              <a:gd name="connsiteX882" fmla="*/ 770271 w 4807725"/>
              <a:gd name="connsiteY882" fmla="*/ 75785 h 3008458"/>
              <a:gd name="connsiteX883" fmla="*/ 1742777 w 4807725"/>
              <a:gd name="connsiteY883" fmla="*/ 72182 h 3008458"/>
              <a:gd name="connsiteX884" fmla="*/ 1972965 w 4807725"/>
              <a:gd name="connsiteY884" fmla="*/ 82948 h 3008458"/>
              <a:gd name="connsiteX885" fmla="*/ 1928487 w 4807725"/>
              <a:gd name="connsiteY885" fmla="*/ 84245 h 3008458"/>
              <a:gd name="connsiteX886" fmla="*/ 1763660 w 4807725"/>
              <a:gd name="connsiteY886" fmla="*/ 79027 h 3008458"/>
              <a:gd name="connsiteX887" fmla="*/ 1658549 w 4807725"/>
              <a:gd name="connsiteY887" fmla="*/ 74478 h 3008458"/>
              <a:gd name="connsiteX888" fmla="*/ 1684414 w 4807725"/>
              <a:gd name="connsiteY888" fmla="*/ 73730 h 3008458"/>
              <a:gd name="connsiteX889" fmla="*/ 679270 w 4807725"/>
              <a:gd name="connsiteY889" fmla="*/ 66518 h 3008458"/>
              <a:gd name="connsiteX890" fmla="*/ 553964 w 4807725"/>
              <a:gd name="connsiteY890" fmla="*/ 78145 h 3008458"/>
              <a:gd name="connsiteX891" fmla="*/ 545236 w 4807725"/>
              <a:gd name="connsiteY891" fmla="*/ 79113 h 3008458"/>
              <a:gd name="connsiteX892" fmla="*/ 575195 w 4807725"/>
              <a:gd name="connsiteY892" fmla="*/ 74888 h 3008458"/>
              <a:gd name="connsiteX893" fmla="*/ 674319 w 4807725"/>
              <a:gd name="connsiteY893" fmla="*/ 66791 h 3008458"/>
              <a:gd name="connsiteX894" fmla="*/ 4037015 w 4807725"/>
              <a:gd name="connsiteY894" fmla="*/ 62669 h 3008458"/>
              <a:gd name="connsiteX895" fmla="*/ 4207332 w 4807725"/>
              <a:gd name="connsiteY895" fmla="*/ 107814 h 3008458"/>
              <a:gd name="connsiteX896" fmla="*/ 4285217 w 4807725"/>
              <a:gd name="connsiteY896" fmla="*/ 138764 h 3008458"/>
              <a:gd name="connsiteX897" fmla="*/ 4301438 w 4807725"/>
              <a:gd name="connsiteY897" fmla="*/ 149051 h 3008458"/>
              <a:gd name="connsiteX898" fmla="*/ 4283589 w 4807725"/>
              <a:gd name="connsiteY898" fmla="*/ 141958 h 3008458"/>
              <a:gd name="connsiteX899" fmla="*/ 4193306 w 4807725"/>
              <a:gd name="connsiteY899" fmla="*/ 112369 h 3008458"/>
              <a:gd name="connsiteX900" fmla="*/ 4178411 w 4807725"/>
              <a:gd name="connsiteY900" fmla="*/ 110308 h 3008458"/>
              <a:gd name="connsiteX901" fmla="*/ 4171473 w 4807725"/>
              <a:gd name="connsiteY901" fmla="*/ 107916 h 3008458"/>
              <a:gd name="connsiteX902" fmla="*/ 4156139 w 4807725"/>
              <a:gd name="connsiteY902" fmla="*/ 93409 h 3008458"/>
              <a:gd name="connsiteX903" fmla="*/ 4128371 w 4807725"/>
              <a:gd name="connsiteY903" fmla="*/ 95054 h 3008458"/>
              <a:gd name="connsiteX904" fmla="*/ 4081013 w 4807725"/>
              <a:gd name="connsiteY904" fmla="*/ 82895 h 3008458"/>
              <a:gd name="connsiteX905" fmla="*/ 4013470 w 4807725"/>
              <a:gd name="connsiteY905" fmla="*/ 81556 h 3008458"/>
              <a:gd name="connsiteX906" fmla="*/ 4000987 w 4807725"/>
              <a:gd name="connsiteY906" fmla="*/ 85764 h 3008458"/>
              <a:gd name="connsiteX907" fmla="*/ 3996463 w 4807725"/>
              <a:gd name="connsiteY907" fmla="*/ 85139 h 3008458"/>
              <a:gd name="connsiteX908" fmla="*/ 3965698 w 4807725"/>
              <a:gd name="connsiteY908" fmla="*/ 83134 h 3008458"/>
              <a:gd name="connsiteX909" fmla="*/ 3970150 w 4807725"/>
              <a:gd name="connsiteY909" fmla="*/ 79835 h 3008458"/>
              <a:gd name="connsiteX910" fmla="*/ 4037015 w 4807725"/>
              <a:gd name="connsiteY910" fmla="*/ 62669 h 3008458"/>
              <a:gd name="connsiteX911" fmla="*/ 2191717 w 4807725"/>
              <a:gd name="connsiteY911" fmla="*/ 60272 h 3008458"/>
              <a:gd name="connsiteX912" fmla="*/ 2705856 w 4807725"/>
              <a:gd name="connsiteY912" fmla="*/ 67864 h 3008458"/>
              <a:gd name="connsiteX913" fmla="*/ 3722386 w 4807725"/>
              <a:gd name="connsiteY913" fmla="*/ 94622 h 3008458"/>
              <a:gd name="connsiteX914" fmla="*/ 3855281 w 4807725"/>
              <a:gd name="connsiteY914" fmla="*/ 98013 h 3008458"/>
              <a:gd name="connsiteX915" fmla="*/ 3875166 w 4807725"/>
              <a:gd name="connsiteY915" fmla="*/ 98520 h 3008458"/>
              <a:gd name="connsiteX916" fmla="*/ 3942558 w 4807725"/>
              <a:gd name="connsiteY916" fmla="*/ 104165 h 3008458"/>
              <a:gd name="connsiteX917" fmla="*/ 3943163 w 4807725"/>
              <a:gd name="connsiteY917" fmla="*/ 106028 h 3008458"/>
              <a:gd name="connsiteX918" fmla="*/ 3907746 w 4807725"/>
              <a:gd name="connsiteY918" fmla="*/ 108127 h 3008458"/>
              <a:gd name="connsiteX919" fmla="*/ 3903702 w 4807725"/>
              <a:gd name="connsiteY919" fmla="*/ 108174 h 3008458"/>
              <a:gd name="connsiteX920" fmla="*/ 3834242 w 4807725"/>
              <a:gd name="connsiteY920" fmla="*/ 104844 h 3008458"/>
              <a:gd name="connsiteX921" fmla="*/ 3316685 w 4807725"/>
              <a:gd name="connsiteY921" fmla="*/ 86725 h 3008458"/>
              <a:gd name="connsiteX922" fmla="*/ 2803685 w 4807725"/>
              <a:gd name="connsiteY922" fmla="*/ 82641 h 3008458"/>
              <a:gd name="connsiteX923" fmla="*/ 2431010 w 4807725"/>
              <a:gd name="connsiteY923" fmla="*/ 80947 h 3008458"/>
              <a:gd name="connsiteX924" fmla="*/ 2211440 w 4807725"/>
              <a:gd name="connsiteY924" fmla="*/ 73260 h 3008458"/>
              <a:gd name="connsiteX925" fmla="*/ 1962984 w 4807725"/>
              <a:gd name="connsiteY925" fmla="*/ 67637 h 3008458"/>
              <a:gd name="connsiteX926" fmla="*/ 1943398 w 4807725"/>
              <a:gd name="connsiteY926" fmla="*/ 66860 h 3008458"/>
              <a:gd name="connsiteX927" fmla="*/ 640746 w 4807725"/>
              <a:gd name="connsiteY927" fmla="*/ 56878 h 3008458"/>
              <a:gd name="connsiteX928" fmla="*/ 595474 w 4807725"/>
              <a:gd name="connsiteY928" fmla="*/ 62728 h 3008458"/>
              <a:gd name="connsiteX929" fmla="*/ 476427 w 4807725"/>
              <a:gd name="connsiteY929" fmla="*/ 78111 h 3008458"/>
              <a:gd name="connsiteX930" fmla="*/ 434896 w 4807725"/>
              <a:gd name="connsiteY930" fmla="*/ 81985 h 3008458"/>
              <a:gd name="connsiteX931" fmla="*/ 502157 w 4807725"/>
              <a:gd name="connsiteY931" fmla="*/ 67818 h 3008458"/>
              <a:gd name="connsiteX932" fmla="*/ 593475 w 4807725"/>
              <a:gd name="connsiteY932" fmla="*/ 57317 h 3008458"/>
              <a:gd name="connsiteX933" fmla="*/ 1022730 w 4807725"/>
              <a:gd name="connsiteY933" fmla="*/ 53444 h 3008458"/>
              <a:gd name="connsiteX934" fmla="*/ 1196569 w 4807725"/>
              <a:gd name="connsiteY934" fmla="*/ 56376 h 3008458"/>
              <a:gd name="connsiteX935" fmla="*/ 1304451 w 4807725"/>
              <a:gd name="connsiteY935" fmla="*/ 59151 h 3008458"/>
              <a:gd name="connsiteX936" fmla="*/ 1658549 w 4807725"/>
              <a:gd name="connsiteY936" fmla="*/ 74478 h 3008458"/>
              <a:gd name="connsiteX937" fmla="*/ 1440595 w 4807725"/>
              <a:gd name="connsiteY937" fmla="*/ 80776 h 3008458"/>
              <a:gd name="connsiteX938" fmla="*/ 1247198 w 4807725"/>
              <a:gd name="connsiteY938" fmla="*/ 70250 h 3008458"/>
              <a:gd name="connsiteX939" fmla="*/ 765714 w 4807725"/>
              <a:gd name="connsiteY939" fmla="*/ 61750 h 3008458"/>
              <a:gd name="connsiteX940" fmla="*/ 679270 w 4807725"/>
              <a:gd name="connsiteY940" fmla="*/ 66518 h 3008458"/>
              <a:gd name="connsiteX941" fmla="*/ 779740 w 4807725"/>
              <a:gd name="connsiteY941" fmla="*/ 57196 h 3008458"/>
              <a:gd name="connsiteX942" fmla="*/ 1022730 w 4807725"/>
              <a:gd name="connsiteY942" fmla="*/ 53444 h 3008458"/>
              <a:gd name="connsiteX943" fmla="*/ 960020 w 4807725"/>
              <a:gd name="connsiteY943" fmla="*/ 39384 h 3008458"/>
              <a:gd name="connsiteX944" fmla="*/ 1208937 w 4807725"/>
              <a:gd name="connsiteY944" fmla="*/ 41949 h 3008458"/>
              <a:gd name="connsiteX945" fmla="*/ 1710189 w 4807725"/>
              <a:gd name="connsiteY945" fmla="*/ 57604 h 3008458"/>
              <a:gd name="connsiteX946" fmla="*/ 1943398 w 4807725"/>
              <a:gd name="connsiteY946" fmla="*/ 66860 h 3008458"/>
              <a:gd name="connsiteX947" fmla="*/ 1742777 w 4807725"/>
              <a:gd name="connsiteY947" fmla="*/ 72182 h 3008458"/>
              <a:gd name="connsiteX948" fmla="*/ 1659387 w 4807725"/>
              <a:gd name="connsiteY948" fmla="*/ 68282 h 3008458"/>
              <a:gd name="connsiteX949" fmla="*/ 1304451 w 4807725"/>
              <a:gd name="connsiteY949" fmla="*/ 59151 h 3008458"/>
              <a:gd name="connsiteX950" fmla="*/ 1268283 w 4807725"/>
              <a:gd name="connsiteY950" fmla="*/ 57586 h 3008458"/>
              <a:gd name="connsiteX951" fmla="*/ 1196569 w 4807725"/>
              <a:gd name="connsiteY951" fmla="*/ 56376 h 3008458"/>
              <a:gd name="connsiteX952" fmla="*/ 1166857 w 4807725"/>
              <a:gd name="connsiteY952" fmla="*/ 55612 h 3008458"/>
              <a:gd name="connsiteX953" fmla="*/ 686468 w 4807725"/>
              <a:gd name="connsiteY953" fmla="*/ 56453 h 3008458"/>
              <a:gd name="connsiteX954" fmla="*/ 640746 w 4807725"/>
              <a:gd name="connsiteY954" fmla="*/ 56878 h 3008458"/>
              <a:gd name="connsiteX955" fmla="*/ 714521 w 4807725"/>
              <a:gd name="connsiteY955" fmla="*/ 47345 h 3008458"/>
              <a:gd name="connsiteX956" fmla="*/ 960020 w 4807725"/>
              <a:gd name="connsiteY956" fmla="*/ 39384 h 3008458"/>
              <a:gd name="connsiteX957" fmla="*/ 1288539 w 4807725"/>
              <a:gd name="connsiteY957" fmla="*/ 588 h 3008458"/>
              <a:gd name="connsiteX958" fmla="*/ 2300511 w 4807725"/>
              <a:gd name="connsiteY958" fmla="*/ 13311 h 3008458"/>
              <a:gd name="connsiteX959" fmla="*/ 2804041 w 4807725"/>
              <a:gd name="connsiteY959" fmla="*/ 35984 h 3008458"/>
              <a:gd name="connsiteX960" fmla="*/ 3307572 w 4807725"/>
              <a:gd name="connsiteY960" fmla="*/ 58657 h 3008458"/>
              <a:gd name="connsiteX961" fmla="*/ 3792518 w 4807725"/>
              <a:gd name="connsiteY961" fmla="*/ 71850 h 3008458"/>
              <a:gd name="connsiteX962" fmla="*/ 3965698 w 4807725"/>
              <a:gd name="connsiteY962" fmla="*/ 83134 h 3008458"/>
              <a:gd name="connsiteX963" fmla="*/ 3942609 w 4807725"/>
              <a:gd name="connsiteY963" fmla="*/ 100241 h 3008458"/>
              <a:gd name="connsiteX964" fmla="*/ 3875166 w 4807725"/>
              <a:gd name="connsiteY964" fmla="*/ 98520 h 3008458"/>
              <a:gd name="connsiteX965" fmla="*/ 3862864 w 4807725"/>
              <a:gd name="connsiteY965" fmla="*/ 97490 h 3008458"/>
              <a:gd name="connsiteX966" fmla="*/ 3643140 w 4807725"/>
              <a:gd name="connsiteY966" fmla="*/ 89324 h 3008458"/>
              <a:gd name="connsiteX967" fmla="*/ 3139609 w 4807725"/>
              <a:gd name="connsiteY967" fmla="*/ 66652 h 3008458"/>
              <a:gd name="connsiteX968" fmla="*/ 2118523 w 4807725"/>
              <a:gd name="connsiteY968" fmla="*/ 25860 h 3008458"/>
              <a:gd name="connsiteX969" fmla="*/ 1139160 w 4807725"/>
              <a:gd name="connsiteY969" fmla="*/ 18063 h 3008458"/>
              <a:gd name="connsiteX970" fmla="*/ 681911 w 4807725"/>
              <a:gd name="connsiteY970" fmla="*/ 42419 h 3008458"/>
              <a:gd name="connsiteX971" fmla="*/ 443817 w 4807725"/>
              <a:gd name="connsiteY971" fmla="*/ 73186 h 3008458"/>
              <a:gd name="connsiteX972" fmla="*/ 335201 w 4807725"/>
              <a:gd name="connsiteY972" fmla="*/ 96817 h 3008458"/>
              <a:gd name="connsiteX973" fmla="*/ 330354 w 4807725"/>
              <a:gd name="connsiteY973" fmla="*/ 98945 h 3008458"/>
              <a:gd name="connsiteX974" fmla="*/ 284969 w 4807725"/>
              <a:gd name="connsiteY974" fmla="*/ 109249 h 3008458"/>
              <a:gd name="connsiteX975" fmla="*/ 153818 w 4807725"/>
              <a:gd name="connsiteY975" fmla="*/ 182861 h 3008458"/>
              <a:gd name="connsiteX976" fmla="*/ 147516 w 4807725"/>
              <a:gd name="connsiteY976" fmla="*/ 201071 h 3008458"/>
              <a:gd name="connsiteX977" fmla="*/ 99065 w 4807725"/>
              <a:gd name="connsiteY977" fmla="*/ 252999 h 3008458"/>
              <a:gd name="connsiteX978" fmla="*/ 55538 w 4807725"/>
              <a:gd name="connsiteY978" fmla="*/ 332339 h 3008458"/>
              <a:gd name="connsiteX979" fmla="*/ 47874 w 4807725"/>
              <a:gd name="connsiteY979" fmla="*/ 360796 h 3008458"/>
              <a:gd name="connsiteX980" fmla="*/ 40539 w 4807725"/>
              <a:gd name="connsiteY980" fmla="*/ 359268 h 3008458"/>
              <a:gd name="connsiteX981" fmla="*/ 45614 w 4807725"/>
              <a:gd name="connsiteY981" fmla="*/ 369186 h 3008458"/>
              <a:gd name="connsiteX982" fmla="*/ 30714 w 4807725"/>
              <a:gd name="connsiteY982" fmla="*/ 424514 h 3008458"/>
              <a:gd name="connsiteX983" fmla="*/ 30143 w 4807725"/>
              <a:gd name="connsiteY983" fmla="*/ 428610 h 3008458"/>
              <a:gd name="connsiteX984" fmla="*/ 25846 w 4807725"/>
              <a:gd name="connsiteY984" fmla="*/ 441609 h 3008458"/>
              <a:gd name="connsiteX985" fmla="*/ 21420 w 4807725"/>
              <a:gd name="connsiteY985" fmla="*/ 491168 h 3008458"/>
              <a:gd name="connsiteX986" fmla="*/ 16375 w 4807725"/>
              <a:gd name="connsiteY986" fmla="*/ 527344 h 3008458"/>
              <a:gd name="connsiteX987" fmla="*/ 18637 w 4807725"/>
              <a:gd name="connsiteY987" fmla="*/ 632056 h 3008458"/>
              <a:gd name="connsiteX988" fmla="*/ 19039 w 4807725"/>
              <a:gd name="connsiteY988" fmla="*/ 635697 h 3008458"/>
              <a:gd name="connsiteX989" fmla="*/ 19110 w 4807725"/>
              <a:gd name="connsiteY989" fmla="*/ 723047 h 3008458"/>
              <a:gd name="connsiteX990" fmla="*/ 23480 w 4807725"/>
              <a:gd name="connsiteY990" fmla="*/ 837983 h 3008458"/>
              <a:gd name="connsiteX991" fmla="*/ 22227 w 4807725"/>
              <a:gd name="connsiteY991" fmla="*/ 862102 h 3008458"/>
              <a:gd name="connsiteX992" fmla="*/ 13841 w 4807725"/>
              <a:gd name="connsiteY992" fmla="*/ 802328 h 3008458"/>
              <a:gd name="connsiteX993" fmla="*/ 1593 w 4807725"/>
              <a:gd name="connsiteY993" fmla="*/ 573595 h 3008458"/>
              <a:gd name="connsiteX994" fmla="*/ 83330 w 4807725"/>
              <a:gd name="connsiteY994" fmla="*/ 252290 h 3008458"/>
              <a:gd name="connsiteX995" fmla="*/ 378597 w 4807725"/>
              <a:gd name="connsiteY995" fmla="*/ 63334 h 3008458"/>
              <a:gd name="connsiteX996" fmla="*/ 1288539 w 4807725"/>
              <a:gd name="connsiteY996" fmla="*/ 588 h 300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Lst>
            <a:rect l="l" t="t" r="r" b="b"/>
            <a:pathLst>
              <a:path w="4807725" h="3008458">
                <a:moveTo>
                  <a:pt x="1898965" y="2960016"/>
                </a:moveTo>
                <a:lnTo>
                  <a:pt x="1995255" y="2965055"/>
                </a:lnTo>
                <a:cubicBezTo>
                  <a:pt x="2034309" y="2965949"/>
                  <a:pt x="2072792" y="2965089"/>
                  <a:pt x="2110137" y="2960720"/>
                </a:cubicBezTo>
                <a:cubicBezTo>
                  <a:pt x="2203410" y="2961463"/>
                  <a:pt x="2282656" y="2966760"/>
                  <a:pt x="2361902" y="2972057"/>
                </a:cubicBezTo>
                <a:lnTo>
                  <a:pt x="2565419" y="2973677"/>
                </a:lnTo>
                <a:lnTo>
                  <a:pt x="2426597" y="2974322"/>
                </a:lnTo>
                <a:cubicBezTo>
                  <a:pt x="2258109" y="2974730"/>
                  <a:pt x="2091376" y="2974569"/>
                  <a:pt x="1928149" y="2973270"/>
                </a:cubicBezTo>
                <a:cubicBezTo>
                  <a:pt x="1760187" y="2981265"/>
                  <a:pt x="1587668" y="2975225"/>
                  <a:pt x="1424263" y="2997254"/>
                </a:cubicBezTo>
                <a:cubicBezTo>
                  <a:pt x="1270328" y="3000695"/>
                  <a:pt x="1106923" y="3022724"/>
                  <a:pt x="957900" y="2993541"/>
                </a:cubicBezTo>
                <a:cubicBezTo>
                  <a:pt x="943873" y="2998096"/>
                  <a:pt x="953343" y="2979507"/>
                  <a:pt x="967369" y="2974953"/>
                </a:cubicBezTo>
                <a:cubicBezTo>
                  <a:pt x="1065199" y="2989729"/>
                  <a:pt x="1191082" y="2995398"/>
                  <a:pt x="1293824" y="2977552"/>
                </a:cubicBezTo>
                <a:cubicBezTo>
                  <a:pt x="1401123" y="2973740"/>
                  <a:pt x="1522448" y="2965374"/>
                  <a:pt x="1629747" y="2961562"/>
                </a:cubicBezTo>
                <a:lnTo>
                  <a:pt x="1787608" y="2960656"/>
                </a:lnTo>
                <a:lnTo>
                  <a:pt x="1792405" y="2961107"/>
                </a:lnTo>
                <a:lnTo>
                  <a:pt x="1815460" y="2960496"/>
                </a:lnTo>
                <a:close/>
                <a:moveTo>
                  <a:pt x="1258838" y="2936138"/>
                </a:moveTo>
                <a:lnTo>
                  <a:pt x="1219490" y="2939632"/>
                </a:lnTo>
                <a:cubicBezTo>
                  <a:pt x="1144801" y="2948369"/>
                  <a:pt x="1065555" y="2943072"/>
                  <a:pt x="990865" y="2951809"/>
                </a:cubicBezTo>
                <a:cubicBezTo>
                  <a:pt x="944229" y="2951438"/>
                  <a:pt x="901100" y="2949929"/>
                  <a:pt x="859723" y="2947849"/>
                </a:cubicBezTo>
                <a:lnTo>
                  <a:pt x="794242" y="2943845"/>
                </a:lnTo>
                <a:lnTo>
                  <a:pt x="839956" y="2940693"/>
                </a:lnTo>
                <a:cubicBezTo>
                  <a:pt x="882516" y="2940449"/>
                  <a:pt x="925646" y="2941958"/>
                  <a:pt x="972282" y="2942330"/>
                </a:cubicBezTo>
                <a:cubicBezTo>
                  <a:pt x="1018919" y="2942701"/>
                  <a:pt x="1069061" y="2941934"/>
                  <a:pt x="1120958" y="2940597"/>
                </a:cubicBezTo>
                <a:close/>
                <a:moveTo>
                  <a:pt x="3481733" y="2931248"/>
                </a:moveTo>
                <a:lnTo>
                  <a:pt x="3593607" y="2937601"/>
                </a:lnTo>
                <a:lnTo>
                  <a:pt x="3419025" y="2950727"/>
                </a:lnTo>
                <a:lnTo>
                  <a:pt x="3264081" y="2957532"/>
                </a:lnTo>
                <a:lnTo>
                  <a:pt x="3103127" y="2959002"/>
                </a:lnTo>
                <a:lnTo>
                  <a:pt x="2956435" y="2955282"/>
                </a:lnTo>
                <a:lnTo>
                  <a:pt x="3146175" y="2952054"/>
                </a:lnTo>
                <a:cubicBezTo>
                  <a:pt x="3228688" y="2949503"/>
                  <a:pt x="3310773" y="2945637"/>
                  <a:pt x="3391779" y="2939939"/>
                </a:cubicBezTo>
                <a:close/>
                <a:moveTo>
                  <a:pt x="4396877" y="2921907"/>
                </a:moveTo>
                <a:lnTo>
                  <a:pt x="4393921" y="2923129"/>
                </a:lnTo>
                <a:cubicBezTo>
                  <a:pt x="4370909" y="2930601"/>
                  <a:pt x="4346669" y="2936532"/>
                  <a:pt x="4320984" y="2940994"/>
                </a:cubicBezTo>
                <a:cubicBezTo>
                  <a:pt x="4190188" y="2967949"/>
                  <a:pt x="4045722" y="2952800"/>
                  <a:pt x="3910370" y="2965721"/>
                </a:cubicBezTo>
                <a:cubicBezTo>
                  <a:pt x="3723825" y="2964236"/>
                  <a:pt x="3555863" y="2972230"/>
                  <a:pt x="3387901" y="2980225"/>
                </a:cubicBezTo>
                <a:cubicBezTo>
                  <a:pt x="3217661" y="2981203"/>
                  <a:pt x="3046281" y="2978672"/>
                  <a:pt x="2874902" y="2976141"/>
                </a:cubicBezTo>
                <a:lnTo>
                  <a:pt x="2565419" y="2973677"/>
                </a:lnTo>
                <a:lnTo>
                  <a:pt x="2935564" y="2971958"/>
                </a:lnTo>
                <a:lnTo>
                  <a:pt x="3264081" y="2957532"/>
                </a:lnTo>
                <a:lnTo>
                  <a:pt x="3358932" y="2956665"/>
                </a:lnTo>
                <a:cubicBezTo>
                  <a:pt x="3530356" y="2953363"/>
                  <a:pt x="3702963" y="2947738"/>
                  <a:pt x="3873204" y="2946761"/>
                </a:cubicBezTo>
                <a:lnTo>
                  <a:pt x="3954468" y="2942353"/>
                </a:lnTo>
                <a:lnTo>
                  <a:pt x="4036867" y="2941454"/>
                </a:lnTo>
                <a:lnTo>
                  <a:pt x="4120412" y="2944063"/>
                </a:lnTo>
                <a:cubicBezTo>
                  <a:pt x="4181074" y="2939880"/>
                  <a:pt x="4241737" y="2935697"/>
                  <a:pt x="4302400" y="2931514"/>
                </a:cubicBezTo>
                <a:lnTo>
                  <a:pt x="4305062" y="2930842"/>
                </a:lnTo>
                <a:lnTo>
                  <a:pt x="4363063" y="2927331"/>
                </a:lnTo>
                <a:close/>
                <a:moveTo>
                  <a:pt x="1493078" y="2920857"/>
                </a:moveTo>
                <a:lnTo>
                  <a:pt x="1557263" y="2926070"/>
                </a:lnTo>
                <a:lnTo>
                  <a:pt x="1565186" y="2930687"/>
                </a:lnTo>
                <a:lnTo>
                  <a:pt x="1437506" y="2942534"/>
                </a:lnTo>
                <a:cubicBezTo>
                  <a:pt x="1387363" y="2943301"/>
                  <a:pt x="1336081" y="2940560"/>
                  <a:pt x="1280153" y="2935449"/>
                </a:cubicBezTo>
                <a:lnTo>
                  <a:pt x="1258838" y="2936138"/>
                </a:lnTo>
                <a:lnTo>
                  <a:pt x="1400339" y="2923574"/>
                </a:lnTo>
                <a:lnTo>
                  <a:pt x="1438401" y="2922431"/>
                </a:lnTo>
                <a:lnTo>
                  <a:pt x="1472129" y="2922323"/>
                </a:lnTo>
                <a:close/>
                <a:moveTo>
                  <a:pt x="1590737" y="2920626"/>
                </a:moveTo>
                <a:lnTo>
                  <a:pt x="1591884" y="2920630"/>
                </a:lnTo>
                <a:lnTo>
                  <a:pt x="1616437" y="2929523"/>
                </a:lnTo>
                <a:cubicBezTo>
                  <a:pt x="1692800" y="2949816"/>
                  <a:pt x="1783861" y="2934793"/>
                  <a:pt x="1853815" y="2935350"/>
                </a:cubicBezTo>
                <a:cubicBezTo>
                  <a:pt x="1933061" y="2940647"/>
                  <a:pt x="2012308" y="2945944"/>
                  <a:pt x="2072970" y="2941760"/>
                </a:cubicBezTo>
                <a:cubicBezTo>
                  <a:pt x="2166243" y="2942503"/>
                  <a:pt x="2245489" y="2947800"/>
                  <a:pt x="2338762" y="2948543"/>
                </a:cubicBezTo>
                <a:cubicBezTo>
                  <a:pt x="2506724" y="2940548"/>
                  <a:pt x="2679242" y="2946587"/>
                  <a:pt x="2851761" y="2952627"/>
                </a:cubicBezTo>
                <a:lnTo>
                  <a:pt x="2956435" y="2955282"/>
                </a:lnTo>
                <a:lnTo>
                  <a:pt x="2898008" y="2956276"/>
                </a:lnTo>
                <a:cubicBezTo>
                  <a:pt x="2815293" y="2956711"/>
                  <a:pt x="2732803" y="2956345"/>
                  <a:pt x="2651189" y="2955696"/>
                </a:cubicBezTo>
                <a:lnTo>
                  <a:pt x="1898965" y="2960016"/>
                </a:lnTo>
                <a:lnTo>
                  <a:pt x="1876955" y="2958864"/>
                </a:lnTo>
                <a:lnTo>
                  <a:pt x="1815460" y="2960496"/>
                </a:lnTo>
                <a:lnTo>
                  <a:pt x="1787608" y="2960656"/>
                </a:lnTo>
                <a:lnTo>
                  <a:pt x="1704437" y="2952825"/>
                </a:lnTo>
                <a:cubicBezTo>
                  <a:pt x="1658940" y="2955962"/>
                  <a:pt x="1610879" y="2951205"/>
                  <a:pt x="1572090" y="2934711"/>
                </a:cubicBezTo>
                <a:lnTo>
                  <a:pt x="1565186" y="2930687"/>
                </a:lnTo>
                <a:lnTo>
                  <a:pt x="1588024" y="2928568"/>
                </a:lnTo>
                <a:close/>
                <a:moveTo>
                  <a:pt x="1547666" y="2920477"/>
                </a:moveTo>
                <a:lnTo>
                  <a:pt x="1585439" y="2920608"/>
                </a:lnTo>
                <a:lnTo>
                  <a:pt x="1585745" y="2921550"/>
                </a:lnTo>
                <a:cubicBezTo>
                  <a:pt x="1586885" y="2925059"/>
                  <a:pt x="1588024" y="2928568"/>
                  <a:pt x="1588024" y="2928568"/>
                </a:cubicBezTo>
                <a:lnTo>
                  <a:pt x="1557263" y="2926070"/>
                </a:lnTo>
                <a:close/>
                <a:moveTo>
                  <a:pt x="1135687" y="2920300"/>
                </a:moveTo>
                <a:lnTo>
                  <a:pt x="1236460" y="2921363"/>
                </a:lnTo>
                <a:lnTo>
                  <a:pt x="1168297" y="2925226"/>
                </a:lnTo>
                <a:cubicBezTo>
                  <a:pt x="1042326" y="2931222"/>
                  <a:pt x="916354" y="2937218"/>
                  <a:pt x="792455" y="2929451"/>
                </a:cubicBezTo>
                <a:lnTo>
                  <a:pt x="740018" y="2923973"/>
                </a:lnTo>
                <a:lnTo>
                  <a:pt x="893739" y="2921290"/>
                </a:lnTo>
                <a:cubicBezTo>
                  <a:pt x="977106" y="2921371"/>
                  <a:pt x="1058720" y="2922021"/>
                  <a:pt x="1135687" y="2920300"/>
                </a:cubicBezTo>
                <a:close/>
                <a:moveTo>
                  <a:pt x="2408939" y="2919939"/>
                </a:moveTo>
                <a:lnTo>
                  <a:pt x="2701463" y="2922915"/>
                </a:lnTo>
                <a:lnTo>
                  <a:pt x="2534776" y="2931439"/>
                </a:lnTo>
                <a:cubicBezTo>
                  <a:pt x="2366815" y="2939434"/>
                  <a:pt x="2202448" y="2934626"/>
                  <a:pt x="2037512" y="2928063"/>
                </a:cubicBezTo>
                <a:lnTo>
                  <a:pt x="1873587" y="2921609"/>
                </a:lnTo>
                <a:lnTo>
                  <a:pt x="1895895" y="2921687"/>
                </a:lnTo>
                <a:cubicBezTo>
                  <a:pt x="2066135" y="2920709"/>
                  <a:pt x="2236375" y="2919731"/>
                  <a:pt x="2408939" y="2919939"/>
                </a:cubicBezTo>
                <a:close/>
                <a:moveTo>
                  <a:pt x="1269180" y="2919509"/>
                </a:moveTo>
                <a:lnTo>
                  <a:pt x="1375882" y="2919880"/>
                </a:lnTo>
                <a:lnTo>
                  <a:pt x="1500842" y="2920314"/>
                </a:lnTo>
                <a:lnTo>
                  <a:pt x="1493078" y="2920857"/>
                </a:lnTo>
                <a:lnTo>
                  <a:pt x="1492473" y="2920808"/>
                </a:lnTo>
                <a:lnTo>
                  <a:pt x="1438401" y="2922431"/>
                </a:lnTo>
                <a:lnTo>
                  <a:pt x="1361286" y="2922680"/>
                </a:lnTo>
                <a:lnTo>
                  <a:pt x="1236460" y="2921363"/>
                </a:lnTo>
                <a:close/>
                <a:moveTo>
                  <a:pt x="1584589" y="2917988"/>
                </a:moveTo>
                <a:lnTo>
                  <a:pt x="1590863" y="2920260"/>
                </a:lnTo>
                <a:lnTo>
                  <a:pt x="1590737" y="2920626"/>
                </a:lnTo>
                <a:lnTo>
                  <a:pt x="1585439" y="2920608"/>
                </a:lnTo>
                <a:close/>
                <a:moveTo>
                  <a:pt x="1542398" y="2917407"/>
                </a:moveTo>
                <a:lnTo>
                  <a:pt x="1547666" y="2920477"/>
                </a:lnTo>
                <a:lnTo>
                  <a:pt x="1500842" y="2920314"/>
                </a:lnTo>
                <a:close/>
                <a:moveTo>
                  <a:pt x="1590137" y="2915033"/>
                </a:moveTo>
                <a:lnTo>
                  <a:pt x="1789161" y="2918285"/>
                </a:lnTo>
                <a:lnTo>
                  <a:pt x="1873587" y="2921609"/>
                </a:lnTo>
                <a:lnTo>
                  <a:pt x="1591884" y="2920630"/>
                </a:lnTo>
                <a:lnTo>
                  <a:pt x="1590863" y="2920260"/>
                </a:lnTo>
                <a:lnTo>
                  <a:pt x="1591005" y="2919843"/>
                </a:lnTo>
                <a:close/>
                <a:moveTo>
                  <a:pt x="1578941" y="2914850"/>
                </a:moveTo>
                <a:lnTo>
                  <a:pt x="1583594" y="2914926"/>
                </a:lnTo>
                <a:lnTo>
                  <a:pt x="1584589" y="2917988"/>
                </a:lnTo>
                <a:lnTo>
                  <a:pt x="1579647" y="2916198"/>
                </a:lnTo>
                <a:lnTo>
                  <a:pt x="1577617" y="2914943"/>
                </a:lnTo>
                <a:close/>
                <a:moveTo>
                  <a:pt x="1583467" y="2914533"/>
                </a:moveTo>
                <a:cubicBezTo>
                  <a:pt x="1586973" y="2913395"/>
                  <a:pt x="1589012" y="2913702"/>
                  <a:pt x="1590096" y="2914805"/>
                </a:cubicBezTo>
                <a:lnTo>
                  <a:pt x="1590137" y="2915033"/>
                </a:lnTo>
                <a:lnTo>
                  <a:pt x="1583594" y="2914926"/>
                </a:lnTo>
                <a:close/>
                <a:moveTo>
                  <a:pt x="1536830" y="2914162"/>
                </a:moveTo>
                <a:lnTo>
                  <a:pt x="1577427" y="2914825"/>
                </a:lnTo>
                <a:lnTo>
                  <a:pt x="1577617" y="2914943"/>
                </a:lnTo>
                <a:lnTo>
                  <a:pt x="1542398" y="2917407"/>
                </a:lnTo>
                <a:close/>
                <a:moveTo>
                  <a:pt x="1575364" y="2913549"/>
                </a:moveTo>
                <a:lnTo>
                  <a:pt x="1583467" y="2914533"/>
                </a:lnTo>
                <a:lnTo>
                  <a:pt x="1578941" y="2914850"/>
                </a:lnTo>
                <a:lnTo>
                  <a:pt x="1577427" y="2914825"/>
                </a:lnTo>
                <a:close/>
                <a:moveTo>
                  <a:pt x="4384972" y="2909743"/>
                </a:moveTo>
                <a:lnTo>
                  <a:pt x="4379649" y="2912007"/>
                </a:lnTo>
                <a:lnTo>
                  <a:pt x="4305062" y="2930842"/>
                </a:lnTo>
                <a:lnTo>
                  <a:pt x="4150173" y="2940217"/>
                </a:lnTo>
                <a:lnTo>
                  <a:pt x="4036867" y="2941454"/>
                </a:lnTo>
                <a:lnTo>
                  <a:pt x="3995099" y="2940149"/>
                </a:lnTo>
                <a:lnTo>
                  <a:pt x="3954468" y="2942353"/>
                </a:lnTo>
                <a:lnTo>
                  <a:pt x="3933867" y="2942578"/>
                </a:lnTo>
                <a:cubicBezTo>
                  <a:pt x="3849886" y="2946575"/>
                  <a:pt x="3768272" y="2945925"/>
                  <a:pt x="3687842" y="2942952"/>
                </a:cubicBezTo>
                <a:lnTo>
                  <a:pt x="3593607" y="2937601"/>
                </a:lnTo>
                <a:lnTo>
                  <a:pt x="3661906" y="2932466"/>
                </a:lnTo>
                <a:lnTo>
                  <a:pt x="3773360" y="2919947"/>
                </a:lnTo>
                <a:lnTo>
                  <a:pt x="3844234" y="2923200"/>
                </a:lnTo>
                <a:cubicBezTo>
                  <a:pt x="3928170" y="2925035"/>
                  <a:pt x="4013291" y="2924546"/>
                  <a:pt x="4097272" y="2920549"/>
                </a:cubicBezTo>
                <a:cubicBezTo>
                  <a:pt x="4157934" y="2916365"/>
                  <a:pt x="4232624" y="2907628"/>
                  <a:pt x="4297843" y="2917480"/>
                </a:cubicBezTo>
                <a:close/>
                <a:moveTo>
                  <a:pt x="1536461" y="2908825"/>
                </a:moveTo>
                <a:lnTo>
                  <a:pt x="1545481" y="2909920"/>
                </a:lnTo>
                <a:lnTo>
                  <a:pt x="1536830" y="2914162"/>
                </a:lnTo>
                <a:close/>
                <a:moveTo>
                  <a:pt x="3008483" y="2907214"/>
                </a:moveTo>
                <a:lnTo>
                  <a:pt x="3598298" y="2911910"/>
                </a:lnTo>
                <a:lnTo>
                  <a:pt x="3658948" y="2914695"/>
                </a:lnTo>
                <a:lnTo>
                  <a:pt x="3630908" y="2916836"/>
                </a:lnTo>
                <a:lnTo>
                  <a:pt x="3481733" y="2931248"/>
                </a:lnTo>
                <a:lnTo>
                  <a:pt x="3448920" y="2929385"/>
                </a:lnTo>
                <a:cubicBezTo>
                  <a:pt x="3276401" y="2923345"/>
                  <a:pt x="3103882" y="2917306"/>
                  <a:pt x="2935920" y="2925301"/>
                </a:cubicBezTo>
                <a:lnTo>
                  <a:pt x="2701463" y="2922915"/>
                </a:lnTo>
                <a:close/>
                <a:moveTo>
                  <a:pt x="1546300" y="2895573"/>
                </a:moveTo>
                <a:lnTo>
                  <a:pt x="1575364" y="2913549"/>
                </a:lnTo>
                <a:lnTo>
                  <a:pt x="1545481" y="2909920"/>
                </a:lnTo>
                <a:lnTo>
                  <a:pt x="1548534" y="2908423"/>
                </a:lnTo>
                <a:cubicBezTo>
                  <a:pt x="1549718" y="2906099"/>
                  <a:pt x="1548579" y="2902590"/>
                  <a:pt x="1546300" y="2895573"/>
                </a:cubicBezTo>
                <a:close/>
                <a:moveTo>
                  <a:pt x="1546300" y="2895573"/>
                </a:moveTo>
                <a:cubicBezTo>
                  <a:pt x="1889059" y="2900635"/>
                  <a:pt x="2230679" y="2902189"/>
                  <a:pt x="2572299" y="2903742"/>
                </a:cubicBezTo>
                <a:lnTo>
                  <a:pt x="2674902" y="2904559"/>
                </a:lnTo>
                <a:lnTo>
                  <a:pt x="2404337" y="2911737"/>
                </a:lnTo>
                <a:cubicBezTo>
                  <a:pt x="2124519" y="2909509"/>
                  <a:pt x="1826118" y="2897801"/>
                  <a:pt x="1546300" y="2895573"/>
                </a:cubicBezTo>
                <a:close/>
                <a:moveTo>
                  <a:pt x="294594" y="2865211"/>
                </a:moveTo>
                <a:lnTo>
                  <a:pt x="315173" y="2876440"/>
                </a:lnTo>
                <a:lnTo>
                  <a:pt x="330203" y="2881261"/>
                </a:lnTo>
                <a:lnTo>
                  <a:pt x="340648" y="2889985"/>
                </a:lnTo>
                <a:cubicBezTo>
                  <a:pt x="355802" y="2900093"/>
                  <a:pt x="372062" y="2908388"/>
                  <a:pt x="389506" y="2914360"/>
                </a:cubicBezTo>
                <a:cubicBezTo>
                  <a:pt x="431408" y="2924026"/>
                  <a:pt x="472170" y="2930183"/>
                  <a:pt x="513546" y="2932262"/>
                </a:cubicBezTo>
                <a:lnTo>
                  <a:pt x="551650" y="2930303"/>
                </a:lnTo>
                <a:lnTo>
                  <a:pt x="631490" y="2937356"/>
                </a:lnTo>
                <a:cubicBezTo>
                  <a:pt x="667985" y="2939324"/>
                  <a:pt x="704124" y="2940195"/>
                  <a:pt x="739101" y="2940473"/>
                </a:cubicBezTo>
                <a:lnTo>
                  <a:pt x="794242" y="2943845"/>
                </a:lnTo>
                <a:lnTo>
                  <a:pt x="711048" y="2949582"/>
                </a:lnTo>
                <a:cubicBezTo>
                  <a:pt x="631801" y="2944285"/>
                  <a:pt x="557112" y="2953022"/>
                  <a:pt x="477866" y="2947725"/>
                </a:cubicBezTo>
                <a:cubicBezTo>
                  <a:pt x="412646" y="2937874"/>
                  <a:pt x="342870" y="2913988"/>
                  <a:pt x="296589" y="2866960"/>
                </a:cubicBezTo>
                <a:close/>
                <a:moveTo>
                  <a:pt x="284233" y="2837751"/>
                </a:moveTo>
                <a:lnTo>
                  <a:pt x="346989" y="2870715"/>
                </a:lnTo>
                <a:cubicBezTo>
                  <a:pt x="415001" y="2896628"/>
                  <a:pt x="488954" y="2908007"/>
                  <a:pt x="561790" y="2912961"/>
                </a:cubicBezTo>
                <a:lnTo>
                  <a:pt x="612445" y="2914669"/>
                </a:lnTo>
                <a:lnTo>
                  <a:pt x="622688" y="2916216"/>
                </a:lnTo>
                <a:lnTo>
                  <a:pt x="639506" y="2915582"/>
                </a:lnTo>
                <a:lnTo>
                  <a:pt x="669324" y="2916587"/>
                </a:lnTo>
                <a:lnTo>
                  <a:pt x="740018" y="2923973"/>
                </a:lnTo>
                <a:lnTo>
                  <a:pt x="641271" y="2925696"/>
                </a:lnTo>
                <a:lnTo>
                  <a:pt x="551650" y="2930303"/>
                </a:lnTo>
                <a:lnTo>
                  <a:pt x="521743" y="2927661"/>
                </a:lnTo>
                <a:cubicBezTo>
                  <a:pt x="485342" y="2922997"/>
                  <a:pt x="449390" y="2916732"/>
                  <a:pt x="414693" y="2908363"/>
                </a:cubicBezTo>
                <a:lnTo>
                  <a:pt x="330203" y="2881261"/>
                </a:lnTo>
                <a:lnTo>
                  <a:pt x="298432" y="2854726"/>
                </a:lnTo>
                <a:close/>
                <a:moveTo>
                  <a:pt x="138453" y="2809709"/>
                </a:moveTo>
                <a:cubicBezTo>
                  <a:pt x="143010" y="2823743"/>
                  <a:pt x="128983" y="2828297"/>
                  <a:pt x="124426" y="2814263"/>
                </a:cubicBezTo>
                <a:cubicBezTo>
                  <a:pt x="138453" y="2809709"/>
                  <a:pt x="138453" y="2809709"/>
                  <a:pt x="138453" y="2809709"/>
                </a:cubicBezTo>
                <a:close/>
                <a:moveTo>
                  <a:pt x="128210" y="2711762"/>
                </a:moveTo>
                <a:lnTo>
                  <a:pt x="144559" y="2745809"/>
                </a:lnTo>
                <a:lnTo>
                  <a:pt x="138453" y="2809709"/>
                </a:lnTo>
                <a:lnTo>
                  <a:pt x="127211" y="2738821"/>
                </a:lnTo>
                <a:close/>
                <a:moveTo>
                  <a:pt x="147875" y="2711111"/>
                </a:moveTo>
                <a:lnTo>
                  <a:pt x="171234" y="2753977"/>
                </a:lnTo>
                <a:cubicBezTo>
                  <a:pt x="181626" y="2767329"/>
                  <a:pt x="193264" y="2779670"/>
                  <a:pt x="206370" y="2790747"/>
                </a:cubicBezTo>
                <a:lnTo>
                  <a:pt x="243594" y="2815471"/>
                </a:lnTo>
                <a:lnTo>
                  <a:pt x="255617" y="2831055"/>
                </a:lnTo>
                <a:lnTo>
                  <a:pt x="294594" y="2865211"/>
                </a:lnTo>
                <a:lnTo>
                  <a:pt x="232731" y="2831456"/>
                </a:lnTo>
                <a:cubicBezTo>
                  <a:pt x="206040" y="2814913"/>
                  <a:pt x="180532" y="2796045"/>
                  <a:pt x="157392" y="2772531"/>
                </a:cubicBezTo>
                <a:lnTo>
                  <a:pt x="144559" y="2745809"/>
                </a:lnTo>
                <a:close/>
                <a:moveTo>
                  <a:pt x="107234" y="2612857"/>
                </a:moveTo>
                <a:lnTo>
                  <a:pt x="122076" y="2663765"/>
                </a:lnTo>
                <a:lnTo>
                  <a:pt x="129480" y="2677352"/>
                </a:lnTo>
                <a:lnTo>
                  <a:pt x="128210" y="2711762"/>
                </a:lnTo>
                <a:lnTo>
                  <a:pt x="120311" y="2695314"/>
                </a:lnTo>
                <a:close/>
                <a:moveTo>
                  <a:pt x="85922" y="2599831"/>
                </a:moveTo>
                <a:lnTo>
                  <a:pt x="115499" y="2685293"/>
                </a:lnTo>
                <a:lnTo>
                  <a:pt x="120311" y="2695314"/>
                </a:lnTo>
                <a:lnTo>
                  <a:pt x="127211" y="2738821"/>
                </a:lnTo>
                <a:lnTo>
                  <a:pt x="124426" y="2814263"/>
                </a:lnTo>
                <a:cubicBezTo>
                  <a:pt x="109705" y="2756987"/>
                  <a:pt x="98491" y="2698572"/>
                  <a:pt x="89978" y="2639523"/>
                </a:cubicBezTo>
                <a:close/>
                <a:moveTo>
                  <a:pt x="139422" y="2547806"/>
                </a:moveTo>
                <a:lnTo>
                  <a:pt x="232081" y="2763794"/>
                </a:lnTo>
                <a:cubicBezTo>
                  <a:pt x="241284" y="2780198"/>
                  <a:pt x="251363" y="2796318"/>
                  <a:pt x="262396" y="2811643"/>
                </a:cubicBezTo>
                <a:lnTo>
                  <a:pt x="284233" y="2837751"/>
                </a:lnTo>
                <a:lnTo>
                  <a:pt x="250309" y="2819931"/>
                </a:lnTo>
                <a:lnTo>
                  <a:pt x="243594" y="2815471"/>
                </a:lnTo>
                <a:lnTo>
                  <a:pt x="222567" y="2788215"/>
                </a:lnTo>
                <a:cubicBezTo>
                  <a:pt x="202978" y="2757730"/>
                  <a:pt x="188079" y="2723782"/>
                  <a:pt x="176687" y="2688696"/>
                </a:cubicBezTo>
                <a:lnTo>
                  <a:pt x="145163" y="2601595"/>
                </a:lnTo>
                <a:lnTo>
                  <a:pt x="144788" y="2590456"/>
                </a:lnTo>
                <a:close/>
                <a:moveTo>
                  <a:pt x="114890" y="2517953"/>
                </a:moveTo>
                <a:lnTo>
                  <a:pt x="145163" y="2601595"/>
                </a:lnTo>
                <a:lnTo>
                  <a:pt x="148589" y="2703637"/>
                </a:lnTo>
                <a:lnTo>
                  <a:pt x="147875" y="2711111"/>
                </a:lnTo>
                <a:lnTo>
                  <a:pt x="129480" y="2677352"/>
                </a:lnTo>
                <a:lnTo>
                  <a:pt x="129570" y="2674907"/>
                </a:lnTo>
                <a:cubicBezTo>
                  <a:pt x="126989" y="2631142"/>
                  <a:pt x="121470" y="2590271"/>
                  <a:pt x="117091" y="2552908"/>
                </a:cubicBezTo>
                <a:close/>
                <a:moveTo>
                  <a:pt x="4703995" y="2396904"/>
                </a:moveTo>
                <a:lnTo>
                  <a:pt x="4704217" y="2397881"/>
                </a:lnTo>
                <a:lnTo>
                  <a:pt x="4702900" y="2398110"/>
                </a:lnTo>
                <a:close/>
                <a:moveTo>
                  <a:pt x="4715742" y="2395879"/>
                </a:moveTo>
                <a:lnTo>
                  <a:pt x="4716177" y="2396765"/>
                </a:lnTo>
                <a:lnTo>
                  <a:pt x="4713009" y="2410342"/>
                </a:lnTo>
                <a:lnTo>
                  <a:pt x="4707457" y="2412144"/>
                </a:lnTo>
                <a:lnTo>
                  <a:pt x="4704217" y="2397881"/>
                </a:lnTo>
                <a:close/>
                <a:moveTo>
                  <a:pt x="4717120" y="2388383"/>
                </a:moveTo>
                <a:lnTo>
                  <a:pt x="4721483" y="2407590"/>
                </a:lnTo>
                <a:lnTo>
                  <a:pt x="4716177" y="2396765"/>
                </a:lnTo>
                <a:lnTo>
                  <a:pt x="4716926" y="2393555"/>
                </a:lnTo>
                <a:close/>
                <a:moveTo>
                  <a:pt x="4734553" y="2338544"/>
                </a:moveTo>
                <a:lnTo>
                  <a:pt x="4721127" y="2454247"/>
                </a:lnTo>
                <a:cubicBezTo>
                  <a:pt x="4711302" y="2519493"/>
                  <a:pt x="4687450" y="2589294"/>
                  <a:pt x="4659042" y="2645060"/>
                </a:cubicBezTo>
                <a:cubicBezTo>
                  <a:pt x="4644659" y="2696272"/>
                  <a:pt x="4620808" y="2766072"/>
                  <a:pt x="4573816" y="2812358"/>
                </a:cubicBezTo>
                <a:cubicBezTo>
                  <a:pt x="4556194" y="2829715"/>
                  <a:pt x="4538002" y="2845318"/>
                  <a:pt x="4519022" y="2859238"/>
                </a:cubicBezTo>
                <a:lnTo>
                  <a:pt x="4463840" y="2893335"/>
                </a:lnTo>
                <a:lnTo>
                  <a:pt x="4388268" y="2909451"/>
                </a:lnTo>
                <a:lnTo>
                  <a:pt x="4384972" y="2909743"/>
                </a:lnTo>
                <a:lnTo>
                  <a:pt x="4454368" y="2880231"/>
                </a:lnTo>
                <a:cubicBezTo>
                  <a:pt x="4502366" y="2854950"/>
                  <a:pt x="4545763" y="2821467"/>
                  <a:pt x="4578728" y="2779735"/>
                </a:cubicBezTo>
                <a:cubicBezTo>
                  <a:pt x="4607137" y="2723969"/>
                  <a:pt x="4635545" y="2668203"/>
                  <a:pt x="4659397" y="2598403"/>
                </a:cubicBezTo>
                <a:cubicBezTo>
                  <a:pt x="4671323" y="2563503"/>
                  <a:pt x="4683249" y="2528602"/>
                  <a:pt x="4693422" y="2494271"/>
                </a:cubicBezTo>
                <a:lnTo>
                  <a:pt x="4713009" y="2410342"/>
                </a:lnTo>
                <a:lnTo>
                  <a:pt x="4714470" y="2409867"/>
                </a:lnTo>
                <a:cubicBezTo>
                  <a:pt x="4717976" y="2408728"/>
                  <a:pt x="4721483" y="2407590"/>
                  <a:pt x="4721483" y="2407590"/>
                </a:cubicBezTo>
                <a:close/>
                <a:moveTo>
                  <a:pt x="4688536" y="2328846"/>
                </a:moveTo>
                <a:lnTo>
                  <a:pt x="4694117" y="2353415"/>
                </a:lnTo>
                <a:lnTo>
                  <a:pt x="4688671" y="2448302"/>
                </a:lnTo>
                <a:cubicBezTo>
                  <a:pt x="4681126" y="2501172"/>
                  <a:pt x="4667906" y="2552977"/>
                  <a:pt x="4645371" y="2602957"/>
                </a:cubicBezTo>
                <a:cubicBezTo>
                  <a:pt x="4616962" y="2658723"/>
                  <a:pt x="4574527" y="2719043"/>
                  <a:pt x="4522978" y="2751295"/>
                </a:cubicBezTo>
                <a:cubicBezTo>
                  <a:pt x="4471429" y="2783547"/>
                  <a:pt x="4401297" y="2806318"/>
                  <a:pt x="4345191" y="2824536"/>
                </a:cubicBezTo>
                <a:cubicBezTo>
                  <a:pt x="4204926" y="2870079"/>
                  <a:pt x="4055548" y="2887554"/>
                  <a:pt x="3906169" y="2905029"/>
                </a:cubicBezTo>
                <a:lnTo>
                  <a:pt x="3773360" y="2919947"/>
                </a:lnTo>
                <a:lnTo>
                  <a:pt x="3658948" y="2914695"/>
                </a:lnTo>
                <a:lnTo>
                  <a:pt x="3872990" y="2898349"/>
                </a:lnTo>
                <a:cubicBezTo>
                  <a:pt x="3951755" y="2890228"/>
                  <a:pt x="4029951" y="2880352"/>
                  <a:pt x="4111654" y="2869337"/>
                </a:cubicBezTo>
                <a:cubicBezTo>
                  <a:pt x="4181786" y="2846565"/>
                  <a:pt x="4256475" y="2837828"/>
                  <a:pt x="4326608" y="2815056"/>
                </a:cubicBezTo>
                <a:cubicBezTo>
                  <a:pt x="4396740" y="2792284"/>
                  <a:pt x="4466872" y="2769512"/>
                  <a:pt x="4518421" y="2737261"/>
                </a:cubicBezTo>
                <a:cubicBezTo>
                  <a:pt x="4645015" y="2649614"/>
                  <a:pt x="4674135" y="2500533"/>
                  <a:pt x="4689229" y="2356007"/>
                </a:cubicBezTo>
                <a:close/>
                <a:moveTo>
                  <a:pt x="88343" y="2326940"/>
                </a:moveTo>
                <a:lnTo>
                  <a:pt x="105440" y="2427488"/>
                </a:lnTo>
                <a:lnTo>
                  <a:pt x="110317" y="2445326"/>
                </a:lnTo>
                <a:lnTo>
                  <a:pt x="114890" y="2517953"/>
                </a:lnTo>
                <a:lnTo>
                  <a:pt x="101320" y="2480458"/>
                </a:lnTo>
                <a:lnTo>
                  <a:pt x="93881" y="2445595"/>
                </a:lnTo>
                <a:lnTo>
                  <a:pt x="88753" y="2370124"/>
                </a:lnTo>
                <a:close/>
                <a:moveTo>
                  <a:pt x="4719546" y="2323866"/>
                </a:moveTo>
                <a:lnTo>
                  <a:pt x="4717120" y="2388383"/>
                </a:lnTo>
                <a:lnTo>
                  <a:pt x="4713361" y="2371831"/>
                </a:lnTo>
                <a:close/>
                <a:moveTo>
                  <a:pt x="4697550" y="2293602"/>
                </a:moveTo>
                <a:lnTo>
                  <a:pt x="4698921" y="2308257"/>
                </a:lnTo>
                <a:lnTo>
                  <a:pt x="4713361" y="2371831"/>
                </a:lnTo>
                <a:lnTo>
                  <a:pt x="4712369" y="2379521"/>
                </a:lnTo>
                <a:cubicBezTo>
                  <a:pt x="4712369" y="2379521"/>
                  <a:pt x="4713508" y="2383030"/>
                  <a:pt x="4712894" y="2387108"/>
                </a:cubicBezTo>
                <a:lnTo>
                  <a:pt x="4703995" y="2396904"/>
                </a:lnTo>
                <a:lnTo>
                  <a:pt x="4694117" y="2353415"/>
                </a:lnTo>
                <a:close/>
                <a:moveTo>
                  <a:pt x="67541" y="2253087"/>
                </a:moveTo>
                <a:lnTo>
                  <a:pt x="68033" y="2258557"/>
                </a:lnTo>
                <a:cubicBezTo>
                  <a:pt x="68905" y="2297059"/>
                  <a:pt x="72407" y="2334707"/>
                  <a:pt x="78101" y="2371643"/>
                </a:cubicBezTo>
                <a:lnTo>
                  <a:pt x="93881" y="2445595"/>
                </a:lnTo>
                <a:lnTo>
                  <a:pt x="103757" y="2590931"/>
                </a:lnTo>
                <a:lnTo>
                  <a:pt x="107234" y="2612857"/>
                </a:lnTo>
                <a:lnTo>
                  <a:pt x="92249" y="2561458"/>
                </a:lnTo>
                <a:lnTo>
                  <a:pt x="71940" y="2462972"/>
                </a:lnTo>
                <a:lnTo>
                  <a:pt x="71736" y="2460976"/>
                </a:lnTo>
                <a:close/>
                <a:moveTo>
                  <a:pt x="4685913" y="2241330"/>
                </a:moveTo>
                <a:lnTo>
                  <a:pt x="4686648" y="2254792"/>
                </a:lnTo>
                <a:lnTo>
                  <a:pt x="4688536" y="2328846"/>
                </a:lnTo>
                <a:lnTo>
                  <a:pt x="4684895" y="2312812"/>
                </a:lnTo>
                <a:lnTo>
                  <a:pt x="4683034" y="2292917"/>
                </a:lnTo>
                <a:lnTo>
                  <a:pt x="4685383" y="2248658"/>
                </a:lnTo>
                <a:close/>
                <a:moveTo>
                  <a:pt x="4671371" y="2129094"/>
                </a:moveTo>
                <a:lnTo>
                  <a:pt x="4676270" y="2220589"/>
                </a:lnTo>
                <a:lnTo>
                  <a:pt x="4683034" y="2292917"/>
                </a:lnTo>
                <a:lnTo>
                  <a:pt x="4679937" y="2351267"/>
                </a:lnTo>
                <a:cubicBezTo>
                  <a:pt x="4679670" y="2386260"/>
                  <a:pt x="4679404" y="2421253"/>
                  <a:pt x="4674491" y="2453876"/>
                </a:cubicBezTo>
                <a:cubicBezTo>
                  <a:pt x="4664666" y="2519122"/>
                  <a:pt x="4640814" y="2588922"/>
                  <a:pt x="4593822" y="2635209"/>
                </a:cubicBezTo>
                <a:cubicBezTo>
                  <a:pt x="4560856" y="2676940"/>
                  <a:pt x="4495281" y="2713747"/>
                  <a:pt x="4439175" y="2731964"/>
                </a:cubicBezTo>
                <a:cubicBezTo>
                  <a:pt x="4298910" y="2777507"/>
                  <a:pt x="4168115" y="2804462"/>
                  <a:pt x="4018737" y="2821937"/>
                </a:cubicBezTo>
                <a:cubicBezTo>
                  <a:pt x="3850775" y="2829932"/>
                  <a:pt x="3701396" y="2847407"/>
                  <a:pt x="3537991" y="2869436"/>
                </a:cubicBezTo>
                <a:cubicBezTo>
                  <a:pt x="3372308" y="2884448"/>
                  <a:pt x="3205485" y="2895951"/>
                  <a:pt x="3038093" y="2905700"/>
                </a:cubicBezTo>
                <a:lnTo>
                  <a:pt x="3008483" y="2907214"/>
                </a:lnTo>
                <a:lnTo>
                  <a:pt x="2674902" y="2904559"/>
                </a:lnTo>
                <a:lnTo>
                  <a:pt x="2911641" y="2898278"/>
                </a:lnTo>
                <a:cubicBezTo>
                  <a:pt x="3079603" y="2890283"/>
                  <a:pt x="3246426" y="2878780"/>
                  <a:pt x="3412109" y="2863768"/>
                </a:cubicBezTo>
                <a:cubicBezTo>
                  <a:pt x="3575514" y="2841738"/>
                  <a:pt x="3738919" y="2819709"/>
                  <a:pt x="3906881" y="2811714"/>
                </a:cubicBezTo>
                <a:cubicBezTo>
                  <a:pt x="4056259" y="2794240"/>
                  <a:pt x="4205638" y="2776765"/>
                  <a:pt x="4350459" y="2745255"/>
                </a:cubicBezTo>
                <a:cubicBezTo>
                  <a:pt x="4420592" y="2722484"/>
                  <a:pt x="4490724" y="2699712"/>
                  <a:pt x="4551743" y="2648872"/>
                </a:cubicBezTo>
                <a:cubicBezTo>
                  <a:pt x="4603292" y="2616620"/>
                  <a:pt x="4641169" y="2542265"/>
                  <a:pt x="4646438" y="2462985"/>
                </a:cubicBezTo>
                <a:cubicBezTo>
                  <a:pt x="4656263" y="2397739"/>
                  <a:pt x="4666088" y="2332492"/>
                  <a:pt x="4661887" y="2271801"/>
                </a:cubicBezTo>
                <a:close/>
                <a:moveTo>
                  <a:pt x="4695094" y="2120384"/>
                </a:moveTo>
                <a:lnTo>
                  <a:pt x="4694930" y="2124355"/>
                </a:lnTo>
                <a:cubicBezTo>
                  <a:pt x="4695538" y="2178457"/>
                  <a:pt x="4697745" y="2233008"/>
                  <a:pt x="4697915" y="2287252"/>
                </a:cubicBezTo>
                <a:lnTo>
                  <a:pt x="4697550" y="2293602"/>
                </a:lnTo>
                <a:lnTo>
                  <a:pt x="4690296" y="2216035"/>
                </a:lnTo>
                <a:lnTo>
                  <a:pt x="4690597" y="2176555"/>
                </a:lnTo>
                <a:lnTo>
                  <a:pt x="4693856" y="2131492"/>
                </a:lnTo>
                <a:close/>
                <a:moveTo>
                  <a:pt x="4699370" y="2017807"/>
                </a:moveTo>
                <a:lnTo>
                  <a:pt x="4704377" y="2037122"/>
                </a:lnTo>
                <a:lnTo>
                  <a:pt x="4695094" y="2120384"/>
                </a:lnTo>
                <a:close/>
                <a:moveTo>
                  <a:pt x="4707672" y="1990470"/>
                </a:moveTo>
                <a:lnTo>
                  <a:pt x="4729205" y="2082925"/>
                </a:lnTo>
                <a:lnTo>
                  <a:pt x="4737554" y="2184216"/>
                </a:lnTo>
                <a:lnTo>
                  <a:pt x="4719546" y="2323866"/>
                </a:lnTo>
                <a:lnTo>
                  <a:pt x="4724971" y="2179566"/>
                </a:lnTo>
                <a:cubicBezTo>
                  <a:pt x="4723199" y="2144265"/>
                  <a:pt x="4719532" y="2109095"/>
                  <a:pt x="4713460" y="2073978"/>
                </a:cubicBezTo>
                <a:lnTo>
                  <a:pt x="4704377" y="2037122"/>
                </a:lnTo>
                <a:lnTo>
                  <a:pt x="4705745" y="2024851"/>
                </a:lnTo>
                <a:close/>
                <a:moveTo>
                  <a:pt x="4687518" y="1968714"/>
                </a:moveTo>
                <a:lnTo>
                  <a:pt x="4692042" y="1987070"/>
                </a:lnTo>
                <a:lnTo>
                  <a:pt x="4691185" y="2099391"/>
                </a:lnTo>
                <a:lnTo>
                  <a:pt x="4690597" y="2176555"/>
                </a:lnTo>
                <a:lnTo>
                  <a:pt x="4685913" y="2241330"/>
                </a:lnTo>
                <a:lnTo>
                  <a:pt x="4681405" y="2158805"/>
                </a:lnTo>
                <a:cubicBezTo>
                  <a:pt x="4678387" y="2095790"/>
                  <a:pt x="4677693" y="2033960"/>
                  <a:pt x="4687518" y="1968714"/>
                </a:cubicBezTo>
                <a:close/>
                <a:moveTo>
                  <a:pt x="4701544" y="1964159"/>
                </a:moveTo>
                <a:lnTo>
                  <a:pt x="4699370" y="2017807"/>
                </a:lnTo>
                <a:lnTo>
                  <a:pt x="4692042" y="1987070"/>
                </a:lnTo>
                <a:lnTo>
                  <a:pt x="4692075" y="1982748"/>
                </a:lnTo>
                <a:lnTo>
                  <a:pt x="4691343" y="1967471"/>
                </a:lnTo>
                <a:lnTo>
                  <a:pt x="4694531" y="1966436"/>
                </a:lnTo>
                <a:cubicBezTo>
                  <a:pt x="4698038" y="1965298"/>
                  <a:pt x="4701544" y="1964159"/>
                  <a:pt x="4701544" y="1964159"/>
                </a:cubicBezTo>
                <a:close/>
                <a:moveTo>
                  <a:pt x="4690837" y="1956895"/>
                </a:moveTo>
                <a:lnTo>
                  <a:pt x="4691343" y="1967471"/>
                </a:lnTo>
                <a:lnTo>
                  <a:pt x="4687518" y="1968714"/>
                </a:lnTo>
                <a:close/>
                <a:moveTo>
                  <a:pt x="88178" y="1768755"/>
                </a:moveTo>
                <a:lnTo>
                  <a:pt x="89879" y="1841559"/>
                </a:lnTo>
                <a:lnTo>
                  <a:pt x="84549" y="1927401"/>
                </a:lnTo>
                <a:lnTo>
                  <a:pt x="88343" y="2326940"/>
                </a:lnTo>
                <a:lnTo>
                  <a:pt x="86260" y="2314695"/>
                </a:lnTo>
                <a:cubicBezTo>
                  <a:pt x="64187" y="2151208"/>
                  <a:pt x="74724" y="1992648"/>
                  <a:pt x="85261" y="1834087"/>
                </a:cubicBezTo>
                <a:close/>
                <a:moveTo>
                  <a:pt x="96701" y="1731671"/>
                </a:moveTo>
                <a:lnTo>
                  <a:pt x="97105" y="1734716"/>
                </a:lnTo>
                <a:lnTo>
                  <a:pt x="99287" y="1829532"/>
                </a:lnTo>
                <a:cubicBezTo>
                  <a:pt x="107334" y="1997573"/>
                  <a:pt x="115380" y="2165614"/>
                  <a:pt x="123427" y="2333655"/>
                </a:cubicBezTo>
                <a:cubicBezTo>
                  <a:pt x="123071" y="2380312"/>
                  <a:pt x="125083" y="2422322"/>
                  <a:pt x="128848" y="2463763"/>
                </a:cubicBezTo>
                <a:lnTo>
                  <a:pt x="139422" y="2547806"/>
                </a:lnTo>
                <a:lnTo>
                  <a:pt x="136422" y="2540813"/>
                </a:lnTo>
                <a:lnTo>
                  <a:pt x="110317" y="2445326"/>
                </a:lnTo>
                <a:lnTo>
                  <a:pt x="101296" y="2302056"/>
                </a:lnTo>
                <a:cubicBezTo>
                  <a:pt x="97930" y="2217822"/>
                  <a:pt x="96098" y="2133090"/>
                  <a:pt x="94705" y="2048216"/>
                </a:cubicBezTo>
                <a:lnTo>
                  <a:pt x="89879" y="1841559"/>
                </a:lnTo>
                <a:close/>
                <a:moveTo>
                  <a:pt x="94586" y="1625275"/>
                </a:moveTo>
                <a:lnTo>
                  <a:pt x="96944" y="1727746"/>
                </a:lnTo>
                <a:lnTo>
                  <a:pt x="96701" y="1731671"/>
                </a:lnTo>
                <a:lnTo>
                  <a:pt x="95442" y="1722183"/>
                </a:lnTo>
                <a:lnTo>
                  <a:pt x="94136" y="1635340"/>
                </a:lnTo>
                <a:close/>
                <a:moveTo>
                  <a:pt x="78559" y="1596702"/>
                </a:moveTo>
                <a:lnTo>
                  <a:pt x="77214" y="1666046"/>
                </a:lnTo>
                <a:cubicBezTo>
                  <a:pt x="76147" y="1806018"/>
                  <a:pt x="61053" y="1950545"/>
                  <a:pt x="64543" y="2104551"/>
                </a:cubicBezTo>
                <a:lnTo>
                  <a:pt x="67541" y="2253087"/>
                </a:lnTo>
                <a:lnTo>
                  <a:pt x="57083" y="2136789"/>
                </a:lnTo>
                <a:cubicBezTo>
                  <a:pt x="51228" y="2017790"/>
                  <a:pt x="59131" y="1896870"/>
                  <a:pt x="67033" y="1777949"/>
                </a:cubicBezTo>
                <a:close/>
                <a:moveTo>
                  <a:pt x="80352" y="1504188"/>
                </a:moveTo>
                <a:lnTo>
                  <a:pt x="82451" y="1534505"/>
                </a:lnTo>
                <a:lnTo>
                  <a:pt x="82269" y="1538354"/>
                </a:lnTo>
                <a:lnTo>
                  <a:pt x="78559" y="1596702"/>
                </a:lnTo>
                <a:close/>
                <a:moveTo>
                  <a:pt x="89206" y="1391530"/>
                </a:moveTo>
                <a:lnTo>
                  <a:pt x="92854" y="1550014"/>
                </a:lnTo>
                <a:lnTo>
                  <a:pt x="94136" y="1635340"/>
                </a:lnTo>
                <a:lnTo>
                  <a:pt x="88178" y="1768755"/>
                </a:lnTo>
                <a:lnTo>
                  <a:pt x="82838" y="1540108"/>
                </a:lnTo>
                <a:lnTo>
                  <a:pt x="82451" y="1534505"/>
                </a:lnTo>
                <a:close/>
                <a:moveTo>
                  <a:pt x="108249" y="1325701"/>
                </a:moveTo>
                <a:lnTo>
                  <a:pt x="108871" y="1518808"/>
                </a:lnTo>
                <a:cubicBezTo>
                  <a:pt x="115601" y="1754423"/>
                  <a:pt x="140033" y="1990834"/>
                  <a:pt x="180244" y="2222123"/>
                </a:cubicBezTo>
                <a:cubicBezTo>
                  <a:pt x="203029" y="2292294"/>
                  <a:pt x="225813" y="2362466"/>
                  <a:pt x="234571" y="2437192"/>
                </a:cubicBezTo>
                <a:cubicBezTo>
                  <a:pt x="252799" y="2493329"/>
                  <a:pt x="261557" y="2568056"/>
                  <a:pt x="279785" y="2624193"/>
                </a:cubicBezTo>
                <a:cubicBezTo>
                  <a:pt x="283986" y="2684885"/>
                  <a:pt x="306770" y="2755056"/>
                  <a:pt x="353051" y="2802085"/>
                </a:cubicBezTo>
                <a:cubicBezTo>
                  <a:pt x="399332" y="2849114"/>
                  <a:pt x="469108" y="2872999"/>
                  <a:pt x="534328" y="2882851"/>
                </a:cubicBezTo>
                <a:cubicBezTo>
                  <a:pt x="613574" y="2888148"/>
                  <a:pt x="692820" y="2893445"/>
                  <a:pt x="753483" y="2889261"/>
                </a:cubicBezTo>
                <a:cubicBezTo>
                  <a:pt x="846755" y="2890004"/>
                  <a:pt x="926002" y="2895301"/>
                  <a:pt x="1019274" y="2896043"/>
                </a:cubicBezTo>
                <a:cubicBezTo>
                  <a:pt x="1191793" y="2902083"/>
                  <a:pt x="1359755" y="2894088"/>
                  <a:pt x="1546300" y="2895573"/>
                </a:cubicBezTo>
                <a:cubicBezTo>
                  <a:pt x="1539287" y="2897851"/>
                  <a:pt x="1536920" y="2902498"/>
                  <a:pt x="1536305" y="2906575"/>
                </a:cubicBezTo>
                <a:lnTo>
                  <a:pt x="1536461" y="2908825"/>
                </a:lnTo>
                <a:lnTo>
                  <a:pt x="1481320" y="2902128"/>
                </a:lnTo>
                <a:cubicBezTo>
                  <a:pt x="1412680" y="2901144"/>
                  <a:pt x="1343075" y="2912109"/>
                  <a:pt x="1273207" y="2919281"/>
                </a:cubicBezTo>
                <a:lnTo>
                  <a:pt x="1269180" y="2919509"/>
                </a:lnTo>
                <a:lnTo>
                  <a:pt x="855869" y="2918073"/>
                </a:lnTo>
                <a:cubicBezTo>
                  <a:pt x="816246" y="2915424"/>
                  <a:pt x="776623" y="2912776"/>
                  <a:pt x="737570" y="2911882"/>
                </a:cubicBezTo>
                <a:lnTo>
                  <a:pt x="639506" y="2915582"/>
                </a:lnTo>
                <a:lnTo>
                  <a:pt x="612445" y="2914669"/>
                </a:lnTo>
                <a:lnTo>
                  <a:pt x="427029" y="2886662"/>
                </a:lnTo>
                <a:cubicBezTo>
                  <a:pt x="315528" y="2829782"/>
                  <a:pt x="274516" y="2703473"/>
                  <a:pt x="252088" y="2586644"/>
                </a:cubicBezTo>
                <a:cubicBezTo>
                  <a:pt x="204774" y="2369298"/>
                  <a:pt x="157460" y="2151951"/>
                  <a:pt x="123903" y="1936682"/>
                </a:cubicBezTo>
                <a:lnTo>
                  <a:pt x="97105" y="1734716"/>
                </a:lnTo>
                <a:lnTo>
                  <a:pt x="96944" y="1727746"/>
                </a:lnTo>
                <a:lnTo>
                  <a:pt x="99171" y="1691884"/>
                </a:lnTo>
                <a:cubicBezTo>
                  <a:pt x="103256" y="1614927"/>
                  <a:pt x="106157" y="1540294"/>
                  <a:pt x="106690" y="1470308"/>
                </a:cubicBezTo>
                <a:lnTo>
                  <a:pt x="103539" y="1424789"/>
                </a:lnTo>
                <a:lnTo>
                  <a:pt x="107757" y="1330336"/>
                </a:lnTo>
                <a:close/>
                <a:moveTo>
                  <a:pt x="98656" y="1267073"/>
                </a:moveTo>
                <a:lnTo>
                  <a:pt x="97763" y="1341338"/>
                </a:lnTo>
                <a:lnTo>
                  <a:pt x="103539" y="1424789"/>
                </a:lnTo>
                <a:lnTo>
                  <a:pt x="96509" y="1582211"/>
                </a:lnTo>
                <a:lnTo>
                  <a:pt x="94586" y="1625275"/>
                </a:lnTo>
                <a:lnTo>
                  <a:pt x="92854" y="1550014"/>
                </a:lnTo>
                <a:lnTo>
                  <a:pt x="91961" y="1490604"/>
                </a:lnTo>
                <a:close/>
                <a:moveTo>
                  <a:pt x="98952" y="1252917"/>
                </a:moveTo>
                <a:lnTo>
                  <a:pt x="98999" y="1255610"/>
                </a:lnTo>
                <a:lnTo>
                  <a:pt x="98656" y="1267073"/>
                </a:lnTo>
                <a:lnTo>
                  <a:pt x="98814" y="1253913"/>
                </a:lnTo>
                <a:close/>
                <a:moveTo>
                  <a:pt x="96105" y="1092651"/>
                </a:moveTo>
                <a:lnTo>
                  <a:pt x="98877" y="1248713"/>
                </a:lnTo>
                <a:lnTo>
                  <a:pt x="98814" y="1253913"/>
                </a:lnTo>
                <a:lnTo>
                  <a:pt x="94087" y="1288233"/>
                </a:lnTo>
                <a:lnTo>
                  <a:pt x="89206" y="1391530"/>
                </a:lnTo>
                <a:lnTo>
                  <a:pt x="87901" y="1334843"/>
                </a:lnTo>
                <a:lnTo>
                  <a:pt x="85716" y="1311508"/>
                </a:lnTo>
                <a:lnTo>
                  <a:pt x="90241" y="1180883"/>
                </a:lnTo>
                <a:close/>
                <a:moveTo>
                  <a:pt x="4705768" y="1074866"/>
                </a:moveTo>
                <a:lnTo>
                  <a:pt x="4725820" y="1227121"/>
                </a:lnTo>
                <a:lnTo>
                  <a:pt x="4728681" y="1251224"/>
                </a:lnTo>
                <a:lnTo>
                  <a:pt x="4733155" y="1488477"/>
                </a:lnTo>
                <a:cubicBezTo>
                  <a:pt x="4739262" y="1757988"/>
                  <a:pt x="4781075" y="2027784"/>
                  <a:pt x="4743019" y="2293817"/>
                </a:cubicBezTo>
                <a:lnTo>
                  <a:pt x="4734553" y="2338544"/>
                </a:lnTo>
                <a:lnTo>
                  <a:pt x="4735479" y="2330566"/>
                </a:lnTo>
                <a:cubicBezTo>
                  <a:pt x="4738710" y="2289035"/>
                  <a:pt x="4740194" y="2247344"/>
                  <a:pt x="4739344" y="2205927"/>
                </a:cubicBezTo>
                <a:lnTo>
                  <a:pt x="4737554" y="2184216"/>
                </a:lnTo>
                <a:lnTo>
                  <a:pt x="4742808" y="2143473"/>
                </a:lnTo>
                <a:cubicBezTo>
                  <a:pt x="4751142" y="1987082"/>
                  <a:pt x="4738766" y="1832567"/>
                  <a:pt x="4724921" y="1679499"/>
                </a:cubicBezTo>
                <a:lnTo>
                  <a:pt x="4721720" y="1641905"/>
                </a:lnTo>
                <a:lnTo>
                  <a:pt x="4723285" y="1559555"/>
                </a:lnTo>
                <a:cubicBezTo>
                  <a:pt x="4722702" y="1483144"/>
                  <a:pt x="4719785" y="1407006"/>
                  <a:pt x="4713662" y="1330697"/>
                </a:cubicBezTo>
                <a:lnTo>
                  <a:pt x="4705610" y="1266544"/>
                </a:lnTo>
                <a:close/>
                <a:moveTo>
                  <a:pt x="112331" y="1069237"/>
                </a:moveTo>
                <a:lnTo>
                  <a:pt x="110345" y="1170208"/>
                </a:lnTo>
                <a:lnTo>
                  <a:pt x="98952" y="1252917"/>
                </a:lnTo>
                <a:lnTo>
                  <a:pt x="98877" y="1248713"/>
                </a:lnTo>
                <a:lnTo>
                  <a:pt x="99355" y="1208952"/>
                </a:lnTo>
                <a:cubicBezTo>
                  <a:pt x="101989" y="1169312"/>
                  <a:pt x="104624" y="1129672"/>
                  <a:pt x="109011" y="1089462"/>
                </a:cubicBezTo>
                <a:close/>
                <a:moveTo>
                  <a:pt x="4724962" y="1063035"/>
                </a:moveTo>
                <a:lnTo>
                  <a:pt x="4784348" y="1502882"/>
                </a:lnTo>
                <a:cubicBezTo>
                  <a:pt x="4787838" y="1656889"/>
                  <a:pt x="4781858" y="1829484"/>
                  <a:pt x="4785347" y="1983490"/>
                </a:cubicBezTo>
                <a:cubicBezTo>
                  <a:pt x="4793394" y="2151531"/>
                  <a:pt x="4815467" y="2315018"/>
                  <a:pt x="4804930" y="2473579"/>
                </a:cubicBezTo>
                <a:cubicBezTo>
                  <a:pt x="4813333" y="2594962"/>
                  <a:pt x="4784213" y="2744043"/>
                  <a:pt x="4671645" y="2827135"/>
                </a:cubicBezTo>
                <a:cubicBezTo>
                  <a:pt x="4608259" y="2882622"/>
                  <a:pt x="4524167" y="2901200"/>
                  <a:pt x="4442739" y="2914550"/>
                </a:cubicBezTo>
                <a:lnTo>
                  <a:pt x="4396877" y="2921907"/>
                </a:lnTo>
                <a:lnTo>
                  <a:pt x="4459495" y="2896020"/>
                </a:lnTo>
                <a:lnTo>
                  <a:pt x="4463840" y="2893335"/>
                </a:lnTo>
                <a:lnTo>
                  <a:pt x="4475275" y="2890896"/>
                </a:lnTo>
                <a:cubicBezTo>
                  <a:pt x="4535937" y="2886713"/>
                  <a:pt x="4592043" y="2868495"/>
                  <a:pt x="4643592" y="2836244"/>
                </a:cubicBezTo>
                <a:cubicBezTo>
                  <a:pt x="4695141" y="2803992"/>
                  <a:pt x="4723550" y="2748226"/>
                  <a:pt x="4751958" y="2692460"/>
                </a:cubicBezTo>
                <a:cubicBezTo>
                  <a:pt x="4809132" y="2534270"/>
                  <a:pt x="4801085" y="2366229"/>
                  <a:pt x="4779012" y="2202743"/>
                </a:cubicBezTo>
                <a:cubicBezTo>
                  <a:pt x="4770965" y="2034702"/>
                  <a:pt x="4767476" y="1880696"/>
                  <a:pt x="4759429" y="1712655"/>
                </a:cubicBezTo>
                <a:cubicBezTo>
                  <a:pt x="4764698" y="1633374"/>
                  <a:pt x="4761813" y="1552863"/>
                  <a:pt x="4754853" y="1471735"/>
                </a:cubicBezTo>
                <a:lnTo>
                  <a:pt x="4728681" y="1251224"/>
                </a:lnTo>
                <a:lnTo>
                  <a:pt x="4725267" y="1070222"/>
                </a:lnTo>
                <a:close/>
                <a:moveTo>
                  <a:pt x="22227" y="862102"/>
                </a:moveTo>
                <a:lnTo>
                  <a:pt x="28118" y="904092"/>
                </a:lnTo>
                <a:lnTo>
                  <a:pt x="21532" y="1017026"/>
                </a:lnTo>
                <a:cubicBezTo>
                  <a:pt x="29578" y="1185067"/>
                  <a:pt x="33068" y="1339073"/>
                  <a:pt x="27088" y="1511668"/>
                </a:cubicBezTo>
                <a:cubicBezTo>
                  <a:pt x="34068" y="1819681"/>
                  <a:pt x="12994" y="2136803"/>
                  <a:pt x="71167" y="2459221"/>
                </a:cubicBezTo>
                <a:lnTo>
                  <a:pt x="71940" y="2462972"/>
                </a:lnTo>
                <a:lnTo>
                  <a:pt x="85922" y="2599831"/>
                </a:lnTo>
                <a:lnTo>
                  <a:pt x="84126" y="2594639"/>
                </a:lnTo>
                <a:cubicBezTo>
                  <a:pt x="52583" y="2449741"/>
                  <a:pt x="35067" y="2300289"/>
                  <a:pt x="17551" y="2150837"/>
                </a:cubicBezTo>
                <a:cubicBezTo>
                  <a:pt x="14061" y="1996831"/>
                  <a:pt x="10571" y="1842824"/>
                  <a:pt x="16552" y="1670229"/>
                </a:cubicBezTo>
                <a:cubicBezTo>
                  <a:pt x="13062" y="1516223"/>
                  <a:pt x="9572" y="1362216"/>
                  <a:pt x="15552" y="1189621"/>
                </a:cubicBezTo>
                <a:cubicBezTo>
                  <a:pt x="6794" y="1114895"/>
                  <a:pt x="12063" y="1035614"/>
                  <a:pt x="17331" y="956334"/>
                </a:cubicBezTo>
                <a:close/>
                <a:moveTo>
                  <a:pt x="39026" y="817079"/>
                </a:moveTo>
                <a:lnTo>
                  <a:pt x="41538" y="839876"/>
                </a:lnTo>
                <a:lnTo>
                  <a:pt x="85716" y="1311508"/>
                </a:lnTo>
                <a:lnTo>
                  <a:pt x="82019" y="1418202"/>
                </a:lnTo>
                <a:lnTo>
                  <a:pt x="80352" y="1504188"/>
                </a:lnTo>
                <a:lnTo>
                  <a:pt x="66034" y="1297341"/>
                </a:lnTo>
                <a:cubicBezTo>
                  <a:pt x="59643" y="1217968"/>
                  <a:pt x="53252" y="1138595"/>
                  <a:pt x="49229" y="1054574"/>
                </a:cubicBezTo>
                <a:cubicBezTo>
                  <a:pt x="42572" y="1010194"/>
                  <a:pt x="37053" y="969323"/>
                  <a:pt x="31535" y="928451"/>
                </a:cubicBezTo>
                <a:lnTo>
                  <a:pt x="28118" y="904092"/>
                </a:lnTo>
                <a:lnTo>
                  <a:pt x="28909" y="890519"/>
                </a:lnTo>
                <a:close/>
                <a:moveTo>
                  <a:pt x="130739" y="762960"/>
                </a:moveTo>
                <a:lnTo>
                  <a:pt x="134811" y="840619"/>
                </a:lnTo>
                <a:cubicBezTo>
                  <a:pt x="138834" y="924639"/>
                  <a:pt x="138212" y="1006290"/>
                  <a:pt x="133513" y="1087324"/>
                </a:cubicBezTo>
                <a:lnTo>
                  <a:pt x="108249" y="1325701"/>
                </a:lnTo>
                <a:lnTo>
                  <a:pt x="108113" y="1283678"/>
                </a:lnTo>
                <a:lnTo>
                  <a:pt x="110345" y="1170208"/>
                </a:lnTo>
                <a:lnTo>
                  <a:pt x="111984" y="1158310"/>
                </a:lnTo>
                <a:cubicBezTo>
                  <a:pt x="115232" y="1114592"/>
                  <a:pt x="116727" y="1071443"/>
                  <a:pt x="119362" y="1031803"/>
                </a:cubicBezTo>
                <a:lnTo>
                  <a:pt x="119305" y="1026755"/>
                </a:lnTo>
                <a:lnTo>
                  <a:pt x="129187" y="966557"/>
                </a:lnTo>
                <a:cubicBezTo>
                  <a:pt x="127264" y="912882"/>
                  <a:pt x="128848" y="858069"/>
                  <a:pt x="130432" y="803256"/>
                </a:cubicBezTo>
                <a:close/>
                <a:moveTo>
                  <a:pt x="112063" y="700055"/>
                </a:moveTo>
                <a:lnTo>
                  <a:pt x="116583" y="784481"/>
                </a:lnTo>
                <a:cubicBezTo>
                  <a:pt x="113949" y="824122"/>
                  <a:pt x="115961" y="866132"/>
                  <a:pt x="117973" y="908142"/>
                </a:cubicBezTo>
                <a:lnTo>
                  <a:pt x="119305" y="1026755"/>
                </a:lnTo>
                <a:lnTo>
                  <a:pt x="112331" y="1069237"/>
                </a:lnTo>
                <a:lnTo>
                  <a:pt x="112873" y="1041666"/>
                </a:lnTo>
                <a:lnTo>
                  <a:pt x="108469" y="859210"/>
                </a:lnTo>
                <a:lnTo>
                  <a:pt x="109214" y="833416"/>
                </a:lnTo>
                <a:cubicBezTo>
                  <a:pt x="109481" y="798423"/>
                  <a:pt x="109748" y="763430"/>
                  <a:pt x="112382" y="723790"/>
                </a:cubicBezTo>
                <a:close/>
                <a:moveTo>
                  <a:pt x="111436" y="653496"/>
                </a:moveTo>
                <a:lnTo>
                  <a:pt x="112063" y="700055"/>
                </a:lnTo>
                <a:lnTo>
                  <a:pt x="110782" y="676134"/>
                </a:lnTo>
                <a:close/>
                <a:moveTo>
                  <a:pt x="125614" y="582255"/>
                </a:moveTo>
                <a:lnTo>
                  <a:pt x="131677" y="639955"/>
                </a:lnTo>
                <a:lnTo>
                  <a:pt x="130739" y="762960"/>
                </a:lnTo>
                <a:lnTo>
                  <a:pt x="123614" y="627059"/>
                </a:lnTo>
                <a:close/>
                <a:moveTo>
                  <a:pt x="107315" y="508343"/>
                </a:moveTo>
                <a:lnTo>
                  <a:pt x="113449" y="583818"/>
                </a:lnTo>
                <a:lnTo>
                  <a:pt x="111436" y="653496"/>
                </a:lnTo>
                <a:lnTo>
                  <a:pt x="111219" y="637386"/>
                </a:lnTo>
                <a:cubicBezTo>
                  <a:pt x="110795" y="606981"/>
                  <a:pt x="109725" y="575331"/>
                  <a:pt x="106178" y="543515"/>
                </a:cubicBezTo>
                <a:lnTo>
                  <a:pt x="105352" y="539578"/>
                </a:lnTo>
                <a:close/>
                <a:moveTo>
                  <a:pt x="105598" y="451138"/>
                </a:moveTo>
                <a:lnTo>
                  <a:pt x="109894" y="467295"/>
                </a:lnTo>
                <a:lnTo>
                  <a:pt x="107315" y="508343"/>
                </a:lnTo>
                <a:lnTo>
                  <a:pt x="104389" y="472344"/>
                </a:lnTo>
                <a:close/>
                <a:moveTo>
                  <a:pt x="85934" y="447979"/>
                </a:moveTo>
                <a:lnTo>
                  <a:pt x="86278" y="448651"/>
                </a:lnTo>
                <a:lnTo>
                  <a:pt x="105352" y="539578"/>
                </a:lnTo>
                <a:lnTo>
                  <a:pt x="104336" y="555749"/>
                </a:lnTo>
                <a:cubicBezTo>
                  <a:pt x="108715" y="593112"/>
                  <a:pt x="109587" y="631614"/>
                  <a:pt x="110460" y="670115"/>
                </a:cubicBezTo>
                <a:lnTo>
                  <a:pt x="110782" y="676134"/>
                </a:lnTo>
                <a:lnTo>
                  <a:pt x="110282" y="693444"/>
                </a:lnTo>
                <a:cubicBezTo>
                  <a:pt x="110015" y="728437"/>
                  <a:pt x="109748" y="763430"/>
                  <a:pt x="107114" y="803070"/>
                </a:cubicBezTo>
                <a:lnTo>
                  <a:pt x="108469" y="859210"/>
                </a:lnTo>
                <a:lnTo>
                  <a:pt x="106046" y="943042"/>
                </a:lnTo>
                <a:lnTo>
                  <a:pt x="96105" y="1092651"/>
                </a:lnTo>
                <a:lnTo>
                  <a:pt x="94512" y="1003025"/>
                </a:lnTo>
                <a:cubicBezTo>
                  <a:pt x="91059" y="920759"/>
                  <a:pt x="88175" y="840248"/>
                  <a:pt x="93443" y="760967"/>
                </a:cubicBezTo>
                <a:cubicBezTo>
                  <a:pt x="98712" y="681687"/>
                  <a:pt x="94510" y="620995"/>
                  <a:pt x="85752" y="546269"/>
                </a:cubicBezTo>
                <a:close/>
                <a:moveTo>
                  <a:pt x="48147" y="374135"/>
                </a:moveTo>
                <a:lnTo>
                  <a:pt x="53687" y="384962"/>
                </a:lnTo>
                <a:lnTo>
                  <a:pt x="43985" y="413903"/>
                </a:lnTo>
                <a:cubicBezTo>
                  <a:pt x="34216" y="462162"/>
                  <a:pt x="38155" y="519060"/>
                  <a:pt x="34203" y="578521"/>
                </a:cubicBezTo>
                <a:cubicBezTo>
                  <a:pt x="38405" y="639212"/>
                  <a:pt x="42605" y="699904"/>
                  <a:pt x="46807" y="760596"/>
                </a:cubicBezTo>
                <a:lnTo>
                  <a:pt x="39026" y="817079"/>
                </a:lnTo>
                <a:lnTo>
                  <a:pt x="19039" y="635697"/>
                </a:lnTo>
                <a:lnTo>
                  <a:pt x="19032" y="628049"/>
                </a:lnTo>
                <a:cubicBezTo>
                  <a:pt x="18181" y="596328"/>
                  <a:pt x="17111" y="564678"/>
                  <a:pt x="17640" y="533478"/>
                </a:cubicBezTo>
                <a:lnTo>
                  <a:pt x="21420" y="491168"/>
                </a:lnTo>
                <a:lnTo>
                  <a:pt x="30143" y="428610"/>
                </a:lnTo>
                <a:close/>
                <a:moveTo>
                  <a:pt x="47874" y="360796"/>
                </a:moveTo>
                <a:lnTo>
                  <a:pt x="52254" y="361709"/>
                </a:lnTo>
                <a:lnTo>
                  <a:pt x="48147" y="374135"/>
                </a:lnTo>
                <a:lnTo>
                  <a:pt x="45614" y="369186"/>
                </a:lnTo>
                <a:close/>
                <a:moveTo>
                  <a:pt x="59870" y="347174"/>
                </a:moveTo>
                <a:cubicBezTo>
                  <a:pt x="63946" y="347790"/>
                  <a:pt x="68592" y="350160"/>
                  <a:pt x="68592" y="350160"/>
                </a:cubicBezTo>
                <a:lnTo>
                  <a:pt x="90298" y="402896"/>
                </a:lnTo>
                <a:lnTo>
                  <a:pt x="85939" y="445368"/>
                </a:lnTo>
                <a:lnTo>
                  <a:pt x="85934" y="447979"/>
                </a:lnTo>
                <a:lnTo>
                  <a:pt x="53687" y="384962"/>
                </a:lnTo>
                <a:lnTo>
                  <a:pt x="59123" y="368748"/>
                </a:lnTo>
                <a:cubicBezTo>
                  <a:pt x="59123" y="368748"/>
                  <a:pt x="57983" y="365240"/>
                  <a:pt x="55091" y="362300"/>
                </a:cubicBezTo>
                <a:lnTo>
                  <a:pt x="52254" y="361709"/>
                </a:lnTo>
                <a:lnTo>
                  <a:pt x="54565" y="354714"/>
                </a:lnTo>
                <a:cubicBezTo>
                  <a:pt x="52287" y="347697"/>
                  <a:pt x="55794" y="346558"/>
                  <a:pt x="59870" y="347174"/>
                </a:cubicBezTo>
                <a:close/>
                <a:moveTo>
                  <a:pt x="134089" y="323579"/>
                </a:moveTo>
                <a:lnTo>
                  <a:pt x="133456" y="406668"/>
                </a:lnTo>
                <a:lnTo>
                  <a:pt x="125614" y="582255"/>
                </a:lnTo>
                <a:lnTo>
                  <a:pt x="115914" y="489934"/>
                </a:lnTo>
                <a:lnTo>
                  <a:pt x="109894" y="467295"/>
                </a:lnTo>
                <a:lnTo>
                  <a:pt x="110307" y="460726"/>
                </a:lnTo>
                <a:lnTo>
                  <a:pt x="108055" y="415365"/>
                </a:lnTo>
                <a:lnTo>
                  <a:pt x="119785" y="364565"/>
                </a:lnTo>
                <a:close/>
                <a:moveTo>
                  <a:pt x="127388" y="259234"/>
                </a:moveTo>
                <a:lnTo>
                  <a:pt x="122820" y="272435"/>
                </a:lnTo>
                <a:cubicBezTo>
                  <a:pt x="115584" y="303873"/>
                  <a:pt x="110671" y="336496"/>
                  <a:pt x="105759" y="369119"/>
                </a:cubicBezTo>
                <a:lnTo>
                  <a:pt x="108055" y="415365"/>
                </a:lnTo>
                <a:lnTo>
                  <a:pt x="107501" y="417762"/>
                </a:lnTo>
                <a:lnTo>
                  <a:pt x="105598" y="451138"/>
                </a:lnTo>
                <a:lnTo>
                  <a:pt x="97283" y="419868"/>
                </a:lnTo>
                <a:lnTo>
                  <a:pt x="90298" y="402896"/>
                </a:lnTo>
                <a:lnTo>
                  <a:pt x="96645" y="341051"/>
                </a:lnTo>
                <a:cubicBezTo>
                  <a:pt x="102697" y="311936"/>
                  <a:pt x="112518" y="285477"/>
                  <a:pt x="125599" y="261594"/>
                </a:cubicBezTo>
                <a:close/>
                <a:moveTo>
                  <a:pt x="4364100" y="192225"/>
                </a:moveTo>
                <a:lnTo>
                  <a:pt x="4453473" y="245089"/>
                </a:lnTo>
                <a:cubicBezTo>
                  <a:pt x="4480120" y="267464"/>
                  <a:pt x="4503830" y="292733"/>
                  <a:pt x="4525047" y="320023"/>
                </a:cubicBezTo>
                <a:lnTo>
                  <a:pt x="4569090" y="387754"/>
                </a:lnTo>
                <a:lnTo>
                  <a:pt x="4606261" y="466120"/>
                </a:lnTo>
                <a:lnTo>
                  <a:pt x="4622395" y="504839"/>
                </a:lnTo>
                <a:lnTo>
                  <a:pt x="4663641" y="665538"/>
                </a:lnTo>
                <a:cubicBezTo>
                  <a:pt x="4674856" y="723952"/>
                  <a:pt x="4683440" y="783220"/>
                  <a:pt x="4691740" y="841611"/>
                </a:cubicBezTo>
                <a:lnTo>
                  <a:pt x="4696749" y="874034"/>
                </a:lnTo>
                <a:lnTo>
                  <a:pt x="4705811" y="1022240"/>
                </a:lnTo>
                <a:lnTo>
                  <a:pt x="4705768" y="1074866"/>
                </a:lnTo>
                <a:lnTo>
                  <a:pt x="4699368" y="1026272"/>
                </a:lnTo>
                <a:cubicBezTo>
                  <a:pt x="4689382" y="959701"/>
                  <a:pt x="4679396" y="893131"/>
                  <a:pt x="4672916" y="825422"/>
                </a:cubicBezTo>
                <a:cubicBezTo>
                  <a:pt x="4650487" y="708593"/>
                  <a:pt x="4637528" y="573175"/>
                  <a:pt x="4587046" y="465455"/>
                </a:cubicBezTo>
                <a:cubicBezTo>
                  <a:pt x="4545767" y="374139"/>
                  <a:pt x="4488709" y="287947"/>
                  <a:pt x="4407880" y="222562"/>
                </a:cubicBezTo>
                <a:lnTo>
                  <a:pt x="4368720" y="197113"/>
                </a:lnTo>
                <a:close/>
                <a:moveTo>
                  <a:pt x="4305101" y="168724"/>
                </a:moveTo>
                <a:lnTo>
                  <a:pt x="4356209" y="188983"/>
                </a:lnTo>
                <a:lnTo>
                  <a:pt x="4368720" y="197113"/>
                </a:lnTo>
                <a:lnTo>
                  <a:pt x="4412097" y="243009"/>
                </a:lnTo>
                <a:cubicBezTo>
                  <a:pt x="4428838" y="264723"/>
                  <a:pt x="4443826" y="287006"/>
                  <a:pt x="4457674" y="305780"/>
                </a:cubicBezTo>
                <a:cubicBezTo>
                  <a:pt x="4540766" y="418426"/>
                  <a:pt x="4567751" y="549290"/>
                  <a:pt x="4608763" y="675599"/>
                </a:cubicBezTo>
                <a:cubicBezTo>
                  <a:pt x="4640306" y="820497"/>
                  <a:pt x="4671849" y="965394"/>
                  <a:pt x="4684808" y="1100812"/>
                </a:cubicBezTo>
                <a:lnTo>
                  <a:pt x="4705610" y="1266544"/>
                </a:lnTo>
                <a:lnTo>
                  <a:pt x="4705458" y="1450928"/>
                </a:lnTo>
                <a:lnTo>
                  <a:pt x="4721720" y="1641905"/>
                </a:lnTo>
                <a:lnTo>
                  <a:pt x="4718904" y="1790051"/>
                </a:lnTo>
                <a:lnTo>
                  <a:pt x="4707672" y="1990470"/>
                </a:lnTo>
                <a:lnTo>
                  <a:pt x="4701544" y="1964159"/>
                </a:lnTo>
                <a:cubicBezTo>
                  <a:pt x="4699266" y="1957142"/>
                  <a:pt x="4694620" y="1954772"/>
                  <a:pt x="4691114" y="1955911"/>
                </a:cubicBezTo>
                <a:lnTo>
                  <a:pt x="4690837" y="1956895"/>
                </a:lnTo>
                <a:lnTo>
                  <a:pt x="4687500" y="1887206"/>
                </a:lnTo>
                <a:lnTo>
                  <a:pt x="4692993" y="1805009"/>
                </a:lnTo>
                <a:cubicBezTo>
                  <a:pt x="4703932" y="1574566"/>
                  <a:pt x="4700473" y="1340070"/>
                  <a:pt x="4670781" y="1105366"/>
                </a:cubicBezTo>
                <a:cubicBezTo>
                  <a:pt x="4653265" y="955914"/>
                  <a:pt x="4621723" y="811017"/>
                  <a:pt x="4590180" y="666119"/>
                </a:cubicBezTo>
                <a:lnTo>
                  <a:pt x="4587139" y="656458"/>
                </a:lnTo>
                <a:lnTo>
                  <a:pt x="4572308" y="563324"/>
                </a:lnTo>
                <a:cubicBezTo>
                  <a:pt x="4551802" y="500170"/>
                  <a:pt x="4526650" y="434645"/>
                  <a:pt x="4492118" y="376045"/>
                </a:cubicBezTo>
                <a:lnTo>
                  <a:pt x="4469554" y="345083"/>
                </a:lnTo>
                <a:lnTo>
                  <a:pt x="4439091" y="296300"/>
                </a:lnTo>
                <a:cubicBezTo>
                  <a:pt x="4409115" y="251734"/>
                  <a:pt x="4374405" y="216463"/>
                  <a:pt x="4336143" y="188162"/>
                </a:cubicBezTo>
                <a:close/>
                <a:moveTo>
                  <a:pt x="4301438" y="149051"/>
                </a:moveTo>
                <a:lnTo>
                  <a:pt x="4371210" y="176776"/>
                </a:lnTo>
                <a:cubicBezTo>
                  <a:pt x="4428143" y="202893"/>
                  <a:pt x="4481526" y="235980"/>
                  <a:pt x="4527806" y="283009"/>
                </a:cubicBezTo>
                <a:cubicBezTo>
                  <a:pt x="4606341" y="381620"/>
                  <a:pt x="4665936" y="517409"/>
                  <a:pt x="4692922" y="648273"/>
                </a:cubicBezTo>
                <a:cubicBezTo>
                  <a:pt x="4704048" y="718352"/>
                  <a:pt x="4711382" y="788692"/>
                  <a:pt x="4716310" y="859086"/>
                </a:cubicBezTo>
                <a:lnTo>
                  <a:pt x="4724962" y="1063035"/>
                </a:lnTo>
                <a:lnTo>
                  <a:pt x="4718129" y="1012423"/>
                </a:lnTo>
                <a:lnTo>
                  <a:pt x="4696749" y="874034"/>
                </a:lnTo>
                <a:lnTo>
                  <a:pt x="4692658" y="807134"/>
                </a:lnTo>
                <a:cubicBezTo>
                  <a:pt x="4685549" y="735994"/>
                  <a:pt x="4675300" y="665630"/>
                  <a:pt x="4660668" y="596690"/>
                </a:cubicBezTo>
                <a:lnTo>
                  <a:pt x="4622395" y="504839"/>
                </a:lnTo>
                <a:lnTo>
                  <a:pt x="4619763" y="494587"/>
                </a:lnTo>
                <a:lnTo>
                  <a:pt x="4606261" y="466120"/>
                </a:lnTo>
                <a:lnTo>
                  <a:pt x="4581662" y="407087"/>
                </a:lnTo>
                <a:lnTo>
                  <a:pt x="4569090" y="387754"/>
                </a:lnTo>
                <a:lnTo>
                  <a:pt x="4546034" y="339146"/>
                </a:lnTo>
                <a:cubicBezTo>
                  <a:pt x="4504488" y="282823"/>
                  <a:pt x="4454701" y="236933"/>
                  <a:pt x="4398426" y="200906"/>
                </a:cubicBezTo>
                <a:lnTo>
                  <a:pt x="4310408" y="154740"/>
                </a:lnTo>
                <a:close/>
                <a:moveTo>
                  <a:pt x="4037547" y="128058"/>
                </a:moveTo>
                <a:lnTo>
                  <a:pt x="4056638" y="135413"/>
                </a:lnTo>
                <a:cubicBezTo>
                  <a:pt x="4160252" y="165765"/>
                  <a:pt x="4268601" y="177126"/>
                  <a:pt x="4355644" y="230312"/>
                </a:cubicBezTo>
                <a:cubicBezTo>
                  <a:pt x="4384658" y="248040"/>
                  <a:pt x="4410143" y="269823"/>
                  <a:pt x="4432692" y="294500"/>
                </a:cubicBezTo>
                <a:lnTo>
                  <a:pt x="4469554" y="345083"/>
                </a:lnTo>
                <a:lnTo>
                  <a:pt x="4490063" y="377924"/>
                </a:lnTo>
                <a:cubicBezTo>
                  <a:pt x="4504705" y="407349"/>
                  <a:pt x="4517292" y="438653"/>
                  <a:pt x="4528706" y="470823"/>
                </a:cubicBezTo>
                <a:lnTo>
                  <a:pt x="4587139" y="656458"/>
                </a:lnTo>
                <a:lnTo>
                  <a:pt x="4604020" y="762466"/>
                </a:lnTo>
                <a:cubicBezTo>
                  <a:pt x="4612253" y="829605"/>
                  <a:pt x="4618733" y="897314"/>
                  <a:pt x="4625213" y="965023"/>
                </a:cubicBezTo>
                <a:cubicBezTo>
                  <a:pt x="4633259" y="1133064"/>
                  <a:pt x="4659889" y="1310584"/>
                  <a:pt x="4667935" y="1478625"/>
                </a:cubicBezTo>
                <a:lnTo>
                  <a:pt x="4687500" y="1887206"/>
                </a:lnTo>
                <a:lnTo>
                  <a:pt x="4677693" y="2033960"/>
                </a:lnTo>
                <a:lnTo>
                  <a:pt x="4671371" y="2129094"/>
                </a:lnTo>
                <a:lnTo>
                  <a:pt x="4670146" y="2106223"/>
                </a:lnTo>
                <a:cubicBezTo>
                  <a:pt x="4669273" y="2067721"/>
                  <a:pt x="4668401" y="2029220"/>
                  <a:pt x="4664022" y="1991856"/>
                </a:cubicBezTo>
                <a:cubicBezTo>
                  <a:pt x="4670002" y="1819261"/>
                  <a:pt x="4661955" y="1651220"/>
                  <a:pt x="4653909" y="1483180"/>
                </a:cubicBezTo>
                <a:cubicBezTo>
                  <a:pt x="4631836" y="1319693"/>
                  <a:pt x="4623789" y="1151652"/>
                  <a:pt x="4597160" y="974132"/>
                </a:cubicBezTo>
                <a:cubicBezTo>
                  <a:pt x="4584200" y="838714"/>
                  <a:pt x="4585268" y="698742"/>
                  <a:pt x="4539699" y="558398"/>
                </a:cubicBezTo>
                <a:cubicBezTo>
                  <a:pt x="4512713" y="427535"/>
                  <a:pt x="4453117" y="291746"/>
                  <a:pt x="4323034" y="225386"/>
                </a:cubicBezTo>
                <a:cubicBezTo>
                  <a:pt x="4213198" y="179601"/>
                  <a:pt x="4095839" y="183770"/>
                  <a:pt x="3990467" y="138021"/>
                </a:cubicBezTo>
                <a:lnTo>
                  <a:pt x="3977219" y="131167"/>
                </a:lnTo>
                <a:close/>
                <a:moveTo>
                  <a:pt x="3506020" y="127945"/>
                </a:moveTo>
                <a:lnTo>
                  <a:pt x="3750083" y="132170"/>
                </a:lnTo>
                <a:cubicBezTo>
                  <a:pt x="3673115" y="133890"/>
                  <a:pt x="3595008" y="132102"/>
                  <a:pt x="3516332" y="128559"/>
                </a:cubicBezTo>
                <a:close/>
                <a:moveTo>
                  <a:pt x="3968294" y="126550"/>
                </a:moveTo>
                <a:lnTo>
                  <a:pt x="3977219" y="131167"/>
                </a:lnTo>
                <a:lnTo>
                  <a:pt x="3959377" y="132087"/>
                </a:lnTo>
                <a:cubicBezTo>
                  <a:pt x="3889992" y="133284"/>
                  <a:pt x="3820037" y="132727"/>
                  <a:pt x="3750083" y="132170"/>
                </a:cubicBezTo>
                <a:cubicBezTo>
                  <a:pt x="3820037" y="132727"/>
                  <a:pt x="3888853" y="129775"/>
                  <a:pt x="3957668" y="126824"/>
                </a:cubicBezTo>
                <a:close/>
                <a:moveTo>
                  <a:pt x="4134717" y="124602"/>
                </a:moveTo>
                <a:lnTo>
                  <a:pt x="4198689" y="132680"/>
                </a:lnTo>
                <a:lnTo>
                  <a:pt x="4283726" y="155339"/>
                </a:lnTo>
                <a:lnTo>
                  <a:pt x="4305101" y="168724"/>
                </a:lnTo>
                <a:lnTo>
                  <a:pt x="4273425" y="156167"/>
                </a:lnTo>
                <a:cubicBezTo>
                  <a:pt x="4243182" y="146594"/>
                  <a:pt x="4212632" y="139061"/>
                  <a:pt x="4181491" y="132688"/>
                </a:cubicBezTo>
                <a:close/>
                <a:moveTo>
                  <a:pt x="4127806" y="123407"/>
                </a:moveTo>
                <a:lnTo>
                  <a:pt x="4134717" y="124602"/>
                </a:lnTo>
                <a:lnTo>
                  <a:pt x="4125994" y="123500"/>
                </a:lnTo>
                <a:close/>
                <a:moveTo>
                  <a:pt x="4119337" y="122660"/>
                </a:moveTo>
                <a:lnTo>
                  <a:pt x="4125994" y="123500"/>
                </a:lnTo>
                <a:lnTo>
                  <a:pt x="4037547" y="128058"/>
                </a:lnTo>
                <a:lnTo>
                  <a:pt x="4029537" y="124973"/>
                </a:lnTo>
                <a:close/>
                <a:moveTo>
                  <a:pt x="4211889" y="121849"/>
                </a:moveTo>
                <a:cubicBezTo>
                  <a:pt x="4245638" y="130283"/>
                  <a:pt x="4278204" y="141041"/>
                  <a:pt x="4309366" y="154193"/>
                </a:cubicBezTo>
                <a:lnTo>
                  <a:pt x="4310408" y="154740"/>
                </a:lnTo>
                <a:lnTo>
                  <a:pt x="4355999" y="183654"/>
                </a:lnTo>
                <a:lnTo>
                  <a:pt x="4364100" y="192225"/>
                </a:lnTo>
                <a:lnTo>
                  <a:pt x="4363516" y="191880"/>
                </a:lnTo>
                <a:lnTo>
                  <a:pt x="4356209" y="188983"/>
                </a:lnTo>
                <a:lnTo>
                  <a:pt x="4318833" y="164694"/>
                </a:lnTo>
                <a:lnTo>
                  <a:pt x="4283726" y="155339"/>
                </a:lnTo>
                <a:lnTo>
                  <a:pt x="4276236" y="150649"/>
                </a:lnTo>
                <a:cubicBezTo>
                  <a:pt x="4255477" y="139693"/>
                  <a:pt x="4233979" y="130190"/>
                  <a:pt x="4211889" y="121849"/>
                </a:cubicBezTo>
                <a:close/>
                <a:moveTo>
                  <a:pt x="4165253" y="121477"/>
                </a:moveTo>
                <a:lnTo>
                  <a:pt x="4127806" y="123407"/>
                </a:lnTo>
                <a:lnTo>
                  <a:pt x="4122946" y="122567"/>
                </a:lnTo>
                <a:close/>
                <a:moveTo>
                  <a:pt x="4162499" y="112996"/>
                </a:moveTo>
                <a:lnTo>
                  <a:pt x="4169771" y="114299"/>
                </a:lnTo>
                <a:lnTo>
                  <a:pt x="4165253" y="121477"/>
                </a:lnTo>
                <a:close/>
                <a:moveTo>
                  <a:pt x="3946562" y="110229"/>
                </a:moveTo>
                <a:lnTo>
                  <a:pt x="3954585" y="110614"/>
                </a:lnTo>
                <a:lnTo>
                  <a:pt x="3998477" y="113008"/>
                </a:lnTo>
                <a:lnTo>
                  <a:pt x="4029537" y="124973"/>
                </a:lnTo>
                <a:lnTo>
                  <a:pt x="3968294" y="126550"/>
                </a:lnTo>
                <a:lnTo>
                  <a:pt x="3946098" y="115067"/>
                </a:lnTo>
                <a:cubicBezTo>
                  <a:pt x="3946098" y="115067"/>
                  <a:pt x="3946098" y="115067"/>
                  <a:pt x="3945528" y="113312"/>
                </a:cubicBezTo>
                <a:lnTo>
                  <a:pt x="3944579" y="110388"/>
                </a:lnTo>
                <a:close/>
                <a:moveTo>
                  <a:pt x="4172775" y="109529"/>
                </a:moveTo>
                <a:lnTo>
                  <a:pt x="4178411" y="110308"/>
                </a:lnTo>
                <a:lnTo>
                  <a:pt x="4211889" y="121849"/>
                </a:lnTo>
                <a:lnTo>
                  <a:pt x="4169771" y="114299"/>
                </a:lnTo>
                <a:close/>
                <a:moveTo>
                  <a:pt x="3962054" y="108986"/>
                </a:moveTo>
                <a:lnTo>
                  <a:pt x="3960124" y="110512"/>
                </a:lnTo>
                <a:lnTo>
                  <a:pt x="3959690" y="109176"/>
                </a:lnTo>
                <a:close/>
                <a:moveTo>
                  <a:pt x="3903702" y="108174"/>
                </a:moveTo>
                <a:lnTo>
                  <a:pt x="3944495" y="110130"/>
                </a:lnTo>
                <a:lnTo>
                  <a:pt x="3944579" y="110388"/>
                </a:lnTo>
                <a:lnTo>
                  <a:pt x="3923092" y="112113"/>
                </a:lnTo>
                <a:cubicBezTo>
                  <a:pt x="3845823" y="115143"/>
                  <a:pt x="3768867" y="115405"/>
                  <a:pt x="3691921" y="114209"/>
                </a:cubicBezTo>
                <a:lnTo>
                  <a:pt x="3508939" y="108943"/>
                </a:lnTo>
                <a:lnTo>
                  <a:pt x="3659881" y="111038"/>
                </a:lnTo>
                <a:close/>
                <a:moveTo>
                  <a:pt x="3984681" y="107693"/>
                </a:moveTo>
                <a:lnTo>
                  <a:pt x="4086006" y="116181"/>
                </a:lnTo>
                <a:lnTo>
                  <a:pt x="4122946" y="122567"/>
                </a:lnTo>
                <a:lnTo>
                  <a:pt x="4119337" y="122660"/>
                </a:lnTo>
                <a:lnTo>
                  <a:pt x="4076671" y="117273"/>
                </a:lnTo>
                <a:lnTo>
                  <a:pt x="3998477" y="113008"/>
                </a:lnTo>
                <a:close/>
                <a:moveTo>
                  <a:pt x="3983557" y="107260"/>
                </a:moveTo>
                <a:lnTo>
                  <a:pt x="3984681" y="107693"/>
                </a:lnTo>
                <a:lnTo>
                  <a:pt x="3981490" y="107426"/>
                </a:lnTo>
                <a:close/>
                <a:moveTo>
                  <a:pt x="3965698" y="106103"/>
                </a:moveTo>
                <a:lnTo>
                  <a:pt x="3981490" y="107426"/>
                </a:lnTo>
                <a:lnTo>
                  <a:pt x="3962054" y="108986"/>
                </a:lnTo>
                <a:close/>
                <a:moveTo>
                  <a:pt x="3955838" y="105277"/>
                </a:moveTo>
                <a:lnTo>
                  <a:pt x="3958497" y="105500"/>
                </a:lnTo>
                <a:lnTo>
                  <a:pt x="3959555" y="108758"/>
                </a:lnTo>
                <a:lnTo>
                  <a:pt x="3959690" y="109176"/>
                </a:lnTo>
                <a:lnTo>
                  <a:pt x="3946562" y="110229"/>
                </a:lnTo>
                <a:lnTo>
                  <a:pt x="3944495" y="110130"/>
                </a:lnTo>
                <a:lnTo>
                  <a:pt x="3943163" y="106028"/>
                </a:lnTo>
                <a:close/>
                <a:moveTo>
                  <a:pt x="3967624" y="104579"/>
                </a:moveTo>
                <a:lnTo>
                  <a:pt x="3965698" y="106103"/>
                </a:lnTo>
                <a:lnTo>
                  <a:pt x="3958497" y="105500"/>
                </a:lnTo>
                <a:lnTo>
                  <a:pt x="3958376" y="105127"/>
                </a:lnTo>
                <a:close/>
                <a:moveTo>
                  <a:pt x="4159511" y="103793"/>
                </a:moveTo>
                <a:lnTo>
                  <a:pt x="4171473" y="107916"/>
                </a:lnTo>
                <a:lnTo>
                  <a:pt x="4172925" y="109290"/>
                </a:lnTo>
                <a:lnTo>
                  <a:pt x="4172775" y="109529"/>
                </a:lnTo>
                <a:lnTo>
                  <a:pt x="4160837" y="107877"/>
                </a:lnTo>
                <a:lnTo>
                  <a:pt x="4160696" y="107443"/>
                </a:lnTo>
                <a:close/>
                <a:moveTo>
                  <a:pt x="3970563" y="102254"/>
                </a:moveTo>
                <a:lnTo>
                  <a:pt x="3975400" y="104118"/>
                </a:lnTo>
                <a:lnTo>
                  <a:pt x="3967624" y="104579"/>
                </a:lnTo>
                <a:close/>
                <a:moveTo>
                  <a:pt x="4006948" y="102249"/>
                </a:moveTo>
                <a:lnTo>
                  <a:pt x="4031962" y="103375"/>
                </a:lnTo>
                <a:lnTo>
                  <a:pt x="3983557" y="107260"/>
                </a:lnTo>
                <a:lnTo>
                  <a:pt x="3975400" y="104118"/>
                </a:lnTo>
                <a:close/>
                <a:moveTo>
                  <a:pt x="3966948" y="100862"/>
                </a:moveTo>
                <a:lnTo>
                  <a:pt x="3972155" y="100995"/>
                </a:lnTo>
                <a:lnTo>
                  <a:pt x="3970563" y="102254"/>
                </a:lnTo>
                <a:close/>
                <a:moveTo>
                  <a:pt x="3942609" y="100241"/>
                </a:moveTo>
                <a:lnTo>
                  <a:pt x="3956908" y="100606"/>
                </a:lnTo>
                <a:lnTo>
                  <a:pt x="3958376" y="105127"/>
                </a:lnTo>
                <a:lnTo>
                  <a:pt x="3955838" y="105277"/>
                </a:lnTo>
                <a:lnTo>
                  <a:pt x="3942558" y="104165"/>
                </a:lnTo>
                <a:lnTo>
                  <a:pt x="3941541" y="101032"/>
                </a:lnTo>
                <a:close/>
                <a:moveTo>
                  <a:pt x="4092924" y="98482"/>
                </a:moveTo>
                <a:lnTo>
                  <a:pt x="4160837" y="107877"/>
                </a:lnTo>
                <a:lnTo>
                  <a:pt x="4162499" y="112996"/>
                </a:lnTo>
                <a:lnTo>
                  <a:pt x="4152724" y="111244"/>
                </a:lnTo>
                <a:cubicBezTo>
                  <a:pt x="4134013" y="108835"/>
                  <a:pt x="4116098" y="107380"/>
                  <a:pt x="4098324" y="106363"/>
                </a:cubicBezTo>
                <a:lnTo>
                  <a:pt x="4031962" y="103375"/>
                </a:lnTo>
                <a:close/>
                <a:moveTo>
                  <a:pt x="3955567" y="96478"/>
                </a:moveTo>
                <a:lnTo>
                  <a:pt x="3966948" y="100862"/>
                </a:lnTo>
                <a:lnTo>
                  <a:pt x="3956908" y="100606"/>
                </a:lnTo>
                <a:close/>
                <a:moveTo>
                  <a:pt x="4128371" y="95054"/>
                </a:moveTo>
                <a:lnTo>
                  <a:pt x="4130102" y="95498"/>
                </a:lnTo>
                <a:lnTo>
                  <a:pt x="4092924" y="98482"/>
                </a:lnTo>
                <a:lnTo>
                  <a:pt x="4086203" y="97553"/>
                </a:lnTo>
                <a:close/>
                <a:moveTo>
                  <a:pt x="4156139" y="93409"/>
                </a:moveTo>
                <a:lnTo>
                  <a:pt x="4159511" y="103793"/>
                </a:lnTo>
                <a:lnTo>
                  <a:pt x="4151054" y="100878"/>
                </a:lnTo>
                <a:lnTo>
                  <a:pt x="4130102" y="95498"/>
                </a:lnTo>
                <a:close/>
                <a:moveTo>
                  <a:pt x="4000987" y="85764"/>
                </a:moveTo>
                <a:lnTo>
                  <a:pt x="4086203" y="97553"/>
                </a:lnTo>
                <a:lnTo>
                  <a:pt x="4006948" y="102249"/>
                </a:lnTo>
                <a:lnTo>
                  <a:pt x="3988177" y="101404"/>
                </a:lnTo>
                <a:lnTo>
                  <a:pt x="3972155" y="100995"/>
                </a:lnTo>
                <a:lnTo>
                  <a:pt x="3984291" y="91394"/>
                </a:lnTo>
                <a:close/>
                <a:moveTo>
                  <a:pt x="1928487" y="84245"/>
                </a:moveTo>
                <a:lnTo>
                  <a:pt x="2151850" y="91315"/>
                </a:lnTo>
                <a:lnTo>
                  <a:pt x="2155334" y="91478"/>
                </a:lnTo>
                <a:lnTo>
                  <a:pt x="2165625" y="91751"/>
                </a:lnTo>
                <a:lnTo>
                  <a:pt x="2280647" y="95392"/>
                </a:lnTo>
                <a:lnTo>
                  <a:pt x="2319463" y="95833"/>
                </a:lnTo>
                <a:lnTo>
                  <a:pt x="2657769" y="104810"/>
                </a:lnTo>
                <a:lnTo>
                  <a:pt x="2914515" y="104503"/>
                </a:lnTo>
                <a:lnTo>
                  <a:pt x="3036689" y="107826"/>
                </a:lnTo>
                <a:cubicBezTo>
                  <a:pt x="3118303" y="108476"/>
                  <a:pt x="3199916" y="109126"/>
                  <a:pt x="3279163" y="114423"/>
                </a:cubicBezTo>
                <a:lnTo>
                  <a:pt x="3506020" y="127945"/>
                </a:lnTo>
                <a:lnTo>
                  <a:pt x="3500597" y="127851"/>
                </a:lnTo>
                <a:cubicBezTo>
                  <a:pt x="3418983" y="127201"/>
                  <a:pt x="3337369" y="126551"/>
                  <a:pt x="3251110" y="123532"/>
                </a:cubicBezTo>
                <a:cubicBezTo>
                  <a:pt x="3083147" y="131526"/>
                  <a:pt x="2910629" y="125487"/>
                  <a:pt x="2742667" y="133482"/>
                </a:cubicBezTo>
                <a:cubicBezTo>
                  <a:pt x="2397629" y="121403"/>
                  <a:pt x="2066618" y="104769"/>
                  <a:pt x="1721581" y="92690"/>
                </a:cubicBezTo>
                <a:lnTo>
                  <a:pt x="1699190" y="91792"/>
                </a:lnTo>
                <a:lnTo>
                  <a:pt x="1782243" y="88507"/>
                </a:lnTo>
                <a:close/>
                <a:moveTo>
                  <a:pt x="434896" y="81985"/>
                </a:moveTo>
                <a:lnTo>
                  <a:pt x="410772" y="87066"/>
                </a:lnTo>
                <a:lnTo>
                  <a:pt x="335622" y="108926"/>
                </a:lnTo>
                <a:lnTo>
                  <a:pt x="331605" y="109620"/>
                </a:lnTo>
                <a:lnTo>
                  <a:pt x="326625" y="111543"/>
                </a:lnTo>
                <a:lnTo>
                  <a:pt x="317579" y="114175"/>
                </a:lnTo>
                <a:lnTo>
                  <a:pt x="301294" y="121324"/>
                </a:lnTo>
                <a:lnTo>
                  <a:pt x="236882" y="146194"/>
                </a:lnTo>
                <a:cubicBezTo>
                  <a:pt x="205278" y="162274"/>
                  <a:pt x="177136" y="183047"/>
                  <a:pt x="162932" y="210930"/>
                </a:cubicBezTo>
                <a:lnTo>
                  <a:pt x="162163" y="213364"/>
                </a:lnTo>
                <a:lnTo>
                  <a:pt x="127388" y="259234"/>
                </a:lnTo>
                <a:lnTo>
                  <a:pt x="147516" y="201071"/>
                </a:lnTo>
                <a:lnTo>
                  <a:pt x="159093" y="188663"/>
                </a:lnTo>
                <a:cubicBezTo>
                  <a:pt x="181608" y="169959"/>
                  <a:pt x="206506" y="154118"/>
                  <a:pt x="233420" y="141501"/>
                </a:cubicBezTo>
                <a:lnTo>
                  <a:pt x="330354" y="98945"/>
                </a:lnTo>
                <a:lnTo>
                  <a:pt x="384249" y="86709"/>
                </a:lnTo>
                <a:close/>
                <a:moveTo>
                  <a:pt x="2291256" y="80311"/>
                </a:moveTo>
                <a:lnTo>
                  <a:pt x="2431010" y="80947"/>
                </a:lnTo>
                <a:lnTo>
                  <a:pt x="2728996" y="91379"/>
                </a:lnTo>
                <a:cubicBezTo>
                  <a:pt x="2901515" y="97418"/>
                  <a:pt x="3055450" y="93978"/>
                  <a:pt x="3227969" y="100017"/>
                </a:cubicBezTo>
                <a:cubicBezTo>
                  <a:pt x="3306077" y="101806"/>
                  <a:pt x="3383592" y="104756"/>
                  <a:pt x="3460816" y="107558"/>
                </a:cubicBezTo>
                <a:lnTo>
                  <a:pt x="3508939" y="108943"/>
                </a:lnTo>
                <a:lnTo>
                  <a:pt x="3167306" y="104200"/>
                </a:lnTo>
                <a:lnTo>
                  <a:pt x="2914515" y="104503"/>
                </a:lnTo>
                <a:lnTo>
                  <a:pt x="2794216" y="101230"/>
                </a:lnTo>
                <a:lnTo>
                  <a:pt x="2319463" y="95833"/>
                </a:lnTo>
                <a:lnTo>
                  <a:pt x="2165625" y="91751"/>
                </a:lnTo>
                <a:lnTo>
                  <a:pt x="2151850" y="91315"/>
                </a:lnTo>
                <a:lnTo>
                  <a:pt x="1972965" y="82948"/>
                </a:lnTo>
                <a:lnTo>
                  <a:pt x="2035682" y="81120"/>
                </a:lnTo>
                <a:cubicBezTo>
                  <a:pt x="2120588" y="79973"/>
                  <a:pt x="2205851" y="79923"/>
                  <a:pt x="2291256" y="80311"/>
                </a:cubicBezTo>
                <a:close/>
                <a:moveTo>
                  <a:pt x="545236" y="79113"/>
                </a:moveTo>
                <a:lnTo>
                  <a:pt x="473728" y="89199"/>
                </a:lnTo>
                <a:cubicBezTo>
                  <a:pt x="339270" y="113828"/>
                  <a:pt x="212930" y="163456"/>
                  <a:pt x="152165" y="271785"/>
                </a:cubicBezTo>
                <a:lnTo>
                  <a:pt x="134089" y="323579"/>
                </a:lnTo>
                <a:lnTo>
                  <a:pt x="134256" y="301689"/>
                </a:lnTo>
                <a:lnTo>
                  <a:pt x="162163" y="213364"/>
                </a:lnTo>
                <a:lnTo>
                  <a:pt x="174110" y="197604"/>
                </a:lnTo>
                <a:cubicBezTo>
                  <a:pt x="193201" y="178800"/>
                  <a:pt x="215041" y="162497"/>
                  <a:pt x="239123" y="148618"/>
                </a:cubicBezTo>
                <a:lnTo>
                  <a:pt x="301294" y="121324"/>
                </a:lnTo>
                <a:lnTo>
                  <a:pt x="326625" y="111543"/>
                </a:lnTo>
                <a:lnTo>
                  <a:pt x="335622" y="108926"/>
                </a:lnTo>
                <a:lnTo>
                  <a:pt x="441717" y="90593"/>
                </a:lnTo>
                <a:close/>
                <a:moveTo>
                  <a:pt x="770271" y="75785"/>
                </a:moveTo>
                <a:cubicBezTo>
                  <a:pt x="921750" y="88656"/>
                  <a:pt x="1073318" y="89862"/>
                  <a:pt x="1225500" y="86991"/>
                </a:cubicBezTo>
                <a:lnTo>
                  <a:pt x="1440595" y="80776"/>
                </a:lnTo>
                <a:lnTo>
                  <a:pt x="1485688" y="83230"/>
                </a:lnTo>
                <a:lnTo>
                  <a:pt x="1699190" y="91792"/>
                </a:lnTo>
                <a:lnTo>
                  <a:pt x="1278972" y="108414"/>
                </a:lnTo>
                <a:cubicBezTo>
                  <a:pt x="1111624" y="112331"/>
                  <a:pt x="944890" y="112170"/>
                  <a:pt x="779385" y="103853"/>
                </a:cubicBezTo>
                <a:cubicBezTo>
                  <a:pt x="760801" y="94373"/>
                  <a:pt x="756244" y="80339"/>
                  <a:pt x="770271" y="75785"/>
                </a:cubicBezTo>
                <a:close/>
                <a:moveTo>
                  <a:pt x="1742777" y="72182"/>
                </a:moveTo>
                <a:lnTo>
                  <a:pt x="1972965" y="82948"/>
                </a:lnTo>
                <a:lnTo>
                  <a:pt x="1928487" y="84245"/>
                </a:lnTo>
                <a:lnTo>
                  <a:pt x="1763660" y="79027"/>
                </a:lnTo>
                <a:lnTo>
                  <a:pt x="1658549" y="74478"/>
                </a:lnTo>
                <a:lnTo>
                  <a:pt x="1684414" y="73730"/>
                </a:lnTo>
                <a:close/>
                <a:moveTo>
                  <a:pt x="679270" y="66518"/>
                </a:moveTo>
                <a:lnTo>
                  <a:pt x="553964" y="78145"/>
                </a:lnTo>
                <a:lnTo>
                  <a:pt x="545236" y="79113"/>
                </a:lnTo>
                <a:lnTo>
                  <a:pt x="575195" y="74888"/>
                </a:lnTo>
                <a:cubicBezTo>
                  <a:pt x="608926" y="71329"/>
                  <a:pt x="642267" y="68805"/>
                  <a:pt x="674319" y="66791"/>
                </a:cubicBezTo>
                <a:close/>
                <a:moveTo>
                  <a:pt x="4037015" y="62669"/>
                </a:moveTo>
                <a:cubicBezTo>
                  <a:pt x="4096198" y="60269"/>
                  <a:pt x="4160874" y="84114"/>
                  <a:pt x="4207332" y="107814"/>
                </a:cubicBezTo>
                <a:cubicBezTo>
                  <a:pt x="4232929" y="115017"/>
                  <a:pt x="4259665" y="125729"/>
                  <a:pt x="4285217" y="138764"/>
                </a:cubicBezTo>
                <a:lnTo>
                  <a:pt x="4301438" y="149051"/>
                </a:lnTo>
                <a:lnTo>
                  <a:pt x="4283589" y="141958"/>
                </a:lnTo>
                <a:cubicBezTo>
                  <a:pt x="4253791" y="131514"/>
                  <a:pt x="4223548" y="121942"/>
                  <a:pt x="4193306" y="112369"/>
                </a:cubicBezTo>
                <a:lnTo>
                  <a:pt x="4178411" y="110308"/>
                </a:lnTo>
                <a:lnTo>
                  <a:pt x="4171473" y="107916"/>
                </a:lnTo>
                <a:lnTo>
                  <a:pt x="4156139" y="93409"/>
                </a:lnTo>
                <a:lnTo>
                  <a:pt x="4128371" y="95054"/>
                </a:lnTo>
                <a:lnTo>
                  <a:pt x="4081013" y="82895"/>
                </a:lnTo>
                <a:cubicBezTo>
                  <a:pt x="4057433" y="78917"/>
                  <a:pt x="4034268" y="77711"/>
                  <a:pt x="4013470" y="81556"/>
                </a:cubicBezTo>
                <a:lnTo>
                  <a:pt x="4000987" y="85764"/>
                </a:lnTo>
                <a:lnTo>
                  <a:pt x="3996463" y="85139"/>
                </a:lnTo>
                <a:lnTo>
                  <a:pt x="3965698" y="83134"/>
                </a:lnTo>
                <a:lnTo>
                  <a:pt x="3970150" y="79835"/>
                </a:lnTo>
                <a:cubicBezTo>
                  <a:pt x="3990548" y="68788"/>
                  <a:pt x="4013342" y="63629"/>
                  <a:pt x="4037015" y="62669"/>
                </a:cubicBezTo>
                <a:close/>
                <a:moveTo>
                  <a:pt x="2191717" y="60272"/>
                </a:moveTo>
                <a:cubicBezTo>
                  <a:pt x="2361958" y="59294"/>
                  <a:pt x="2533337" y="61825"/>
                  <a:pt x="2705856" y="67864"/>
                </a:cubicBezTo>
                <a:cubicBezTo>
                  <a:pt x="3046337" y="65909"/>
                  <a:pt x="3391375" y="77988"/>
                  <a:pt x="3722386" y="94622"/>
                </a:cubicBezTo>
                <a:cubicBezTo>
                  <a:pt x="3769022" y="94993"/>
                  <a:pt x="3812152" y="96503"/>
                  <a:pt x="3855281" y="98013"/>
                </a:cubicBezTo>
                <a:lnTo>
                  <a:pt x="3875166" y="98520"/>
                </a:lnTo>
                <a:lnTo>
                  <a:pt x="3942558" y="104165"/>
                </a:lnTo>
                <a:lnTo>
                  <a:pt x="3943163" y="106028"/>
                </a:lnTo>
                <a:lnTo>
                  <a:pt x="3907746" y="108127"/>
                </a:lnTo>
                <a:lnTo>
                  <a:pt x="3903702" y="108174"/>
                </a:lnTo>
                <a:lnTo>
                  <a:pt x="3834242" y="104844"/>
                </a:lnTo>
                <a:cubicBezTo>
                  <a:pt x="3661723" y="98805"/>
                  <a:pt x="3489204" y="92765"/>
                  <a:pt x="3316685" y="86725"/>
                </a:cubicBezTo>
                <a:cubicBezTo>
                  <a:pt x="3144166" y="80686"/>
                  <a:pt x="2976204" y="88681"/>
                  <a:pt x="2803685" y="82641"/>
                </a:cubicBezTo>
                <a:lnTo>
                  <a:pt x="2431010" y="80947"/>
                </a:lnTo>
                <a:lnTo>
                  <a:pt x="2211440" y="73260"/>
                </a:lnTo>
                <a:cubicBezTo>
                  <a:pt x="2129826" y="72610"/>
                  <a:pt x="2046767" y="70491"/>
                  <a:pt x="1962984" y="67637"/>
                </a:cubicBezTo>
                <a:lnTo>
                  <a:pt x="1943398" y="66860"/>
                </a:lnTo>
                <a:close/>
                <a:moveTo>
                  <a:pt x="640746" y="56878"/>
                </a:moveTo>
                <a:lnTo>
                  <a:pt x="595474" y="62728"/>
                </a:lnTo>
                <a:cubicBezTo>
                  <a:pt x="554623" y="68235"/>
                  <a:pt x="513771" y="73742"/>
                  <a:pt x="476427" y="78111"/>
                </a:cubicBezTo>
                <a:lnTo>
                  <a:pt x="434896" y="81985"/>
                </a:lnTo>
                <a:lnTo>
                  <a:pt x="502157" y="67818"/>
                </a:lnTo>
                <a:cubicBezTo>
                  <a:pt x="532510" y="62810"/>
                  <a:pt x="562853" y="59260"/>
                  <a:pt x="593475" y="57317"/>
                </a:cubicBezTo>
                <a:close/>
                <a:moveTo>
                  <a:pt x="1022730" y="53444"/>
                </a:moveTo>
                <a:lnTo>
                  <a:pt x="1196569" y="56376"/>
                </a:lnTo>
                <a:lnTo>
                  <a:pt x="1304451" y="59151"/>
                </a:lnTo>
                <a:lnTo>
                  <a:pt x="1658549" y="74478"/>
                </a:lnTo>
                <a:lnTo>
                  <a:pt x="1440595" y="80776"/>
                </a:lnTo>
                <a:lnTo>
                  <a:pt x="1247198" y="70250"/>
                </a:lnTo>
                <a:cubicBezTo>
                  <a:pt x="1087522" y="61979"/>
                  <a:pt x="926663" y="56033"/>
                  <a:pt x="765714" y="61750"/>
                </a:cubicBezTo>
                <a:lnTo>
                  <a:pt x="679270" y="66518"/>
                </a:lnTo>
                <a:lnTo>
                  <a:pt x="779740" y="57196"/>
                </a:lnTo>
                <a:cubicBezTo>
                  <a:pt x="860215" y="54337"/>
                  <a:pt x="941259" y="53233"/>
                  <a:pt x="1022730" y="53444"/>
                </a:cubicBezTo>
                <a:close/>
                <a:moveTo>
                  <a:pt x="960020" y="39384"/>
                </a:moveTo>
                <a:cubicBezTo>
                  <a:pt x="1041064" y="38279"/>
                  <a:pt x="1122678" y="38929"/>
                  <a:pt x="1208937" y="41949"/>
                </a:cubicBezTo>
                <a:cubicBezTo>
                  <a:pt x="1372164" y="43248"/>
                  <a:pt x="1541176" y="50426"/>
                  <a:pt x="1710189" y="57604"/>
                </a:cubicBezTo>
                <a:lnTo>
                  <a:pt x="1943398" y="66860"/>
                </a:lnTo>
                <a:lnTo>
                  <a:pt x="1742777" y="72182"/>
                </a:lnTo>
                <a:lnTo>
                  <a:pt x="1659387" y="68282"/>
                </a:lnTo>
                <a:lnTo>
                  <a:pt x="1304451" y="59151"/>
                </a:lnTo>
                <a:lnTo>
                  <a:pt x="1268283" y="57586"/>
                </a:lnTo>
                <a:lnTo>
                  <a:pt x="1196569" y="56376"/>
                </a:lnTo>
                <a:lnTo>
                  <a:pt x="1166857" y="55612"/>
                </a:lnTo>
                <a:cubicBezTo>
                  <a:pt x="1008365" y="45018"/>
                  <a:pt x="835846" y="38979"/>
                  <a:pt x="686468" y="56453"/>
                </a:cubicBezTo>
                <a:lnTo>
                  <a:pt x="640746" y="56878"/>
                </a:lnTo>
                <a:lnTo>
                  <a:pt x="714521" y="47345"/>
                </a:lnTo>
                <a:cubicBezTo>
                  <a:pt x="798502" y="43347"/>
                  <a:pt x="878976" y="40488"/>
                  <a:pt x="960020" y="39384"/>
                </a:cubicBezTo>
                <a:close/>
                <a:moveTo>
                  <a:pt x="1288539" y="588"/>
                </a:moveTo>
                <a:cubicBezTo>
                  <a:pt x="1629019" y="-1367"/>
                  <a:pt x="1955474" y="1232"/>
                  <a:pt x="2300511" y="13311"/>
                </a:cubicBezTo>
                <a:cubicBezTo>
                  <a:pt x="2459004" y="23905"/>
                  <a:pt x="2631522" y="29944"/>
                  <a:pt x="2804041" y="35984"/>
                </a:cubicBezTo>
                <a:cubicBezTo>
                  <a:pt x="2962533" y="46578"/>
                  <a:pt x="3135052" y="52617"/>
                  <a:pt x="3307572" y="58657"/>
                </a:cubicBezTo>
                <a:cubicBezTo>
                  <a:pt x="3475534" y="50662"/>
                  <a:pt x="3634026" y="61256"/>
                  <a:pt x="3792518" y="71850"/>
                </a:cubicBezTo>
                <a:lnTo>
                  <a:pt x="3965698" y="83134"/>
                </a:lnTo>
                <a:lnTo>
                  <a:pt x="3942609" y="100241"/>
                </a:lnTo>
                <a:lnTo>
                  <a:pt x="3875166" y="98520"/>
                </a:lnTo>
                <a:lnTo>
                  <a:pt x="3862864" y="97490"/>
                </a:lnTo>
                <a:cubicBezTo>
                  <a:pt x="3787695" y="92808"/>
                  <a:pt x="3713094" y="89881"/>
                  <a:pt x="3643140" y="89324"/>
                </a:cubicBezTo>
                <a:cubicBezTo>
                  <a:pt x="3484647" y="78731"/>
                  <a:pt x="3312128" y="72691"/>
                  <a:pt x="3139609" y="66652"/>
                </a:cubicBezTo>
                <a:cubicBezTo>
                  <a:pt x="2794572" y="54573"/>
                  <a:pt x="2463560" y="37939"/>
                  <a:pt x="2118523" y="25860"/>
                </a:cubicBezTo>
                <a:cubicBezTo>
                  <a:pt x="1792069" y="23261"/>
                  <a:pt x="1465615" y="20662"/>
                  <a:pt x="1139160" y="18063"/>
                </a:cubicBezTo>
                <a:cubicBezTo>
                  <a:pt x="985225" y="21504"/>
                  <a:pt x="831289" y="24944"/>
                  <a:pt x="681911" y="42419"/>
                </a:cubicBezTo>
                <a:cubicBezTo>
                  <a:pt x="607222" y="51156"/>
                  <a:pt x="532532" y="59894"/>
                  <a:pt x="443817" y="73186"/>
                </a:cubicBezTo>
                <a:cubicBezTo>
                  <a:pt x="406472" y="77554"/>
                  <a:pt x="370267" y="85432"/>
                  <a:pt x="335201" y="96817"/>
                </a:cubicBezTo>
                <a:lnTo>
                  <a:pt x="330354" y="98945"/>
                </a:lnTo>
                <a:lnTo>
                  <a:pt x="284969" y="109249"/>
                </a:lnTo>
                <a:cubicBezTo>
                  <a:pt x="242889" y="122912"/>
                  <a:pt x="186783" y="141129"/>
                  <a:pt x="153818" y="182861"/>
                </a:cubicBezTo>
                <a:lnTo>
                  <a:pt x="147516" y="201071"/>
                </a:lnTo>
                <a:lnTo>
                  <a:pt x="99065" y="252999"/>
                </a:lnTo>
                <a:cubicBezTo>
                  <a:pt x="81683" y="277065"/>
                  <a:pt x="67052" y="303633"/>
                  <a:pt x="55538" y="332339"/>
                </a:cubicBezTo>
                <a:lnTo>
                  <a:pt x="47874" y="360796"/>
                </a:lnTo>
                <a:lnTo>
                  <a:pt x="40539" y="359268"/>
                </a:lnTo>
                <a:lnTo>
                  <a:pt x="45614" y="369186"/>
                </a:lnTo>
                <a:lnTo>
                  <a:pt x="30714" y="424514"/>
                </a:lnTo>
                <a:lnTo>
                  <a:pt x="30143" y="428610"/>
                </a:lnTo>
                <a:lnTo>
                  <a:pt x="25846" y="441609"/>
                </a:lnTo>
                <a:lnTo>
                  <a:pt x="21420" y="491168"/>
                </a:lnTo>
                <a:lnTo>
                  <a:pt x="16375" y="527344"/>
                </a:lnTo>
                <a:cubicBezTo>
                  <a:pt x="14799" y="562035"/>
                  <a:pt x="15989" y="597040"/>
                  <a:pt x="18637" y="632056"/>
                </a:cubicBezTo>
                <a:lnTo>
                  <a:pt x="19039" y="635697"/>
                </a:lnTo>
                <a:lnTo>
                  <a:pt x="19110" y="723047"/>
                </a:lnTo>
                <a:cubicBezTo>
                  <a:pt x="23489" y="760410"/>
                  <a:pt x="24361" y="798912"/>
                  <a:pt x="23480" y="837983"/>
                </a:cubicBezTo>
                <a:lnTo>
                  <a:pt x="22227" y="862102"/>
                </a:lnTo>
                <a:lnTo>
                  <a:pt x="13841" y="802328"/>
                </a:lnTo>
                <a:cubicBezTo>
                  <a:pt x="5083" y="727602"/>
                  <a:pt x="-3675" y="652875"/>
                  <a:pt x="1593" y="573595"/>
                </a:cubicBezTo>
                <a:cubicBezTo>
                  <a:pt x="-2252" y="466246"/>
                  <a:pt x="21955" y="349788"/>
                  <a:pt x="83330" y="252290"/>
                </a:cubicBezTo>
                <a:cubicBezTo>
                  <a:pt x="158731" y="150238"/>
                  <a:pt x="261829" y="85735"/>
                  <a:pt x="378597" y="63334"/>
                </a:cubicBezTo>
                <a:cubicBezTo>
                  <a:pt x="686824" y="9796"/>
                  <a:pt x="994694" y="2915"/>
                  <a:pt x="1288539" y="588"/>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tx1"/>
              </a:solidFill>
            </a:endParaRPr>
          </a:p>
        </p:txBody>
      </p:sp>
    </p:spTree>
    <p:extLst>
      <p:ext uri="{BB962C8B-B14F-4D97-AF65-F5344CB8AC3E}">
        <p14:creationId xmlns:p14="http://schemas.microsoft.com/office/powerpoint/2010/main" val="3448763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700"/>
                                        <p:tgtEl>
                                          <p:spTgt spid="15"/>
                                        </p:tgtEl>
                                      </p:cBhvr>
                                    </p:animEffect>
                                    <p:anim calcmode="lin" valueType="num">
                                      <p:cBhvr>
                                        <p:cTn id="13" dur="700" fill="hold"/>
                                        <p:tgtEl>
                                          <p:spTgt spid="15"/>
                                        </p:tgtEl>
                                        <p:attrNameLst>
                                          <p:attrName>ppt_x</p:attrName>
                                        </p:attrNameLst>
                                      </p:cBhvr>
                                      <p:tavLst>
                                        <p:tav tm="0">
                                          <p:val>
                                            <p:strVal val="#ppt_x"/>
                                          </p:val>
                                        </p:tav>
                                        <p:tav tm="100000">
                                          <p:val>
                                            <p:strVal val="#ppt_x"/>
                                          </p:val>
                                        </p:tav>
                                      </p:tavLst>
                                    </p:anim>
                                    <p:anim calcmode="lin" valueType="num">
                                      <p:cBhvr>
                                        <p:cTn id="14" dur="7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850"/>
                            </p:stCondLst>
                            <p:childTnLst>
                              <p:par>
                                <p:cTn id="16" presetID="55"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750" fill="hold"/>
                                        <p:tgtEl>
                                          <p:spTgt spid="5"/>
                                        </p:tgtEl>
                                        <p:attrNameLst>
                                          <p:attrName>ppt_w</p:attrName>
                                        </p:attrNameLst>
                                      </p:cBhvr>
                                      <p:tavLst>
                                        <p:tav tm="0">
                                          <p:val>
                                            <p:strVal val="#ppt_w*0.70"/>
                                          </p:val>
                                        </p:tav>
                                        <p:tav tm="100000">
                                          <p:val>
                                            <p:strVal val="#ppt_w"/>
                                          </p:val>
                                        </p:tav>
                                      </p:tavLst>
                                    </p:anim>
                                    <p:anim calcmode="lin" valueType="num">
                                      <p:cBhvr>
                                        <p:cTn id="19" dur="750" fill="hold"/>
                                        <p:tgtEl>
                                          <p:spTgt spid="5"/>
                                        </p:tgtEl>
                                        <p:attrNameLst>
                                          <p:attrName>ppt_h</p:attrName>
                                        </p:attrNameLst>
                                      </p:cBhvr>
                                      <p:tavLst>
                                        <p:tav tm="0">
                                          <p:val>
                                            <p:strVal val="#ppt_h"/>
                                          </p:val>
                                        </p:tav>
                                        <p:tav tm="100000">
                                          <p:val>
                                            <p:strVal val="#ppt_h"/>
                                          </p:val>
                                        </p:tav>
                                      </p:tavLst>
                                    </p:anim>
                                    <p:animEffect transition="in" filter="fade">
                                      <p:cBhvr>
                                        <p:cTn id="20" dur="750"/>
                                        <p:tgtEl>
                                          <p:spTgt spid="5"/>
                                        </p:tgtEl>
                                      </p:cBhvr>
                                    </p:animEffect>
                                  </p:childTnLst>
                                </p:cTn>
                              </p:par>
                            </p:childTnLst>
                          </p:cTn>
                        </p:par>
                        <p:par>
                          <p:cTn id="21" fill="hold">
                            <p:stCondLst>
                              <p:cond delay="1825"/>
                            </p:stCondLst>
                            <p:childTnLst>
                              <p:par>
                                <p:cTn id="22" presetID="38" presetClass="entr" presetSubtype="0" accel="50000" fill="hold" grpId="0" nodeType="afterEffect">
                                  <p:stCondLst>
                                    <p:cond delay="0"/>
                                  </p:stCondLst>
                                  <p:iterate type="lt">
                                    <p:tmPct val="50000"/>
                                  </p:iterate>
                                  <p:childTnLst>
                                    <p:set>
                                      <p:cBhvr>
                                        <p:cTn id="23" dur="1" fill="hold">
                                          <p:stCondLst>
                                            <p:cond delay="0"/>
                                          </p:stCondLst>
                                        </p:cTn>
                                        <p:tgtEl>
                                          <p:spTgt spid="4"/>
                                        </p:tgtEl>
                                        <p:attrNameLst>
                                          <p:attrName>style.visibility</p:attrName>
                                        </p:attrNameLst>
                                      </p:cBhvr>
                                      <p:to>
                                        <p:strVal val="visible"/>
                                      </p:to>
                                    </p:set>
                                    <p:set>
                                      <p:cBhvr>
                                        <p:cTn id="24" dur="227" fill="hold">
                                          <p:stCondLst>
                                            <p:cond delay="0"/>
                                          </p:stCondLst>
                                        </p:cTn>
                                        <p:tgtEl>
                                          <p:spTgt spid="4"/>
                                        </p:tgtEl>
                                        <p:attrNameLst>
                                          <p:attrName>style.rotation</p:attrName>
                                        </p:attrNameLst>
                                      </p:cBhvr>
                                      <p:to>
                                        <p:strVal val="-45.0"/>
                                      </p:to>
                                    </p:set>
                                    <p:anim calcmode="lin" valueType="num">
                                      <p:cBhvr>
                                        <p:cTn id="25" dur="227" fill="hold">
                                          <p:stCondLst>
                                            <p:cond delay="227"/>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26" dur="227"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27" dur="78" decel="50000" autoRev="1" fill="hold">
                                          <p:stCondLst>
                                            <p:cond delay="227"/>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28" dur="68" fill="hold">
                                          <p:stCondLst>
                                            <p:cond delay="432"/>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292244" y="-315416"/>
            <a:ext cx="5725030" cy="3511148"/>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500156" y="2636912"/>
            <a:ext cx="4090757" cy="3832928"/>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176120" y="6739312"/>
            <a:ext cx="2232248" cy="182076"/>
          </a:xfrm>
          <a:prstGeom prst="rect">
            <a:avLst/>
          </a:prstGeom>
        </p:spPr>
      </p:pic>
      <p:sp>
        <p:nvSpPr>
          <p:cNvPr id="9" name="文本框 8"/>
          <p:cNvSpPr txBox="1"/>
          <p:nvPr/>
        </p:nvSpPr>
        <p:spPr>
          <a:xfrm>
            <a:off x="335360" y="366710"/>
            <a:ext cx="5926622" cy="646331"/>
          </a:xfrm>
          <a:prstGeom prst="rect">
            <a:avLst/>
          </a:prstGeom>
          <a:noFill/>
        </p:spPr>
        <p:txBody>
          <a:bodyPr wrap="none" rtlCol="0">
            <a:spAutoFit/>
          </a:bodyPr>
          <a:lstStyle/>
          <a:p>
            <a:r>
              <a:rPr lang="zh-TW" altLang="en-US" sz="3600" b="1" dirty="0">
                <a:solidFill>
                  <a:schemeClr val="tx1">
                    <a:lumMod val="75000"/>
                    <a:lumOff val="25000"/>
                  </a:schemeClr>
                </a:solidFill>
                <a:latin typeface="+mj-ea"/>
                <a:ea typeface="+mj-ea"/>
              </a:rPr>
              <a:t>第一章</a:t>
            </a:r>
            <a:r>
              <a:rPr lang="en-US" altLang="zh-TW" sz="3600" b="1" dirty="0">
                <a:solidFill>
                  <a:schemeClr val="tx1">
                    <a:lumMod val="75000"/>
                    <a:lumOff val="25000"/>
                  </a:schemeClr>
                </a:solidFill>
                <a:latin typeface="+mj-ea"/>
                <a:ea typeface="+mj-ea"/>
              </a:rPr>
              <a:t>-</a:t>
            </a:r>
            <a:r>
              <a:rPr lang="zh-TW" altLang="en-US" sz="3600" b="1" dirty="0">
                <a:solidFill>
                  <a:schemeClr val="tx1">
                    <a:lumMod val="75000"/>
                    <a:lumOff val="25000"/>
                  </a:schemeClr>
                </a:solidFill>
                <a:latin typeface="+mj-ea"/>
                <a:ea typeface="+mj-ea"/>
              </a:rPr>
              <a:t>無法邁向成功的原因</a:t>
            </a:r>
            <a:endParaRPr lang="en-US" altLang="zh-TW" sz="3600" b="1" dirty="0">
              <a:solidFill>
                <a:schemeClr val="tx1">
                  <a:lumMod val="75000"/>
                  <a:lumOff val="25000"/>
                </a:schemeClr>
              </a:solidFill>
              <a:latin typeface="+mj-ea"/>
              <a:ea typeface="+mj-ea"/>
            </a:endParaRPr>
          </a:p>
        </p:txBody>
      </p:sp>
      <p:sp>
        <p:nvSpPr>
          <p:cNvPr id="100" name="矩形 47">
            <a:extLst>
              <a:ext uri="{FF2B5EF4-FFF2-40B4-BE49-F238E27FC236}">
                <a16:creationId xmlns:a16="http://schemas.microsoft.com/office/drawing/2014/main" id="{F3099329-81F8-4870-A3F7-F68A1449714E}"/>
              </a:ext>
            </a:extLst>
          </p:cNvPr>
          <p:cNvSpPr>
            <a:spLocks noChangeArrowheads="1"/>
          </p:cNvSpPr>
          <p:nvPr/>
        </p:nvSpPr>
        <p:spPr bwMode="auto">
          <a:xfrm>
            <a:off x="479376" y="1423212"/>
            <a:ext cx="6120680" cy="95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TW" altLang="en-US" sz="1600" b="1" i="1" dirty="0">
                <a:solidFill>
                  <a:schemeClr val="tx1">
                    <a:lumMod val="75000"/>
                    <a:lumOff val="25000"/>
                  </a:schemeClr>
                </a:solidFill>
              </a:rPr>
              <a:t>「兒時的創傷會影響成年後的表現」</a:t>
            </a:r>
            <a:endParaRPr lang="en-US" altLang="zh-TW" sz="1600" b="1" i="1" dirty="0">
              <a:solidFill>
                <a:schemeClr val="tx1">
                  <a:lumMod val="75000"/>
                  <a:lumOff val="25000"/>
                </a:schemeClr>
              </a:solidFill>
            </a:endParaRPr>
          </a:p>
          <a:p>
            <a:pPr>
              <a:lnSpc>
                <a:spcPct val="120000"/>
              </a:lnSpc>
              <a:spcBef>
                <a:spcPct val="0"/>
              </a:spcBef>
              <a:buNone/>
            </a:pPr>
            <a:r>
              <a:rPr lang="zh-TW" altLang="en-US" sz="1600" b="1" i="1" dirty="0">
                <a:solidFill>
                  <a:schemeClr val="tx1">
                    <a:lumMod val="75000"/>
                    <a:lumOff val="25000"/>
                  </a:schemeClr>
                </a:solidFill>
              </a:rPr>
              <a:t>「</a:t>
            </a:r>
            <a:r>
              <a:rPr lang="zh-TW" altLang="en-US" sz="1600" b="1" i="1" dirty="0">
                <a:solidFill>
                  <a:srgbClr val="FF0000"/>
                </a:solidFill>
              </a:rPr>
              <a:t>自我控制能力</a:t>
            </a:r>
            <a:r>
              <a:rPr lang="zh-TW" altLang="en-US" sz="1600" b="1" i="1" dirty="0">
                <a:solidFill>
                  <a:schemeClr val="tx1">
                    <a:lumMod val="75000"/>
                    <a:lumOff val="25000"/>
                  </a:schemeClr>
                </a:solidFill>
              </a:rPr>
              <a:t>是學習的關鍵之一」</a:t>
            </a:r>
            <a:endParaRPr lang="en-US" altLang="zh-TW" sz="1600" b="1" i="1" dirty="0">
              <a:solidFill>
                <a:schemeClr val="tx1">
                  <a:lumMod val="75000"/>
                  <a:lumOff val="25000"/>
                </a:schemeClr>
              </a:solidFill>
            </a:endParaRPr>
          </a:p>
          <a:p>
            <a:pPr>
              <a:lnSpc>
                <a:spcPct val="120000"/>
              </a:lnSpc>
              <a:spcBef>
                <a:spcPct val="0"/>
              </a:spcBef>
              <a:buNone/>
            </a:pPr>
            <a:r>
              <a:rPr lang="zh-TW" altLang="en-US" sz="1600" b="1" i="1" dirty="0">
                <a:solidFill>
                  <a:schemeClr val="tx1">
                    <a:lumMod val="75000"/>
                    <a:lumOff val="25000"/>
                  </a:schemeClr>
                </a:solidFill>
              </a:rPr>
              <a:t>「有</a:t>
            </a:r>
            <a:r>
              <a:rPr lang="zh-TW" altLang="en-US" sz="1600" b="1" i="1" dirty="0">
                <a:solidFill>
                  <a:srgbClr val="FF0000"/>
                </a:solidFill>
              </a:rPr>
              <a:t>安全感</a:t>
            </a:r>
            <a:r>
              <a:rPr lang="zh-TW" altLang="en-US" sz="1600" b="1" i="1" dirty="0">
                <a:solidFill>
                  <a:schemeClr val="tx1">
                    <a:lumMod val="75000"/>
                    <a:lumOff val="25000"/>
                  </a:schemeClr>
                </a:solidFill>
              </a:rPr>
              <a:t>，就能更勇敢、更能適應環境」</a:t>
            </a:r>
            <a:endParaRPr lang="en-US" altLang="zh-CN" sz="1600" b="1" i="1" dirty="0">
              <a:solidFill>
                <a:schemeClr val="tx1">
                  <a:lumMod val="75000"/>
                  <a:lumOff val="25000"/>
                </a:schemeClr>
              </a:solidFill>
            </a:endParaRPr>
          </a:p>
        </p:txBody>
      </p:sp>
      <p:sp>
        <p:nvSpPr>
          <p:cNvPr id="101" name="文本框 124">
            <a:extLst>
              <a:ext uri="{FF2B5EF4-FFF2-40B4-BE49-F238E27FC236}">
                <a16:creationId xmlns:a16="http://schemas.microsoft.com/office/drawing/2014/main" id="{6BB53156-283E-45C3-8FC0-277BBD727A9E}"/>
              </a:ext>
            </a:extLst>
          </p:cNvPr>
          <p:cNvSpPr txBox="1"/>
          <p:nvPr/>
        </p:nvSpPr>
        <p:spPr>
          <a:xfrm>
            <a:off x="479376" y="2816932"/>
            <a:ext cx="8064896" cy="3032177"/>
          </a:xfrm>
          <a:prstGeom prst="rect">
            <a:avLst/>
          </a:prstGeom>
          <a:noFill/>
        </p:spPr>
        <p:txBody>
          <a:bodyPr wrap="square" rtlCol="0">
            <a:spAutoFit/>
          </a:bodyPr>
          <a:lstStyle/>
          <a:p>
            <a:pPr marL="285750" lvl="0" indent="-285750">
              <a:lnSpc>
                <a:spcPct val="120000"/>
              </a:lnSpc>
              <a:spcBef>
                <a:spcPct val="0"/>
              </a:spcBef>
              <a:spcAft>
                <a:spcPts val="1000"/>
              </a:spcAft>
              <a:buFont typeface="Wingdings" panose="05000000000000000000" pitchFamily="2" charset="2"/>
              <a:buChar char="n"/>
            </a:pPr>
            <a:r>
              <a:rPr lang="zh-TW" altLang="en-US" dirty="0">
                <a:solidFill>
                  <a:srgbClr val="000000">
                    <a:lumMod val="75000"/>
                    <a:lumOff val="25000"/>
                  </a:srgbClr>
                </a:solidFill>
              </a:rPr>
              <a:t>過度的壓力會嚴重影響身心</a:t>
            </a:r>
            <a:endParaRPr lang="en-US" altLang="zh-TW" dirty="0">
              <a:solidFill>
                <a:srgbClr val="000000">
                  <a:lumMod val="75000"/>
                  <a:lumOff val="25000"/>
                </a:srgbClr>
              </a:solidFill>
            </a:endParaRPr>
          </a:p>
          <a:p>
            <a:pPr marL="285750" lvl="0" indent="-285750">
              <a:lnSpc>
                <a:spcPct val="120000"/>
              </a:lnSpc>
              <a:spcBef>
                <a:spcPct val="0"/>
              </a:spcBef>
              <a:spcAft>
                <a:spcPts val="1000"/>
              </a:spcAft>
              <a:buFont typeface="Wingdings" panose="05000000000000000000" pitchFamily="2" charset="2"/>
              <a:buChar char="n"/>
            </a:pPr>
            <a:r>
              <a:rPr kumimoji="0" lang="zh-TW" altLang="en-US" b="0" i="0" u="none" strike="noStrike" kern="1200" cap="none" spc="0" normalizeH="0" baseline="0" noProof="0" dirty="0">
                <a:ln>
                  <a:noFill/>
                </a:ln>
                <a:solidFill>
                  <a:srgbClr val="000000">
                    <a:lumMod val="75000"/>
                    <a:lumOff val="25000"/>
                  </a:srgbClr>
                </a:solidFill>
                <a:effectLst/>
                <a:uLnTx/>
                <a:uFillTx/>
                <a:latin typeface="Times New Roman"/>
                <a:ea typeface="標楷體"/>
              </a:rPr>
              <a:t> 人的腦部和身體在嬰幼兒時期對壓力與創傷最敏感</a:t>
            </a:r>
            <a:br>
              <a:rPr kumimoji="0" lang="en-US" altLang="zh-TW" b="0" i="0" u="none" strike="noStrike" kern="1200" cap="none" spc="0" normalizeH="0" baseline="0" noProof="0" dirty="0">
                <a:ln>
                  <a:noFill/>
                </a:ln>
                <a:solidFill>
                  <a:srgbClr val="000000">
                    <a:lumMod val="75000"/>
                    <a:lumOff val="25000"/>
                  </a:srgbClr>
                </a:solidFill>
                <a:effectLst/>
                <a:uLnTx/>
                <a:uFillTx/>
                <a:latin typeface="Times New Roman"/>
                <a:ea typeface="標楷體"/>
              </a:rPr>
            </a:br>
            <a:r>
              <a:rPr kumimoji="0" lang="zh-TW" altLang="en-US" b="0" i="0" u="none" strike="noStrike" kern="1200" cap="none" spc="0" normalizeH="0" baseline="0" noProof="0" dirty="0">
                <a:ln>
                  <a:noFill/>
                </a:ln>
                <a:solidFill>
                  <a:srgbClr val="000000">
                    <a:lumMod val="75000"/>
                    <a:lumOff val="25000"/>
                  </a:srgbClr>
                </a:solidFill>
                <a:effectLst/>
                <a:uLnTx/>
                <a:uFillTx/>
                <a:latin typeface="Times New Roman"/>
                <a:ea typeface="標楷體"/>
              </a:rPr>
              <a:t> </a:t>
            </a:r>
            <a:r>
              <a:rPr lang="zh-TW" altLang="en-US" dirty="0">
                <a:solidFill>
                  <a:srgbClr val="000000">
                    <a:lumMod val="75000"/>
                    <a:lumOff val="25000"/>
                  </a:srgbClr>
                </a:solidFill>
                <a:latin typeface="Times New Roman"/>
                <a:ea typeface="標楷體"/>
              </a:rPr>
              <a:t>但壓力在青春期造成的的傷害則最嚴重、也最持久</a:t>
            </a:r>
            <a:endParaRPr lang="en-US" altLang="zh-TW" dirty="0">
              <a:solidFill>
                <a:srgbClr val="000000">
                  <a:lumMod val="75000"/>
                  <a:lumOff val="25000"/>
                </a:srgbClr>
              </a:solidFill>
              <a:latin typeface="Times New Roman"/>
              <a:ea typeface="標楷體"/>
            </a:endParaRPr>
          </a:p>
          <a:p>
            <a:pPr marL="285750" lvl="0" indent="-285750">
              <a:lnSpc>
                <a:spcPct val="120000"/>
              </a:lnSpc>
              <a:spcBef>
                <a:spcPct val="0"/>
              </a:spcBef>
              <a:spcAft>
                <a:spcPts val="1000"/>
              </a:spcAft>
              <a:buFont typeface="Wingdings" panose="05000000000000000000" pitchFamily="2" charset="2"/>
              <a:buChar char="n"/>
            </a:pPr>
            <a:r>
              <a:rPr lang="zh-TW" altLang="en-US" noProof="0" dirty="0">
                <a:solidFill>
                  <a:srgbClr val="000000">
                    <a:lumMod val="75000"/>
                    <a:lumOff val="25000"/>
                  </a:srgbClr>
                </a:solidFill>
                <a:latin typeface="Times New Roman"/>
                <a:ea typeface="標楷體"/>
              </a:rPr>
              <a:t> 孩子情緒與需求未受到重視，表現也會不好</a:t>
            </a:r>
            <a:endParaRPr lang="en-US" altLang="zh-TW" noProof="0" dirty="0">
              <a:solidFill>
                <a:srgbClr val="000000">
                  <a:lumMod val="75000"/>
                  <a:lumOff val="25000"/>
                </a:srgbClr>
              </a:solidFill>
              <a:latin typeface="Times New Roman"/>
              <a:ea typeface="標楷體"/>
            </a:endParaRPr>
          </a:p>
          <a:p>
            <a:pPr marL="285750" lvl="0" indent="-285750">
              <a:lnSpc>
                <a:spcPct val="120000"/>
              </a:lnSpc>
              <a:spcBef>
                <a:spcPct val="0"/>
              </a:spcBef>
              <a:spcAft>
                <a:spcPts val="1000"/>
              </a:spcAft>
              <a:buFont typeface="Wingdings" panose="05000000000000000000" pitchFamily="2" charset="2"/>
              <a:buChar char="n"/>
            </a:pPr>
            <a:r>
              <a:rPr kumimoji="0" lang="zh-TW" altLang="en-US" b="0" i="0" u="none" strike="noStrike" kern="1200" cap="none" spc="0" normalizeH="0" baseline="0" dirty="0">
                <a:ln>
                  <a:noFill/>
                </a:ln>
                <a:solidFill>
                  <a:srgbClr val="000000">
                    <a:lumMod val="75000"/>
                    <a:lumOff val="25000"/>
                  </a:srgbClr>
                </a:solidFill>
                <a:effectLst/>
                <a:uLnTx/>
                <a:uFillTx/>
                <a:latin typeface="Times New Roman"/>
                <a:ea typeface="標楷體"/>
              </a:rPr>
              <a:t> 父母的</a:t>
            </a:r>
            <a:r>
              <a:rPr kumimoji="0" lang="zh-TW" altLang="en-US" b="0" i="0" u="none" strike="noStrike" kern="1200" cap="none" spc="0" normalizeH="0" baseline="0" dirty="0">
                <a:ln>
                  <a:noFill/>
                </a:ln>
                <a:solidFill>
                  <a:srgbClr val="FF0000"/>
                </a:solidFill>
                <a:effectLst/>
                <a:uLnTx/>
                <a:uFillTx/>
                <a:latin typeface="Times New Roman"/>
                <a:ea typeface="標楷體"/>
              </a:rPr>
              <a:t>教養方式</a:t>
            </a:r>
            <a:r>
              <a:rPr kumimoji="0" lang="zh-TW" altLang="en-US" b="0" i="0" u="none" strike="noStrike" kern="1200" cap="none" spc="0" normalizeH="0" baseline="0" dirty="0">
                <a:ln>
                  <a:noFill/>
                </a:ln>
                <a:solidFill>
                  <a:srgbClr val="000000">
                    <a:lumMod val="75000"/>
                    <a:lumOff val="25000"/>
                  </a:srgbClr>
                </a:solidFill>
                <a:effectLst/>
                <a:uLnTx/>
                <a:uFillTx/>
                <a:latin typeface="Times New Roman"/>
                <a:ea typeface="標楷體"/>
              </a:rPr>
              <a:t>改變孩子的未來命運</a:t>
            </a:r>
            <a:endParaRPr kumimoji="0" lang="en-US" altLang="zh-TW" b="0" i="0" u="none" strike="noStrike" kern="1200" cap="none" spc="0" normalizeH="0" baseline="0" dirty="0">
              <a:ln>
                <a:noFill/>
              </a:ln>
              <a:solidFill>
                <a:srgbClr val="000000">
                  <a:lumMod val="75000"/>
                  <a:lumOff val="25000"/>
                </a:srgbClr>
              </a:solidFill>
              <a:effectLst/>
              <a:uLnTx/>
              <a:uFillTx/>
              <a:latin typeface="Times New Roman"/>
              <a:ea typeface="標楷體"/>
            </a:endParaRPr>
          </a:p>
          <a:p>
            <a:pPr marL="285750" lvl="0" indent="-285750">
              <a:lnSpc>
                <a:spcPct val="120000"/>
              </a:lnSpc>
              <a:spcBef>
                <a:spcPct val="0"/>
              </a:spcBef>
              <a:spcAft>
                <a:spcPts val="1000"/>
              </a:spcAft>
              <a:buFont typeface="Wingdings" panose="05000000000000000000" pitchFamily="2" charset="2"/>
              <a:buChar char="n"/>
            </a:pPr>
            <a:r>
              <a:rPr lang="zh-TW" altLang="en-US" dirty="0">
                <a:solidFill>
                  <a:srgbClr val="000000">
                    <a:lumMod val="75000"/>
                    <a:lumOff val="25000"/>
                  </a:srgbClr>
                </a:solidFill>
                <a:latin typeface="Times New Roman"/>
                <a:ea typeface="標楷體"/>
              </a:rPr>
              <a:t> 父母的關愛程度越高，越有能力克服困難</a:t>
            </a:r>
            <a:endParaRPr lang="en-US" altLang="zh-TW" dirty="0">
              <a:solidFill>
                <a:srgbClr val="000000">
                  <a:lumMod val="75000"/>
                  <a:lumOff val="25000"/>
                </a:srgbClr>
              </a:solidFill>
              <a:latin typeface="Times New Roman"/>
              <a:ea typeface="標楷體"/>
            </a:endParaRPr>
          </a:p>
          <a:p>
            <a:pPr marL="285750" lvl="0" indent="-285750">
              <a:lnSpc>
                <a:spcPct val="120000"/>
              </a:lnSpc>
              <a:spcBef>
                <a:spcPct val="0"/>
              </a:spcBef>
              <a:spcAft>
                <a:spcPts val="1000"/>
              </a:spcAft>
              <a:buFont typeface="Wingdings" panose="05000000000000000000" pitchFamily="2" charset="2"/>
              <a:buChar char="n"/>
            </a:pPr>
            <a:r>
              <a:rPr lang="zh-TW" altLang="en-US" dirty="0">
                <a:solidFill>
                  <a:srgbClr val="000000">
                    <a:lumMod val="75000"/>
                    <a:lumOff val="25000"/>
                  </a:srgbClr>
                </a:solidFill>
                <a:latin typeface="Times New Roman"/>
                <a:ea typeface="標楷體"/>
              </a:rPr>
              <a:t> 改變兒童表現最有效的管道就是</a:t>
            </a:r>
            <a:r>
              <a:rPr lang="zh-TW" altLang="en-US" dirty="0">
                <a:solidFill>
                  <a:srgbClr val="FF0000"/>
                </a:solidFill>
                <a:latin typeface="Times New Roman"/>
                <a:ea typeface="標楷體"/>
              </a:rPr>
              <a:t>家庭</a:t>
            </a:r>
            <a:endParaRPr lang="en-US" altLang="zh-TW" dirty="0">
              <a:solidFill>
                <a:srgbClr val="FF0000"/>
              </a:solidFill>
              <a:latin typeface="Times New Roman"/>
              <a:ea typeface="標楷體"/>
            </a:endParaRPr>
          </a:p>
        </p:txBody>
      </p:sp>
    </p:spTree>
    <p:extLst>
      <p:ext uri="{BB962C8B-B14F-4D97-AF65-F5344CB8AC3E}">
        <p14:creationId xmlns:p14="http://schemas.microsoft.com/office/powerpoint/2010/main" val="2647908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20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1+#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20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par>
                          <p:cTn id="24" fill="hold">
                            <p:stCondLst>
                              <p:cond delay="1700"/>
                            </p:stCondLst>
                            <p:childTnLst>
                              <p:par>
                                <p:cTn id="25" presetID="22" presetClass="entr" presetSubtype="8" fill="hold" grpId="0" nodeType="after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wipe(left)">
                                      <p:cBhvr>
                                        <p:cTn id="27" dur="500"/>
                                        <p:tgtEl>
                                          <p:spTgt spid="100"/>
                                        </p:tgtEl>
                                      </p:cBhvr>
                                    </p:animEffect>
                                  </p:childTnLst>
                                </p:cTn>
                              </p:par>
                              <p:par>
                                <p:cTn id="28" presetID="2" presetClass="entr" presetSubtype="8" fill="hold" grpId="0" nodeType="withEffect">
                                  <p:stCondLst>
                                    <p:cond delay="0"/>
                                  </p:stCondLst>
                                  <p:childTnLst>
                                    <p:set>
                                      <p:cBhvr>
                                        <p:cTn id="29" dur="1" fill="hold">
                                          <p:stCondLst>
                                            <p:cond delay="0"/>
                                          </p:stCondLst>
                                        </p:cTn>
                                        <p:tgtEl>
                                          <p:spTgt spid="101"/>
                                        </p:tgtEl>
                                        <p:attrNameLst>
                                          <p:attrName>style.visibility</p:attrName>
                                        </p:attrNameLst>
                                      </p:cBhvr>
                                      <p:to>
                                        <p:strVal val="visible"/>
                                      </p:to>
                                    </p:set>
                                    <p:anim calcmode="lin" valueType="num">
                                      <p:cBhvr additive="base">
                                        <p:cTn id="30" dur="500" fill="hold"/>
                                        <p:tgtEl>
                                          <p:spTgt spid="101"/>
                                        </p:tgtEl>
                                        <p:attrNameLst>
                                          <p:attrName>ppt_x</p:attrName>
                                        </p:attrNameLst>
                                      </p:cBhvr>
                                      <p:tavLst>
                                        <p:tav tm="0">
                                          <p:val>
                                            <p:strVal val="0-#ppt_w/2"/>
                                          </p:val>
                                        </p:tav>
                                        <p:tav tm="100000">
                                          <p:val>
                                            <p:strVal val="#ppt_x"/>
                                          </p:val>
                                        </p:tav>
                                      </p:tavLst>
                                    </p:anim>
                                    <p:anim calcmode="lin" valueType="num">
                                      <p:cBhvr additive="base">
                                        <p:cTn id="31" dur="500" fill="hold"/>
                                        <p:tgtEl>
                                          <p:spTgt spid="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0" grpId="0"/>
      <p:bldP spid="10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a:extLst>
              <a:ext uri="{FF2B5EF4-FFF2-40B4-BE49-F238E27FC236}">
                <a16:creationId xmlns:a16="http://schemas.microsoft.com/office/drawing/2014/main" id="{7864259A-5831-4CF9-8ACF-A1B468F2F828}"/>
              </a:ext>
            </a:extLst>
          </p:cNvPr>
          <p:cNvSpPr txBox="1"/>
          <p:nvPr/>
        </p:nvSpPr>
        <p:spPr>
          <a:xfrm>
            <a:off x="921197" y="551381"/>
            <a:ext cx="5926622" cy="646331"/>
          </a:xfrm>
          <a:prstGeom prst="rect">
            <a:avLst/>
          </a:prstGeom>
          <a:noFill/>
        </p:spPr>
        <p:txBody>
          <a:bodyPr wrap="none" rtlCol="0">
            <a:spAutoFit/>
          </a:bodyPr>
          <a:lstStyle/>
          <a:p>
            <a:r>
              <a:rPr lang="zh-TW" altLang="en-US" sz="3600" b="1" dirty="0">
                <a:solidFill>
                  <a:schemeClr val="tx1">
                    <a:lumMod val="75000"/>
                    <a:lumOff val="25000"/>
                  </a:schemeClr>
                </a:solidFill>
                <a:latin typeface="+mn-ea"/>
              </a:rPr>
              <a:t>第二章</a:t>
            </a:r>
            <a:r>
              <a:rPr lang="en-US" altLang="zh-TW" sz="3600" b="1" dirty="0">
                <a:solidFill>
                  <a:schemeClr val="tx1">
                    <a:lumMod val="75000"/>
                    <a:lumOff val="25000"/>
                  </a:schemeClr>
                </a:solidFill>
                <a:latin typeface="+mn-ea"/>
              </a:rPr>
              <a:t>-</a:t>
            </a:r>
            <a:r>
              <a:rPr lang="zh-TW" altLang="en-US" sz="3600" b="1" dirty="0">
                <a:solidFill>
                  <a:schemeClr val="tx1">
                    <a:lumMod val="75000"/>
                    <a:lumOff val="25000"/>
                  </a:schemeClr>
                </a:solidFill>
                <a:latin typeface="+mn-ea"/>
              </a:rPr>
              <a:t>如何培養成功的特質</a:t>
            </a:r>
            <a:endParaRPr lang="zh-CN" altLang="en-US" sz="3600" b="1" dirty="0">
              <a:solidFill>
                <a:schemeClr val="tx1">
                  <a:lumMod val="75000"/>
                  <a:lumOff val="25000"/>
                </a:schemeClr>
              </a:solidFill>
              <a:latin typeface="+mn-ea"/>
            </a:endParaRPr>
          </a:p>
        </p:txBody>
      </p:sp>
      <p:sp>
        <p:nvSpPr>
          <p:cNvPr id="3" name="矩形 47">
            <a:extLst>
              <a:ext uri="{FF2B5EF4-FFF2-40B4-BE49-F238E27FC236}">
                <a16:creationId xmlns:a16="http://schemas.microsoft.com/office/drawing/2014/main" id="{945D24E3-A279-41DE-91AC-391D7ABC8283}"/>
              </a:ext>
            </a:extLst>
          </p:cNvPr>
          <p:cNvSpPr>
            <a:spLocks noChangeArrowheads="1"/>
          </p:cNvSpPr>
          <p:nvPr/>
        </p:nvSpPr>
        <p:spPr bwMode="auto">
          <a:xfrm>
            <a:off x="983432" y="1317083"/>
            <a:ext cx="6120680" cy="95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TW" altLang="en-US" sz="1600" b="1" i="1" dirty="0">
                <a:solidFill>
                  <a:schemeClr val="tx1">
                    <a:lumMod val="75000"/>
                    <a:lumOff val="25000"/>
                  </a:schemeClr>
                </a:solidFill>
              </a:rPr>
              <a:t>「考試的成績</a:t>
            </a:r>
            <a:r>
              <a:rPr lang="zh-TW" altLang="en-US" sz="1600" b="1" i="1" dirty="0">
                <a:solidFill>
                  <a:srgbClr val="FF0000"/>
                </a:solidFill>
              </a:rPr>
              <a:t>不代表</a:t>
            </a:r>
            <a:r>
              <a:rPr lang="zh-TW" altLang="en-US" sz="1600" b="1" i="1" dirty="0">
                <a:solidFill>
                  <a:schemeClr val="tx1">
                    <a:lumMod val="75000"/>
                    <a:lumOff val="25000"/>
                  </a:schemeClr>
                </a:solidFill>
              </a:rPr>
              <a:t>未來的成功」</a:t>
            </a:r>
            <a:endParaRPr lang="en-US" altLang="zh-TW" sz="1600" b="1" i="1" dirty="0">
              <a:solidFill>
                <a:schemeClr val="tx1">
                  <a:lumMod val="75000"/>
                  <a:lumOff val="25000"/>
                </a:schemeClr>
              </a:solidFill>
            </a:endParaRPr>
          </a:p>
          <a:p>
            <a:pPr>
              <a:lnSpc>
                <a:spcPct val="120000"/>
              </a:lnSpc>
              <a:spcBef>
                <a:spcPct val="0"/>
              </a:spcBef>
              <a:buNone/>
            </a:pPr>
            <a:r>
              <a:rPr lang="zh-TW" altLang="en-US" sz="1600" b="1" i="1" dirty="0">
                <a:solidFill>
                  <a:schemeClr val="tx1">
                    <a:lumMod val="75000"/>
                    <a:lumOff val="25000"/>
                  </a:schemeClr>
                </a:solidFill>
              </a:rPr>
              <a:t>「</a:t>
            </a:r>
            <a:r>
              <a:rPr lang="zh-TW" altLang="en-US" sz="1600" b="1" i="1" dirty="0">
                <a:solidFill>
                  <a:srgbClr val="FF0000"/>
                </a:solidFill>
              </a:rPr>
              <a:t>改變思考風格</a:t>
            </a:r>
            <a:r>
              <a:rPr lang="zh-TW" altLang="en-US" sz="1600" b="1" i="1" dirty="0">
                <a:solidFill>
                  <a:schemeClr val="tx1">
                    <a:lumMod val="75000"/>
                    <a:lumOff val="25000"/>
                  </a:schemeClr>
                </a:solidFill>
              </a:rPr>
              <a:t>可以讓人更快樂、更成功」</a:t>
            </a:r>
            <a:endParaRPr lang="en-US" altLang="zh-TW" sz="1600" b="1" i="1" dirty="0">
              <a:solidFill>
                <a:schemeClr val="tx1">
                  <a:lumMod val="75000"/>
                  <a:lumOff val="25000"/>
                </a:schemeClr>
              </a:solidFill>
            </a:endParaRPr>
          </a:p>
          <a:p>
            <a:pPr>
              <a:lnSpc>
                <a:spcPct val="120000"/>
              </a:lnSpc>
              <a:spcBef>
                <a:spcPct val="0"/>
              </a:spcBef>
              <a:buNone/>
            </a:pPr>
            <a:r>
              <a:rPr lang="zh-TW" altLang="en-US" sz="1600" b="1" i="1" dirty="0">
                <a:solidFill>
                  <a:schemeClr val="tx1">
                    <a:lumMod val="75000"/>
                    <a:lumOff val="25000"/>
                  </a:schemeClr>
                </a:solidFill>
              </a:rPr>
              <a:t>「</a:t>
            </a:r>
            <a:r>
              <a:rPr lang="zh-TW" altLang="en-US" sz="1600" b="1" i="1" dirty="0">
                <a:solidFill>
                  <a:srgbClr val="FF0000"/>
                </a:solidFill>
              </a:rPr>
              <a:t>克服障礙</a:t>
            </a:r>
            <a:r>
              <a:rPr lang="zh-TW" altLang="en-US" sz="1600" b="1" i="1" dirty="0">
                <a:solidFill>
                  <a:schemeClr val="tx1">
                    <a:lumMod val="75000"/>
                    <a:lumOff val="25000"/>
                  </a:schemeClr>
                </a:solidFill>
              </a:rPr>
              <a:t>是預測未來的成功」</a:t>
            </a:r>
            <a:endParaRPr lang="en-US" altLang="zh-CN" sz="1600" b="1" i="1" dirty="0">
              <a:solidFill>
                <a:schemeClr val="tx1">
                  <a:lumMod val="75000"/>
                  <a:lumOff val="25000"/>
                </a:schemeClr>
              </a:solidFill>
            </a:endParaRPr>
          </a:p>
        </p:txBody>
      </p:sp>
      <p:sp>
        <p:nvSpPr>
          <p:cNvPr id="4" name="文本框 124">
            <a:extLst>
              <a:ext uri="{FF2B5EF4-FFF2-40B4-BE49-F238E27FC236}">
                <a16:creationId xmlns:a16="http://schemas.microsoft.com/office/drawing/2014/main" id="{8CCCBB73-E7D7-48A4-B58E-CE63D86010D1}"/>
              </a:ext>
            </a:extLst>
          </p:cNvPr>
          <p:cNvSpPr txBox="1"/>
          <p:nvPr/>
        </p:nvSpPr>
        <p:spPr>
          <a:xfrm>
            <a:off x="919642" y="2390169"/>
            <a:ext cx="6508506" cy="4218847"/>
          </a:xfrm>
          <a:prstGeom prst="rect">
            <a:avLst/>
          </a:prstGeom>
          <a:noFill/>
        </p:spPr>
        <p:txBody>
          <a:bodyPr wrap="square" rtlCol="0">
            <a:spAutoFit/>
          </a:bodyPr>
          <a:lstStyle/>
          <a:p>
            <a:pPr marL="285750" indent="-285750">
              <a:lnSpc>
                <a:spcPct val="120000"/>
              </a:lnSpc>
              <a:spcBef>
                <a:spcPct val="0"/>
              </a:spcBef>
              <a:spcAft>
                <a:spcPts val="1000"/>
              </a:spcAft>
              <a:buFont typeface="Wingdings" panose="05000000000000000000" pitchFamily="2" charset="2"/>
              <a:buChar char="n"/>
            </a:pPr>
            <a:r>
              <a:rPr lang="zh-TW" altLang="en-US" sz="1600" dirty="0">
                <a:solidFill>
                  <a:schemeClr val="tx1">
                    <a:lumMod val="75000"/>
                    <a:lumOff val="25000"/>
                  </a:schemeClr>
                </a:solidFill>
              </a:rPr>
              <a:t>實作方法</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全浸式教育</a:t>
            </a:r>
            <a:endParaRPr lang="en-US" altLang="zh-TW" sz="1600"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sz="1600" dirty="0">
                <a:solidFill>
                  <a:schemeClr val="tx1">
                    <a:lumMod val="75000"/>
                    <a:lumOff val="25000"/>
                  </a:schemeClr>
                </a:solidFill>
              </a:rPr>
              <a:t>過於偏重智力測驗</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會忽略成功者的重要特質</a:t>
            </a:r>
            <a:endParaRPr lang="en-US" altLang="zh-TW" sz="1600"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sz="1600" dirty="0">
                <a:solidFill>
                  <a:schemeClr val="tx1">
                    <a:lumMod val="75000"/>
                    <a:lumOff val="25000"/>
                  </a:schemeClr>
                </a:solidFill>
              </a:rPr>
              <a:t>品格力</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著重個人成長與成就</a:t>
            </a:r>
            <a:endParaRPr lang="en-US" altLang="zh-TW" sz="1600"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sz="1600" dirty="0">
                <a:solidFill>
                  <a:schemeClr val="tx1">
                    <a:lumMod val="75000"/>
                    <a:lumOff val="25000"/>
                  </a:schemeClr>
                </a:solidFill>
              </a:rPr>
              <a:t>讓孩子培養內在動機</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要完成目標必須有動機來促使實現並搭配自己自主的決定，這樣一來學生成功機率才會提升</a:t>
            </a:r>
            <a:endParaRPr lang="en-US" altLang="zh-TW" sz="1600"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sz="1600" dirty="0">
                <a:solidFill>
                  <a:schemeClr val="tx1">
                    <a:lumMod val="75000"/>
                    <a:lumOff val="25000"/>
                  </a:schemeClr>
                </a:solidFill>
              </a:rPr>
              <a:t>成功的人必須要培養的</a:t>
            </a:r>
            <a:r>
              <a:rPr lang="zh-TW" altLang="en-US" sz="1600" dirty="0">
                <a:solidFill>
                  <a:srgbClr val="FF0000"/>
                </a:solidFill>
              </a:rPr>
              <a:t>人格特質</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認真、毅力、自我控制、熱忱、社會智能、感激、樂觀以及好奇心</a:t>
            </a:r>
            <a:endParaRPr lang="en-US" altLang="zh-TW" sz="1600"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sz="1600" dirty="0">
                <a:solidFill>
                  <a:schemeClr val="tx1">
                    <a:lumMod val="75000"/>
                    <a:lumOff val="25000"/>
                  </a:schemeClr>
                </a:solidFill>
              </a:rPr>
              <a:t>要成功必須先經歷過失敗</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失敗為成功之母</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遭遇挑戰是學習的機會</a:t>
            </a:r>
            <a:r>
              <a:rPr lang="en-US" altLang="zh-TW" sz="1600" dirty="0">
                <a:solidFill>
                  <a:schemeClr val="tx1">
                    <a:lumMod val="75000"/>
                    <a:lumOff val="25000"/>
                  </a:schemeClr>
                </a:solidFill>
              </a:rPr>
              <a:t>)</a:t>
            </a:r>
          </a:p>
          <a:p>
            <a:pPr marL="285750" indent="-285750">
              <a:lnSpc>
                <a:spcPct val="120000"/>
              </a:lnSpc>
              <a:spcBef>
                <a:spcPct val="0"/>
              </a:spcBef>
              <a:spcAft>
                <a:spcPts val="1000"/>
              </a:spcAft>
              <a:buFont typeface="Wingdings" panose="05000000000000000000" pitchFamily="2" charset="2"/>
              <a:buChar char="n"/>
            </a:pPr>
            <a:r>
              <a:rPr lang="zh-TW" altLang="en-US" sz="1600" dirty="0">
                <a:solidFill>
                  <a:schemeClr val="tx1">
                    <a:lumMod val="75000"/>
                    <a:lumOff val="25000"/>
                  </a:schemeClr>
                </a:solidFill>
              </a:rPr>
              <a:t>引導孩子調整自己的行為</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分辨環境，做出相應的適當行為</a:t>
            </a:r>
            <a:endParaRPr lang="en-US" altLang="zh-TW" sz="1600"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sz="1600" dirty="0">
                <a:solidFill>
                  <a:schemeClr val="tx1">
                    <a:lumMod val="75000"/>
                    <a:lumOff val="25000"/>
                  </a:schemeClr>
                </a:solidFill>
              </a:rPr>
              <a:t>克服障礙所獲得的重要特質</a:t>
            </a:r>
            <a:r>
              <a:rPr lang="en-US" altLang="zh-TW" sz="1600" dirty="0">
                <a:solidFill>
                  <a:schemeClr val="tx1">
                    <a:lumMod val="75000"/>
                    <a:lumOff val="25000"/>
                  </a:schemeClr>
                </a:solidFill>
              </a:rPr>
              <a:t>:</a:t>
            </a:r>
            <a:r>
              <a:rPr lang="zh-TW" altLang="en-US" sz="1600" dirty="0">
                <a:solidFill>
                  <a:schemeClr val="tx1">
                    <a:lumMod val="75000"/>
                    <a:lumOff val="25000"/>
                  </a:schemeClr>
                </a:solidFill>
              </a:rPr>
              <a:t>跨越障礙的人不但有實質的收穫，更有品格力上的優勢，會讓自己更趨於成功。</a:t>
            </a:r>
            <a:endParaRPr lang="en-US" altLang="zh-TW" sz="1600" dirty="0">
              <a:solidFill>
                <a:schemeClr val="tx1">
                  <a:lumMod val="75000"/>
                  <a:lumOff val="25000"/>
                </a:schemeClr>
              </a:solidFill>
            </a:endParaRPr>
          </a:p>
        </p:txBody>
      </p:sp>
      <p:pic>
        <p:nvPicPr>
          <p:cNvPr id="5" name="图片 3">
            <a:extLst>
              <a:ext uri="{FF2B5EF4-FFF2-40B4-BE49-F238E27FC236}">
                <a16:creationId xmlns:a16="http://schemas.microsoft.com/office/drawing/2014/main" id="{2EFB4930-E368-4CCE-BB9B-278A10EA248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rot="4520285">
            <a:off x="7766120" y="3676752"/>
            <a:ext cx="6827381" cy="1473736"/>
          </a:xfrm>
          <a:prstGeom prst="rect">
            <a:avLst/>
          </a:prstGeom>
          <a:effectLst>
            <a:outerShdw blurRad="342900" dist="444500" dir="8400000" algn="tl" rotWithShape="0">
              <a:prstClr val="black">
                <a:alpha val="40000"/>
              </a:prstClr>
            </a:outerShdw>
          </a:effectLst>
        </p:spPr>
      </p:pic>
      <p:pic>
        <p:nvPicPr>
          <p:cNvPr id="6" name="图片 1">
            <a:extLst>
              <a:ext uri="{FF2B5EF4-FFF2-40B4-BE49-F238E27FC236}">
                <a16:creationId xmlns:a16="http://schemas.microsoft.com/office/drawing/2014/main" id="{577E7D42-B330-4EE0-A751-F27BA6CE048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30365" y="2244325"/>
            <a:ext cx="4477685" cy="2552827"/>
          </a:xfrm>
          <a:prstGeom prst="rect">
            <a:avLst/>
          </a:prstGeom>
        </p:spPr>
      </p:pic>
    </p:spTree>
    <p:extLst>
      <p:ext uri="{BB962C8B-B14F-4D97-AF65-F5344CB8AC3E}">
        <p14:creationId xmlns:p14="http://schemas.microsoft.com/office/powerpoint/2010/main" val="232255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1000" fill="hold"/>
                                        <p:tgtEl>
                                          <p:spTgt spid="5"/>
                                        </p:tgtEl>
                                        <p:attrNameLst>
                                          <p:attrName>ppt_x</p:attrName>
                                        </p:attrNameLst>
                                      </p:cBhvr>
                                      <p:tavLst>
                                        <p:tav tm="0">
                                          <p:val>
                                            <p:strVal val="0-#ppt_w/2"/>
                                          </p:val>
                                        </p:tav>
                                        <p:tav tm="100000">
                                          <p:val>
                                            <p:strVal val="#ppt_x"/>
                                          </p:val>
                                        </p:tav>
                                      </p:tavLst>
                                    </p:anim>
                                    <p:anim calcmode="lin" valueType="num">
                                      <p:cBhvr additive="base">
                                        <p:cTn id="21" dur="10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8" decel="100000" fill="hold" nodeType="withEffect">
                                  <p:stCondLst>
                                    <p:cond delay="8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0-#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a:extLst>
              <a:ext uri="{FF2B5EF4-FFF2-40B4-BE49-F238E27FC236}">
                <a16:creationId xmlns:a16="http://schemas.microsoft.com/office/drawing/2014/main" id="{7864259A-5831-4CF9-8ACF-A1B468F2F828}"/>
              </a:ext>
            </a:extLst>
          </p:cNvPr>
          <p:cNvSpPr txBox="1"/>
          <p:nvPr/>
        </p:nvSpPr>
        <p:spPr>
          <a:xfrm>
            <a:off x="921197" y="439390"/>
            <a:ext cx="5750867" cy="646331"/>
          </a:xfrm>
          <a:prstGeom prst="rect">
            <a:avLst/>
          </a:prstGeom>
          <a:noFill/>
        </p:spPr>
        <p:txBody>
          <a:bodyPr wrap="square" rtlCol="0">
            <a:spAutoFit/>
          </a:bodyPr>
          <a:lstStyle/>
          <a:p>
            <a:r>
              <a:rPr lang="zh-TW" altLang="en-US" sz="3600" b="1" dirty="0">
                <a:solidFill>
                  <a:schemeClr val="tx1">
                    <a:lumMod val="75000"/>
                    <a:lumOff val="25000"/>
                  </a:schemeClr>
                </a:solidFill>
                <a:latin typeface="+mj-ea"/>
              </a:rPr>
              <a:t>第三章</a:t>
            </a:r>
            <a:r>
              <a:rPr lang="en-US" altLang="zh-TW" sz="3600" b="1" dirty="0">
                <a:solidFill>
                  <a:schemeClr val="tx1">
                    <a:lumMod val="75000"/>
                    <a:lumOff val="25000"/>
                  </a:schemeClr>
                </a:solidFill>
                <a:latin typeface="+mj-ea"/>
              </a:rPr>
              <a:t>-</a:t>
            </a:r>
            <a:r>
              <a:rPr lang="zh-TW" altLang="en-US" sz="3600" b="1" dirty="0">
                <a:solidFill>
                  <a:schemeClr val="tx1">
                    <a:lumMod val="75000"/>
                    <a:lumOff val="25000"/>
                  </a:schemeClr>
                </a:solidFill>
                <a:latin typeface="+mj-ea"/>
              </a:rPr>
              <a:t>學會如何思考</a:t>
            </a:r>
            <a:endParaRPr kumimoji="0" lang="zh-CN" altLang="en-US" sz="3600" b="1" i="0" u="none" strike="noStrike" kern="1200" cap="none" spc="0" normalizeH="0" baseline="0" noProof="0" dirty="0">
              <a:ln>
                <a:noFill/>
              </a:ln>
              <a:solidFill>
                <a:srgbClr val="000000">
                  <a:lumMod val="75000"/>
                  <a:lumOff val="25000"/>
                </a:srgbClr>
              </a:solidFill>
              <a:effectLst/>
              <a:uLnTx/>
              <a:uFillTx/>
              <a:latin typeface="方正喵呜体" panose="02010600010101010101" pitchFamily="2" charset="-122"/>
              <a:ea typeface="方正喵呜体" panose="02010600010101010101" pitchFamily="2" charset="-122"/>
              <a:cs typeface="+mn-cs"/>
            </a:endParaRPr>
          </a:p>
        </p:txBody>
      </p:sp>
      <p:sp>
        <p:nvSpPr>
          <p:cNvPr id="3" name="矩形 47">
            <a:extLst>
              <a:ext uri="{FF2B5EF4-FFF2-40B4-BE49-F238E27FC236}">
                <a16:creationId xmlns:a16="http://schemas.microsoft.com/office/drawing/2014/main" id="{945D24E3-A279-41DE-91AC-391D7ABC8283}"/>
              </a:ext>
            </a:extLst>
          </p:cNvPr>
          <p:cNvSpPr>
            <a:spLocks noChangeArrowheads="1"/>
          </p:cNvSpPr>
          <p:nvPr/>
        </p:nvSpPr>
        <p:spPr bwMode="auto">
          <a:xfrm>
            <a:off x="1019436" y="1204741"/>
            <a:ext cx="7632848" cy="95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lvl="0">
              <a:lnSpc>
                <a:spcPct val="120000"/>
              </a:lnSpc>
              <a:spcBef>
                <a:spcPct val="0"/>
              </a:spcBef>
              <a:buNone/>
            </a:pPr>
            <a:r>
              <a:rPr lang="zh-TW" altLang="en-US" sz="1600" b="1" i="1" dirty="0">
                <a:solidFill>
                  <a:srgbClr val="000000">
                    <a:lumMod val="75000"/>
                    <a:lumOff val="25000"/>
                  </a:srgbClr>
                </a:solidFill>
              </a:rPr>
              <a:t>「教導孩子日後以</a:t>
            </a:r>
            <a:r>
              <a:rPr lang="zh-TW" altLang="en-US" sz="1600" b="1" i="1" dirty="0">
                <a:solidFill>
                  <a:srgbClr val="FF0000"/>
                </a:solidFill>
              </a:rPr>
              <a:t>正面態度</a:t>
            </a:r>
            <a:r>
              <a:rPr lang="zh-TW" altLang="en-US" sz="1600" b="1" i="1" dirty="0">
                <a:solidFill>
                  <a:srgbClr val="000000">
                    <a:lumMod val="75000"/>
                    <a:lumOff val="25000"/>
                  </a:srgbClr>
                </a:solidFill>
              </a:rPr>
              <a:t>看待失敗</a:t>
            </a:r>
            <a:r>
              <a:rPr lang="en-US" altLang="zh-TW" sz="1600" b="1" i="1" dirty="0">
                <a:solidFill>
                  <a:srgbClr val="000000">
                    <a:lumMod val="75000"/>
                    <a:lumOff val="25000"/>
                  </a:srgbClr>
                </a:solidFill>
              </a:rPr>
              <a:t>,</a:t>
            </a:r>
            <a:r>
              <a:rPr lang="zh-TW" altLang="en-US" sz="1600" b="1" i="1" dirty="0">
                <a:solidFill>
                  <a:srgbClr val="000000">
                    <a:lumMod val="75000"/>
                    <a:lumOff val="25000"/>
                  </a:srgbClr>
                </a:solidFill>
              </a:rPr>
              <a:t>在挫折中保持信心」</a:t>
            </a:r>
            <a:endParaRPr kumimoji="0" lang="en-US" altLang="zh-TW" sz="1600" b="1" i="1" u="none" strike="noStrike" kern="1200" cap="none" spc="0" normalizeH="0" baseline="0" noProof="0" dirty="0">
              <a:ln>
                <a:noFill/>
              </a:ln>
              <a:solidFill>
                <a:srgbClr val="000000">
                  <a:lumMod val="75000"/>
                  <a:lumOff val="25000"/>
                </a:srgbClr>
              </a:solidFill>
              <a:effectLst/>
              <a:uLnTx/>
              <a:uFillTx/>
              <a:latin typeface="微软雅黑" pitchFamily="34" charset="-122"/>
              <a:ea typeface="微软雅黑" pitchFamily="34" charset="-122"/>
              <a:cs typeface="+mn-cs"/>
              <a:sym typeface="Calibri" pitchFamily="34" charset="0"/>
            </a:endParaRPr>
          </a:p>
          <a:p>
            <a:pPr lvl="0">
              <a:lnSpc>
                <a:spcPct val="120000"/>
              </a:lnSpc>
              <a:spcBef>
                <a:spcPct val="0"/>
              </a:spcBef>
              <a:buNone/>
            </a:pPr>
            <a:r>
              <a:rPr lang="zh-TW" altLang="en-US" sz="1600" b="1" i="1" dirty="0">
                <a:solidFill>
                  <a:srgbClr val="000000">
                    <a:lumMod val="75000"/>
                    <a:lumOff val="25000"/>
                  </a:srgbClr>
                </a:solidFill>
              </a:rPr>
              <a:t>「̇精通需要</a:t>
            </a:r>
            <a:r>
              <a:rPr lang="zh-TW" altLang="en-US" sz="1600" b="1" i="1" dirty="0">
                <a:solidFill>
                  <a:srgbClr val="FF0000"/>
                </a:solidFill>
              </a:rPr>
              <a:t>一萬小時</a:t>
            </a:r>
            <a:r>
              <a:rPr lang="zh-TW" altLang="en-US" sz="1600" b="1" i="1" dirty="0">
                <a:solidFill>
                  <a:srgbClr val="000000">
                    <a:lumMod val="75000"/>
                    <a:lumOff val="25000"/>
                  </a:srgbClr>
                </a:solidFill>
              </a:rPr>
              <a:t>的用心練習」</a:t>
            </a:r>
            <a:endParaRPr kumimoji="0" lang="en-US" altLang="zh-TW" sz="1600" b="1" i="1" u="none" strike="noStrike" kern="1200" cap="none" spc="0" normalizeH="0" baseline="0" noProof="0" dirty="0">
              <a:ln>
                <a:noFill/>
              </a:ln>
              <a:solidFill>
                <a:srgbClr val="000000">
                  <a:lumMod val="75000"/>
                  <a:lumOff val="25000"/>
                </a:srgbClr>
              </a:solidFill>
              <a:effectLst/>
              <a:uLnTx/>
              <a:uFillTx/>
              <a:latin typeface="微软雅黑" pitchFamily="34" charset="-122"/>
              <a:ea typeface="微软雅黑" pitchFamily="34" charset="-122"/>
              <a:cs typeface="+mn-cs"/>
              <a:sym typeface="Calibri" pitchFamily="34" charset="0"/>
            </a:endParaRPr>
          </a:p>
          <a:p>
            <a:pPr lvl="0">
              <a:lnSpc>
                <a:spcPct val="120000"/>
              </a:lnSpc>
              <a:spcBef>
                <a:spcPct val="0"/>
              </a:spcBef>
              <a:buNone/>
            </a:pPr>
            <a:r>
              <a:rPr lang="zh-TW" altLang="en-US" sz="1600" b="1" i="1" dirty="0">
                <a:solidFill>
                  <a:srgbClr val="000000">
                    <a:lumMod val="75000"/>
                    <a:lumOff val="25000"/>
                  </a:srgbClr>
                </a:solidFill>
              </a:rPr>
              <a:t>「̇有人願意悉心教導</a:t>
            </a:r>
            <a:r>
              <a:rPr lang="en-US" altLang="zh-TW" sz="1600" b="1" i="1" dirty="0">
                <a:solidFill>
                  <a:srgbClr val="000000">
                    <a:lumMod val="75000"/>
                    <a:lumOff val="25000"/>
                  </a:srgbClr>
                </a:solidFill>
              </a:rPr>
              <a:t>,</a:t>
            </a:r>
            <a:r>
              <a:rPr lang="zh-TW" altLang="en-US" sz="1600" b="1" i="1" dirty="0">
                <a:solidFill>
                  <a:srgbClr val="000000">
                    <a:lumMod val="75000"/>
                    <a:lumOff val="25000"/>
                  </a:srgbClr>
                </a:solidFill>
              </a:rPr>
              <a:t>孩子必前途無量」</a:t>
            </a:r>
            <a:endParaRPr kumimoji="0" lang="en-US" altLang="zh-CN" sz="1600" b="1" i="1" u="none" strike="noStrike" kern="1200" cap="none" spc="0" normalizeH="0" baseline="0" noProof="0" dirty="0">
              <a:ln>
                <a:noFill/>
              </a:ln>
              <a:solidFill>
                <a:srgbClr val="000000">
                  <a:lumMod val="75000"/>
                  <a:lumOff val="25000"/>
                </a:srgbClr>
              </a:solidFill>
              <a:effectLst/>
              <a:uLnTx/>
              <a:uFillTx/>
              <a:latin typeface="微软雅黑" pitchFamily="34" charset="-122"/>
              <a:ea typeface="微软雅黑" pitchFamily="34" charset="-122"/>
              <a:cs typeface="+mn-cs"/>
              <a:sym typeface="Calibri" pitchFamily="34" charset="0"/>
            </a:endParaRPr>
          </a:p>
        </p:txBody>
      </p:sp>
      <p:sp>
        <p:nvSpPr>
          <p:cNvPr id="4" name="文本框 124">
            <a:extLst>
              <a:ext uri="{FF2B5EF4-FFF2-40B4-BE49-F238E27FC236}">
                <a16:creationId xmlns:a16="http://schemas.microsoft.com/office/drawing/2014/main" id="{8CCCBB73-E7D7-48A4-B58E-CE63D86010D1}"/>
              </a:ext>
            </a:extLst>
          </p:cNvPr>
          <p:cNvSpPr txBox="1"/>
          <p:nvPr/>
        </p:nvSpPr>
        <p:spPr>
          <a:xfrm>
            <a:off x="1405250" y="2278420"/>
            <a:ext cx="10933574" cy="4470839"/>
          </a:xfrm>
          <a:prstGeom prst="rect">
            <a:avLst/>
          </a:prstGeom>
          <a:noFill/>
        </p:spPr>
        <p:txBody>
          <a:bodyPr wrap="square" rtlCol="0">
            <a:spAutoFit/>
          </a:bodyPr>
          <a:lstStyle/>
          <a:p>
            <a:pPr marL="285750" lvl="0" indent="-285750">
              <a:lnSpc>
                <a:spcPct val="120000"/>
              </a:lnSpc>
              <a:spcBef>
                <a:spcPct val="0"/>
              </a:spcBef>
              <a:spcAft>
                <a:spcPts val="1000"/>
              </a:spcAft>
              <a:buFont typeface="Wingdings" panose="05000000000000000000" pitchFamily="2" charset="2"/>
              <a:buChar char="n"/>
            </a:pPr>
            <a:r>
              <a:rPr lang="zh-TW" altLang="en-US" dirty="0">
                <a:solidFill>
                  <a:srgbClr val="000000">
                    <a:lumMod val="75000"/>
                    <a:lumOff val="25000"/>
                  </a:srgbClr>
                </a:solidFill>
              </a:rPr>
              <a:t>承擔失敗</a:t>
            </a:r>
            <a:r>
              <a:rPr lang="en-US" altLang="zh-TW" dirty="0">
                <a:solidFill>
                  <a:srgbClr val="000000">
                    <a:lumMod val="75000"/>
                    <a:lumOff val="25000"/>
                  </a:srgbClr>
                </a:solidFill>
              </a:rPr>
              <a:t>,</a:t>
            </a:r>
            <a:r>
              <a:rPr lang="zh-TW" altLang="en-US" dirty="0">
                <a:solidFill>
                  <a:srgbClr val="000000">
                    <a:lumMod val="75000"/>
                    <a:lumOff val="25000"/>
                  </a:srgbClr>
                </a:solidFill>
              </a:rPr>
              <a:t>但不要過分自責 </a:t>
            </a:r>
            <a:r>
              <a:rPr lang="en-US" altLang="zh-TW" dirty="0">
                <a:solidFill>
                  <a:srgbClr val="000000">
                    <a:lumMod val="75000"/>
                    <a:lumOff val="25000"/>
                  </a:srgbClr>
                </a:solidFill>
              </a:rPr>
              <a:t>(</a:t>
            </a:r>
            <a:r>
              <a:rPr lang="zh-TW" altLang="en-US" dirty="0">
                <a:solidFill>
                  <a:srgbClr val="000000">
                    <a:lumMod val="75000"/>
                    <a:lumOff val="25000"/>
                  </a:srgbClr>
                </a:solidFill>
              </a:rPr>
              <a:t>輸贏只是你做的事情</a:t>
            </a:r>
            <a:r>
              <a:rPr lang="en-US" altLang="zh-TW" dirty="0">
                <a:solidFill>
                  <a:srgbClr val="000000">
                    <a:lumMod val="75000"/>
                    <a:lumOff val="25000"/>
                  </a:srgbClr>
                </a:solidFill>
              </a:rPr>
              <a:t>,</a:t>
            </a:r>
            <a:r>
              <a:rPr lang="zh-TW" altLang="en-US" dirty="0">
                <a:solidFill>
                  <a:srgbClr val="000000">
                    <a:lumMod val="75000"/>
                    <a:lumOff val="25000"/>
                  </a:srgbClr>
                </a:solidFill>
              </a:rPr>
              <a:t>而不是你這個人的一部分</a:t>
            </a:r>
            <a:r>
              <a:rPr lang="en-US" altLang="zh-TW" dirty="0">
                <a:solidFill>
                  <a:srgbClr val="000000">
                    <a:lumMod val="75000"/>
                    <a:lumOff val="25000"/>
                  </a:srgbClr>
                </a:solidFill>
              </a:rPr>
              <a:t>)</a:t>
            </a:r>
            <a:endParaRPr kumimoji="0" lang="en-US" altLang="zh-TW" b="0" i="0" u="none" strike="noStrike" kern="1200" cap="none" spc="0" normalizeH="0" baseline="0" noProof="0" dirty="0">
              <a:ln>
                <a:noFill/>
              </a:ln>
              <a:solidFill>
                <a:srgbClr val="000000">
                  <a:lumMod val="75000"/>
                  <a:lumOff val="25000"/>
                </a:srgbClr>
              </a:solidFill>
              <a:effectLst/>
              <a:uLnTx/>
              <a:uFillTx/>
              <a:latin typeface="Times New Roman"/>
              <a:ea typeface="標楷體"/>
            </a:endParaRPr>
          </a:p>
          <a:p>
            <a:pPr marL="285750" lvl="0" indent="-285750">
              <a:lnSpc>
                <a:spcPct val="120000"/>
              </a:lnSpc>
              <a:spcBef>
                <a:spcPct val="0"/>
              </a:spcBef>
              <a:spcAft>
                <a:spcPts val="1000"/>
              </a:spcAft>
              <a:buFont typeface="Wingdings" panose="05000000000000000000" pitchFamily="2" charset="2"/>
              <a:buChar char="n"/>
            </a:pPr>
            <a:r>
              <a:rPr lang="zh-TW" altLang="en-US" dirty="0">
                <a:solidFill>
                  <a:srgbClr val="000000">
                    <a:lumMod val="75000"/>
                    <a:lumOff val="25000"/>
                  </a:srgbClr>
                </a:solidFill>
              </a:rPr>
              <a:t>分析錯誤</a:t>
            </a:r>
            <a:r>
              <a:rPr lang="en-US" altLang="zh-TW" dirty="0">
                <a:solidFill>
                  <a:srgbClr val="000000">
                    <a:lumMod val="75000"/>
                    <a:lumOff val="25000"/>
                  </a:srgbClr>
                </a:solidFill>
              </a:rPr>
              <a:t>,</a:t>
            </a:r>
            <a:r>
              <a:rPr lang="zh-TW" altLang="en-US" dirty="0">
                <a:solidFill>
                  <a:srgbClr val="000000">
                    <a:lumMod val="75000"/>
                    <a:lumOff val="25000"/>
                  </a:srgbClr>
                </a:solidFill>
              </a:rPr>
              <a:t>考慮其他因應之道 </a:t>
            </a:r>
            <a:r>
              <a:rPr lang="en-US" altLang="zh-TW" dirty="0">
                <a:solidFill>
                  <a:srgbClr val="000000">
                    <a:lumMod val="75000"/>
                    <a:lumOff val="25000"/>
                  </a:srgbClr>
                </a:solidFill>
              </a:rPr>
              <a:t>(</a:t>
            </a:r>
            <a:r>
              <a:rPr lang="zh-TW" altLang="en-US" dirty="0">
                <a:solidFill>
                  <a:srgbClr val="000000">
                    <a:lumMod val="75000"/>
                    <a:lumOff val="25000"/>
                  </a:srgbClr>
                </a:solidFill>
              </a:rPr>
              <a:t>把</a:t>
            </a:r>
            <a:r>
              <a:rPr lang="zh-TW" altLang="en-US" dirty="0">
                <a:solidFill>
                  <a:srgbClr val="FF0000"/>
                </a:solidFill>
              </a:rPr>
              <a:t>注意力</a:t>
            </a:r>
            <a:r>
              <a:rPr lang="zh-TW" altLang="en-US" dirty="0">
                <a:solidFill>
                  <a:srgbClr val="000000">
                    <a:lumMod val="75000"/>
                    <a:lumOff val="25000"/>
                  </a:srgbClr>
                </a:solidFill>
              </a:rPr>
              <a:t>集中在自己的錯誤上是很難受的</a:t>
            </a:r>
            <a:r>
              <a:rPr lang="en-US" altLang="zh-TW" dirty="0">
                <a:solidFill>
                  <a:srgbClr val="000000">
                    <a:lumMod val="75000"/>
                    <a:lumOff val="25000"/>
                  </a:srgbClr>
                </a:solidFill>
              </a:rPr>
              <a:t>)</a:t>
            </a:r>
            <a:endParaRPr kumimoji="0" lang="en-US" altLang="zh-TW" b="0" i="0" u="none" strike="noStrike" kern="1200" cap="none" spc="0" normalizeH="0" baseline="0" noProof="0" dirty="0">
              <a:ln>
                <a:noFill/>
              </a:ln>
              <a:solidFill>
                <a:srgbClr val="000000">
                  <a:lumMod val="75000"/>
                  <a:lumOff val="25000"/>
                </a:srgbClr>
              </a:solidFill>
              <a:effectLst/>
              <a:uLnTx/>
              <a:uFillTx/>
              <a:latin typeface="Times New Roman"/>
              <a:ea typeface="標楷體"/>
            </a:endParaRPr>
          </a:p>
          <a:p>
            <a:pPr marL="285750" lvl="0" indent="-285750">
              <a:lnSpc>
                <a:spcPct val="120000"/>
              </a:lnSpc>
              <a:spcBef>
                <a:spcPct val="0"/>
              </a:spcBef>
              <a:spcAft>
                <a:spcPts val="1000"/>
              </a:spcAft>
              <a:buFont typeface="Wingdings" panose="05000000000000000000" pitchFamily="2" charset="2"/>
              <a:buChar char="n"/>
            </a:pPr>
            <a:r>
              <a:rPr lang="zh-TW" altLang="en-US" dirty="0">
                <a:solidFill>
                  <a:srgbClr val="000000">
                    <a:lumMod val="75000"/>
                    <a:lumOff val="25000"/>
                  </a:srgbClr>
                </a:solidFill>
              </a:rPr>
              <a:t>自我檢討有助於人格特質的塑造</a:t>
            </a:r>
            <a:endParaRPr lang="en-US" altLang="zh-TW" dirty="0">
              <a:solidFill>
                <a:srgbClr val="000000">
                  <a:lumMod val="75000"/>
                  <a:lumOff val="25000"/>
                </a:srgbClr>
              </a:solidFill>
            </a:endParaRPr>
          </a:p>
          <a:p>
            <a:pPr marL="285750" lvl="0" indent="-285750">
              <a:lnSpc>
                <a:spcPct val="120000"/>
              </a:lnSpc>
              <a:spcBef>
                <a:spcPct val="0"/>
              </a:spcBef>
              <a:spcAft>
                <a:spcPts val="1000"/>
              </a:spcAft>
              <a:buFont typeface="Wingdings" panose="05000000000000000000" pitchFamily="2" charset="2"/>
              <a:buChar char="n"/>
            </a:pPr>
            <a:r>
              <a:rPr lang="zh-TW" altLang="en-US" dirty="0">
                <a:solidFill>
                  <a:srgbClr val="000000">
                    <a:lumMod val="75000"/>
                    <a:lumOff val="25000"/>
                  </a:srgbClr>
                </a:solidFill>
              </a:rPr>
              <a:t>過度逼孩子</a:t>
            </a:r>
            <a:r>
              <a:rPr lang="en-US" altLang="zh-TW" dirty="0">
                <a:solidFill>
                  <a:srgbClr val="000000">
                    <a:lumMod val="75000"/>
                    <a:lumOff val="25000"/>
                  </a:srgbClr>
                </a:solidFill>
              </a:rPr>
              <a:t>,</a:t>
            </a:r>
            <a:r>
              <a:rPr lang="zh-TW" altLang="en-US" dirty="0">
                <a:solidFill>
                  <a:srgbClr val="000000">
                    <a:lumMod val="75000"/>
                    <a:lumOff val="25000"/>
                  </a:srgbClr>
                </a:solidFill>
              </a:rPr>
              <a:t>只會造成反效果 </a:t>
            </a:r>
            <a:r>
              <a:rPr lang="en-US" altLang="zh-TW" dirty="0">
                <a:solidFill>
                  <a:srgbClr val="000000">
                    <a:lumMod val="75000"/>
                    <a:lumOff val="25000"/>
                  </a:srgbClr>
                </a:solidFill>
              </a:rPr>
              <a:t>(</a:t>
            </a:r>
            <a:r>
              <a:rPr lang="zh-TW" altLang="en-US" dirty="0">
                <a:solidFill>
                  <a:srgbClr val="000000">
                    <a:lumMod val="75000"/>
                    <a:lumOff val="25000"/>
                  </a:srgbClr>
                </a:solidFill>
              </a:rPr>
              <a:t>千萬別揠苗助長</a:t>
            </a:r>
            <a:r>
              <a:rPr lang="en-US" altLang="zh-TW" dirty="0">
                <a:solidFill>
                  <a:srgbClr val="000000">
                    <a:lumMod val="75000"/>
                    <a:lumOff val="25000"/>
                  </a:srgbClr>
                </a:solidFill>
              </a:rPr>
              <a:t>)</a:t>
            </a:r>
          </a:p>
          <a:p>
            <a:pPr marL="285750" lvl="0" indent="-285750">
              <a:lnSpc>
                <a:spcPct val="120000"/>
              </a:lnSpc>
              <a:spcBef>
                <a:spcPct val="0"/>
              </a:spcBef>
              <a:spcAft>
                <a:spcPts val="1000"/>
              </a:spcAft>
              <a:buFont typeface="Wingdings" panose="05000000000000000000" pitchFamily="2" charset="2"/>
              <a:buChar char="n"/>
            </a:pPr>
            <a:r>
              <a:rPr lang="zh-TW" altLang="en-US" dirty="0">
                <a:solidFill>
                  <a:srgbClr val="000000">
                    <a:lumMod val="75000"/>
                    <a:lumOff val="25000"/>
                  </a:srgbClr>
                </a:solidFill>
                <a:highlight>
                  <a:srgbClr val="FFFF00"/>
                </a:highlight>
              </a:rPr>
              <a:t>跳脫框架思考</a:t>
            </a:r>
            <a:r>
              <a:rPr lang="en-US" altLang="zh-TW" dirty="0">
                <a:solidFill>
                  <a:srgbClr val="000000">
                    <a:lumMod val="75000"/>
                    <a:lumOff val="25000"/>
                  </a:srgbClr>
                </a:solidFill>
              </a:rPr>
              <a:t>:</a:t>
            </a:r>
          </a:p>
          <a:p>
            <a:pPr lvl="0">
              <a:lnSpc>
                <a:spcPct val="120000"/>
              </a:lnSpc>
              <a:spcBef>
                <a:spcPct val="0"/>
              </a:spcBef>
              <a:spcAft>
                <a:spcPts val="1000"/>
              </a:spcAft>
            </a:pPr>
            <a:r>
              <a:rPr lang="zh-TW" altLang="en-US" dirty="0">
                <a:solidFill>
                  <a:srgbClr val="000000">
                    <a:lumMod val="75000"/>
                    <a:lumOff val="25000"/>
                  </a:srgbClr>
                </a:solidFill>
              </a:rPr>
              <a:t>     執行功能最重要的兩種能力→</a:t>
            </a:r>
            <a:endParaRPr lang="en-US" altLang="zh-TW" dirty="0">
              <a:solidFill>
                <a:srgbClr val="000000">
                  <a:lumMod val="75000"/>
                  <a:lumOff val="25000"/>
                </a:srgbClr>
              </a:solidFill>
            </a:endParaRPr>
          </a:p>
          <a:p>
            <a:pPr lvl="0">
              <a:lnSpc>
                <a:spcPct val="120000"/>
              </a:lnSpc>
              <a:spcBef>
                <a:spcPct val="0"/>
              </a:spcBef>
              <a:spcAft>
                <a:spcPts val="1000"/>
              </a:spcAft>
            </a:pPr>
            <a:r>
              <a:rPr lang="zh-TW" altLang="en-US" dirty="0">
                <a:solidFill>
                  <a:srgbClr val="000000">
                    <a:lumMod val="75000"/>
                    <a:lumOff val="25000"/>
                  </a:srgbClr>
                </a:solidFill>
              </a:rPr>
              <a:t>     </a:t>
            </a:r>
            <a:r>
              <a:rPr lang="zh-TW" altLang="en-US" dirty="0">
                <a:solidFill>
                  <a:srgbClr val="FF0000"/>
                </a:solidFill>
              </a:rPr>
              <a:t>認知彈性</a:t>
            </a:r>
            <a:r>
              <a:rPr lang="en-US" altLang="zh-TW" dirty="0">
                <a:solidFill>
                  <a:srgbClr val="000000">
                    <a:lumMod val="75000"/>
                    <a:lumOff val="25000"/>
                  </a:srgbClr>
                </a:solidFill>
              </a:rPr>
              <a:t>:</a:t>
            </a:r>
            <a:r>
              <a:rPr lang="zh-TW" altLang="en-US" dirty="0">
                <a:solidFill>
                  <a:srgbClr val="000000">
                    <a:lumMod val="75000"/>
                    <a:lumOff val="25000"/>
                  </a:srgbClr>
                </a:solidFill>
              </a:rPr>
              <a:t>跳脫框架思考的能力</a:t>
            </a:r>
            <a:r>
              <a:rPr lang="en-US" altLang="zh-TW" dirty="0">
                <a:solidFill>
                  <a:srgbClr val="000000">
                    <a:lumMod val="75000"/>
                    <a:lumOff val="25000"/>
                  </a:srgbClr>
                </a:solidFill>
              </a:rPr>
              <a:t>,</a:t>
            </a:r>
            <a:r>
              <a:rPr lang="zh-TW" altLang="en-US" dirty="0">
                <a:solidFill>
                  <a:srgbClr val="000000">
                    <a:lumMod val="75000"/>
                    <a:lumOff val="25000"/>
                  </a:srgbClr>
                </a:solidFill>
              </a:rPr>
              <a:t>能夠超越不熟悉的狀況</a:t>
            </a:r>
            <a:r>
              <a:rPr lang="en-US" altLang="zh-TW" dirty="0">
                <a:solidFill>
                  <a:srgbClr val="000000">
                    <a:lumMod val="75000"/>
                    <a:lumOff val="25000"/>
                  </a:srgbClr>
                </a:solidFill>
              </a:rPr>
              <a:t>,</a:t>
            </a:r>
            <a:r>
              <a:rPr lang="zh-TW" altLang="en-US" dirty="0">
                <a:solidFill>
                  <a:srgbClr val="000000">
                    <a:lumMod val="75000"/>
                    <a:lumOff val="25000"/>
                  </a:srgbClr>
                </a:solidFill>
              </a:rPr>
              <a:t>找出問題的變通解法。</a:t>
            </a:r>
            <a:endParaRPr lang="en-US" altLang="zh-TW" dirty="0">
              <a:solidFill>
                <a:srgbClr val="000000">
                  <a:lumMod val="75000"/>
                  <a:lumOff val="25000"/>
                </a:srgbClr>
              </a:solidFill>
            </a:endParaRPr>
          </a:p>
          <a:p>
            <a:pPr lvl="0">
              <a:lnSpc>
                <a:spcPct val="120000"/>
              </a:lnSpc>
              <a:spcBef>
                <a:spcPct val="0"/>
              </a:spcBef>
              <a:spcAft>
                <a:spcPts val="1000"/>
              </a:spcAft>
            </a:pPr>
            <a:r>
              <a:rPr lang="zh-TW" altLang="en-US" dirty="0">
                <a:solidFill>
                  <a:srgbClr val="000000">
                    <a:lumMod val="75000"/>
                    <a:lumOff val="25000"/>
                  </a:srgbClr>
                </a:solidFill>
              </a:rPr>
              <a:t>     </a:t>
            </a:r>
            <a:r>
              <a:rPr lang="zh-TW" altLang="en-US" dirty="0">
                <a:solidFill>
                  <a:srgbClr val="FF0000"/>
                </a:solidFill>
              </a:rPr>
              <a:t>認知自我控制</a:t>
            </a:r>
            <a:r>
              <a:rPr lang="en-US" altLang="zh-TW" dirty="0">
                <a:solidFill>
                  <a:srgbClr val="000000">
                    <a:lumMod val="75000"/>
                    <a:lumOff val="25000"/>
                  </a:srgbClr>
                </a:solidFill>
              </a:rPr>
              <a:t>:</a:t>
            </a:r>
            <a:r>
              <a:rPr lang="zh-TW" altLang="en-US" dirty="0">
                <a:solidFill>
                  <a:srgbClr val="000000">
                    <a:lumMod val="75000"/>
                    <a:lumOff val="25000"/>
                  </a:srgbClr>
                </a:solidFill>
              </a:rPr>
              <a:t>阻斷直覺或習慣性的反應</a:t>
            </a:r>
            <a:r>
              <a:rPr lang="en-US" altLang="zh-TW" dirty="0">
                <a:solidFill>
                  <a:srgbClr val="000000">
                    <a:lumMod val="75000"/>
                    <a:lumOff val="25000"/>
                  </a:srgbClr>
                </a:solidFill>
              </a:rPr>
              <a:t>,</a:t>
            </a:r>
            <a:r>
              <a:rPr lang="zh-TW" altLang="en-US" dirty="0">
                <a:solidFill>
                  <a:srgbClr val="000000">
                    <a:lumMod val="75000"/>
                    <a:lumOff val="25000"/>
                  </a:srgbClr>
                </a:solidFill>
              </a:rPr>
              <a:t>改用更有效、卻比較沒那麼習以為常的反應來應對。</a:t>
            </a:r>
            <a:endParaRPr kumimoji="0" lang="en-US" altLang="zh-TW" b="0" i="0" u="none" strike="noStrike" kern="1200" cap="none" spc="0" normalizeH="0" baseline="0" noProof="0" dirty="0">
              <a:ln>
                <a:noFill/>
              </a:ln>
              <a:solidFill>
                <a:srgbClr val="000000">
                  <a:lumMod val="75000"/>
                  <a:lumOff val="25000"/>
                </a:srgbClr>
              </a:solidFill>
              <a:effectLst/>
              <a:uLnTx/>
              <a:uFillTx/>
              <a:latin typeface="Times New Roman"/>
              <a:ea typeface="標楷體"/>
            </a:endParaRPr>
          </a:p>
          <a:p>
            <a:pPr marL="285750" lvl="0" indent="-285750">
              <a:lnSpc>
                <a:spcPct val="120000"/>
              </a:lnSpc>
              <a:spcBef>
                <a:spcPct val="0"/>
              </a:spcBef>
              <a:spcAft>
                <a:spcPts val="1000"/>
              </a:spcAft>
              <a:buFont typeface="Wingdings" panose="05000000000000000000" pitchFamily="2" charset="2"/>
              <a:buChar char="n"/>
            </a:pPr>
            <a:endParaRPr lang="en-US" altLang="zh-TW" sz="1600" dirty="0">
              <a:solidFill>
                <a:srgbClr val="000000">
                  <a:lumMod val="75000"/>
                  <a:lumOff val="25000"/>
                </a:srgbClr>
              </a:solidFill>
              <a:latin typeface="Times New Roman"/>
              <a:ea typeface="標楷體"/>
            </a:endParaRPr>
          </a:p>
          <a:p>
            <a:pPr marL="285750" lvl="0" indent="-285750">
              <a:lnSpc>
                <a:spcPct val="120000"/>
              </a:lnSpc>
              <a:spcBef>
                <a:spcPct val="0"/>
              </a:spcBef>
              <a:spcAft>
                <a:spcPts val="1000"/>
              </a:spcAft>
              <a:buFont typeface="Wingdings" panose="05000000000000000000" pitchFamily="2" charset="2"/>
              <a:buChar char="n"/>
            </a:pPr>
            <a:endParaRPr kumimoji="0" lang="en-US" altLang="zh-TW" sz="1600" b="0" i="0" u="none" strike="noStrike" kern="1200" cap="none" spc="0" normalizeH="0" baseline="0" noProof="0" dirty="0">
              <a:ln>
                <a:noFill/>
              </a:ln>
              <a:solidFill>
                <a:srgbClr val="000000">
                  <a:lumMod val="75000"/>
                  <a:lumOff val="25000"/>
                </a:srgbClr>
              </a:solidFill>
              <a:effectLst/>
              <a:uLnTx/>
              <a:uFillTx/>
              <a:latin typeface="Times New Roman"/>
              <a:ea typeface="標楷體"/>
              <a:cs typeface="+mn-cs"/>
            </a:endParaRPr>
          </a:p>
        </p:txBody>
      </p:sp>
      <p:pic>
        <p:nvPicPr>
          <p:cNvPr id="7" name="圖片 6">
            <a:extLst>
              <a:ext uri="{FF2B5EF4-FFF2-40B4-BE49-F238E27FC236}">
                <a16:creationId xmlns:a16="http://schemas.microsoft.com/office/drawing/2014/main" id="{2D0BE58A-139B-4B82-AEBE-4481C271AF63}"/>
              </a:ext>
            </a:extLst>
          </p:cNvPr>
          <p:cNvPicPr>
            <a:picLocks noChangeAspect="1"/>
          </p:cNvPicPr>
          <p:nvPr/>
        </p:nvPicPr>
        <p:blipFill>
          <a:blip r:embed="rId2"/>
          <a:stretch>
            <a:fillRect/>
          </a:stretch>
        </p:blipFill>
        <p:spPr>
          <a:xfrm>
            <a:off x="0" y="3758092"/>
            <a:ext cx="2810500" cy="2987299"/>
          </a:xfrm>
          <a:prstGeom prst="rect">
            <a:avLst/>
          </a:prstGeom>
        </p:spPr>
      </p:pic>
      <p:pic>
        <p:nvPicPr>
          <p:cNvPr id="8" name="圖片 7">
            <a:extLst>
              <a:ext uri="{FF2B5EF4-FFF2-40B4-BE49-F238E27FC236}">
                <a16:creationId xmlns:a16="http://schemas.microsoft.com/office/drawing/2014/main" id="{9D50A829-DBB6-4FFF-8535-7425FA59FDEA}"/>
              </a:ext>
            </a:extLst>
          </p:cNvPr>
          <p:cNvPicPr>
            <a:picLocks noChangeAspect="1"/>
          </p:cNvPicPr>
          <p:nvPr/>
        </p:nvPicPr>
        <p:blipFill>
          <a:blip r:embed="rId3"/>
          <a:stretch>
            <a:fillRect/>
          </a:stretch>
        </p:blipFill>
        <p:spPr>
          <a:xfrm>
            <a:off x="1192511" y="6696619"/>
            <a:ext cx="10467739" cy="97544"/>
          </a:xfrm>
          <a:prstGeom prst="rect">
            <a:avLst/>
          </a:prstGeom>
        </p:spPr>
      </p:pic>
    </p:spTree>
    <p:extLst>
      <p:ext uri="{BB962C8B-B14F-4D97-AF65-F5344CB8AC3E}">
        <p14:creationId xmlns:p14="http://schemas.microsoft.com/office/powerpoint/2010/main" val="148111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
            <a:extLst>
              <a:ext uri="{FF2B5EF4-FFF2-40B4-BE49-F238E27FC236}">
                <a16:creationId xmlns:a16="http://schemas.microsoft.com/office/drawing/2014/main" id="{7864259A-5831-4CF9-8ACF-A1B468F2F828}"/>
              </a:ext>
            </a:extLst>
          </p:cNvPr>
          <p:cNvSpPr txBox="1"/>
          <p:nvPr/>
        </p:nvSpPr>
        <p:spPr>
          <a:xfrm>
            <a:off x="921197" y="551381"/>
            <a:ext cx="7311617" cy="646331"/>
          </a:xfrm>
          <a:prstGeom prst="rect">
            <a:avLst/>
          </a:prstGeom>
          <a:noFill/>
        </p:spPr>
        <p:txBody>
          <a:bodyPr wrap="none" rtlCol="0">
            <a:spAutoFit/>
          </a:bodyPr>
          <a:lstStyle/>
          <a:p>
            <a:r>
              <a:rPr lang="zh-TW" altLang="en-US" sz="3600" b="1" dirty="0">
                <a:solidFill>
                  <a:schemeClr val="tx1">
                    <a:lumMod val="75000"/>
                    <a:lumOff val="25000"/>
                  </a:schemeClr>
                </a:solidFill>
                <a:latin typeface="+mn-ea"/>
              </a:rPr>
              <a:t>第四章</a:t>
            </a:r>
            <a:r>
              <a:rPr lang="en-US" altLang="zh-TW" sz="3600" b="1" dirty="0">
                <a:solidFill>
                  <a:schemeClr val="tx1">
                    <a:lumMod val="75000"/>
                    <a:lumOff val="25000"/>
                  </a:schemeClr>
                </a:solidFill>
                <a:latin typeface="+mn-ea"/>
              </a:rPr>
              <a:t>-</a:t>
            </a:r>
            <a:r>
              <a:rPr lang="zh-TW" altLang="en-US" sz="3600" b="1" dirty="0">
                <a:solidFill>
                  <a:schemeClr val="tx1">
                    <a:lumMod val="75000"/>
                    <a:lumOff val="25000"/>
                  </a:schemeClr>
                </a:solidFill>
                <a:latin typeface="+mn-ea"/>
              </a:rPr>
              <a:t>如何幫助孩子有更好的發展</a:t>
            </a:r>
            <a:endParaRPr lang="zh-CN" altLang="en-US" sz="3600" b="1" dirty="0">
              <a:solidFill>
                <a:schemeClr val="tx1">
                  <a:lumMod val="75000"/>
                  <a:lumOff val="25000"/>
                </a:schemeClr>
              </a:solidFill>
              <a:latin typeface="+mn-ea"/>
            </a:endParaRPr>
          </a:p>
        </p:txBody>
      </p:sp>
      <p:sp>
        <p:nvSpPr>
          <p:cNvPr id="3" name="矩形 47">
            <a:extLst>
              <a:ext uri="{FF2B5EF4-FFF2-40B4-BE49-F238E27FC236}">
                <a16:creationId xmlns:a16="http://schemas.microsoft.com/office/drawing/2014/main" id="{945D24E3-A279-41DE-91AC-391D7ABC8283}"/>
              </a:ext>
            </a:extLst>
          </p:cNvPr>
          <p:cNvSpPr>
            <a:spLocks noChangeArrowheads="1"/>
          </p:cNvSpPr>
          <p:nvPr/>
        </p:nvSpPr>
        <p:spPr bwMode="auto">
          <a:xfrm>
            <a:off x="983432" y="1317083"/>
            <a:ext cx="6804756" cy="95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TW" altLang="en-US" sz="1600" b="1" i="1" dirty="0">
                <a:solidFill>
                  <a:schemeClr val="tx1">
                    <a:lumMod val="75000"/>
                    <a:lumOff val="25000"/>
                  </a:schemeClr>
                </a:solidFill>
              </a:rPr>
              <a:t>「學業成就不再是成功的唯一指標」</a:t>
            </a:r>
            <a:endParaRPr lang="en-US" altLang="zh-TW" sz="1600" b="1" i="1" dirty="0">
              <a:solidFill>
                <a:schemeClr val="tx1">
                  <a:lumMod val="75000"/>
                  <a:lumOff val="25000"/>
                </a:schemeClr>
              </a:solidFill>
            </a:endParaRPr>
          </a:p>
          <a:p>
            <a:pPr>
              <a:lnSpc>
                <a:spcPct val="120000"/>
              </a:lnSpc>
              <a:spcBef>
                <a:spcPct val="0"/>
              </a:spcBef>
              <a:buNone/>
            </a:pPr>
            <a:r>
              <a:rPr lang="zh-TW" altLang="en-US" sz="1600" b="1" i="1" dirty="0">
                <a:solidFill>
                  <a:schemeClr val="tx1">
                    <a:lumMod val="75000"/>
                    <a:lumOff val="25000"/>
                  </a:schemeClr>
                </a:solidFill>
              </a:rPr>
              <a:t>「成功不是打敗別人，而是超越自己」</a:t>
            </a:r>
            <a:endParaRPr lang="en-US" altLang="zh-TW" sz="1600" b="1" i="1" dirty="0">
              <a:solidFill>
                <a:schemeClr val="tx1">
                  <a:lumMod val="75000"/>
                  <a:lumOff val="25000"/>
                </a:schemeClr>
              </a:solidFill>
            </a:endParaRPr>
          </a:p>
          <a:p>
            <a:pPr>
              <a:lnSpc>
                <a:spcPct val="120000"/>
              </a:lnSpc>
              <a:spcBef>
                <a:spcPct val="0"/>
              </a:spcBef>
              <a:buNone/>
            </a:pPr>
            <a:r>
              <a:rPr lang="zh-TW" altLang="en-US" sz="1600" b="1" i="1" dirty="0">
                <a:solidFill>
                  <a:schemeClr val="tx1">
                    <a:lumMod val="75000"/>
                    <a:lumOff val="25000"/>
                  </a:schemeClr>
                </a:solidFill>
              </a:rPr>
              <a:t>「</a:t>
            </a:r>
            <a:r>
              <a:rPr lang="zh-TW" altLang="en-US" sz="1600" b="1" i="1" dirty="0">
                <a:solidFill>
                  <a:srgbClr val="FF0000"/>
                </a:solidFill>
              </a:rPr>
              <a:t>恆毅力</a:t>
            </a:r>
            <a:r>
              <a:rPr lang="zh-TW" altLang="en-US" sz="1600" b="1" i="1" dirty="0">
                <a:solidFill>
                  <a:schemeClr val="tx1">
                    <a:lumMod val="75000"/>
                    <a:lumOff val="25000"/>
                  </a:schemeClr>
                </a:solidFill>
              </a:rPr>
              <a:t>、</a:t>
            </a:r>
            <a:r>
              <a:rPr lang="zh-TW" altLang="en-US" sz="1600" b="1" i="1" dirty="0">
                <a:solidFill>
                  <a:srgbClr val="FF0000"/>
                </a:solidFill>
              </a:rPr>
              <a:t>自信心</a:t>
            </a:r>
            <a:r>
              <a:rPr lang="zh-TW" altLang="en-US" sz="1600" b="1" i="1" dirty="0">
                <a:solidFill>
                  <a:schemeClr val="tx1">
                    <a:lumMod val="75000"/>
                    <a:lumOff val="25000"/>
                  </a:schemeClr>
                </a:solidFill>
              </a:rPr>
              <a:t>、</a:t>
            </a:r>
            <a:r>
              <a:rPr lang="zh-TW" altLang="en-US" sz="1600" b="1" i="1" dirty="0">
                <a:solidFill>
                  <a:srgbClr val="FF0000"/>
                </a:solidFill>
              </a:rPr>
              <a:t>正向動機</a:t>
            </a:r>
            <a:r>
              <a:rPr lang="zh-TW" altLang="en-US" sz="1600" b="1" i="1" dirty="0">
                <a:solidFill>
                  <a:schemeClr val="tx1">
                    <a:lumMod val="75000"/>
                    <a:lumOff val="25000"/>
                  </a:schemeClr>
                </a:solidFill>
              </a:rPr>
              <a:t>，才是幫助孩子實現自我的關鍵能力」</a:t>
            </a:r>
            <a:endParaRPr lang="en-US" altLang="zh-CN" sz="1600" b="1" i="1" dirty="0">
              <a:solidFill>
                <a:schemeClr val="tx1">
                  <a:lumMod val="75000"/>
                  <a:lumOff val="25000"/>
                </a:schemeClr>
              </a:solidFill>
            </a:endParaRPr>
          </a:p>
        </p:txBody>
      </p:sp>
      <p:sp>
        <p:nvSpPr>
          <p:cNvPr id="4" name="文本框 124">
            <a:extLst>
              <a:ext uri="{FF2B5EF4-FFF2-40B4-BE49-F238E27FC236}">
                <a16:creationId xmlns:a16="http://schemas.microsoft.com/office/drawing/2014/main" id="{8CCCBB73-E7D7-48A4-B58E-CE63D86010D1}"/>
              </a:ext>
            </a:extLst>
          </p:cNvPr>
          <p:cNvSpPr txBox="1"/>
          <p:nvPr/>
        </p:nvSpPr>
        <p:spPr>
          <a:xfrm>
            <a:off x="919642" y="2390169"/>
            <a:ext cx="6328486" cy="3696974"/>
          </a:xfrm>
          <a:prstGeom prst="rect">
            <a:avLst/>
          </a:prstGeom>
          <a:noFill/>
        </p:spPr>
        <p:txBody>
          <a:bodyPr wrap="square" rtlCol="0">
            <a:spAutoFit/>
          </a:bodyPr>
          <a:lstStyle/>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父母的焦慮</a:t>
            </a:r>
            <a:r>
              <a:rPr lang="en-US" altLang="zh-TW" dirty="0">
                <a:solidFill>
                  <a:schemeClr val="tx1">
                    <a:lumMod val="75000"/>
                    <a:lumOff val="25000"/>
                  </a:schemeClr>
                </a:solidFill>
              </a:rPr>
              <a:t>:</a:t>
            </a:r>
            <a:r>
              <a:rPr lang="zh-TW" altLang="en-US" dirty="0">
                <a:solidFill>
                  <a:schemeClr val="tx1">
                    <a:lumMod val="75000"/>
                    <a:lumOff val="25000"/>
                  </a:schemeClr>
                </a:solidFill>
              </a:rPr>
              <a:t>認知論、提早學習</a:t>
            </a:r>
            <a:endParaRPr lang="en-US" altLang="zh-TW"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關於兒童發展最新研究</a:t>
            </a:r>
            <a:r>
              <a:rPr lang="en-US" altLang="zh-TW" dirty="0">
                <a:solidFill>
                  <a:schemeClr val="tx1">
                    <a:lumMod val="75000"/>
                    <a:lumOff val="25000"/>
                  </a:schemeClr>
                </a:solidFill>
              </a:rPr>
              <a:t>:</a:t>
            </a:r>
            <a:r>
              <a:rPr lang="zh-TW" altLang="en-US" dirty="0">
                <a:solidFill>
                  <a:schemeClr val="tx1">
                    <a:lumMod val="75000"/>
                    <a:lumOff val="25000"/>
                  </a:schemeClr>
                </a:solidFill>
              </a:rPr>
              <a:t>要有好的</a:t>
            </a:r>
            <a:r>
              <a:rPr lang="zh-TW" altLang="en-US" dirty="0">
                <a:solidFill>
                  <a:srgbClr val="FF0000"/>
                </a:solidFill>
              </a:rPr>
              <a:t>人格特質</a:t>
            </a:r>
            <a:r>
              <a:rPr lang="zh-TW" altLang="en-US" dirty="0">
                <a:solidFill>
                  <a:schemeClr val="tx1">
                    <a:lumMod val="75000"/>
                    <a:lumOff val="25000"/>
                  </a:schemeClr>
                </a:solidFill>
              </a:rPr>
              <a:t>而非認知技能</a:t>
            </a:r>
            <a:endParaRPr lang="en-US" altLang="zh-TW"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諾貝爾經濟獎得主赫克曼關注</a:t>
            </a:r>
            <a:r>
              <a:rPr lang="en-US" altLang="zh-TW" dirty="0">
                <a:solidFill>
                  <a:schemeClr val="tx1">
                    <a:lumMod val="75000"/>
                    <a:lumOff val="25000"/>
                  </a:schemeClr>
                </a:solidFill>
              </a:rPr>
              <a:t>:</a:t>
            </a:r>
            <a:r>
              <a:rPr lang="zh-TW" altLang="en-US" dirty="0">
                <a:solidFill>
                  <a:schemeClr val="tx1">
                    <a:lumMod val="75000"/>
                    <a:lumOff val="25000"/>
                  </a:schemeClr>
                </a:solidFill>
              </a:rPr>
              <a:t>因為有好的</a:t>
            </a:r>
            <a:r>
              <a:rPr lang="zh-TW" altLang="en-US" dirty="0">
                <a:solidFill>
                  <a:srgbClr val="FF0000"/>
                </a:solidFill>
              </a:rPr>
              <a:t>人格特質</a:t>
            </a:r>
            <a:r>
              <a:rPr lang="zh-TW" altLang="en-US" dirty="0">
                <a:solidFill>
                  <a:schemeClr val="tx1">
                    <a:lumMod val="75000"/>
                    <a:lumOff val="25000"/>
                  </a:schemeClr>
                </a:solidFill>
              </a:rPr>
              <a:t>做什麼都有成就</a:t>
            </a:r>
            <a:endParaRPr lang="en-US" altLang="zh-TW"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人生方向的真正主宰</a:t>
            </a:r>
            <a:r>
              <a:rPr lang="en-US" altLang="zh-TW" dirty="0">
                <a:solidFill>
                  <a:schemeClr val="tx1">
                    <a:lumMod val="75000"/>
                    <a:lumOff val="25000"/>
                  </a:schemeClr>
                </a:solidFill>
              </a:rPr>
              <a:t>:</a:t>
            </a:r>
            <a:r>
              <a:rPr lang="zh-TW" altLang="en-US" dirty="0">
                <a:solidFill>
                  <a:schemeClr val="tx1">
                    <a:lumMod val="75000"/>
                    <a:lumOff val="25000"/>
                  </a:schemeClr>
                </a:solidFill>
              </a:rPr>
              <a:t>人生不等於成績，</a:t>
            </a:r>
            <a:r>
              <a:rPr lang="en-US" altLang="zh-TW" dirty="0">
                <a:solidFill>
                  <a:schemeClr val="tx1">
                    <a:lumMod val="75000"/>
                    <a:lumOff val="25000"/>
                  </a:schemeClr>
                </a:solidFill>
              </a:rPr>
              <a:t>GED</a:t>
            </a:r>
            <a:r>
              <a:rPr lang="zh-TW" altLang="en-US" dirty="0">
                <a:solidFill>
                  <a:schemeClr val="tx1">
                    <a:lumMod val="75000"/>
                    <a:lumOff val="25000"/>
                  </a:schemeClr>
                </a:solidFill>
              </a:rPr>
              <a:t>考試只是認知能力的評量，人生的主宰是</a:t>
            </a:r>
            <a:r>
              <a:rPr lang="zh-TW" altLang="en-US" dirty="0">
                <a:solidFill>
                  <a:srgbClr val="FF0000"/>
                </a:solidFill>
              </a:rPr>
              <a:t>人格特質</a:t>
            </a:r>
            <a:endParaRPr lang="en-US" altLang="zh-TW" dirty="0">
              <a:solidFill>
                <a:srgbClr val="FF0000"/>
              </a:solidFill>
            </a:endParaRPr>
          </a:p>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對孩子真正重要的</a:t>
            </a:r>
            <a:r>
              <a:rPr lang="zh-TW" altLang="en-US" dirty="0">
                <a:solidFill>
                  <a:srgbClr val="FF0000"/>
                </a:solidFill>
              </a:rPr>
              <a:t>人格特質</a:t>
            </a:r>
            <a:r>
              <a:rPr lang="en-US" altLang="zh-TW" dirty="0">
                <a:solidFill>
                  <a:schemeClr val="tx1">
                    <a:lumMod val="75000"/>
                    <a:lumOff val="25000"/>
                  </a:schemeClr>
                </a:solidFill>
              </a:rPr>
              <a:t>:</a:t>
            </a:r>
            <a:r>
              <a:rPr lang="zh-TW" altLang="en-US" dirty="0">
                <a:solidFill>
                  <a:schemeClr val="tx1">
                    <a:lumMod val="75000"/>
                    <a:lumOff val="25000"/>
                  </a:schemeClr>
                </a:solidFill>
              </a:rPr>
              <a:t>好奇心</a:t>
            </a:r>
            <a:endParaRPr lang="en-US" altLang="zh-TW"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哪些孩子會成功</a:t>
            </a:r>
            <a:r>
              <a:rPr lang="en-US" altLang="zh-TW" dirty="0">
                <a:solidFill>
                  <a:schemeClr val="tx1">
                    <a:lumMod val="75000"/>
                    <a:lumOff val="25000"/>
                  </a:schemeClr>
                </a:solidFill>
              </a:rPr>
              <a:t>:</a:t>
            </a:r>
            <a:r>
              <a:rPr lang="zh-TW" altLang="en-US" dirty="0">
                <a:solidFill>
                  <a:schemeClr val="tx1">
                    <a:lumMod val="75000"/>
                    <a:lumOff val="25000"/>
                  </a:schemeClr>
                </a:solidFill>
              </a:rPr>
              <a:t>人生道路的轉彎處，只要</a:t>
            </a:r>
            <a:r>
              <a:rPr lang="zh-TW" altLang="en-US" dirty="0">
                <a:solidFill>
                  <a:srgbClr val="FF0000"/>
                </a:solidFill>
              </a:rPr>
              <a:t>願意改變</a:t>
            </a:r>
            <a:r>
              <a:rPr lang="zh-TW" altLang="en-US" dirty="0">
                <a:solidFill>
                  <a:schemeClr val="tx1">
                    <a:lumMod val="75000"/>
                    <a:lumOff val="25000"/>
                  </a:schemeClr>
                </a:solidFill>
              </a:rPr>
              <a:t>人生大有可能</a:t>
            </a:r>
            <a:endParaRPr lang="en-US" altLang="zh-TW" dirty="0">
              <a:solidFill>
                <a:schemeClr val="tx1">
                  <a:lumMod val="75000"/>
                  <a:lumOff val="25000"/>
                </a:schemeClr>
              </a:solidFill>
            </a:endParaRPr>
          </a:p>
        </p:txBody>
      </p:sp>
      <p:pic>
        <p:nvPicPr>
          <p:cNvPr id="5" name="图片 3">
            <a:extLst>
              <a:ext uri="{FF2B5EF4-FFF2-40B4-BE49-F238E27FC236}">
                <a16:creationId xmlns:a16="http://schemas.microsoft.com/office/drawing/2014/main" id="{2EFB4930-E368-4CCE-BB9B-278A10EA248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rot="4520285">
            <a:off x="7766120" y="3676752"/>
            <a:ext cx="6827381" cy="1473736"/>
          </a:xfrm>
          <a:prstGeom prst="rect">
            <a:avLst/>
          </a:prstGeom>
          <a:effectLst>
            <a:outerShdw blurRad="342900" dist="444500" dir="8400000" algn="tl" rotWithShape="0">
              <a:prstClr val="black">
                <a:alpha val="40000"/>
              </a:prstClr>
            </a:outerShdw>
          </a:effectLst>
        </p:spPr>
      </p:pic>
      <p:pic>
        <p:nvPicPr>
          <p:cNvPr id="6" name="图片 1">
            <a:extLst>
              <a:ext uri="{FF2B5EF4-FFF2-40B4-BE49-F238E27FC236}">
                <a16:creationId xmlns:a16="http://schemas.microsoft.com/office/drawing/2014/main" id="{577E7D42-B330-4EE0-A751-F27BA6CE048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062488" y="1688915"/>
            <a:ext cx="4477685" cy="2552827"/>
          </a:xfrm>
          <a:prstGeom prst="rect">
            <a:avLst/>
          </a:prstGeom>
        </p:spPr>
      </p:pic>
    </p:spTree>
    <p:extLst>
      <p:ext uri="{BB962C8B-B14F-4D97-AF65-F5344CB8AC3E}">
        <p14:creationId xmlns:p14="http://schemas.microsoft.com/office/powerpoint/2010/main" val="198559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1000" fill="hold"/>
                                        <p:tgtEl>
                                          <p:spTgt spid="5"/>
                                        </p:tgtEl>
                                        <p:attrNameLst>
                                          <p:attrName>ppt_x</p:attrName>
                                        </p:attrNameLst>
                                      </p:cBhvr>
                                      <p:tavLst>
                                        <p:tav tm="0">
                                          <p:val>
                                            <p:strVal val="0-#ppt_w/2"/>
                                          </p:val>
                                        </p:tav>
                                        <p:tav tm="100000">
                                          <p:val>
                                            <p:strVal val="#ppt_x"/>
                                          </p:val>
                                        </p:tav>
                                      </p:tavLst>
                                    </p:anim>
                                    <p:anim calcmode="lin" valueType="num">
                                      <p:cBhvr additive="base">
                                        <p:cTn id="21" dur="1000" fill="hold"/>
                                        <p:tgtEl>
                                          <p:spTgt spid="5"/>
                                        </p:tgtEl>
                                        <p:attrNameLst>
                                          <p:attrName>ppt_y</p:attrName>
                                        </p:attrNameLst>
                                      </p:cBhvr>
                                      <p:tavLst>
                                        <p:tav tm="0">
                                          <p:val>
                                            <p:strVal val="#ppt_y"/>
                                          </p:val>
                                        </p:tav>
                                        <p:tav tm="100000">
                                          <p:val>
                                            <p:strVal val="#ppt_y"/>
                                          </p:val>
                                        </p:tav>
                                      </p:tavLst>
                                    </p:anim>
                                  </p:childTnLst>
                                </p:cTn>
                              </p:par>
                              <p:par>
                                <p:cTn id="22" presetID="2" presetClass="entr" presetSubtype="8" decel="100000" fill="hold" nodeType="withEffect">
                                  <p:stCondLst>
                                    <p:cond delay="8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0-#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637433" y="1081388"/>
            <a:ext cx="3574031" cy="5587972"/>
          </a:xfrm>
          <a:prstGeom prst="rect">
            <a:avLst/>
          </a:prstGeom>
        </p:spPr>
      </p:pic>
      <p:pic>
        <p:nvPicPr>
          <p:cNvPr id="4" name="图片 3"/>
          <p:cNvPicPr>
            <a:picLocks noChangeAspect="1"/>
          </p:cNvPicPr>
          <p:nvPr/>
        </p:nvPicPr>
        <p:blipFill rotWithShape="1">
          <a:blip r:embed="rId5" cstate="print">
            <a:extLst>
              <a:ext uri="{28A0092B-C50C-407E-A947-70E740481C1C}">
                <a14:useLocalDpi xmlns:a14="http://schemas.microsoft.com/office/drawing/2010/main"/>
              </a:ext>
            </a:extLst>
          </a:blip>
          <a:srcRect l="1" r="33"/>
          <a:stretch/>
        </p:blipFill>
        <p:spPr>
          <a:xfrm rot="18762690">
            <a:off x="8936427" y="-1545476"/>
            <a:ext cx="7057823" cy="5253727"/>
          </a:xfrm>
          <a:prstGeom prst="rect">
            <a:avLst/>
          </a:prstGeom>
          <a:effectLst>
            <a:outerShdw blurRad="241300" dist="330200" dir="2700000" algn="tl" rotWithShape="0">
              <a:prstClr val="black">
                <a:alpha val="40000"/>
              </a:prstClr>
            </a:outerShdw>
          </a:effectLst>
        </p:spPr>
      </p:pic>
      <p:sp>
        <p:nvSpPr>
          <p:cNvPr id="5" name="文本框 4"/>
          <p:cNvSpPr txBox="1"/>
          <p:nvPr/>
        </p:nvSpPr>
        <p:spPr>
          <a:xfrm>
            <a:off x="921197" y="551381"/>
            <a:ext cx="4541628" cy="646331"/>
          </a:xfrm>
          <a:prstGeom prst="rect">
            <a:avLst/>
          </a:prstGeom>
          <a:noFill/>
        </p:spPr>
        <p:txBody>
          <a:bodyPr wrap="none" rtlCol="0">
            <a:spAutoFit/>
          </a:bodyPr>
          <a:lstStyle/>
          <a:p>
            <a:r>
              <a:rPr lang="zh-TW" altLang="en-US" sz="3600" b="1" dirty="0">
                <a:solidFill>
                  <a:schemeClr val="tx1">
                    <a:lumMod val="75000"/>
                    <a:lumOff val="25000"/>
                  </a:schemeClr>
                </a:solidFill>
                <a:latin typeface="+mn-ea"/>
              </a:rPr>
              <a:t>第五章</a:t>
            </a:r>
            <a:r>
              <a:rPr lang="en-US" altLang="zh-TW" sz="3600" b="1" dirty="0">
                <a:solidFill>
                  <a:schemeClr val="tx1">
                    <a:lumMod val="75000"/>
                    <a:lumOff val="25000"/>
                  </a:schemeClr>
                </a:solidFill>
                <a:latin typeface="+mn-ea"/>
              </a:rPr>
              <a:t>-</a:t>
            </a:r>
            <a:r>
              <a:rPr lang="zh-TW" altLang="en-US" sz="3600" b="1" dirty="0">
                <a:solidFill>
                  <a:schemeClr val="tx1">
                    <a:lumMod val="75000"/>
                    <a:lumOff val="25000"/>
                  </a:schemeClr>
                </a:solidFill>
                <a:latin typeface="+mn-ea"/>
              </a:rPr>
              <a:t>更美好的未來</a:t>
            </a:r>
            <a:endParaRPr lang="zh-CN" altLang="en-US" sz="3600" b="1" dirty="0">
              <a:solidFill>
                <a:schemeClr val="tx1">
                  <a:lumMod val="75000"/>
                  <a:lumOff val="25000"/>
                </a:schemeClr>
              </a:solidFill>
              <a:latin typeface="+mn-ea"/>
            </a:endParaRPr>
          </a:p>
        </p:txBody>
      </p:sp>
      <p:sp>
        <p:nvSpPr>
          <p:cNvPr id="6" name="矩形 47"/>
          <p:cNvSpPr>
            <a:spLocks noChangeArrowheads="1"/>
          </p:cNvSpPr>
          <p:nvPr/>
        </p:nvSpPr>
        <p:spPr bwMode="auto">
          <a:xfrm>
            <a:off x="983432" y="1317083"/>
            <a:ext cx="6120680" cy="95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TW" altLang="en-US" sz="1600" b="1" i="1" dirty="0">
                <a:solidFill>
                  <a:schemeClr val="tx1">
                    <a:lumMod val="75000"/>
                    <a:lumOff val="25000"/>
                  </a:schemeClr>
                </a:solidFill>
              </a:rPr>
              <a:t>「失敗的風險是通往成功的基石」</a:t>
            </a:r>
            <a:endParaRPr lang="en-US" altLang="zh-TW" sz="1600" b="1" i="1" dirty="0">
              <a:solidFill>
                <a:schemeClr val="tx1">
                  <a:lumMod val="75000"/>
                  <a:lumOff val="25000"/>
                </a:schemeClr>
              </a:solidFill>
            </a:endParaRPr>
          </a:p>
          <a:p>
            <a:pPr>
              <a:lnSpc>
                <a:spcPct val="120000"/>
              </a:lnSpc>
              <a:spcBef>
                <a:spcPct val="0"/>
              </a:spcBef>
              <a:buNone/>
            </a:pPr>
            <a:r>
              <a:rPr lang="zh-TW" altLang="en-US" sz="1600" b="1" i="1" dirty="0">
                <a:solidFill>
                  <a:schemeClr val="tx1">
                    <a:lumMod val="75000"/>
                    <a:lumOff val="25000"/>
                  </a:schemeClr>
                </a:solidFill>
              </a:rPr>
              <a:t>「若真心期盼孩子成功，做父母就得先讓他失敗，學習面對失敗」</a:t>
            </a:r>
            <a:endParaRPr lang="en-US" altLang="zh-TW" sz="1600" b="1" i="1" dirty="0">
              <a:solidFill>
                <a:schemeClr val="tx1">
                  <a:lumMod val="75000"/>
                  <a:lumOff val="25000"/>
                </a:schemeClr>
              </a:solidFill>
            </a:endParaRPr>
          </a:p>
          <a:p>
            <a:pPr>
              <a:lnSpc>
                <a:spcPct val="120000"/>
              </a:lnSpc>
              <a:spcBef>
                <a:spcPct val="0"/>
              </a:spcBef>
              <a:buNone/>
            </a:pPr>
            <a:r>
              <a:rPr lang="zh-TW" altLang="en-US" sz="1600" b="1" i="1" dirty="0">
                <a:solidFill>
                  <a:schemeClr val="tx1">
                    <a:lumMod val="75000"/>
                    <a:lumOff val="25000"/>
                  </a:schemeClr>
                </a:solidFill>
              </a:rPr>
              <a:t>「</a:t>
            </a:r>
            <a:r>
              <a:rPr lang="zh-TW" altLang="en-US" sz="1600" b="1" i="1" dirty="0">
                <a:solidFill>
                  <a:srgbClr val="FF0000"/>
                </a:solidFill>
              </a:rPr>
              <a:t>人格特質</a:t>
            </a:r>
            <a:r>
              <a:rPr lang="zh-TW" altLang="en-US" sz="1600" b="1" i="1" dirty="0">
                <a:solidFill>
                  <a:schemeClr val="tx1">
                    <a:lumMod val="75000"/>
                    <a:lumOff val="25000"/>
                  </a:schemeClr>
                </a:solidFill>
              </a:rPr>
              <a:t>是最有效的人生逆轉武器」</a:t>
            </a:r>
            <a:endParaRPr lang="en-US" altLang="zh-CN" sz="1600" b="1" i="1" dirty="0">
              <a:solidFill>
                <a:schemeClr val="tx1">
                  <a:lumMod val="75000"/>
                  <a:lumOff val="25000"/>
                </a:schemeClr>
              </a:solidFill>
            </a:endParaRPr>
          </a:p>
        </p:txBody>
      </p:sp>
      <p:sp>
        <p:nvSpPr>
          <p:cNvPr id="125" name="文本框 124"/>
          <p:cNvSpPr txBox="1"/>
          <p:nvPr/>
        </p:nvSpPr>
        <p:spPr>
          <a:xfrm>
            <a:off x="919642" y="2390169"/>
            <a:ext cx="5076564" cy="2979855"/>
          </a:xfrm>
          <a:prstGeom prst="rect">
            <a:avLst/>
          </a:prstGeom>
          <a:noFill/>
        </p:spPr>
        <p:txBody>
          <a:bodyPr wrap="square" rtlCol="0">
            <a:spAutoFit/>
          </a:bodyPr>
          <a:lstStyle/>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「我知道上學，教育不過是一場遊戲，就老實說吧，我很會上學，我知道規則是甚麼，我知道怎麼做完該做的功課，我還知道考試的必勝攻略，不過我們的玩膩了」</a:t>
            </a:r>
            <a:endParaRPr lang="en-US" altLang="zh-TW"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不做直升機父母，學做老鼠媽媽。</a:t>
            </a:r>
            <a:endParaRPr lang="en-US" altLang="zh-TW" dirty="0">
              <a:solidFill>
                <a:schemeClr val="tx1">
                  <a:lumMod val="75000"/>
                  <a:lumOff val="25000"/>
                </a:schemeClr>
              </a:solidFill>
            </a:endParaRPr>
          </a:p>
          <a:p>
            <a:pPr marL="285750" indent="-285750">
              <a:lnSpc>
                <a:spcPct val="120000"/>
              </a:lnSpc>
              <a:spcBef>
                <a:spcPct val="0"/>
              </a:spcBef>
              <a:spcAft>
                <a:spcPts val="1000"/>
              </a:spcAft>
              <a:buFont typeface="Wingdings" panose="05000000000000000000" pitchFamily="2" charset="2"/>
              <a:buChar char="n"/>
            </a:pPr>
            <a:r>
              <a:rPr lang="zh-TW" altLang="en-US" dirty="0">
                <a:solidFill>
                  <a:schemeClr val="tx1">
                    <a:lumMod val="75000"/>
                    <a:lumOff val="25000"/>
                  </a:schemeClr>
                </a:solidFill>
              </a:rPr>
              <a:t>除非貧困子弟能發憤圖強，設法培育出讓自己成功的品格，否則這個社會大眾能給貧窮的人所做的真的不多。</a:t>
            </a:r>
            <a:endParaRPr lang="zh-CN" altLang="zh-CN" dirty="0">
              <a:solidFill>
                <a:schemeClr val="tx1">
                  <a:lumMod val="75000"/>
                  <a:lumOff val="25000"/>
                </a:schemeClr>
              </a:solidFill>
            </a:endParaRPr>
          </a:p>
        </p:txBody>
      </p:sp>
      <p:sp>
        <p:nvSpPr>
          <p:cNvPr id="7" name="任意多边形 6"/>
          <p:cNvSpPr/>
          <p:nvPr/>
        </p:nvSpPr>
        <p:spPr>
          <a:xfrm>
            <a:off x="990600" y="6557156"/>
            <a:ext cx="10458450" cy="76200"/>
          </a:xfrm>
          <a:custGeom>
            <a:avLst/>
            <a:gdLst>
              <a:gd name="connsiteX0" fmla="*/ 0 w 10458450"/>
              <a:gd name="connsiteY0" fmla="*/ 76200 h 76200"/>
              <a:gd name="connsiteX1" fmla="*/ 95250 w 10458450"/>
              <a:gd name="connsiteY1" fmla="*/ 38100 h 76200"/>
              <a:gd name="connsiteX2" fmla="*/ 400050 w 10458450"/>
              <a:gd name="connsiteY2" fmla="*/ 0 h 76200"/>
              <a:gd name="connsiteX3" fmla="*/ 1771650 w 10458450"/>
              <a:gd name="connsiteY3" fmla="*/ 19050 h 76200"/>
              <a:gd name="connsiteX4" fmla="*/ 2038350 w 10458450"/>
              <a:gd name="connsiteY4" fmla="*/ 38100 h 76200"/>
              <a:gd name="connsiteX5" fmla="*/ 10458450 w 10458450"/>
              <a:gd name="connsiteY5" fmla="*/ 5715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58450" h="76200">
                <a:moveTo>
                  <a:pt x="0" y="76200"/>
                </a:moveTo>
                <a:cubicBezTo>
                  <a:pt x="31750" y="63500"/>
                  <a:pt x="61658" y="44498"/>
                  <a:pt x="95250" y="38100"/>
                </a:cubicBezTo>
                <a:cubicBezTo>
                  <a:pt x="195832" y="18941"/>
                  <a:pt x="400050" y="0"/>
                  <a:pt x="400050" y="0"/>
                </a:cubicBezTo>
                <a:lnTo>
                  <a:pt x="1771650" y="19050"/>
                </a:lnTo>
                <a:cubicBezTo>
                  <a:pt x="1860752" y="21122"/>
                  <a:pt x="1949229" y="37126"/>
                  <a:pt x="2038350" y="38100"/>
                </a:cubicBezTo>
                <a:lnTo>
                  <a:pt x="10458450" y="57150"/>
                </a:lnTo>
              </a:path>
            </a:pathLst>
          </a:custGeom>
          <a:no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050879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1000"/>
                            </p:stCondLst>
                            <p:childTnLst>
                              <p:par>
                                <p:cTn id="14" presetID="2" presetClass="entr" presetSubtype="3"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1+#ppt_w/2"/>
                                          </p:val>
                                        </p:tav>
                                        <p:tav tm="100000">
                                          <p:val>
                                            <p:strVal val="#ppt_x"/>
                                          </p:val>
                                        </p:tav>
                                      </p:tavLst>
                                    </p:anim>
                                    <p:anim calcmode="lin" valueType="num">
                                      <p:cBhvr additive="base">
                                        <p:cTn id="17" dur="500" fill="hold"/>
                                        <p:tgtEl>
                                          <p:spTgt spid="4"/>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2" presetClass="entr" presetSubtype="4"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1000"/>
                                        <p:tgtEl>
                                          <p:spTgt spid="2"/>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par>
                          <p:cTn id="26" fill="hold">
                            <p:stCondLst>
                              <p:cond delay="3000"/>
                            </p:stCondLst>
                            <p:childTnLst>
                              <p:par>
                                <p:cTn id="27" presetID="52" presetClass="entr" presetSubtype="0" fill="hold" grpId="0" nodeType="afterEffect">
                                  <p:stCondLst>
                                    <p:cond delay="0"/>
                                  </p:stCondLst>
                                  <p:childTnLst>
                                    <p:set>
                                      <p:cBhvr>
                                        <p:cTn id="28" dur="1" fill="hold">
                                          <p:stCondLst>
                                            <p:cond delay="0"/>
                                          </p:stCondLst>
                                        </p:cTn>
                                        <p:tgtEl>
                                          <p:spTgt spid="125">
                                            <p:txEl>
                                              <p:pRg st="0" end="0"/>
                                            </p:txEl>
                                          </p:spTgt>
                                        </p:tgtEl>
                                        <p:attrNameLst>
                                          <p:attrName>style.visibility</p:attrName>
                                        </p:attrNameLst>
                                      </p:cBhvr>
                                      <p:to>
                                        <p:strVal val="visible"/>
                                      </p:to>
                                    </p:set>
                                    <p:animScale>
                                      <p:cBhvr>
                                        <p:cTn id="29" dur="750" decel="50000" fill="hold">
                                          <p:stCondLst>
                                            <p:cond delay="0"/>
                                          </p:stCondLst>
                                        </p:cTn>
                                        <p:tgtEl>
                                          <p:spTgt spid="12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750" decel="50000" fill="hold">
                                          <p:stCondLst>
                                            <p:cond delay="0"/>
                                          </p:stCondLst>
                                        </p:cTn>
                                        <p:tgtEl>
                                          <p:spTgt spid="125">
                                            <p:txEl>
                                              <p:pRg st="0" end="0"/>
                                            </p:txEl>
                                          </p:spTgt>
                                        </p:tgtEl>
                                        <p:attrNameLst>
                                          <p:attrName>ppt_x</p:attrName>
                                          <p:attrName>ppt_y</p:attrName>
                                        </p:attrNameLst>
                                      </p:cBhvr>
                                    </p:animMotion>
                                    <p:animEffect transition="in" filter="fade">
                                      <p:cBhvr>
                                        <p:cTn id="31" dur="750"/>
                                        <p:tgtEl>
                                          <p:spTgt spid="125">
                                            <p:txEl>
                                              <p:pRg st="0" end="0"/>
                                            </p:txEl>
                                          </p:spTgt>
                                        </p:tgtEl>
                                      </p:cBhvr>
                                    </p:animEffect>
                                  </p:childTnLst>
                                </p:cTn>
                              </p:par>
                            </p:childTnLst>
                          </p:cTn>
                        </p:par>
                        <p:par>
                          <p:cTn id="32" fill="hold">
                            <p:stCondLst>
                              <p:cond delay="3750"/>
                            </p:stCondLst>
                            <p:childTnLst>
                              <p:par>
                                <p:cTn id="33" presetID="52" presetClass="entr" presetSubtype="0" fill="hold" grpId="0" nodeType="afterEffect">
                                  <p:stCondLst>
                                    <p:cond delay="0"/>
                                  </p:stCondLst>
                                  <p:childTnLst>
                                    <p:set>
                                      <p:cBhvr>
                                        <p:cTn id="34" dur="1" fill="hold">
                                          <p:stCondLst>
                                            <p:cond delay="0"/>
                                          </p:stCondLst>
                                        </p:cTn>
                                        <p:tgtEl>
                                          <p:spTgt spid="125">
                                            <p:txEl>
                                              <p:pRg st="1" end="1"/>
                                            </p:txEl>
                                          </p:spTgt>
                                        </p:tgtEl>
                                        <p:attrNameLst>
                                          <p:attrName>style.visibility</p:attrName>
                                        </p:attrNameLst>
                                      </p:cBhvr>
                                      <p:to>
                                        <p:strVal val="visible"/>
                                      </p:to>
                                    </p:set>
                                    <p:animScale>
                                      <p:cBhvr>
                                        <p:cTn id="35" dur="750" decel="50000" fill="hold">
                                          <p:stCondLst>
                                            <p:cond delay="0"/>
                                          </p:stCondLst>
                                        </p:cTn>
                                        <p:tgtEl>
                                          <p:spTgt spid="125">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750" decel="50000" fill="hold">
                                          <p:stCondLst>
                                            <p:cond delay="0"/>
                                          </p:stCondLst>
                                        </p:cTn>
                                        <p:tgtEl>
                                          <p:spTgt spid="125">
                                            <p:txEl>
                                              <p:pRg st="1" end="1"/>
                                            </p:txEl>
                                          </p:spTgt>
                                        </p:tgtEl>
                                        <p:attrNameLst>
                                          <p:attrName>ppt_x</p:attrName>
                                          <p:attrName>ppt_y</p:attrName>
                                        </p:attrNameLst>
                                      </p:cBhvr>
                                    </p:animMotion>
                                    <p:animEffect transition="in" filter="fade">
                                      <p:cBhvr>
                                        <p:cTn id="37" dur="750"/>
                                        <p:tgtEl>
                                          <p:spTgt spid="12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5" grpId="0" uiExpand="1"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04730" y="4427731"/>
            <a:ext cx="9607994" cy="3780420"/>
          </a:xfrm>
          <a:prstGeom prst="rect">
            <a:avLst/>
          </a:prstGeom>
          <a:effectLst>
            <a:outerShdw blurRad="571500" dist="431800" dir="4800000" algn="tl" rotWithShape="0">
              <a:prstClr val="black">
                <a:alpha val="45000"/>
              </a:prstClr>
            </a:outerShdw>
          </a:effectLst>
        </p:spPr>
      </p:pic>
      <p:sp>
        <p:nvSpPr>
          <p:cNvPr id="4" name="TextBox 64"/>
          <p:cNvSpPr txBox="1"/>
          <p:nvPr/>
        </p:nvSpPr>
        <p:spPr>
          <a:xfrm>
            <a:off x="4089854" y="2932495"/>
            <a:ext cx="4134465" cy="1754326"/>
          </a:xfrm>
          <a:prstGeom prst="rect">
            <a:avLst/>
          </a:prstGeom>
          <a:noFill/>
        </p:spPr>
        <p:txBody>
          <a:bodyPr wrap="none" rtlCol="0">
            <a:spAutoFit/>
          </a:bodyPr>
          <a:lstStyle>
            <a:defPPr>
              <a:defRPr lang="zh-CN"/>
            </a:defPPr>
            <a:lvl1pPr>
              <a:defRPr sz="1800">
                <a:solidFill>
                  <a:schemeClr val="tx1">
                    <a:lumMod val="75000"/>
                    <a:lumOff val="25000"/>
                  </a:schemeClr>
                </a:solidFill>
              </a:defRPr>
            </a:lvl1pPr>
          </a:lstStyle>
          <a:p>
            <a:pPr algn="ctr"/>
            <a:r>
              <a:rPr lang="en-US" altLang="zh-TW" sz="5400" b="1" spc="100" dirty="0">
                <a:latin typeface="+mn-ea"/>
              </a:rPr>
              <a:t>Movie time!</a:t>
            </a:r>
          </a:p>
          <a:p>
            <a:pPr algn="ctr"/>
            <a:endParaRPr lang="en-US" altLang="zh-CN" sz="5400" b="1" spc="100" dirty="0">
              <a:latin typeface="方正喵呜体" panose="02010600010101010101" pitchFamily="2" charset="-122"/>
              <a:ea typeface="方正喵呜体" panose="02010600010101010101" pitchFamily="2" charset="-122"/>
            </a:endParaRPr>
          </a:p>
        </p:txBody>
      </p:sp>
      <p:sp>
        <p:nvSpPr>
          <p:cNvPr id="5" name="文本框 4"/>
          <p:cNvSpPr txBox="1"/>
          <p:nvPr/>
        </p:nvSpPr>
        <p:spPr>
          <a:xfrm>
            <a:off x="5205963" y="2347720"/>
            <a:ext cx="1826141" cy="584775"/>
          </a:xfrm>
          <a:prstGeom prst="rect">
            <a:avLst/>
          </a:prstGeom>
          <a:noFill/>
        </p:spPr>
        <p:txBody>
          <a:bodyPr wrap="none" rtlCol="0">
            <a:spAutoFit/>
          </a:bodyPr>
          <a:lstStyle/>
          <a:p>
            <a:pPr algn="ctr"/>
            <a:r>
              <a:rPr lang="zh-CN" altLang="en-US" sz="3200" dirty="0">
                <a:solidFill>
                  <a:schemeClr val="tx1">
                    <a:lumMod val="75000"/>
                    <a:lumOff val="25000"/>
                  </a:schemeClr>
                </a:solidFill>
                <a:latin typeface="+mj-lt"/>
              </a:rPr>
              <a:t>第二部</a:t>
            </a:r>
            <a:r>
              <a:rPr lang="zh-TW" altLang="en-US" sz="3200" dirty="0">
                <a:solidFill>
                  <a:schemeClr val="tx1">
                    <a:lumMod val="75000"/>
                    <a:lumOff val="25000"/>
                  </a:schemeClr>
                </a:solidFill>
                <a:latin typeface="+mj-lt"/>
              </a:rPr>
              <a:t>份</a:t>
            </a:r>
            <a:r>
              <a:rPr lang="en-US" altLang="zh-TW" sz="3200" dirty="0">
                <a:solidFill>
                  <a:schemeClr val="tx1">
                    <a:lumMod val="75000"/>
                    <a:lumOff val="25000"/>
                  </a:schemeClr>
                </a:solidFill>
                <a:latin typeface="+mn-ea"/>
              </a:rPr>
              <a:t>	</a:t>
            </a:r>
            <a:endParaRPr lang="zh-CN" altLang="en-US" sz="3200" dirty="0">
              <a:solidFill>
                <a:schemeClr val="tx1">
                  <a:lumMod val="75000"/>
                  <a:lumOff val="25000"/>
                </a:schemeClr>
              </a:solidFill>
              <a:latin typeface="+mn-ea"/>
            </a:endParaRPr>
          </a:p>
        </p:txBody>
      </p:sp>
      <p:sp>
        <p:nvSpPr>
          <p:cNvPr id="15" name="任意多边形 14"/>
          <p:cNvSpPr/>
          <p:nvPr/>
        </p:nvSpPr>
        <p:spPr>
          <a:xfrm>
            <a:off x="3753224" y="1673609"/>
            <a:ext cx="4807725" cy="3008458"/>
          </a:xfrm>
          <a:custGeom>
            <a:avLst/>
            <a:gdLst>
              <a:gd name="connsiteX0" fmla="*/ 1898965 w 4807725"/>
              <a:gd name="connsiteY0" fmla="*/ 2960016 h 3008458"/>
              <a:gd name="connsiteX1" fmla="*/ 1995255 w 4807725"/>
              <a:gd name="connsiteY1" fmla="*/ 2965055 h 3008458"/>
              <a:gd name="connsiteX2" fmla="*/ 2110137 w 4807725"/>
              <a:gd name="connsiteY2" fmla="*/ 2960720 h 3008458"/>
              <a:gd name="connsiteX3" fmla="*/ 2361902 w 4807725"/>
              <a:gd name="connsiteY3" fmla="*/ 2972057 h 3008458"/>
              <a:gd name="connsiteX4" fmla="*/ 2565419 w 4807725"/>
              <a:gd name="connsiteY4" fmla="*/ 2973677 h 3008458"/>
              <a:gd name="connsiteX5" fmla="*/ 2426597 w 4807725"/>
              <a:gd name="connsiteY5" fmla="*/ 2974322 h 3008458"/>
              <a:gd name="connsiteX6" fmla="*/ 1928149 w 4807725"/>
              <a:gd name="connsiteY6" fmla="*/ 2973270 h 3008458"/>
              <a:gd name="connsiteX7" fmla="*/ 1424263 w 4807725"/>
              <a:gd name="connsiteY7" fmla="*/ 2997254 h 3008458"/>
              <a:gd name="connsiteX8" fmla="*/ 957900 w 4807725"/>
              <a:gd name="connsiteY8" fmla="*/ 2993541 h 3008458"/>
              <a:gd name="connsiteX9" fmla="*/ 967369 w 4807725"/>
              <a:gd name="connsiteY9" fmla="*/ 2974953 h 3008458"/>
              <a:gd name="connsiteX10" fmla="*/ 1293824 w 4807725"/>
              <a:gd name="connsiteY10" fmla="*/ 2977552 h 3008458"/>
              <a:gd name="connsiteX11" fmla="*/ 1629747 w 4807725"/>
              <a:gd name="connsiteY11" fmla="*/ 2961562 h 3008458"/>
              <a:gd name="connsiteX12" fmla="*/ 1787608 w 4807725"/>
              <a:gd name="connsiteY12" fmla="*/ 2960656 h 3008458"/>
              <a:gd name="connsiteX13" fmla="*/ 1792405 w 4807725"/>
              <a:gd name="connsiteY13" fmla="*/ 2961107 h 3008458"/>
              <a:gd name="connsiteX14" fmla="*/ 1815460 w 4807725"/>
              <a:gd name="connsiteY14" fmla="*/ 2960496 h 3008458"/>
              <a:gd name="connsiteX15" fmla="*/ 1258838 w 4807725"/>
              <a:gd name="connsiteY15" fmla="*/ 2936138 h 3008458"/>
              <a:gd name="connsiteX16" fmla="*/ 1219490 w 4807725"/>
              <a:gd name="connsiteY16" fmla="*/ 2939632 h 3008458"/>
              <a:gd name="connsiteX17" fmla="*/ 990865 w 4807725"/>
              <a:gd name="connsiteY17" fmla="*/ 2951809 h 3008458"/>
              <a:gd name="connsiteX18" fmla="*/ 859723 w 4807725"/>
              <a:gd name="connsiteY18" fmla="*/ 2947849 h 3008458"/>
              <a:gd name="connsiteX19" fmla="*/ 794242 w 4807725"/>
              <a:gd name="connsiteY19" fmla="*/ 2943845 h 3008458"/>
              <a:gd name="connsiteX20" fmla="*/ 839956 w 4807725"/>
              <a:gd name="connsiteY20" fmla="*/ 2940693 h 3008458"/>
              <a:gd name="connsiteX21" fmla="*/ 972282 w 4807725"/>
              <a:gd name="connsiteY21" fmla="*/ 2942330 h 3008458"/>
              <a:gd name="connsiteX22" fmla="*/ 1120958 w 4807725"/>
              <a:gd name="connsiteY22" fmla="*/ 2940597 h 3008458"/>
              <a:gd name="connsiteX23" fmla="*/ 3481733 w 4807725"/>
              <a:gd name="connsiteY23" fmla="*/ 2931248 h 3008458"/>
              <a:gd name="connsiteX24" fmla="*/ 3593607 w 4807725"/>
              <a:gd name="connsiteY24" fmla="*/ 2937601 h 3008458"/>
              <a:gd name="connsiteX25" fmla="*/ 3419025 w 4807725"/>
              <a:gd name="connsiteY25" fmla="*/ 2950727 h 3008458"/>
              <a:gd name="connsiteX26" fmla="*/ 3264081 w 4807725"/>
              <a:gd name="connsiteY26" fmla="*/ 2957532 h 3008458"/>
              <a:gd name="connsiteX27" fmla="*/ 3103127 w 4807725"/>
              <a:gd name="connsiteY27" fmla="*/ 2959002 h 3008458"/>
              <a:gd name="connsiteX28" fmla="*/ 2956435 w 4807725"/>
              <a:gd name="connsiteY28" fmla="*/ 2955282 h 3008458"/>
              <a:gd name="connsiteX29" fmla="*/ 3146175 w 4807725"/>
              <a:gd name="connsiteY29" fmla="*/ 2952054 h 3008458"/>
              <a:gd name="connsiteX30" fmla="*/ 3391779 w 4807725"/>
              <a:gd name="connsiteY30" fmla="*/ 2939939 h 3008458"/>
              <a:gd name="connsiteX31" fmla="*/ 4396877 w 4807725"/>
              <a:gd name="connsiteY31" fmla="*/ 2921907 h 3008458"/>
              <a:gd name="connsiteX32" fmla="*/ 4393921 w 4807725"/>
              <a:gd name="connsiteY32" fmla="*/ 2923129 h 3008458"/>
              <a:gd name="connsiteX33" fmla="*/ 4320984 w 4807725"/>
              <a:gd name="connsiteY33" fmla="*/ 2940994 h 3008458"/>
              <a:gd name="connsiteX34" fmla="*/ 3910370 w 4807725"/>
              <a:gd name="connsiteY34" fmla="*/ 2965721 h 3008458"/>
              <a:gd name="connsiteX35" fmla="*/ 3387901 w 4807725"/>
              <a:gd name="connsiteY35" fmla="*/ 2980225 h 3008458"/>
              <a:gd name="connsiteX36" fmla="*/ 2874902 w 4807725"/>
              <a:gd name="connsiteY36" fmla="*/ 2976141 h 3008458"/>
              <a:gd name="connsiteX37" fmla="*/ 2565419 w 4807725"/>
              <a:gd name="connsiteY37" fmla="*/ 2973677 h 3008458"/>
              <a:gd name="connsiteX38" fmla="*/ 2935564 w 4807725"/>
              <a:gd name="connsiteY38" fmla="*/ 2971958 h 3008458"/>
              <a:gd name="connsiteX39" fmla="*/ 3264081 w 4807725"/>
              <a:gd name="connsiteY39" fmla="*/ 2957532 h 3008458"/>
              <a:gd name="connsiteX40" fmla="*/ 3358932 w 4807725"/>
              <a:gd name="connsiteY40" fmla="*/ 2956665 h 3008458"/>
              <a:gd name="connsiteX41" fmla="*/ 3873204 w 4807725"/>
              <a:gd name="connsiteY41" fmla="*/ 2946761 h 3008458"/>
              <a:gd name="connsiteX42" fmla="*/ 3954468 w 4807725"/>
              <a:gd name="connsiteY42" fmla="*/ 2942353 h 3008458"/>
              <a:gd name="connsiteX43" fmla="*/ 4036867 w 4807725"/>
              <a:gd name="connsiteY43" fmla="*/ 2941454 h 3008458"/>
              <a:gd name="connsiteX44" fmla="*/ 4120412 w 4807725"/>
              <a:gd name="connsiteY44" fmla="*/ 2944063 h 3008458"/>
              <a:gd name="connsiteX45" fmla="*/ 4302400 w 4807725"/>
              <a:gd name="connsiteY45" fmla="*/ 2931514 h 3008458"/>
              <a:gd name="connsiteX46" fmla="*/ 4305062 w 4807725"/>
              <a:gd name="connsiteY46" fmla="*/ 2930842 h 3008458"/>
              <a:gd name="connsiteX47" fmla="*/ 4363063 w 4807725"/>
              <a:gd name="connsiteY47" fmla="*/ 2927331 h 3008458"/>
              <a:gd name="connsiteX48" fmla="*/ 1493078 w 4807725"/>
              <a:gd name="connsiteY48" fmla="*/ 2920857 h 3008458"/>
              <a:gd name="connsiteX49" fmla="*/ 1557263 w 4807725"/>
              <a:gd name="connsiteY49" fmla="*/ 2926070 h 3008458"/>
              <a:gd name="connsiteX50" fmla="*/ 1565186 w 4807725"/>
              <a:gd name="connsiteY50" fmla="*/ 2930687 h 3008458"/>
              <a:gd name="connsiteX51" fmla="*/ 1437506 w 4807725"/>
              <a:gd name="connsiteY51" fmla="*/ 2942534 h 3008458"/>
              <a:gd name="connsiteX52" fmla="*/ 1280153 w 4807725"/>
              <a:gd name="connsiteY52" fmla="*/ 2935449 h 3008458"/>
              <a:gd name="connsiteX53" fmla="*/ 1258838 w 4807725"/>
              <a:gd name="connsiteY53" fmla="*/ 2936138 h 3008458"/>
              <a:gd name="connsiteX54" fmla="*/ 1400339 w 4807725"/>
              <a:gd name="connsiteY54" fmla="*/ 2923574 h 3008458"/>
              <a:gd name="connsiteX55" fmla="*/ 1438401 w 4807725"/>
              <a:gd name="connsiteY55" fmla="*/ 2922431 h 3008458"/>
              <a:gd name="connsiteX56" fmla="*/ 1472129 w 4807725"/>
              <a:gd name="connsiteY56" fmla="*/ 2922323 h 3008458"/>
              <a:gd name="connsiteX57" fmla="*/ 1590737 w 4807725"/>
              <a:gd name="connsiteY57" fmla="*/ 2920626 h 3008458"/>
              <a:gd name="connsiteX58" fmla="*/ 1591884 w 4807725"/>
              <a:gd name="connsiteY58" fmla="*/ 2920630 h 3008458"/>
              <a:gd name="connsiteX59" fmla="*/ 1616437 w 4807725"/>
              <a:gd name="connsiteY59" fmla="*/ 2929523 h 3008458"/>
              <a:gd name="connsiteX60" fmla="*/ 1853815 w 4807725"/>
              <a:gd name="connsiteY60" fmla="*/ 2935350 h 3008458"/>
              <a:gd name="connsiteX61" fmla="*/ 2072970 w 4807725"/>
              <a:gd name="connsiteY61" fmla="*/ 2941760 h 3008458"/>
              <a:gd name="connsiteX62" fmla="*/ 2338762 w 4807725"/>
              <a:gd name="connsiteY62" fmla="*/ 2948543 h 3008458"/>
              <a:gd name="connsiteX63" fmla="*/ 2851761 w 4807725"/>
              <a:gd name="connsiteY63" fmla="*/ 2952627 h 3008458"/>
              <a:gd name="connsiteX64" fmla="*/ 2956435 w 4807725"/>
              <a:gd name="connsiteY64" fmla="*/ 2955282 h 3008458"/>
              <a:gd name="connsiteX65" fmla="*/ 2898008 w 4807725"/>
              <a:gd name="connsiteY65" fmla="*/ 2956276 h 3008458"/>
              <a:gd name="connsiteX66" fmla="*/ 2651189 w 4807725"/>
              <a:gd name="connsiteY66" fmla="*/ 2955696 h 3008458"/>
              <a:gd name="connsiteX67" fmla="*/ 1898965 w 4807725"/>
              <a:gd name="connsiteY67" fmla="*/ 2960016 h 3008458"/>
              <a:gd name="connsiteX68" fmla="*/ 1876955 w 4807725"/>
              <a:gd name="connsiteY68" fmla="*/ 2958864 h 3008458"/>
              <a:gd name="connsiteX69" fmla="*/ 1815460 w 4807725"/>
              <a:gd name="connsiteY69" fmla="*/ 2960496 h 3008458"/>
              <a:gd name="connsiteX70" fmla="*/ 1787608 w 4807725"/>
              <a:gd name="connsiteY70" fmla="*/ 2960656 h 3008458"/>
              <a:gd name="connsiteX71" fmla="*/ 1704437 w 4807725"/>
              <a:gd name="connsiteY71" fmla="*/ 2952825 h 3008458"/>
              <a:gd name="connsiteX72" fmla="*/ 1572090 w 4807725"/>
              <a:gd name="connsiteY72" fmla="*/ 2934711 h 3008458"/>
              <a:gd name="connsiteX73" fmla="*/ 1565186 w 4807725"/>
              <a:gd name="connsiteY73" fmla="*/ 2930687 h 3008458"/>
              <a:gd name="connsiteX74" fmla="*/ 1588024 w 4807725"/>
              <a:gd name="connsiteY74" fmla="*/ 2928568 h 3008458"/>
              <a:gd name="connsiteX75" fmla="*/ 1547666 w 4807725"/>
              <a:gd name="connsiteY75" fmla="*/ 2920477 h 3008458"/>
              <a:gd name="connsiteX76" fmla="*/ 1585439 w 4807725"/>
              <a:gd name="connsiteY76" fmla="*/ 2920608 h 3008458"/>
              <a:gd name="connsiteX77" fmla="*/ 1585745 w 4807725"/>
              <a:gd name="connsiteY77" fmla="*/ 2921550 h 3008458"/>
              <a:gd name="connsiteX78" fmla="*/ 1588024 w 4807725"/>
              <a:gd name="connsiteY78" fmla="*/ 2928568 h 3008458"/>
              <a:gd name="connsiteX79" fmla="*/ 1557263 w 4807725"/>
              <a:gd name="connsiteY79" fmla="*/ 2926070 h 3008458"/>
              <a:gd name="connsiteX80" fmla="*/ 1135687 w 4807725"/>
              <a:gd name="connsiteY80" fmla="*/ 2920300 h 3008458"/>
              <a:gd name="connsiteX81" fmla="*/ 1236460 w 4807725"/>
              <a:gd name="connsiteY81" fmla="*/ 2921363 h 3008458"/>
              <a:gd name="connsiteX82" fmla="*/ 1168297 w 4807725"/>
              <a:gd name="connsiteY82" fmla="*/ 2925226 h 3008458"/>
              <a:gd name="connsiteX83" fmla="*/ 792455 w 4807725"/>
              <a:gd name="connsiteY83" fmla="*/ 2929451 h 3008458"/>
              <a:gd name="connsiteX84" fmla="*/ 740018 w 4807725"/>
              <a:gd name="connsiteY84" fmla="*/ 2923973 h 3008458"/>
              <a:gd name="connsiteX85" fmla="*/ 893739 w 4807725"/>
              <a:gd name="connsiteY85" fmla="*/ 2921290 h 3008458"/>
              <a:gd name="connsiteX86" fmla="*/ 1135687 w 4807725"/>
              <a:gd name="connsiteY86" fmla="*/ 2920300 h 3008458"/>
              <a:gd name="connsiteX87" fmla="*/ 2408939 w 4807725"/>
              <a:gd name="connsiteY87" fmla="*/ 2919939 h 3008458"/>
              <a:gd name="connsiteX88" fmla="*/ 2701463 w 4807725"/>
              <a:gd name="connsiteY88" fmla="*/ 2922915 h 3008458"/>
              <a:gd name="connsiteX89" fmla="*/ 2534776 w 4807725"/>
              <a:gd name="connsiteY89" fmla="*/ 2931439 h 3008458"/>
              <a:gd name="connsiteX90" fmla="*/ 2037512 w 4807725"/>
              <a:gd name="connsiteY90" fmla="*/ 2928063 h 3008458"/>
              <a:gd name="connsiteX91" fmla="*/ 1873587 w 4807725"/>
              <a:gd name="connsiteY91" fmla="*/ 2921609 h 3008458"/>
              <a:gd name="connsiteX92" fmla="*/ 1895895 w 4807725"/>
              <a:gd name="connsiteY92" fmla="*/ 2921687 h 3008458"/>
              <a:gd name="connsiteX93" fmla="*/ 2408939 w 4807725"/>
              <a:gd name="connsiteY93" fmla="*/ 2919939 h 3008458"/>
              <a:gd name="connsiteX94" fmla="*/ 1269180 w 4807725"/>
              <a:gd name="connsiteY94" fmla="*/ 2919509 h 3008458"/>
              <a:gd name="connsiteX95" fmla="*/ 1375882 w 4807725"/>
              <a:gd name="connsiteY95" fmla="*/ 2919880 h 3008458"/>
              <a:gd name="connsiteX96" fmla="*/ 1500842 w 4807725"/>
              <a:gd name="connsiteY96" fmla="*/ 2920314 h 3008458"/>
              <a:gd name="connsiteX97" fmla="*/ 1493078 w 4807725"/>
              <a:gd name="connsiteY97" fmla="*/ 2920857 h 3008458"/>
              <a:gd name="connsiteX98" fmla="*/ 1492473 w 4807725"/>
              <a:gd name="connsiteY98" fmla="*/ 2920808 h 3008458"/>
              <a:gd name="connsiteX99" fmla="*/ 1438401 w 4807725"/>
              <a:gd name="connsiteY99" fmla="*/ 2922431 h 3008458"/>
              <a:gd name="connsiteX100" fmla="*/ 1361286 w 4807725"/>
              <a:gd name="connsiteY100" fmla="*/ 2922680 h 3008458"/>
              <a:gd name="connsiteX101" fmla="*/ 1236460 w 4807725"/>
              <a:gd name="connsiteY101" fmla="*/ 2921363 h 3008458"/>
              <a:gd name="connsiteX102" fmla="*/ 1584589 w 4807725"/>
              <a:gd name="connsiteY102" fmla="*/ 2917988 h 3008458"/>
              <a:gd name="connsiteX103" fmla="*/ 1590863 w 4807725"/>
              <a:gd name="connsiteY103" fmla="*/ 2920260 h 3008458"/>
              <a:gd name="connsiteX104" fmla="*/ 1590737 w 4807725"/>
              <a:gd name="connsiteY104" fmla="*/ 2920626 h 3008458"/>
              <a:gd name="connsiteX105" fmla="*/ 1585439 w 4807725"/>
              <a:gd name="connsiteY105" fmla="*/ 2920608 h 3008458"/>
              <a:gd name="connsiteX106" fmla="*/ 1542398 w 4807725"/>
              <a:gd name="connsiteY106" fmla="*/ 2917407 h 3008458"/>
              <a:gd name="connsiteX107" fmla="*/ 1547666 w 4807725"/>
              <a:gd name="connsiteY107" fmla="*/ 2920477 h 3008458"/>
              <a:gd name="connsiteX108" fmla="*/ 1500842 w 4807725"/>
              <a:gd name="connsiteY108" fmla="*/ 2920314 h 3008458"/>
              <a:gd name="connsiteX109" fmla="*/ 1590137 w 4807725"/>
              <a:gd name="connsiteY109" fmla="*/ 2915033 h 3008458"/>
              <a:gd name="connsiteX110" fmla="*/ 1789161 w 4807725"/>
              <a:gd name="connsiteY110" fmla="*/ 2918285 h 3008458"/>
              <a:gd name="connsiteX111" fmla="*/ 1873587 w 4807725"/>
              <a:gd name="connsiteY111" fmla="*/ 2921609 h 3008458"/>
              <a:gd name="connsiteX112" fmla="*/ 1591884 w 4807725"/>
              <a:gd name="connsiteY112" fmla="*/ 2920630 h 3008458"/>
              <a:gd name="connsiteX113" fmla="*/ 1590863 w 4807725"/>
              <a:gd name="connsiteY113" fmla="*/ 2920260 h 3008458"/>
              <a:gd name="connsiteX114" fmla="*/ 1591005 w 4807725"/>
              <a:gd name="connsiteY114" fmla="*/ 2919843 h 3008458"/>
              <a:gd name="connsiteX115" fmla="*/ 1578941 w 4807725"/>
              <a:gd name="connsiteY115" fmla="*/ 2914850 h 3008458"/>
              <a:gd name="connsiteX116" fmla="*/ 1583594 w 4807725"/>
              <a:gd name="connsiteY116" fmla="*/ 2914926 h 3008458"/>
              <a:gd name="connsiteX117" fmla="*/ 1584589 w 4807725"/>
              <a:gd name="connsiteY117" fmla="*/ 2917988 h 3008458"/>
              <a:gd name="connsiteX118" fmla="*/ 1579647 w 4807725"/>
              <a:gd name="connsiteY118" fmla="*/ 2916198 h 3008458"/>
              <a:gd name="connsiteX119" fmla="*/ 1577617 w 4807725"/>
              <a:gd name="connsiteY119" fmla="*/ 2914943 h 3008458"/>
              <a:gd name="connsiteX120" fmla="*/ 1583467 w 4807725"/>
              <a:gd name="connsiteY120" fmla="*/ 2914533 h 3008458"/>
              <a:gd name="connsiteX121" fmla="*/ 1590096 w 4807725"/>
              <a:gd name="connsiteY121" fmla="*/ 2914805 h 3008458"/>
              <a:gd name="connsiteX122" fmla="*/ 1590137 w 4807725"/>
              <a:gd name="connsiteY122" fmla="*/ 2915033 h 3008458"/>
              <a:gd name="connsiteX123" fmla="*/ 1583594 w 4807725"/>
              <a:gd name="connsiteY123" fmla="*/ 2914926 h 3008458"/>
              <a:gd name="connsiteX124" fmla="*/ 1536830 w 4807725"/>
              <a:gd name="connsiteY124" fmla="*/ 2914162 h 3008458"/>
              <a:gd name="connsiteX125" fmla="*/ 1577427 w 4807725"/>
              <a:gd name="connsiteY125" fmla="*/ 2914825 h 3008458"/>
              <a:gd name="connsiteX126" fmla="*/ 1577617 w 4807725"/>
              <a:gd name="connsiteY126" fmla="*/ 2914943 h 3008458"/>
              <a:gd name="connsiteX127" fmla="*/ 1542398 w 4807725"/>
              <a:gd name="connsiteY127" fmla="*/ 2917407 h 3008458"/>
              <a:gd name="connsiteX128" fmla="*/ 1575364 w 4807725"/>
              <a:gd name="connsiteY128" fmla="*/ 2913549 h 3008458"/>
              <a:gd name="connsiteX129" fmla="*/ 1583467 w 4807725"/>
              <a:gd name="connsiteY129" fmla="*/ 2914533 h 3008458"/>
              <a:gd name="connsiteX130" fmla="*/ 1578941 w 4807725"/>
              <a:gd name="connsiteY130" fmla="*/ 2914850 h 3008458"/>
              <a:gd name="connsiteX131" fmla="*/ 1577427 w 4807725"/>
              <a:gd name="connsiteY131" fmla="*/ 2914825 h 3008458"/>
              <a:gd name="connsiteX132" fmla="*/ 4384972 w 4807725"/>
              <a:gd name="connsiteY132" fmla="*/ 2909743 h 3008458"/>
              <a:gd name="connsiteX133" fmla="*/ 4379649 w 4807725"/>
              <a:gd name="connsiteY133" fmla="*/ 2912007 h 3008458"/>
              <a:gd name="connsiteX134" fmla="*/ 4305062 w 4807725"/>
              <a:gd name="connsiteY134" fmla="*/ 2930842 h 3008458"/>
              <a:gd name="connsiteX135" fmla="*/ 4150173 w 4807725"/>
              <a:gd name="connsiteY135" fmla="*/ 2940217 h 3008458"/>
              <a:gd name="connsiteX136" fmla="*/ 4036867 w 4807725"/>
              <a:gd name="connsiteY136" fmla="*/ 2941454 h 3008458"/>
              <a:gd name="connsiteX137" fmla="*/ 3995099 w 4807725"/>
              <a:gd name="connsiteY137" fmla="*/ 2940149 h 3008458"/>
              <a:gd name="connsiteX138" fmla="*/ 3954468 w 4807725"/>
              <a:gd name="connsiteY138" fmla="*/ 2942353 h 3008458"/>
              <a:gd name="connsiteX139" fmla="*/ 3933867 w 4807725"/>
              <a:gd name="connsiteY139" fmla="*/ 2942578 h 3008458"/>
              <a:gd name="connsiteX140" fmla="*/ 3687842 w 4807725"/>
              <a:gd name="connsiteY140" fmla="*/ 2942952 h 3008458"/>
              <a:gd name="connsiteX141" fmla="*/ 3593607 w 4807725"/>
              <a:gd name="connsiteY141" fmla="*/ 2937601 h 3008458"/>
              <a:gd name="connsiteX142" fmla="*/ 3661906 w 4807725"/>
              <a:gd name="connsiteY142" fmla="*/ 2932466 h 3008458"/>
              <a:gd name="connsiteX143" fmla="*/ 3773360 w 4807725"/>
              <a:gd name="connsiteY143" fmla="*/ 2919947 h 3008458"/>
              <a:gd name="connsiteX144" fmla="*/ 3844234 w 4807725"/>
              <a:gd name="connsiteY144" fmla="*/ 2923200 h 3008458"/>
              <a:gd name="connsiteX145" fmla="*/ 4097272 w 4807725"/>
              <a:gd name="connsiteY145" fmla="*/ 2920549 h 3008458"/>
              <a:gd name="connsiteX146" fmla="*/ 4297843 w 4807725"/>
              <a:gd name="connsiteY146" fmla="*/ 2917480 h 3008458"/>
              <a:gd name="connsiteX147" fmla="*/ 1536461 w 4807725"/>
              <a:gd name="connsiteY147" fmla="*/ 2908825 h 3008458"/>
              <a:gd name="connsiteX148" fmla="*/ 1545481 w 4807725"/>
              <a:gd name="connsiteY148" fmla="*/ 2909920 h 3008458"/>
              <a:gd name="connsiteX149" fmla="*/ 1536830 w 4807725"/>
              <a:gd name="connsiteY149" fmla="*/ 2914162 h 3008458"/>
              <a:gd name="connsiteX150" fmla="*/ 3008483 w 4807725"/>
              <a:gd name="connsiteY150" fmla="*/ 2907214 h 3008458"/>
              <a:gd name="connsiteX151" fmla="*/ 3598298 w 4807725"/>
              <a:gd name="connsiteY151" fmla="*/ 2911910 h 3008458"/>
              <a:gd name="connsiteX152" fmla="*/ 3658948 w 4807725"/>
              <a:gd name="connsiteY152" fmla="*/ 2914695 h 3008458"/>
              <a:gd name="connsiteX153" fmla="*/ 3630908 w 4807725"/>
              <a:gd name="connsiteY153" fmla="*/ 2916836 h 3008458"/>
              <a:gd name="connsiteX154" fmla="*/ 3481733 w 4807725"/>
              <a:gd name="connsiteY154" fmla="*/ 2931248 h 3008458"/>
              <a:gd name="connsiteX155" fmla="*/ 3448920 w 4807725"/>
              <a:gd name="connsiteY155" fmla="*/ 2929385 h 3008458"/>
              <a:gd name="connsiteX156" fmla="*/ 2935920 w 4807725"/>
              <a:gd name="connsiteY156" fmla="*/ 2925301 h 3008458"/>
              <a:gd name="connsiteX157" fmla="*/ 2701463 w 4807725"/>
              <a:gd name="connsiteY157" fmla="*/ 2922915 h 3008458"/>
              <a:gd name="connsiteX158" fmla="*/ 1546300 w 4807725"/>
              <a:gd name="connsiteY158" fmla="*/ 2895573 h 3008458"/>
              <a:gd name="connsiteX159" fmla="*/ 1575364 w 4807725"/>
              <a:gd name="connsiteY159" fmla="*/ 2913549 h 3008458"/>
              <a:gd name="connsiteX160" fmla="*/ 1545481 w 4807725"/>
              <a:gd name="connsiteY160" fmla="*/ 2909920 h 3008458"/>
              <a:gd name="connsiteX161" fmla="*/ 1548534 w 4807725"/>
              <a:gd name="connsiteY161" fmla="*/ 2908423 h 3008458"/>
              <a:gd name="connsiteX162" fmla="*/ 1546300 w 4807725"/>
              <a:gd name="connsiteY162" fmla="*/ 2895573 h 3008458"/>
              <a:gd name="connsiteX163" fmla="*/ 1546300 w 4807725"/>
              <a:gd name="connsiteY163" fmla="*/ 2895573 h 3008458"/>
              <a:gd name="connsiteX164" fmla="*/ 2572299 w 4807725"/>
              <a:gd name="connsiteY164" fmla="*/ 2903742 h 3008458"/>
              <a:gd name="connsiteX165" fmla="*/ 2674902 w 4807725"/>
              <a:gd name="connsiteY165" fmla="*/ 2904559 h 3008458"/>
              <a:gd name="connsiteX166" fmla="*/ 2404337 w 4807725"/>
              <a:gd name="connsiteY166" fmla="*/ 2911737 h 3008458"/>
              <a:gd name="connsiteX167" fmla="*/ 1546300 w 4807725"/>
              <a:gd name="connsiteY167" fmla="*/ 2895573 h 3008458"/>
              <a:gd name="connsiteX168" fmla="*/ 294594 w 4807725"/>
              <a:gd name="connsiteY168" fmla="*/ 2865211 h 3008458"/>
              <a:gd name="connsiteX169" fmla="*/ 315173 w 4807725"/>
              <a:gd name="connsiteY169" fmla="*/ 2876440 h 3008458"/>
              <a:gd name="connsiteX170" fmla="*/ 330203 w 4807725"/>
              <a:gd name="connsiteY170" fmla="*/ 2881261 h 3008458"/>
              <a:gd name="connsiteX171" fmla="*/ 340648 w 4807725"/>
              <a:gd name="connsiteY171" fmla="*/ 2889985 h 3008458"/>
              <a:gd name="connsiteX172" fmla="*/ 389506 w 4807725"/>
              <a:gd name="connsiteY172" fmla="*/ 2914360 h 3008458"/>
              <a:gd name="connsiteX173" fmla="*/ 513546 w 4807725"/>
              <a:gd name="connsiteY173" fmla="*/ 2932262 h 3008458"/>
              <a:gd name="connsiteX174" fmla="*/ 551650 w 4807725"/>
              <a:gd name="connsiteY174" fmla="*/ 2930303 h 3008458"/>
              <a:gd name="connsiteX175" fmla="*/ 631490 w 4807725"/>
              <a:gd name="connsiteY175" fmla="*/ 2937356 h 3008458"/>
              <a:gd name="connsiteX176" fmla="*/ 739101 w 4807725"/>
              <a:gd name="connsiteY176" fmla="*/ 2940473 h 3008458"/>
              <a:gd name="connsiteX177" fmla="*/ 794242 w 4807725"/>
              <a:gd name="connsiteY177" fmla="*/ 2943845 h 3008458"/>
              <a:gd name="connsiteX178" fmla="*/ 711048 w 4807725"/>
              <a:gd name="connsiteY178" fmla="*/ 2949582 h 3008458"/>
              <a:gd name="connsiteX179" fmla="*/ 477866 w 4807725"/>
              <a:gd name="connsiteY179" fmla="*/ 2947725 h 3008458"/>
              <a:gd name="connsiteX180" fmla="*/ 296589 w 4807725"/>
              <a:gd name="connsiteY180" fmla="*/ 2866960 h 3008458"/>
              <a:gd name="connsiteX181" fmla="*/ 284233 w 4807725"/>
              <a:gd name="connsiteY181" fmla="*/ 2837751 h 3008458"/>
              <a:gd name="connsiteX182" fmla="*/ 346989 w 4807725"/>
              <a:gd name="connsiteY182" fmla="*/ 2870715 h 3008458"/>
              <a:gd name="connsiteX183" fmla="*/ 561790 w 4807725"/>
              <a:gd name="connsiteY183" fmla="*/ 2912961 h 3008458"/>
              <a:gd name="connsiteX184" fmla="*/ 612445 w 4807725"/>
              <a:gd name="connsiteY184" fmla="*/ 2914669 h 3008458"/>
              <a:gd name="connsiteX185" fmla="*/ 622688 w 4807725"/>
              <a:gd name="connsiteY185" fmla="*/ 2916216 h 3008458"/>
              <a:gd name="connsiteX186" fmla="*/ 639506 w 4807725"/>
              <a:gd name="connsiteY186" fmla="*/ 2915582 h 3008458"/>
              <a:gd name="connsiteX187" fmla="*/ 669324 w 4807725"/>
              <a:gd name="connsiteY187" fmla="*/ 2916587 h 3008458"/>
              <a:gd name="connsiteX188" fmla="*/ 740018 w 4807725"/>
              <a:gd name="connsiteY188" fmla="*/ 2923973 h 3008458"/>
              <a:gd name="connsiteX189" fmla="*/ 641271 w 4807725"/>
              <a:gd name="connsiteY189" fmla="*/ 2925696 h 3008458"/>
              <a:gd name="connsiteX190" fmla="*/ 551650 w 4807725"/>
              <a:gd name="connsiteY190" fmla="*/ 2930303 h 3008458"/>
              <a:gd name="connsiteX191" fmla="*/ 521743 w 4807725"/>
              <a:gd name="connsiteY191" fmla="*/ 2927661 h 3008458"/>
              <a:gd name="connsiteX192" fmla="*/ 414693 w 4807725"/>
              <a:gd name="connsiteY192" fmla="*/ 2908363 h 3008458"/>
              <a:gd name="connsiteX193" fmla="*/ 330203 w 4807725"/>
              <a:gd name="connsiteY193" fmla="*/ 2881261 h 3008458"/>
              <a:gd name="connsiteX194" fmla="*/ 298432 w 4807725"/>
              <a:gd name="connsiteY194" fmla="*/ 2854726 h 3008458"/>
              <a:gd name="connsiteX195" fmla="*/ 138453 w 4807725"/>
              <a:gd name="connsiteY195" fmla="*/ 2809709 h 3008458"/>
              <a:gd name="connsiteX196" fmla="*/ 124426 w 4807725"/>
              <a:gd name="connsiteY196" fmla="*/ 2814263 h 3008458"/>
              <a:gd name="connsiteX197" fmla="*/ 138453 w 4807725"/>
              <a:gd name="connsiteY197" fmla="*/ 2809709 h 3008458"/>
              <a:gd name="connsiteX198" fmla="*/ 128210 w 4807725"/>
              <a:gd name="connsiteY198" fmla="*/ 2711762 h 3008458"/>
              <a:gd name="connsiteX199" fmla="*/ 144559 w 4807725"/>
              <a:gd name="connsiteY199" fmla="*/ 2745809 h 3008458"/>
              <a:gd name="connsiteX200" fmla="*/ 138453 w 4807725"/>
              <a:gd name="connsiteY200" fmla="*/ 2809709 h 3008458"/>
              <a:gd name="connsiteX201" fmla="*/ 127211 w 4807725"/>
              <a:gd name="connsiteY201" fmla="*/ 2738821 h 3008458"/>
              <a:gd name="connsiteX202" fmla="*/ 147875 w 4807725"/>
              <a:gd name="connsiteY202" fmla="*/ 2711111 h 3008458"/>
              <a:gd name="connsiteX203" fmla="*/ 171234 w 4807725"/>
              <a:gd name="connsiteY203" fmla="*/ 2753977 h 3008458"/>
              <a:gd name="connsiteX204" fmla="*/ 206370 w 4807725"/>
              <a:gd name="connsiteY204" fmla="*/ 2790747 h 3008458"/>
              <a:gd name="connsiteX205" fmla="*/ 243594 w 4807725"/>
              <a:gd name="connsiteY205" fmla="*/ 2815471 h 3008458"/>
              <a:gd name="connsiteX206" fmla="*/ 255617 w 4807725"/>
              <a:gd name="connsiteY206" fmla="*/ 2831055 h 3008458"/>
              <a:gd name="connsiteX207" fmla="*/ 294594 w 4807725"/>
              <a:gd name="connsiteY207" fmla="*/ 2865211 h 3008458"/>
              <a:gd name="connsiteX208" fmla="*/ 232731 w 4807725"/>
              <a:gd name="connsiteY208" fmla="*/ 2831456 h 3008458"/>
              <a:gd name="connsiteX209" fmla="*/ 157392 w 4807725"/>
              <a:gd name="connsiteY209" fmla="*/ 2772531 h 3008458"/>
              <a:gd name="connsiteX210" fmla="*/ 144559 w 4807725"/>
              <a:gd name="connsiteY210" fmla="*/ 2745809 h 3008458"/>
              <a:gd name="connsiteX211" fmla="*/ 107234 w 4807725"/>
              <a:gd name="connsiteY211" fmla="*/ 2612857 h 3008458"/>
              <a:gd name="connsiteX212" fmla="*/ 122076 w 4807725"/>
              <a:gd name="connsiteY212" fmla="*/ 2663765 h 3008458"/>
              <a:gd name="connsiteX213" fmla="*/ 129480 w 4807725"/>
              <a:gd name="connsiteY213" fmla="*/ 2677352 h 3008458"/>
              <a:gd name="connsiteX214" fmla="*/ 128210 w 4807725"/>
              <a:gd name="connsiteY214" fmla="*/ 2711762 h 3008458"/>
              <a:gd name="connsiteX215" fmla="*/ 120311 w 4807725"/>
              <a:gd name="connsiteY215" fmla="*/ 2695314 h 3008458"/>
              <a:gd name="connsiteX216" fmla="*/ 85922 w 4807725"/>
              <a:gd name="connsiteY216" fmla="*/ 2599831 h 3008458"/>
              <a:gd name="connsiteX217" fmla="*/ 115499 w 4807725"/>
              <a:gd name="connsiteY217" fmla="*/ 2685293 h 3008458"/>
              <a:gd name="connsiteX218" fmla="*/ 120311 w 4807725"/>
              <a:gd name="connsiteY218" fmla="*/ 2695314 h 3008458"/>
              <a:gd name="connsiteX219" fmla="*/ 127211 w 4807725"/>
              <a:gd name="connsiteY219" fmla="*/ 2738821 h 3008458"/>
              <a:gd name="connsiteX220" fmla="*/ 124426 w 4807725"/>
              <a:gd name="connsiteY220" fmla="*/ 2814263 h 3008458"/>
              <a:gd name="connsiteX221" fmla="*/ 89978 w 4807725"/>
              <a:gd name="connsiteY221" fmla="*/ 2639523 h 3008458"/>
              <a:gd name="connsiteX222" fmla="*/ 139422 w 4807725"/>
              <a:gd name="connsiteY222" fmla="*/ 2547806 h 3008458"/>
              <a:gd name="connsiteX223" fmla="*/ 232081 w 4807725"/>
              <a:gd name="connsiteY223" fmla="*/ 2763794 h 3008458"/>
              <a:gd name="connsiteX224" fmla="*/ 262396 w 4807725"/>
              <a:gd name="connsiteY224" fmla="*/ 2811643 h 3008458"/>
              <a:gd name="connsiteX225" fmla="*/ 284233 w 4807725"/>
              <a:gd name="connsiteY225" fmla="*/ 2837751 h 3008458"/>
              <a:gd name="connsiteX226" fmla="*/ 250309 w 4807725"/>
              <a:gd name="connsiteY226" fmla="*/ 2819931 h 3008458"/>
              <a:gd name="connsiteX227" fmla="*/ 243594 w 4807725"/>
              <a:gd name="connsiteY227" fmla="*/ 2815471 h 3008458"/>
              <a:gd name="connsiteX228" fmla="*/ 222567 w 4807725"/>
              <a:gd name="connsiteY228" fmla="*/ 2788215 h 3008458"/>
              <a:gd name="connsiteX229" fmla="*/ 176687 w 4807725"/>
              <a:gd name="connsiteY229" fmla="*/ 2688696 h 3008458"/>
              <a:gd name="connsiteX230" fmla="*/ 145163 w 4807725"/>
              <a:gd name="connsiteY230" fmla="*/ 2601595 h 3008458"/>
              <a:gd name="connsiteX231" fmla="*/ 144788 w 4807725"/>
              <a:gd name="connsiteY231" fmla="*/ 2590456 h 3008458"/>
              <a:gd name="connsiteX232" fmla="*/ 114890 w 4807725"/>
              <a:gd name="connsiteY232" fmla="*/ 2517953 h 3008458"/>
              <a:gd name="connsiteX233" fmla="*/ 145163 w 4807725"/>
              <a:gd name="connsiteY233" fmla="*/ 2601595 h 3008458"/>
              <a:gd name="connsiteX234" fmla="*/ 148589 w 4807725"/>
              <a:gd name="connsiteY234" fmla="*/ 2703637 h 3008458"/>
              <a:gd name="connsiteX235" fmla="*/ 147875 w 4807725"/>
              <a:gd name="connsiteY235" fmla="*/ 2711111 h 3008458"/>
              <a:gd name="connsiteX236" fmla="*/ 129480 w 4807725"/>
              <a:gd name="connsiteY236" fmla="*/ 2677352 h 3008458"/>
              <a:gd name="connsiteX237" fmla="*/ 129570 w 4807725"/>
              <a:gd name="connsiteY237" fmla="*/ 2674907 h 3008458"/>
              <a:gd name="connsiteX238" fmla="*/ 117091 w 4807725"/>
              <a:gd name="connsiteY238" fmla="*/ 2552908 h 3008458"/>
              <a:gd name="connsiteX239" fmla="*/ 4703995 w 4807725"/>
              <a:gd name="connsiteY239" fmla="*/ 2396904 h 3008458"/>
              <a:gd name="connsiteX240" fmla="*/ 4704217 w 4807725"/>
              <a:gd name="connsiteY240" fmla="*/ 2397881 h 3008458"/>
              <a:gd name="connsiteX241" fmla="*/ 4702900 w 4807725"/>
              <a:gd name="connsiteY241" fmla="*/ 2398110 h 3008458"/>
              <a:gd name="connsiteX242" fmla="*/ 4715742 w 4807725"/>
              <a:gd name="connsiteY242" fmla="*/ 2395879 h 3008458"/>
              <a:gd name="connsiteX243" fmla="*/ 4716177 w 4807725"/>
              <a:gd name="connsiteY243" fmla="*/ 2396765 h 3008458"/>
              <a:gd name="connsiteX244" fmla="*/ 4713009 w 4807725"/>
              <a:gd name="connsiteY244" fmla="*/ 2410342 h 3008458"/>
              <a:gd name="connsiteX245" fmla="*/ 4707457 w 4807725"/>
              <a:gd name="connsiteY245" fmla="*/ 2412144 h 3008458"/>
              <a:gd name="connsiteX246" fmla="*/ 4704217 w 4807725"/>
              <a:gd name="connsiteY246" fmla="*/ 2397881 h 3008458"/>
              <a:gd name="connsiteX247" fmla="*/ 4717120 w 4807725"/>
              <a:gd name="connsiteY247" fmla="*/ 2388383 h 3008458"/>
              <a:gd name="connsiteX248" fmla="*/ 4721483 w 4807725"/>
              <a:gd name="connsiteY248" fmla="*/ 2407590 h 3008458"/>
              <a:gd name="connsiteX249" fmla="*/ 4716177 w 4807725"/>
              <a:gd name="connsiteY249" fmla="*/ 2396765 h 3008458"/>
              <a:gd name="connsiteX250" fmla="*/ 4716926 w 4807725"/>
              <a:gd name="connsiteY250" fmla="*/ 2393555 h 3008458"/>
              <a:gd name="connsiteX251" fmla="*/ 4734553 w 4807725"/>
              <a:gd name="connsiteY251" fmla="*/ 2338544 h 3008458"/>
              <a:gd name="connsiteX252" fmla="*/ 4721127 w 4807725"/>
              <a:gd name="connsiteY252" fmla="*/ 2454247 h 3008458"/>
              <a:gd name="connsiteX253" fmla="*/ 4659042 w 4807725"/>
              <a:gd name="connsiteY253" fmla="*/ 2645060 h 3008458"/>
              <a:gd name="connsiteX254" fmla="*/ 4573816 w 4807725"/>
              <a:gd name="connsiteY254" fmla="*/ 2812358 h 3008458"/>
              <a:gd name="connsiteX255" fmla="*/ 4519022 w 4807725"/>
              <a:gd name="connsiteY255" fmla="*/ 2859238 h 3008458"/>
              <a:gd name="connsiteX256" fmla="*/ 4463840 w 4807725"/>
              <a:gd name="connsiteY256" fmla="*/ 2893335 h 3008458"/>
              <a:gd name="connsiteX257" fmla="*/ 4388268 w 4807725"/>
              <a:gd name="connsiteY257" fmla="*/ 2909451 h 3008458"/>
              <a:gd name="connsiteX258" fmla="*/ 4384972 w 4807725"/>
              <a:gd name="connsiteY258" fmla="*/ 2909743 h 3008458"/>
              <a:gd name="connsiteX259" fmla="*/ 4454368 w 4807725"/>
              <a:gd name="connsiteY259" fmla="*/ 2880231 h 3008458"/>
              <a:gd name="connsiteX260" fmla="*/ 4578728 w 4807725"/>
              <a:gd name="connsiteY260" fmla="*/ 2779735 h 3008458"/>
              <a:gd name="connsiteX261" fmla="*/ 4659397 w 4807725"/>
              <a:gd name="connsiteY261" fmla="*/ 2598403 h 3008458"/>
              <a:gd name="connsiteX262" fmla="*/ 4693422 w 4807725"/>
              <a:gd name="connsiteY262" fmla="*/ 2494271 h 3008458"/>
              <a:gd name="connsiteX263" fmla="*/ 4713009 w 4807725"/>
              <a:gd name="connsiteY263" fmla="*/ 2410342 h 3008458"/>
              <a:gd name="connsiteX264" fmla="*/ 4714470 w 4807725"/>
              <a:gd name="connsiteY264" fmla="*/ 2409867 h 3008458"/>
              <a:gd name="connsiteX265" fmla="*/ 4721483 w 4807725"/>
              <a:gd name="connsiteY265" fmla="*/ 2407590 h 3008458"/>
              <a:gd name="connsiteX266" fmla="*/ 4688536 w 4807725"/>
              <a:gd name="connsiteY266" fmla="*/ 2328846 h 3008458"/>
              <a:gd name="connsiteX267" fmla="*/ 4694117 w 4807725"/>
              <a:gd name="connsiteY267" fmla="*/ 2353415 h 3008458"/>
              <a:gd name="connsiteX268" fmla="*/ 4688671 w 4807725"/>
              <a:gd name="connsiteY268" fmla="*/ 2448302 h 3008458"/>
              <a:gd name="connsiteX269" fmla="*/ 4645371 w 4807725"/>
              <a:gd name="connsiteY269" fmla="*/ 2602957 h 3008458"/>
              <a:gd name="connsiteX270" fmla="*/ 4522978 w 4807725"/>
              <a:gd name="connsiteY270" fmla="*/ 2751295 h 3008458"/>
              <a:gd name="connsiteX271" fmla="*/ 4345191 w 4807725"/>
              <a:gd name="connsiteY271" fmla="*/ 2824536 h 3008458"/>
              <a:gd name="connsiteX272" fmla="*/ 3906169 w 4807725"/>
              <a:gd name="connsiteY272" fmla="*/ 2905029 h 3008458"/>
              <a:gd name="connsiteX273" fmla="*/ 3773360 w 4807725"/>
              <a:gd name="connsiteY273" fmla="*/ 2919947 h 3008458"/>
              <a:gd name="connsiteX274" fmla="*/ 3658948 w 4807725"/>
              <a:gd name="connsiteY274" fmla="*/ 2914695 h 3008458"/>
              <a:gd name="connsiteX275" fmla="*/ 3872990 w 4807725"/>
              <a:gd name="connsiteY275" fmla="*/ 2898349 h 3008458"/>
              <a:gd name="connsiteX276" fmla="*/ 4111654 w 4807725"/>
              <a:gd name="connsiteY276" fmla="*/ 2869337 h 3008458"/>
              <a:gd name="connsiteX277" fmla="*/ 4326608 w 4807725"/>
              <a:gd name="connsiteY277" fmla="*/ 2815056 h 3008458"/>
              <a:gd name="connsiteX278" fmla="*/ 4518421 w 4807725"/>
              <a:gd name="connsiteY278" fmla="*/ 2737261 h 3008458"/>
              <a:gd name="connsiteX279" fmla="*/ 4689229 w 4807725"/>
              <a:gd name="connsiteY279" fmla="*/ 2356007 h 3008458"/>
              <a:gd name="connsiteX280" fmla="*/ 88343 w 4807725"/>
              <a:gd name="connsiteY280" fmla="*/ 2326940 h 3008458"/>
              <a:gd name="connsiteX281" fmla="*/ 105440 w 4807725"/>
              <a:gd name="connsiteY281" fmla="*/ 2427488 h 3008458"/>
              <a:gd name="connsiteX282" fmla="*/ 110317 w 4807725"/>
              <a:gd name="connsiteY282" fmla="*/ 2445326 h 3008458"/>
              <a:gd name="connsiteX283" fmla="*/ 114890 w 4807725"/>
              <a:gd name="connsiteY283" fmla="*/ 2517953 h 3008458"/>
              <a:gd name="connsiteX284" fmla="*/ 101320 w 4807725"/>
              <a:gd name="connsiteY284" fmla="*/ 2480458 h 3008458"/>
              <a:gd name="connsiteX285" fmla="*/ 93881 w 4807725"/>
              <a:gd name="connsiteY285" fmla="*/ 2445595 h 3008458"/>
              <a:gd name="connsiteX286" fmla="*/ 88753 w 4807725"/>
              <a:gd name="connsiteY286" fmla="*/ 2370124 h 3008458"/>
              <a:gd name="connsiteX287" fmla="*/ 4719546 w 4807725"/>
              <a:gd name="connsiteY287" fmla="*/ 2323866 h 3008458"/>
              <a:gd name="connsiteX288" fmla="*/ 4717120 w 4807725"/>
              <a:gd name="connsiteY288" fmla="*/ 2388383 h 3008458"/>
              <a:gd name="connsiteX289" fmla="*/ 4713361 w 4807725"/>
              <a:gd name="connsiteY289" fmla="*/ 2371831 h 3008458"/>
              <a:gd name="connsiteX290" fmla="*/ 4697550 w 4807725"/>
              <a:gd name="connsiteY290" fmla="*/ 2293602 h 3008458"/>
              <a:gd name="connsiteX291" fmla="*/ 4698921 w 4807725"/>
              <a:gd name="connsiteY291" fmla="*/ 2308257 h 3008458"/>
              <a:gd name="connsiteX292" fmla="*/ 4713361 w 4807725"/>
              <a:gd name="connsiteY292" fmla="*/ 2371831 h 3008458"/>
              <a:gd name="connsiteX293" fmla="*/ 4712369 w 4807725"/>
              <a:gd name="connsiteY293" fmla="*/ 2379521 h 3008458"/>
              <a:gd name="connsiteX294" fmla="*/ 4712894 w 4807725"/>
              <a:gd name="connsiteY294" fmla="*/ 2387108 h 3008458"/>
              <a:gd name="connsiteX295" fmla="*/ 4703995 w 4807725"/>
              <a:gd name="connsiteY295" fmla="*/ 2396904 h 3008458"/>
              <a:gd name="connsiteX296" fmla="*/ 4694117 w 4807725"/>
              <a:gd name="connsiteY296" fmla="*/ 2353415 h 3008458"/>
              <a:gd name="connsiteX297" fmla="*/ 67541 w 4807725"/>
              <a:gd name="connsiteY297" fmla="*/ 2253087 h 3008458"/>
              <a:gd name="connsiteX298" fmla="*/ 68033 w 4807725"/>
              <a:gd name="connsiteY298" fmla="*/ 2258557 h 3008458"/>
              <a:gd name="connsiteX299" fmla="*/ 78101 w 4807725"/>
              <a:gd name="connsiteY299" fmla="*/ 2371643 h 3008458"/>
              <a:gd name="connsiteX300" fmla="*/ 93881 w 4807725"/>
              <a:gd name="connsiteY300" fmla="*/ 2445595 h 3008458"/>
              <a:gd name="connsiteX301" fmla="*/ 103757 w 4807725"/>
              <a:gd name="connsiteY301" fmla="*/ 2590931 h 3008458"/>
              <a:gd name="connsiteX302" fmla="*/ 107234 w 4807725"/>
              <a:gd name="connsiteY302" fmla="*/ 2612857 h 3008458"/>
              <a:gd name="connsiteX303" fmla="*/ 92249 w 4807725"/>
              <a:gd name="connsiteY303" fmla="*/ 2561458 h 3008458"/>
              <a:gd name="connsiteX304" fmla="*/ 71940 w 4807725"/>
              <a:gd name="connsiteY304" fmla="*/ 2462972 h 3008458"/>
              <a:gd name="connsiteX305" fmla="*/ 71736 w 4807725"/>
              <a:gd name="connsiteY305" fmla="*/ 2460976 h 3008458"/>
              <a:gd name="connsiteX306" fmla="*/ 4685913 w 4807725"/>
              <a:gd name="connsiteY306" fmla="*/ 2241330 h 3008458"/>
              <a:gd name="connsiteX307" fmla="*/ 4686648 w 4807725"/>
              <a:gd name="connsiteY307" fmla="*/ 2254792 h 3008458"/>
              <a:gd name="connsiteX308" fmla="*/ 4688536 w 4807725"/>
              <a:gd name="connsiteY308" fmla="*/ 2328846 h 3008458"/>
              <a:gd name="connsiteX309" fmla="*/ 4684895 w 4807725"/>
              <a:gd name="connsiteY309" fmla="*/ 2312812 h 3008458"/>
              <a:gd name="connsiteX310" fmla="*/ 4683034 w 4807725"/>
              <a:gd name="connsiteY310" fmla="*/ 2292917 h 3008458"/>
              <a:gd name="connsiteX311" fmla="*/ 4685383 w 4807725"/>
              <a:gd name="connsiteY311" fmla="*/ 2248658 h 3008458"/>
              <a:gd name="connsiteX312" fmla="*/ 4671371 w 4807725"/>
              <a:gd name="connsiteY312" fmla="*/ 2129094 h 3008458"/>
              <a:gd name="connsiteX313" fmla="*/ 4676270 w 4807725"/>
              <a:gd name="connsiteY313" fmla="*/ 2220589 h 3008458"/>
              <a:gd name="connsiteX314" fmla="*/ 4683034 w 4807725"/>
              <a:gd name="connsiteY314" fmla="*/ 2292917 h 3008458"/>
              <a:gd name="connsiteX315" fmla="*/ 4679937 w 4807725"/>
              <a:gd name="connsiteY315" fmla="*/ 2351267 h 3008458"/>
              <a:gd name="connsiteX316" fmla="*/ 4674491 w 4807725"/>
              <a:gd name="connsiteY316" fmla="*/ 2453876 h 3008458"/>
              <a:gd name="connsiteX317" fmla="*/ 4593822 w 4807725"/>
              <a:gd name="connsiteY317" fmla="*/ 2635209 h 3008458"/>
              <a:gd name="connsiteX318" fmla="*/ 4439175 w 4807725"/>
              <a:gd name="connsiteY318" fmla="*/ 2731964 h 3008458"/>
              <a:gd name="connsiteX319" fmla="*/ 4018737 w 4807725"/>
              <a:gd name="connsiteY319" fmla="*/ 2821937 h 3008458"/>
              <a:gd name="connsiteX320" fmla="*/ 3537991 w 4807725"/>
              <a:gd name="connsiteY320" fmla="*/ 2869436 h 3008458"/>
              <a:gd name="connsiteX321" fmla="*/ 3038093 w 4807725"/>
              <a:gd name="connsiteY321" fmla="*/ 2905700 h 3008458"/>
              <a:gd name="connsiteX322" fmla="*/ 3008483 w 4807725"/>
              <a:gd name="connsiteY322" fmla="*/ 2907214 h 3008458"/>
              <a:gd name="connsiteX323" fmla="*/ 2674902 w 4807725"/>
              <a:gd name="connsiteY323" fmla="*/ 2904559 h 3008458"/>
              <a:gd name="connsiteX324" fmla="*/ 2911641 w 4807725"/>
              <a:gd name="connsiteY324" fmla="*/ 2898278 h 3008458"/>
              <a:gd name="connsiteX325" fmla="*/ 3412109 w 4807725"/>
              <a:gd name="connsiteY325" fmla="*/ 2863768 h 3008458"/>
              <a:gd name="connsiteX326" fmla="*/ 3906881 w 4807725"/>
              <a:gd name="connsiteY326" fmla="*/ 2811714 h 3008458"/>
              <a:gd name="connsiteX327" fmla="*/ 4350459 w 4807725"/>
              <a:gd name="connsiteY327" fmla="*/ 2745255 h 3008458"/>
              <a:gd name="connsiteX328" fmla="*/ 4551743 w 4807725"/>
              <a:gd name="connsiteY328" fmla="*/ 2648872 h 3008458"/>
              <a:gd name="connsiteX329" fmla="*/ 4646438 w 4807725"/>
              <a:gd name="connsiteY329" fmla="*/ 2462985 h 3008458"/>
              <a:gd name="connsiteX330" fmla="*/ 4661887 w 4807725"/>
              <a:gd name="connsiteY330" fmla="*/ 2271801 h 3008458"/>
              <a:gd name="connsiteX331" fmla="*/ 4695094 w 4807725"/>
              <a:gd name="connsiteY331" fmla="*/ 2120384 h 3008458"/>
              <a:gd name="connsiteX332" fmla="*/ 4694930 w 4807725"/>
              <a:gd name="connsiteY332" fmla="*/ 2124355 h 3008458"/>
              <a:gd name="connsiteX333" fmla="*/ 4697915 w 4807725"/>
              <a:gd name="connsiteY333" fmla="*/ 2287252 h 3008458"/>
              <a:gd name="connsiteX334" fmla="*/ 4697550 w 4807725"/>
              <a:gd name="connsiteY334" fmla="*/ 2293602 h 3008458"/>
              <a:gd name="connsiteX335" fmla="*/ 4690296 w 4807725"/>
              <a:gd name="connsiteY335" fmla="*/ 2216035 h 3008458"/>
              <a:gd name="connsiteX336" fmla="*/ 4690597 w 4807725"/>
              <a:gd name="connsiteY336" fmla="*/ 2176555 h 3008458"/>
              <a:gd name="connsiteX337" fmla="*/ 4693856 w 4807725"/>
              <a:gd name="connsiteY337" fmla="*/ 2131492 h 3008458"/>
              <a:gd name="connsiteX338" fmla="*/ 4699370 w 4807725"/>
              <a:gd name="connsiteY338" fmla="*/ 2017807 h 3008458"/>
              <a:gd name="connsiteX339" fmla="*/ 4704377 w 4807725"/>
              <a:gd name="connsiteY339" fmla="*/ 2037122 h 3008458"/>
              <a:gd name="connsiteX340" fmla="*/ 4695094 w 4807725"/>
              <a:gd name="connsiteY340" fmla="*/ 2120384 h 3008458"/>
              <a:gd name="connsiteX341" fmla="*/ 4707672 w 4807725"/>
              <a:gd name="connsiteY341" fmla="*/ 1990470 h 3008458"/>
              <a:gd name="connsiteX342" fmla="*/ 4729205 w 4807725"/>
              <a:gd name="connsiteY342" fmla="*/ 2082925 h 3008458"/>
              <a:gd name="connsiteX343" fmla="*/ 4737554 w 4807725"/>
              <a:gd name="connsiteY343" fmla="*/ 2184216 h 3008458"/>
              <a:gd name="connsiteX344" fmla="*/ 4719546 w 4807725"/>
              <a:gd name="connsiteY344" fmla="*/ 2323866 h 3008458"/>
              <a:gd name="connsiteX345" fmla="*/ 4724971 w 4807725"/>
              <a:gd name="connsiteY345" fmla="*/ 2179566 h 3008458"/>
              <a:gd name="connsiteX346" fmla="*/ 4713460 w 4807725"/>
              <a:gd name="connsiteY346" fmla="*/ 2073978 h 3008458"/>
              <a:gd name="connsiteX347" fmla="*/ 4704377 w 4807725"/>
              <a:gd name="connsiteY347" fmla="*/ 2037122 h 3008458"/>
              <a:gd name="connsiteX348" fmla="*/ 4705745 w 4807725"/>
              <a:gd name="connsiteY348" fmla="*/ 2024851 h 3008458"/>
              <a:gd name="connsiteX349" fmla="*/ 4687518 w 4807725"/>
              <a:gd name="connsiteY349" fmla="*/ 1968714 h 3008458"/>
              <a:gd name="connsiteX350" fmla="*/ 4692042 w 4807725"/>
              <a:gd name="connsiteY350" fmla="*/ 1987070 h 3008458"/>
              <a:gd name="connsiteX351" fmla="*/ 4691185 w 4807725"/>
              <a:gd name="connsiteY351" fmla="*/ 2099391 h 3008458"/>
              <a:gd name="connsiteX352" fmla="*/ 4690597 w 4807725"/>
              <a:gd name="connsiteY352" fmla="*/ 2176555 h 3008458"/>
              <a:gd name="connsiteX353" fmla="*/ 4685913 w 4807725"/>
              <a:gd name="connsiteY353" fmla="*/ 2241330 h 3008458"/>
              <a:gd name="connsiteX354" fmla="*/ 4681405 w 4807725"/>
              <a:gd name="connsiteY354" fmla="*/ 2158805 h 3008458"/>
              <a:gd name="connsiteX355" fmla="*/ 4687518 w 4807725"/>
              <a:gd name="connsiteY355" fmla="*/ 1968714 h 3008458"/>
              <a:gd name="connsiteX356" fmla="*/ 4701544 w 4807725"/>
              <a:gd name="connsiteY356" fmla="*/ 1964159 h 3008458"/>
              <a:gd name="connsiteX357" fmla="*/ 4699370 w 4807725"/>
              <a:gd name="connsiteY357" fmla="*/ 2017807 h 3008458"/>
              <a:gd name="connsiteX358" fmla="*/ 4692042 w 4807725"/>
              <a:gd name="connsiteY358" fmla="*/ 1987070 h 3008458"/>
              <a:gd name="connsiteX359" fmla="*/ 4692075 w 4807725"/>
              <a:gd name="connsiteY359" fmla="*/ 1982748 h 3008458"/>
              <a:gd name="connsiteX360" fmla="*/ 4691343 w 4807725"/>
              <a:gd name="connsiteY360" fmla="*/ 1967471 h 3008458"/>
              <a:gd name="connsiteX361" fmla="*/ 4694531 w 4807725"/>
              <a:gd name="connsiteY361" fmla="*/ 1966436 h 3008458"/>
              <a:gd name="connsiteX362" fmla="*/ 4701544 w 4807725"/>
              <a:gd name="connsiteY362" fmla="*/ 1964159 h 3008458"/>
              <a:gd name="connsiteX363" fmla="*/ 4690837 w 4807725"/>
              <a:gd name="connsiteY363" fmla="*/ 1956895 h 3008458"/>
              <a:gd name="connsiteX364" fmla="*/ 4691343 w 4807725"/>
              <a:gd name="connsiteY364" fmla="*/ 1967471 h 3008458"/>
              <a:gd name="connsiteX365" fmla="*/ 4687518 w 4807725"/>
              <a:gd name="connsiteY365" fmla="*/ 1968714 h 3008458"/>
              <a:gd name="connsiteX366" fmla="*/ 88178 w 4807725"/>
              <a:gd name="connsiteY366" fmla="*/ 1768755 h 3008458"/>
              <a:gd name="connsiteX367" fmla="*/ 89879 w 4807725"/>
              <a:gd name="connsiteY367" fmla="*/ 1841559 h 3008458"/>
              <a:gd name="connsiteX368" fmla="*/ 84549 w 4807725"/>
              <a:gd name="connsiteY368" fmla="*/ 1927401 h 3008458"/>
              <a:gd name="connsiteX369" fmla="*/ 88343 w 4807725"/>
              <a:gd name="connsiteY369" fmla="*/ 2326940 h 3008458"/>
              <a:gd name="connsiteX370" fmla="*/ 86260 w 4807725"/>
              <a:gd name="connsiteY370" fmla="*/ 2314695 h 3008458"/>
              <a:gd name="connsiteX371" fmla="*/ 85261 w 4807725"/>
              <a:gd name="connsiteY371" fmla="*/ 1834087 h 3008458"/>
              <a:gd name="connsiteX372" fmla="*/ 96701 w 4807725"/>
              <a:gd name="connsiteY372" fmla="*/ 1731671 h 3008458"/>
              <a:gd name="connsiteX373" fmla="*/ 97105 w 4807725"/>
              <a:gd name="connsiteY373" fmla="*/ 1734716 h 3008458"/>
              <a:gd name="connsiteX374" fmla="*/ 99287 w 4807725"/>
              <a:gd name="connsiteY374" fmla="*/ 1829532 h 3008458"/>
              <a:gd name="connsiteX375" fmla="*/ 123427 w 4807725"/>
              <a:gd name="connsiteY375" fmla="*/ 2333655 h 3008458"/>
              <a:gd name="connsiteX376" fmla="*/ 128848 w 4807725"/>
              <a:gd name="connsiteY376" fmla="*/ 2463763 h 3008458"/>
              <a:gd name="connsiteX377" fmla="*/ 139422 w 4807725"/>
              <a:gd name="connsiteY377" fmla="*/ 2547806 h 3008458"/>
              <a:gd name="connsiteX378" fmla="*/ 136422 w 4807725"/>
              <a:gd name="connsiteY378" fmla="*/ 2540813 h 3008458"/>
              <a:gd name="connsiteX379" fmla="*/ 110317 w 4807725"/>
              <a:gd name="connsiteY379" fmla="*/ 2445326 h 3008458"/>
              <a:gd name="connsiteX380" fmla="*/ 101296 w 4807725"/>
              <a:gd name="connsiteY380" fmla="*/ 2302056 h 3008458"/>
              <a:gd name="connsiteX381" fmla="*/ 94705 w 4807725"/>
              <a:gd name="connsiteY381" fmla="*/ 2048216 h 3008458"/>
              <a:gd name="connsiteX382" fmla="*/ 89879 w 4807725"/>
              <a:gd name="connsiteY382" fmla="*/ 1841559 h 3008458"/>
              <a:gd name="connsiteX383" fmla="*/ 94586 w 4807725"/>
              <a:gd name="connsiteY383" fmla="*/ 1625275 h 3008458"/>
              <a:gd name="connsiteX384" fmla="*/ 96944 w 4807725"/>
              <a:gd name="connsiteY384" fmla="*/ 1727746 h 3008458"/>
              <a:gd name="connsiteX385" fmla="*/ 96701 w 4807725"/>
              <a:gd name="connsiteY385" fmla="*/ 1731671 h 3008458"/>
              <a:gd name="connsiteX386" fmla="*/ 95442 w 4807725"/>
              <a:gd name="connsiteY386" fmla="*/ 1722183 h 3008458"/>
              <a:gd name="connsiteX387" fmla="*/ 94136 w 4807725"/>
              <a:gd name="connsiteY387" fmla="*/ 1635340 h 3008458"/>
              <a:gd name="connsiteX388" fmla="*/ 78559 w 4807725"/>
              <a:gd name="connsiteY388" fmla="*/ 1596702 h 3008458"/>
              <a:gd name="connsiteX389" fmla="*/ 77214 w 4807725"/>
              <a:gd name="connsiteY389" fmla="*/ 1666046 h 3008458"/>
              <a:gd name="connsiteX390" fmla="*/ 64543 w 4807725"/>
              <a:gd name="connsiteY390" fmla="*/ 2104551 h 3008458"/>
              <a:gd name="connsiteX391" fmla="*/ 67541 w 4807725"/>
              <a:gd name="connsiteY391" fmla="*/ 2253087 h 3008458"/>
              <a:gd name="connsiteX392" fmla="*/ 57083 w 4807725"/>
              <a:gd name="connsiteY392" fmla="*/ 2136789 h 3008458"/>
              <a:gd name="connsiteX393" fmla="*/ 67033 w 4807725"/>
              <a:gd name="connsiteY393" fmla="*/ 1777949 h 3008458"/>
              <a:gd name="connsiteX394" fmla="*/ 80352 w 4807725"/>
              <a:gd name="connsiteY394" fmla="*/ 1504188 h 3008458"/>
              <a:gd name="connsiteX395" fmla="*/ 82451 w 4807725"/>
              <a:gd name="connsiteY395" fmla="*/ 1534505 h 3008458"/>
              <a:gd name="connsiteX396" fmla="*/ 82269 w 4807725"/>
              <a:gd name="connsiteY396" fmla="*/ 1538354 h 3008458"/>
              <a:gd name="connsiteX397" fmla="*/ 78559 w 4807725"/>
              <a:gd name="connsiteY397" fmla="*/ 1596702 h 3008458"/>
              <a:gd name="connsiteX398" fmla="*/ 89206 w 4807725"/>
              <a:gd name="connsiteY398" fmla="*/ 1391530 h 3008458"/>
              <a:gd name="connsiteX399" fmla="*/ 92854 w 4807725"/>
              <a:gd name="connsiteY399" fmla="*/ 1550014 h 3008458"/>
              <a:gd name="connsiteX400" fmla="*/ 94136 w 4807725"/>
              <a:gd name="connsiteY400" fmla="*/ 1635340 h 3008458"/>
              <a:gd name="connsiteX401" fmla="*/ 88178 w 4807725"/>
              <a:gd name="connsiteY401" fmla="*/ 1768755 h 3008458"/>
              <a:gd name="connsiteX402" fmla="*/ 82838 w 4807725"/>
              <a:gd name="connsiteY402" fmla="*/ 1540108 h 3008458"/>
              <a:gd name="connsiteX403" fmla="*/ 82451 w 4807725"/>
              <a:gd name="connsiteY403" fmla="*/ 1534505 h 3008458"/>
              <a:gd name="connsiteX404" fmla="*/ 108249 w 4807725"/>
              <a:gd name="connsiteY404" fmla="*/ 1325701 h 3008458"/>
              <a:gd name="connsiteX405" fmla="*/ 108871 w 4807725"/>
              <a:gd name="connsiteY405" fmla="*/ 1518808 h 3008458"/>
              <a:gd name="connsiteX406" fmla="*/ 180244 w 4807725"/>
              <a:gd name="connsiteY406" fmla="*/ 2222123 h 3008458"/>
              <a:gd name="connsiteX407" fmla="*/ 234571 w 4807725"/>
              <a:gd name="connsiteY407" fmla="*/ 2437192 h 3008458"/>
              <a:gd name="connsiteX408" fmla="*/ 279785 w 4807725"/>
              <a:gd name="connsiteY408" fmla="*/ 2624193 h 3008458"/>
              <a:gd name="connsiteX409" fmla="*/ 353051 w 4807725"/>
              <a:gd name="connsiteY409" fmla="*/ 2802085 h 3008458"/>
              <a:gd name="connsiteX410" fmla="*/ 534328 w 4807725"/>
              <a:gd name="connsiteY410" fmla="*/ 2882851 h 3008458"/>
              <a:gd name="connsiteX411" fmla="*/ 753483 w 4807725"/>
              <a:gd name="connsiteY411" fmla="*/ 2889261 h 3008458"/>
              <a:gd name="connsiteX412" fmla="*/ 1019274 w 4807725"/>
              <a:gd name="connsiteY412" fmla="*/ 2896043 h 3008458"/>
              <a:gd name="connsiteX413" fmla="*/ 1546300 w 4807725"/>
              <a:gd name="connsiteY413" fmla="*/ 2895573 h 3008458"/>
              <a:gd name="connsiteX414" fmla="*/ 1536305 w 4807725"/>
              <a:gd name="connsiteY414" fmla="*/ 2906575 h 3008458"/>
              <a:gd name="connsiteX415" fmla="*/ 1536461 w 4807725"/>
              <a:gd name="connsiteY415" fmla="*/ 2908825 h 3008458"/>
              <a:gd name="connsiteX416" fmla="*/ 1481320 w 4807725"/>
              <a:gd name="connsiteY416" fmla="*/ 2902128 h 3008458"/>
              <a:gd name="connsiteX417" fmla="*/ 1273207 w 4807725"/>
              <a:gd name="connsiteY417" fmla="*/ 2919281 h 3008458"/>
              <a:gd name="connsiteX418" fmla="*/ 1269180 w 4807725"/>
              <a:gd name="connsiteY418" fmla="*/ 2919509 h 3008458"/>
              <a:gd name="connsiteX419" fmla="*/ 855869 w 4807725"/>
              <a:gd name="connsiteY419" fmla="*/ 2918073 h 3008458"/>
              <a:gd name="connsiteX420" fmla="*/ 737570 w 4807725"/>
              <a:gd name="connsiteY420" fmla="*/ 2911882 h 3008458"/>
              <a:gd name="connsiteX421" fmla="*/ 639506 w 4807725"/>
              <a:gd name="connsiteY421" fmla="*/ 2915582 h 3008458"/>
              <a:gd name="connsiteX422" fmla="*/ 612445 w 4807725"/>
              <a:gd name="connsiteY422" fmla="*/ 2914669 h 3008458"/>
              <a:gd name="connsiteX423" fmla="*/ 427029 w 4807725"/>
              <a:gd name="connsiteY423" fmla="*/ 2886662 h 3008458"/>
              <a:gd name="connsiteX424" fmla="*/ 252088 w 4807725"/>
              <a:gd name="connsiteY424" fmla="*/ 2586644 h 3008458"/>
              <a:gd name="connsiteX425" fmla="*/ 123903 w 4807725"/>
              <a:gd name="connsiteY425" fmla="*/ 1936682 h 3008458"/>
              <a:gd name="connsiteX426" fmla="*/ 97105 w 4807725"/>
              <a:gd name="connsiteY426" fmla="*/ 1734716 h 3008458"/>
              <a:gd name="connsiteX427" fmla="*/ 96944 w 4807725"/>
              <a:gd name="connsiteY427" fmla="*/ 1727746 h 3008458"/>
              <a:gd name="connsiteX428" fmla="*/ 99171 w 4807725"/>
              <a:gd name="connsiteY428" fmla="*/ 1691884 h 3008458"/>
              <a:gd name="connsiteX429" fmla="*/ 106690 w 4807725"/>
              <a:gd name="connsiteY429" fmla="*/ 1470308 h 3008458"/>
              <a:gd name="connsiteX430" fmla="*/ 103539 w 4807725"/>
              <a:gd name="connsiteY430" fmla="*/ 1424789 h 3008458"/>
              <a:gd name="connsiteX431" fmla="*/ 107757 w 4807725"/>
              <a:gd name="connsiteY431" fmla="*/ 1330336 h 3008458"/>
              <a:gd name="connsiteX432" fmla="*/ 98656 w 4807725"/>
              <a:gd name="connsiteY432" fmla="*/ 1267073 h 3008458"/>
              <a:gd name="connsiteX433" fmla="*/ 97763 w 4807725"/>
              <a:gd name="connsiteY433" fmla="*/ 1341338 h 3008458"/>
              <a:gd name="connsiteX434" fmla="*/ 103539 w 4807725"/>
              <a:gd name="connsiteY434" fmla="*/ 1424789 h 3008458"/>
              <a:gd name="connsiteX435" fmla="*/ 96509 w 4807725"/>
              <a:gd name="connsiteY435" fmla="*/ 1582211 h 3008458"/>
              <a:gd name="connsiteX436" fmla="*/ 94586 w 4807725"/>
              <a:gd name="connsiteY436" fmla="*/ 1625275 h 3008458"/>
              <a:gd name="connsiteX437" fmla="*/ 92854 w 4807725"/>
              <a:gd name="connsiteY437" fmla="*/ 1550014 h 3008458"/>
              <a:gd name="connsiteX438" fmla="*/ 91961 w 4807725"/>
              <a:gd name="connsiteY438" fmla="*/ 1490604 h 3008458"/>
              <a:gd name="connsiteX439" fmla="*/ 98952 w 4807725"/>
              <a:gd name="connsiteY439" fmla="*/ 1252917 h 3008458"/>
              <a:gd name="connsiteX440" fmla="*/ 98999 w 4807725"/>
              <a:gd name="connsiteY440" fmla="*/ 1255610 h 3008458"/>
              <a:gd name="connsiteX441" fmla="*/ 98656 w 4807725"/>
              <a:gd name="connsiteY441" fmla="*/ 1267073 h 3008458"/>
              <a:gd name="connsiteX442" fmla="*/ 98814 w 4807725"/>
              <a:gd name="connsiteY442" fmla="*/ 1253913 h 3008458"/>
              <a:gd name="connsiteX443" fmla="*/ 96105 w 4807725"/>
              <a:gd name="connsiteY443" fmla="*/ 1092651 h 3008458"/>
              <a:gd name="connsiteX444" fmla="*/ 98877 w 4807725"/>
              <a:gd name="connsiteY444" fmla="*/ 1248713 h 3008458"/>
              <a:gd name="connsiteX445" fmla="*/ 98814 w 4807725"/>
              <a:gd name="connsiteY445" fmla="*/ 1253913 h 3008458"/>
              <a:gd name="connsiteX446" fmla="*/ 94087 w 4807725"/>
              <a:gd name="connsiteY446" fmla="*/ 1288233 h 3008458"/>
              <a:gd name="connsiteX447" fmla="*/ 89206 w 4807725"/>
              <a:gd name="connsiteY447" fmla="*/ 1391530 h 3008458"/>
              <a:gd name="connsiteX448" fmla="*/ 87901 w 4807725"/>
              <a:gd name="connsiteY448" fmla="*/ 1334843 h 3008458"/>
              <a:gd name="connsiteX449" fmla="*/ 85716 w 4807725"/>
              <a:gd name="connsiteY449" fmla="*/ 1311508 h 3008458"/>
              <a:gd name="connsiteX450" fmla="*/ 90241 w 4807725"/>
              <a:gd name="connsiteY450" fmla="*/ 1180883 h 3008458"/>
              <a:gd name="connsiteX451" fmla="*/ 4705768 w 4807725"/>
              <a:gd name="connsiteY451" fmla="*/ 1074866 h 3008458"/>
              <a:gd name="connsiteX452" fmla="*/ 4725820 w 4807725"/>
              <a:gd name="connsiteY452" fmla="*/ 1227121 h 3008458"/>
              <a:gd name="connsiteX453" fmla="*/ 4728681 w 4807725"/>
              <a:gd name="connsiteY453" fmla="*/ 1251224 h 3008458"/>
              <a:gd name="connsiteX454" fmla="*/ 4733155 w 4807725"/>
              <a:gd name="connsiteY454" fmla="*/ 1488477 h 3008458"/>
              <a:gd name="connsiteX455" fmla="*/ 4743019 w 4807725"/>
              <a:gd name="connsiteY455" fmla="*/ 2293817 h 3008458"/>
              <a:gd name="connsiteX456" fmla="*/ 4734553 w 4807725"/>
              <a:gd name="connsiteY456" fmla="*/ 2338544 h 3008458"/>
              <a:gd name="connsiteX457" fmla="*/ 4735479 w 4807725"/>
              <a:gd name="connsiteY457" fmla="*/ 2330566 h 3008458"/>
              <a:gd name="connsiteX458" fmla="*/ 4739344 w 4807725"/>
              <a:gd name="connsiteY458" fmla="*/ 2205927 h 3008458"/>
              <a:gd name="connsiteX459" fmla="*/ 4737554 w 4807725"/>
              <a:gd name="connsiteY459" fmla="*/ 2184216 h 3008458"/>
              <a:gd name="connsiteX460" fmla="*/ 4742808 w 4807725"/>
              <a:gd name="connsiteY460" fmla="*/ 2143473 h 3008458"/>
              <a:gd name="connsiteX461" fmla="*/ 4724921 w 4807725"/>
              <a:gd name="connsiteY461" fmla="*/ 1679499 h 3008458"/>
              <a:gd name="connsiteX462" fmla="*/ 4721720 w 4807725"/>
              <a:gd name="connsiteY462" fmla="*/ 1641905 h 3008458"/>
              <a:gd name="connsiteX463" fmla="*/ 4723285 w 4807725"/>
              <a:gd name="connsiteY463" fmla="*/ 1559555 h 3008458"/>
              <a:gd name="connsiteX464" fmla="*/ 4713662 w 4807725"/>
              <a:gd name="connsiteY464" fmla="*/ 1330697 h 3008458"/>
              <a:gd name="connsiteX465" fmla="*/ 4705610 w 4807725"/>
              <a:gd name="connsiteY465" fmla="*/ 1266544 h 3008458"/>
              <a:gd name="connsiteX466" fmla="*/ 112331 w 4807725"/>
              <a:gd name="connsiteY466" fmla="*/ 1069237 h 3008458"/>
              <a:gd name="connsiteX467" fmla="*/ 110345 w 4807725"/>
              <a:gd name="connsiteY467" fmla="*/ 1170208 h 3008458"/>
              <a:gd name="connsiteX468" fmla="*/ 98952 w 4807725"/>
              <a:gd name="connsiteY468" fmla="*/ 1252917 h 3008458"/>
              <a:gd name="connsiteX469" fmla="*/ 98877 w 4807725"/>
              <a:gd name="connsiteY469" fmla="*/ 1248713 h 3008458"/>
              <a:gd name="connsiteX470" fmla="*/ 99355 w 4807725"/>
              <a:gd name="connsiteY470" fmla="*/ 1208952 h 3008458"/>
              <a:gd name="connsiteX471" fmla="*/ 109011 w 4807725"/>
              <a:gd name="connsiteY471" fmla="*/ 1089462 h 3008458"/>
              <a:gd name="connsiteX472" fmla="*/ 4724962 w 4807725"/>
              <a:gd name="connsiteY472" fmla="*/ 1063035 h 3008458"/>
              <a:gd name="connsiteX473" fmla="*/ 4784348 w 4807725"/>
              <a:gd name="connsiteY473" fmla="*/ 1502882 h 3008458"/>
              <a:gd name="connsiteX474" fmla="*/ 4785347 w 4807725"/>
              <a:gd name="connsiteY474" fmla="*/ 1983490 h 3008458"/>
              <a:gd name="connsiteX475" fmla="*/ 4804930 w 4807725"/>
              <a:gd name="connsiteY475" fmla="*/ 2473579 h 3008458"/>
              <a:gd name="connsiteX476" fmla="*/ 4671645 w 4807725"/>
              <a:gd name="connsiteY476" fmla="*/ 2827135 h 3008458"/>
              <a:gd name="connsiteX477" fmla="*/ 4442739 w 4807725"/>
              <a:gd name="connsiteY477" fmla="*/ 2914550 h 3008458"/>
              <a:gd name="connsiteX478" fmla="*/ 4396877 w 4807725"/>
              <a:gd name="connsiteY478" fmla="*/ 2921907 h 3008458"/>
              <a:gd name="connsiteX479" fmla="*/ 4459495 w 4807725"/>
              <a:gd name="connsiteY479" fmla="*/ 2896020 h 3008458"/>
              <a:gd name="connsiteX480" fmla="*/ 4463840 w 4807725"/>
              <a:gd name="connsiteY480" fmla="*/ 2893335 h 3008458"/>
              <a:gd name="connsiteX481" fmla="*/ 4475275 w 4807725"/>
              <a:gd name="connsiteY481" fmla="*/ 2890896 h 3008458"/>
              <a:gd name="connsiteX482" fmla="*/ 4643592 w 4807725"/>
              <a:gd name="connsiteY482" fmla="*/ 2836244 h 3008458"/>
              <a:gd name="connsiteX483" fmla="*/ 4751958 w 4807725"/>
              <a:gd name="connsiteY483" fmla="*/ 2692460 h 3008458"/>
              <a:gd name="connsiteX484" fmla="*/ 4779012 w 4807725"/>
              <a:gd name="connsiteY484" fmla="*/ 2202743 h 3008458"/>
              <a:gd name="connsiteX485" fmla="*/ 4759429 w 4807725"/>
              <a:gd name="connsiteY485" fmla="*/ 1712655 h 3008458"/>
              <a:gd name="connsiteX486" fmla="*/ 4754853 w 4807725"/>
              <a:gd name="connsiteY486" fmla="*/ 1471735 h 3008458"/>
              <a:gd name="connsiteX487" fmla="*/ 4728681 w 4807725"/>
              <a:gd name="connsiteY487" fmla="*/ 1251224 h 3008458"/>
              <a:gd name="connsiteX488" fmla="*/ 4725267 w 4807725"/>
              <a:gd name="connsiteY488" fmla="*/ 1070222 h 3008458"/>
              <a:gd name="connsiteX489" fmla="*/ 22227 w 4807725"/>
              <a:gd name="connsiteY489" fmla="*/ 862102 h 3008458"/>
              <a:gd name="connsiteX490" fmla="*/ 28118 w 4807725"/>
              <a:gd name="connsiteY490" fmla="*/ 904092 h 3008458"/>
              <a:gd name="connsiteX491" fmla="*/ 21532 w 4807725"/>
              <a:gd name="connsiteY491" fmla="*/ 1017026 h 3008458"/>
              <a:gd name="connsiteX492" fmla="*/ 27088 w 4807725"/>
              <a:gd name="connsiteY492" fmla="*/ 1511668 h 3008458"/>
              <a:gd name="connsiteX493" fmla="*/ 71167 w 4807725"/>
              <a:gd name="connsiteY493" fmla="*/ 2459221 h 3008458"/>
              <a:gd name="connsiteX494" fmla="*/ 71940 w 4807725"/>
              <a:gd name="connsiteY494" fmla="*/ 2462972 h 3008458"/>
              <a:gd name="connsiteX495" fmla="*/ 85922 w 4807725"/>
              <a:gd name="connsiteY495" fmla="*/ 2599831 h 3008458"/>
              <a:gd name="connsiteX496" fmla="*/ 84126 w 4807725"/>
              <a:gd name="connsiteY496" fmla="*/ 2594639 h 3008458"/>
              <a:gd name="connsiteX497" fmla="*/ 17551 w 4807725"/>
              <a:gd name="connsiteY497" fmla="*/ 2150837 h 3008458"/>
              <a:gd name="connsiteX498" fmla="*/ 16552 w 4807725"/>
              <a:gd name="connsiteY498" fmla="*/ 1670229 h 3008458"/>
              <a:gd name="connsiteX499" fmla="*/ 15552 w 4807725"/>
              <a:gd name="connsiteY499" fmla="*/ 1189621 h 3008458"/>
              <a:gd name="connsiteX500" fmla="*/ 17331 w 4807725"/>
              <a:gd name="connsiteY500" fmla="*/ 956334 h 3008458"/>
              <a:gd name="connsiteX501" fmla="*/ 39026 w 4807725"/>
              <a:gd name="connsiteY501" fmla="*/ 817079 h 3008458"/>
              <a:gd name="connsiteX502" fmla="*/ 41538 w 4807725"/>
              <a:gd name="connsiteY502" fmla="*/ 839876 h 3008458"/>
              <a:gd name="connsiteX503" fmla="*/ 85716 w 4807725"/>
              <a:gd name="connsiteY503" fmla="*/ 1311508 h 3008458"/>
              <a:gd name="connsiteX504" fmla="*/ 82019 w 4807725"/>
              <a:gd name="connsiteY504" fmla="*/ 1418202 h 3008458"/>
              <a:gd name="connsiteX505" fmla="*/ 80352 w 4807725"/>
              <a:gd name="connsiteY505" fmla="*/ 1504188 h 3008458"/>
              <a:gd name="connsiteX506" fmla="*/ 66034 w 4807725"/>
              <a:gd name="connsiteY506" fmla="*/ 1297341 h 3008458"/>
              <a:gd name="connsiteX507" fmla="*/ 49229 w 4807725"/>
              <a:gd name="connsiteY507" fmla="*/ 1054574 h 3008458"/>
              <a:gd name="connsiteX508" fmla="*/ 31535 w 4807725"/>
              <a:gd name="connsiteY508" fmla="*/ 928451 h 3008458"/>
              <a:gd name="connsiteX509" fmla="*/ 28118 w 4807725"/>
              <a:gd name="connsiteY509" fmla="*/ 904092 h 3008458"/>
              <a:gd name="connsiteX510" fmla="*/ 28909 w 4807725"/>
              <a:gd name="connsiteY510" fmla="*/ 890519 h 3008458"/>
              <a:gd name="connsiteX511" fmla="*/ 130739 w 4807725"/>
              <a:gd name="connsiteY511" fmla="*/ 762960 h 3008458"/>
              <a:gd name="connsiteX512" fmla="*/ 134811 w 4807725"/>
              <a:gd name="connsiteY512" fmla="*/ 840619 h 3008458"/>
              <a:gd name="connsiteX513" fmla="*/ 133513 w 4807725"/>
              <a:gd name="connsiteY513" fmla="*/ 1087324 h 3008458"/>
              <a:gd name="connsiteX514" fmla="*/ 108249 w 4807725"/>
              <a:gd name="connsiteY514" fmla="*/ 1325701 h 3008458"/>
              <a:gd name="connsiteX515" fmla="*/ 108113 w 4807725"/>
              <a:gd name="connsiteY515" fmla="*/ 1283678 h 3008458"/>
              <a:gd name="connsiteX516" fmla="*/ 110345 w 4807725"/>
              <a:gd name="connsiteY516" fmla="*/ 1170208 h 3008458"/>
              <a:gd name="connsiteX517" fmla="*/ 111984 w 4807725"/>
              <a:gd name="connsiteY517" fmla="*/ 1158310 h 3008458"/>
              <a:gd name="connsiteX518" fmla="*/ 119362 w 4807725"/>
              <a:gd name="connsiteY518" fmla="*/ 1031803 h 3008458"/>
              <a:gd name="connsiteX519" fmla="*/ 119305 w 4807725"/>
              <a:gd name="connsiteY519" fmla="*/ 1026755 h 3008458"/>
              <a:gd name="connsiteX520" fmla="*/ 129187 w 4807725"/>
              <a:gd name="connsiteY520" fmla="*/ 966557 h 3008458"/>
              <a:gd name="connsiteX521" fmla="*/ 130432 w 4807725"/>
              <a:gd name="connsiteY521" fmla="*/ 803256 h 3008458"/>
              <a:gd name="connsiteX522" fmla="*/ 112063 w 4807725"/>
              <a:gd name="connsiteY522" fmla="*/ 700055 h 3008458"/>
              <a:gd name="connsiteX523" fmla="*/ 116583 w 4807725"/>
              <a:gd name="connsiteY523" fmla="*/ 784481 h 3008458"/>
              <a:gd name="connsiteX524" fmla="*/ 117973 w 4807725"/>
              <a:gd name="connsiteY524" fmla="*/ 908142 h 3008458"/>
              <a:gd name="connsiteX525" fmla="*/ 119305 w 4807725"/>
              <a:gd name="connsiteY525" fmla="*/ 1026755 h 3008458"/>
              <a:gd name="connsiteX526" fmla="*/ 112331 w 4807725"/>
              <a:gd name="connsiteY526" fmla="*/ 1069237 h 3008458"/>
              <a:gd name="connsiteX527" fmla="*/ 112873 w 4807725"/>
              <a:gd name="connsiteY527" fmla="*/ 1041666 h 3008458"/>
              <a:gd name="connsiteX528" fmla="*/ 108469 w 4807725"/>
              <a:gd name="connsiteY528" fmla="*/ 859210 h 3008458"/>
              <a:gd name="connsiteX529" fmla="*/ 109214 w 4807725"/>
              <a:gd name="connsiteY529" fmla="*/ 833416 h 3008458"/>
              <a:gd name="connsiteX530" fmla="*/ 112382 w 4807725"/>
              <a:gd name="connsiteY530" fmla="*/ 723790 h 3008458"/>
              <a:gd name="connsiteX531" fmla="*/ 111436 w 4807725"/>
              <a:gd name="connsiteY531" fmla="*/ 653496 h 3008458"/>
              <a:gd name="connsiteX532" fmla="*/ 112063 w 4807725"/>
              <a:gd name="connsiteY532" fmla="*/ 700055 h 3008458"/>
              <a:gd name="connsiteX533" fmla="*/ 110782 w 4807725"/>
              <a:gd name="connsiteY533" fmla="*/ 676134 h 3008458"/>
              <a:gd name="connsiteX534" fmla="*/ 125614 w 4807725"/>
              <a:gd name="connsiteY534" fmla="*/ 582255 h 3008458"/>
              <a:gd name="connsiteX535" fmla="*/ 131677 w 4807725"/>
              <a:gd name="connsiteY535" fmla="*/ 639955 h 3008458"/>
              <a:gd name="connsiteX536" fmla="*/ 130739 w 4807725"/>
              <a:gd name="connsiteY536" fmla="*/ 762960 h 3008458"/>
              <a:gd name="connsiteX537" fmla="*/ 123614 w 4807725"/>
              <a:gd name="connsiteY537" fmla="*/ 627059 h 3008458"/>
              <a:gd name="connsiteX538" fmla="*/ 107315 w 4807725"/>
              <a:gd name="connsiteY538" fmla="*/ 508343 h 3008458"/>
              <a:gd name="connsiteX539" fmla="*/ 113449 w 4807725"/>
              <a:gd name="connsiteY539" fmla="*/ 583818 h 3008458"/>
              <a:gd name="connsiteX540" fmla="*/ 111436 w 4807725"/>
              <a:gd name="connsiteY540" fmla="*/ 653496 h 3008458"/>
              <a:gd name="connsiteX541" fmla="*/ 111219 w 4807725"/>
              <a:gd name="connsiteY541" fmla="*/ 637386 h 3008458"/>
              <a:gd name="connsiteX542" fmla="*/ 106178 w 4807725"/>
              <a:gd name="connsiteY542" fmla="*/ 543515 h 3008458"/>
              <a:gd name="connsiteX543" fmla="*/ 105352 w 4807725"/>
              <a:gd name="connsiteY543" fmla="*/ 539578 h 3008458"/>
              <a:gd name="connsiteX544" fmla="*/ 105598 w 4807725"/>
              <a:gd name="connsiteY544" fmla="*/ 451138 h 3008458"/>
              <a:gd name="connsiteX545" fmla="*/ 109894 w 4807725"/>
              <a:gd name="connsiteY545" fmla="*/ 467295 h 3008458"/>
              <a:gd name="connsiteX546" fmla="*/ 107315 w 4807725"/>
              <a:gd name="connsiteY546" fmla="*/ 508343 h 3008458"/>
              <a:gd name="connsiteX547" fmla="*/ 104389 w 4807725"/>
              <a:gd name="connsiteY547" fmla="*/ 472344 h 3008458"/>
              <a:gd name="connsiteX548" fmla="*/ 85934 w 4807725"/>
              <a:gd name="connsiteY548" fmla="*/ 447979 h 3008458"/>
              <a:gd name="connsiteX549" fmla="*/ 86278 w 4807725"/>
              <a:gd name="connsiteY549" fmla="*/ 448651 h 3008458"/>
              <a:gd name="connsiteX550" fmla="*/ 105352 w 4807725"/>
              <a:gd name="connsiteY550" fmla="*/ 539578 h 3008458"/>
              <a:gd name="connsiteX551" fmla="*/ 104336 w 4807725"/>
              <a:gd name="connsiteY551" fmla="*/ 555749 h 3008458"/>
              <a:gd name="connsiteX552" fmla="*/ 110460 w 4807725"/>
              <a:gd name="connsiteY552" fmla="*/ 670115 h 3008458"/>
              <a:gd name="connsiteX553" fmla="*/ 110782 w 4807725"/>
              <a:gd name="connsiteY553" fmla="*/ 676134 h 3008458"/>
              <a:gd name="connsiteX554" fmla="*/ 110282 w 4807725"/>
              <a:gd name="connsiteY554" fmla="*/ 693444 h 3008458"/>
              <a:gd name="connsiteX555" fmla="*/ 107114 w 4807725"/>
              <a:gd name="connsiteY555" fmla="*/ 803070 h 3008458"/>
              <a:gd name="connsiteX556" fmla="*/ 108469 w 4807725"/>
              <a:gd name="connsiteY556" fmla="*/ 859210 h 3008458"/>
              <a:gd name="connsiteX557" fmla="*/ 106046 w 4807725"/>
              <a:gd name="connsiteY557" fmla="*/ 943042 h 3008458"/>
              <a:gd name="connsiteX558" fmla="*/ 96105 w 4807725"/>
              <a:gd name="connsiteY558" fmla="*/ 1092651 h 3008458"/>
              <a:gd name="connsiteX559" fmla="*/ 94512 w 4807725"/>
              <a:gd name="connsiteY559" fmla="*/ 1003025 h 3008458"/>
              <a:gd name="connsiteX560" fmla="*/ 93443 w 4807725"/>
              <a:gd name="connsiteY560" fmla="*/ 760967 h 3008458"/>
              <a:gd name="connsiteX561" fmla="*/ 85752 w 4807725"/>
              <a:gd name="connsiteY561" fmla="*/ 546269 h 3008458"/>
              <a:gd name="connsiteX562" fmla="*/ 48147 w 4807725"/>
              <a:gd name="connsiteY562" fmla="*/ 374135 h 3008458"/>
              <a:gd name="connsiteX563" fmla="*/ 53687 w 4807725"/>
              <a:gd name="connsiteY563" fmla="*/ 384962 h 3008458"/>
              <a:gd name="connsiteX564" fmla="*/ 43985 w 4807725"/>
              <a:gd name="connsiteY564" fmla="*/ 413903 h 3008458"/>
              <a:gd name="connsiteX565" fmla="*/ 34203 w 4807725"/>
              <a:gd name="connsiteY565" fmla="*/ 578521 h 3008458"/>
              <a:gd name="connsiteX566" fmla="*/ 46807 w 4807725"/>
              <a:gd name="connsiteY566" fmla="*/ 760596 h 3008458"/>
              <a:gd name="connsiteX567" fmla="*/ 39026 w 4807725"/>
              <a:gd name="connsiteY567" fmla="*/ 817079 h 3008458"/>
              <a:gd name="connsiteX568" fmla="*/ 19039 w 4807725"/>
              <a:gd name="connsiteY568" fmla="*/ 635697 h 3008458"/>
              <a:gd name="connsiteX569" fmla="*/ 19032 w 4807725"/>
              <a:gd name="connsiteY569" fmla="*/ 628049 h 3008458"/>
              <a:gd name="connsiteX570" fmla="*/ 17640 w 4807725"/>
              <a:gd name="connsiteY570" fmla="*/ 533478 h 3008458"/>
              <a:gd name="connsiteX571" fmla="*/ 21420 w 4807725"/>
              <a:gd name="connsiteY571" fmla="*/ 491168 h 3008458"/>
              <a:gd name="connsiteX572" fmla="*/ 30143 w 4807725"/>
              <a:gd name="connsiteY572" fmla="*/ 428610 h 3008458"/>
              <a:gd name="connsiteX573" fmla="*/ 47874 w 4807725"/>
              <a:gd name="connsiteY573" fmla="*/ 360796 h 3008458"/>
              <a:gd name="connsiteX574" fmla="*/ 52254 w 4807725"/>
              <a:gd name="connsiteY574" fmla="*/ 361709 h 3008458"/>
              <a:gd name="connsiteX575" fmla="*/ 48147 w 4807725"/>
              <a:gd name="connsiteY575" fmla="*/ 374135 h 3008458"/>
              <a:gd name="connsiteX576" fmla="*/ 45614 w 4807725"/>
              <a:gd name="connsiteY576" fmla="*/ 369186 h 3008458"/>
              <a:gd name="connsiteX577" fmla="*/ 59870 w 4807725"/>
              <a:gd name="connsiteY577" fmla="*/ 347174 h 3008458"/>
              <a:gd name="connsiteX578" fmla="*/ 68592 w 4807725"/>
              <a:gd name="connsiteY578" fmla="*/ 350160 h 3008458"/>
              <a:gd name="connsiteX579" fmla="*/ 90298 w 4807725"/>
              <a:gd name="connsiteY579" fmla="*/ 402896 h 3008458"/>
              <a:gd name="connsiteX580" fmla="*/ 85939 w 4807725"/>
              <a:gd name="connsiteY580" fmla="*/ 445368 h 3008458"/>
              <a:gd name="connsiteX581" fmla="*/ 85934 w 4807725"/>
              <a:gd name="connsiteY581" fmla="*/ 447979 h 3008458"/>
              <a:gd name="connsiteX582" fmla="*/ 53687 w 4807725"/>
              <a:gd name="connsiteY582" fmla="*/ 384962 h 3008458"/>
              <a:gd name="connsiteX583" fmla="*/ 59123 w 4807725"/>
              <a:gd name="connsiteY583" fmla="*/ 368748 h 3008458"/>
              <a:gd name="connsiteX584" fmla="*/ 55091 w 4807725"/>
              <a:gd name="connsiteY584" fmla="*/ 362300 h 3008458"/>
              <a:gd name="connsiteX585" fmla="*/ 52254 w 4807725"/>
              <a:gd name="connsiteY585" fmla="*/ 361709 h 3008458"/>
              <a:gd name="connsiteX586" fmla="*/ 54565 w 4807725"/>
              <a:gd name="connsiteY586" fmla="*/ 354714 h 3008458"/>
              <a:gd name="connsiteX587" fmla="*/ 59870 w 4807725"/>
              <a:gd name="connsiteY587" fmla="*/ 347174 h 3008458"/>
              <a:gd name="connsiteX588" fmla="*/ 134089 w 4807725"/>
              <a:gd name="connsiteY588" fmla="*/ 323579 h 3008458"/>
              <a:gd name="connsiteX589" fmla="*/ 133456 w 4807725"/>
              <a:gd name="connsiteY589" fmla="*/ 406668 h 3008458"/>
              <a:gd name="connsiteX590" fmla="*/ 125614 w 4807725"/>
              <a:gd name="connsiteY590" fmla="*/ 582255 h 3008458"/>
              <a:gd name="connsiteX591" fmla="*/ 115914 w 4807725"/>
              <a:gd name="connsiteY591" fmla="*/ 489934 h 3008458"/>
              <a:gd name="connsiteX592" fmla="*/ 109894 w 4807725"/>
              <a:gd name="connsiteY592" fmla="*/ 467295 h 3008458"/>
              <a:gd name="connsiteX593" fmla="*/ 110307 w 4807725"/>
              <a:gd name="connsiteY593" fmla="*/ 460726 h 3008458"/>
              <a:gd name="connsiteX594" fmla="*/ 108055 w 4807725"/>
              <a:gd name="connsiteY594" fmla="*/ 415365 h 3008458"/>
              <a:gd name="connsiteX595" fmla="*/ 119785 w 4807725"/>
              <a:gd name="connsiteY595" fmla="*/ 364565 h 3008458"/>
              <a:gd name="connsiteX596" fmla="*/ 127388 w 4807725"/>
              <a:gd name="connsiteY596" fmla="*/ 259234 h 3008458"/>
              <a:gd name="connsiteX597" fmla="*/ 122820 w 4807725"/>
              <a:gd name="connsiteY597" fmla="*/ 272435 h 3008458"/>
              <a:gd name="connsiteX598" fmla="*/ 105759 w 4807725"/>
              <a:gd name="connsiteY598" fmla="*/ 369119 h 3008458"/>
              <a:gd name="connsiteX599" fmla="*/ 108055 w 4807725"/>
              <a:gd name="connsiteY599" fmla="*/ 415365 h 3008458"/>
              <a:gd name="connsiteX600" fmla="*/ 107501 w 4807725"/>
              <a:gd name="connsiteY600" fmla="*/ 417762 h 3008458"/>
              <a:gd name="connsiteX601" fmla="*/ 105598 w 4807725"/>
              <a:gd name="connsiteY601" fmla="*/ 451138 h 3008458"/>
              <a:gd name="connsiteX602" fmla="*/ 97283 w 4807725"/>
              <a:gd name="connsiteY602" fmla="*/ 419868 h 3008458"/>
              <a:gd name="connsiteX603" fmla="*/ 90298 w 4807725"/>
              <a:gd name="connsiteY603" fmla="*/ 402896 h 3008458"/>
              <a:gd name="connsiteX604" fmla="*/ 96645 w 4807725"/>
              <a:gd name="connsiteY604" fmla="*/ 341051 h 3008458"/>
              <a:gd name="connsiteX605" fmla="*/ 125599 w 4807725"/>
              <a:gd name="connsiteY605" fmla="*/ 261594 h 3008458"/>
              <a:gd name="connsiteX606" fmla="*/ 4364100 w 4807725"/>
              <a:gd name="connsiteY606" fmla="*/ 192225 h 3008458"/>
              <a:gd name="connsiteX607" fmla="*/ 4453473 w 4807725"/>
              <a:gd name="connsiteY607" fmla="*/ 245089 h 3008458"/>
              <a:gd name="connsiteX608" fmla="*/ 4525047 w 4807725"/>
              <a:gd name="connsiteY608" fmla="*/ 320023 h 3008458"/>
              <a:gd name="connsiteX609" fmla="*/ 4569090 w 4807725"/>
              <a:gd name="connsiteY609" fmla="*/ 387754 h 3008458"/>
              <a:gd name="connsiteX610" fmla="*/ 4606261 w 4807725"/>
              <a:gd name="connsiteY610" fmla="*/ 466120 h 3008458"/>
              <a:gd name="connsiteX611" fmla="*/ 4622395 w 4807725"/>
              <a:gd name="connsiteY611" fmla="*/ 504839 h 3008458"/>
              <a:gd name="connsiteX612" fmla="*/ 4663641 w 4807725"/>
              <a:gd name="connsiteY612" fmla="*/ 665538 h 3008458"/>
              <a:gd name="connsiteX613" fmla="*/ 4691740 w 4807725"/>
              <a:gd name="connsiteY613" fmla="*/ 841611 h 3008458"/>
              <a:gd name="connsiteX614" fmla="*/ 4696749 w 4807725"/>
              <a:gd name="connsiteY614" fmla="*/ 874034 h 3008458"/>
              <a:gd name="connsiteX615" fmla="*/ 4705811 w 4807725"/>
              <a:gd name="connsiteY615" fmla="*/ 1022240 h 3008458"/>
              <a:gd name="connsiteX616" fmla="*/ 4705768 w 4807725"/>
              <a:gd name="connsiteY616" fmla="*/ 1074866 h 3008458"/>
              <a:gd name="connsiteX617" fmla="*/ 4699368 w 4807725"/>
              <a:gd name="connsiteY617" fmla="*/ 1026272 h 3008458"/>
              <a:gd name="connsiteX618" fmla="*/ 4672916 w 4807725"/>
              <a:gd name="connsiteY618" fmla="*/ 825422 h 3008458"/>
              <a:gd name="connsiteX619" fmla="*/ 4587046 w 4807725"/>
              <a:gd name="connsiteY619" fmla="*/ 465455 h 3008458"/>
              <a:gd name="connsiteX620" fmla="*/ 4407880 w 4807725"/>
              <a:gd name="connsiteY620" fmla="*/ 222562 h 3008458"/>
              <a:gd name="connsiteX621" fmla="*/ 4368720 w 4807725"/>
              <a:gd name="connsiteY621" fmla="*/ 197113 h 3008458"/>
              <a:gd name="connsiteX622" fmla="*/ 4305101 w 4807725"/>
              <a:gd name="connsiteY622" fmla="*/ 168724 h 3008458"/>
              <a:gd name="connsiteX623" fmla="*/ 4356209 w 4807725"/>
              <a:gd name="connsiteY623" fmla="*/ 188983 h 3008458"/>
              <a:gd name="connsiteX624" fmla="*/ 4368720 w 4807725"/>
              <a:gd name="connsiteY624" fmla="*/ 197113 h 3008458"/>
              <a:gd name="connsiteX625" fmla="*/ 4412097 w 4807725"/>
              <a:gd name="connsiteY625" fmla="*/ 243009 h 3008458"/>
              <a:gd name="connsiteX626" fmla="*/ 4457674 w 4807725"/>
              <a:gd name="connsiteY626" fmla="*/ 305780 h 3008458"/>
              <a:gd name="connsiteX627" fmla="*/ 4608763 w 4807725"/>
              <a:gd name="connsiteY627" fmla="*/ 675599 h 3008458"/>
              <a:gd name="connsiteX628" fmla="*/ 4684808 w 4807725"/>
              <a:gd name="connsiteY628" fmla="*/ 1100812 h 3008458"/>
              <a:gd name="connsiteX629" fmla="*/ 4705610 w 4807725"/>
              <a:gd name="connsiteY629" fmla="*/ 1266544 h 3008458"/>
              <a:gd name="connsiteX630" fmla="*/ 4705458 w 4807725"/>
              <a:gd name="connsiteY630" fmla="*/ 1450928 h 3008458"/>
              <a:gd name="connsiteX631" fmla="*/ 4721720 w 4807725"/>
              <a:gd name="connsiteY631" fmla="*/ 1641905 h 3008458"/>
              <a:gd name="connsiteX632" fmla="*/ 4718904 w 4807725"/>
              <a:gd name="connsiteY632" fmla="*/ 1790051 h 3008458"/>
              <a:gd name="connsiteX633" fmla="*/ 4707672 w 4807725"/>
              <a:gd name="connsiteY633" fmla="*/ 1990470 h 3008458"/>
              <a:gd name="connsiteX634" fmla="*/ 4701544 w 4807725"/>
              <a:gd name="connsiteY634" fmla="*/ 1964159 h 3008458"/>
              <a:gd name="connsiteX635" fmla="*/ 4691114 w 4807725"/>
              <a:gd name="connsiteY635" fmla="*/ 1955911 h 3008458"/>
              <a:gd name="connsiteX636" fmla="*/ 4690837 w 4807725"/>
              <a:gd name="connsiteY636" fmla="*/ 1956895 h 3008458"/>
              <a:gd name="connsiteX637" fmla="*/ 4687500 w 4807725"/>
              <a:gd name="connsiteY637" fmla="*/ 1887206 h 3008458"/>
              <a:gd name="connsiteX638" fmla="*/ 4692993 w 4807725"/>
              <a:gd name="connsiteY638" fmla="*/ 1805009 h 3008458"/>
              <a:gd name="connsiteX639" fmla="*/ 4670781 w 4807725"/>
              <a:gd name="connsiteY639" fmla="*/ 1105366 h 3008458"/>
              <a:gd name="connsiteX640" fmla="*/ 4590180 w 4807725"/>
              <a:gd name="connsiteY640" fmla="*/ 666119 h 3008458"/>
              <a:gd name="connsiteX641" fmla="*/ 4587139 w 4807725"/>
              <a:gd name="connsiteY641" fmla="*/ 656458 h 3008458"/>
              <a:gd name="connsiteX642" fmla="*/ 4572308 w 4807725"/>
              <a:gd name="connsiteY642" fmla="*/ 563324 h 3008458"/>
              <a:gd name="connsiteX643" fmla="*/ 4492118 w 4807725"/>
              <a:gd name="connsiteY643" fmla="*/ 376045 h 3008458"/>
              <a:gd name="connsiteX644" fmla="*/ 4469554 w 4807725"/>
              <a:gd name="connsiteY644" fmla="*/ 345083 h 3008458"/>
              <a:gd name="connsiteX645" fmla="*/ 4439091 w 4807725"/>
              <a:gd name="connsiteY645" fmla="*/ 296300 h 3008458"/>
              <a:gd name="connsiteX646" fmla="*/ 4336143 w 4807725"/>
              <a:gd name="connsiteY646" fmla="*/ 188162 h 3008458"/>
              <a:gd name="connsiteX647" fmla="*/ 4301438 w 4807725"/>
              <a:gd name="connsiteY647" fmla="*/ 149051 h 3008458"/>
              <a:gd name="connsiteX648" fmla="*/ 4371210 w 4807725"/>
              <a:gd name="connsiteY648" fmla="*/ 176776 h 3008458"/>
              <a:gd name="connsiteX649" fmla="*/ 4527806 w 4807725"/>
              <a:gd name="connsiteY649" fmla="*/ 283009 h 3008458"/>
              <a:gd name="connsiteX650" fmla="*/ 4692922 w 4807725"/>
              <a:gd name="connsiteY650" fmla="*/ 648273 h 3008458"/>
              <a:gd name="connsiteX651" fmla="*/ 4716310 w 4807725"/>
              <a:gd name="connsiteY651" fmla="*/ 859086 h 3008458"/>
              <a:gd name="connsiteX652" fmla="*/ 4724962 w 4807725"/>
              <a:gd name="connsiteY652" fmla="*/ 1063035 h 3008458"/>
              <a:gd name="connsiteX653" fmla="*/ 4718129 w 4807725"/>
              <a:gd name="connsiteY653" fmla="*/ 1012423 h 3008458"/>
              <a:gd name="connsiteX654" fmla="*/ 4696749 w 4807725"/>
              <a:gd name="connsiteY654" fmla="*/ 874034 h 3008458"/>
              <a:gd name="connsiteX655" fmla="*/ 4692658 w 4807725"/>
              <a:gd name="connsiteY655" fmla="*/ 807134 h 3008458"/>
              <a:gd name="connsiteX656" fmla="*/ 4660668 w 4807725"/>
              <a:gd name="connsiteY656" fmla="*/ 596690 h 3008458"/>
              <a:gd name="connsiteX657" fmla="*/ 4622395 w 4807725"/>
              <a:gd name="connsiteY657" fmla="*/ 504839 h 3008458"/>
              <a:gd name="connsiteX658" fmla="*/ 4619763 w 4807725"/>
              <a:gd name="connsiteY658" fmla="*/ 494587 h 3008458"/>
              <a:gd name="connsiteX659" fmla="*/ 4606261 w 4807725"/>
              <a:gd name="connsiteY659" fmla="*/ 466120 h 3008458"/>
              <a:gd name="connsiteX660" fmla="*/ 4581662 w 4807725"/>
              <a:gd name="connsiteY660" fmla="*/ 407087 h 3008458"/>
              <a:gd name="connsiteX661" fmla="*/ 4569090 w 4807725"/>
              <a:gd name="connsiteY661" fmla="*/ 387754 h 3008458"/>
              <a:gd name="connsiteX662" fmla="*/ 4546034 w 4807725"/>
              <a:gd name="connsiteY662" fmla="*/ 339146 h 3008458"/>
              <a:gd name="connsiteX663" fmla="*/ 4398426 w 4807725"/>
              <a:gd name="connsiteY663" fmla="*/ 200906 h 3008458"/>
              <a:gd name="connsiteX664" fmla="*/ 4310408 w 4807725"/>
              <a:gd name="connsiteY664" fmla="*/ 154740 h 3008458"/>
              <a:gd name="connsiteX665" fmla="*/ 4037547 w 4807725"/>
              <a:gd name="connsiteY665" fmla="*/ 128058 h 3008458"/>
              <a:gd name="connsiteX666" fmla="*/ 4056638 w 4807725"/>
              <a:gd name="connsiteY666" fmla="*/ 135413 h 3008458"/>
              <a:gd name="connsiteX667" fmla="*/ 4355644 w 4807725"/>
              <a:gd name="connsiteY667" fmla="*/ 230312 h 3008458"/>
              <a:gd name="connsiteX668" fmla="*/ 4432692 w 4807725"/>
              <a:gd name="connsiteY668" fmla="*/ 294500 h 3008458"/>
              <a:gd name="connsiteX669" fmla="*/ 4469554 w 4807725"/>
              <a:gd name="connsiteY669" fmla="*/ 345083 h 3008458"/>
              <a:gd name="connsiteX670" fmla="*/ 4490063 w 4807725"/>
              <a:gd name="connsiteY670" fmla="*/ 377924 h 3008458"/>
              <a:gd name="connsiteX671" fmla="*/ 4528706 w 4807725"/>
              <a:gd name="connsiteY671" fmla="*/ 470823 h 3008458"/>
              <a:gd name="connsiteX672" fmla="*/ 4587139 w 4807725"/>
              <a:gd name="connsiteY672" fmla="*/ 656458 h 3008458"/>
              <a:gd name="connsiteX673" fmla="*/ 4604020 w 4807725"/>
              <a:gd name="connsiteY673" fmla="*/ 762466 h 3008458"/>
              <a:gd name="connsiteX674" fmla="*/ 4625213 w 4807725"/>
              <a:gd name="connsiteY674" fmla="*/ 965023 h 3008458"/>
              <a:gd name="connsiteX675" fmla="*/ 4667935 w 4807725"/>
              <a:gd name="connsiteY675" fmla="*/ 1478625 h 3008458"/>
              <a:gd name="connsiteX676" fmla="*/ 4687500 w 4807725"/>
              <a:gd name="connsiteY676" fmla="*/ 1887206 h 3008458"/>
              <a:gd name="connsiteX677" fmla="*/ 4677693 w 4807725"/>
              <a:gd name="connsiteY677" fmla="*/ 2033960 h 3008458"/>
              <a:gd name="connsiteX678" fmla="*/ 4671371 w 4807725"/>
              <a:gd name="connsiteY678" fmla="*/ 2129094 h 3008458"/>
              <a:gd name="connsiteX679" fmla="*/ 4670146 w 4807725"/>
              <a:gd name="connsiteY679" fmla="*/ 2106223 h 3008458"/>
              <a:gd name="connsiteX680" fmla="*/ 4664022 w 4807725"/>
              <a:gd name="connsiteY680" fmla="*/ 1991856 h 3008458"/>
              <a:gd name="connsiteX681" fmla="*/ 4653909 w 4807725"/>
              <a:gd name="connsiteY681" fmla="*/ 1483180 h 3008458"/>
              <a:gd name="connsiteX682" fmla="*/ 4597160 w 4807725"/>
              <a:gd name="connsiteY682" fmla="*/ 974132 h 3008458"/>
              <a:gd name="connsiteX683" fmla="*/ 4539699 w 4807725"/>
              <a:gd name="connsiteY683" fmla="*/ 558398 h 3008458"/>
              <a:gd name="connsiteX684" fmla="*/ 4323034 w 4807725"/>
              <a:gd name="connsiteY684" fmla="*/ 225386 h 3008458"/>
              <a:gd name="connsiteX685" fmla="*/ 3990467 w 4807725"/>
              <a:gd name="connsiteY685" fmla="*/ 138021 h 3008458"/>
              <a:gd name="connsiteX686" fmla="*/ 3977219 w 4807725"/>
              <a:gd name="connsiteY686" fmla="*/ 131167 h 3008458"/>
              <a:gd name="connsiteX687" fmla="*/ 3506020 w 4807725"/>
              <a:gd name="connsiteY687" fmla="*/ 127945 h 3008458"/>
              <a:gd name="connsiteX688" fmla="*/ 3750083 w 4807725"/>
              <a:gd name="connsiteY688" fmla="*/ 132170 h 3008458"/>
              <a:gd name="connsiteX689" fmla="*/ 3516332 w 4807725"/>
              <a:gd name="connsiteY689" fmla="*/ 128559 h 3008458"/>
              <a:gd name="connsiteX690" fmla="*/ 3968294 w 4807725"/>
              <a:gd name="connsiteY690" fmla="*/ 126550 h 3008458"/>
              <a:gd name="connsiteX691" fmla="*/ 3977219 w 4807725"/>
              <a:gd name="connsiteY691" fmla="*/ 131167 h 3008458"/>
              <a:gd name="connsiteX692" fmla="*/ 3959377 w 4807725"/>
              <a:gd name="connsiteY692" fmla="*/ 132087 h 3008458"/>
              <a:gd name="connsiteX693" fmla="*/ 3750083 w 4807725"/>
              <a:gd name="connsiteY693" fmla="*/ 132170 h 3008458"/>
              <a:gd name="connsiteX694" fmla="*/ 3957668 w 4807725"/>
              <a:gd name="connsiteY694" fmla="*/ 126824 h 3008458"/>
              <a:gd name="connsiteX695" fmla="*/ 4134717 w 4807725"/>
              <a:gd name="connsiteY695" fmla="*/ 124602 h 3008458"/>
              <a:gd name="connsiteX696" fmla="*/ 4198689 w 4807725"/>
              <a:gd name="connsiteY696" fmla="*/ 132680 h 3008458"/>
              <a:gd name="connsiteX697" fmla="*/ 4283726 w 4807725"/>
              <a:gd name="connsiteY697" fmla="*/ 155339 h 3008458"/>
              <a:gd name="connsiteX698" fmla="*/ 4305101 w 4807725"/>
              <a:gd name="connsiteY698" fmla="*/ 168724 h 3008458"/>
              <a:gd name="connsiteX699" fmla="*/ 4273425 w 4807725"/>
              <a:gd name="connsiteY699" fmla="*/ 156167 h 3008458"/>
              <a:gd name="connsiteX700" fmla="*/ 4181491 w 4807725"/>
              <a:gd name="connsiteY700" fmla="*/ 132688 h 3008458"/>
              <a:gd name="connsiteX701" fmla="*/ 4127806 w 4807725"/>
              <a:gd name="connsiteY701" fmla="*/ 123407 h 3008458"/>
              <a:gd name="connsiteX702" fmla="*/ 4134717 w 4807725"/>
              <a:gd name="connsiteY702" fmla="*/ 124602 h 3008458"/>
              <a:gd name="connsiteX703" fmla="*/ 4125994 w 4807725"/>
              <a:gd name="connsiteY703" fmla="*/ 123500 h 3008458"/>
              <a:gd name="connsiteX704" fmla="*/ 4119337 w 4807725"/>
              <a:gd name="connsiteY704" fmla="*/ 122660 h 3008458"/>
              <a:gd name="connsiteX705" fmla="*/ 4125994 w 4807725"/>
              <a:gd name="connsiteY705" fmla="*/ 123500 h 3008458"/>
              <a:gd name="connsiteX706" fmla="*/ 4037547 w 4807725"/>
              <a:gd name="connsiteY706" fmla="*/ 128058 h 3008458"/>
              <a:gd name="connsiteX707" fmla="*/ 4029537 w 4807725"/>
              <a:gd name="connsiteY707" fmla="*/ 124973 h 3008458"/>
              <a:gd name="connsiteX708" fmla="*/ 4211889 w 4807725"/>
              <a:gd name="connsiteY708" fmla="*/ 121849 h 3008458"/>
              <a:gd name="connsiteX709" fmla="*/ 4309366 w 4807725"/>
              <a:gd name="connsiteY709" fmla="*/ 154193 h 3008458"/>
              <a:gd name="connsiteX710" fmla="*/ 4310408 w 4807725"/>
              <a:gd name="connsiteY710" fmla="*/ 154740 h 3008458"/>
              <a:gd name="connsiteX711" fmla="*/ 4355999 w 4807725"/>
              <a:gd name="connsiteY711" fmla="*/ 183654 h 3008458"/>
              <a:gd name="connsiteX712" fmla="*/ 4364100 w 4807725"/>
              <a:gd name="connsiteY712" fmla="*/ 192225 h 3008458"/>
              <a:gd name="connsiteX713" fmla="*/ 4363516 w 4807725"/>
              <a:gd name="connsiteY713" fmla="*/ 191880 h 3008458"/>
              <a:gd name="connsiteX714" fmla="*/ 4356209 w 4807725"/>
              <a:gd name="connsiteY714" fmla="*/ 188983 h 3008458"/>
              <a:gd name="connsiteX715" fmla="*/ 4318833 w 4807725"/>
              <a:gd name="connsiteY715" fmla="*/ 164694 h 3008458"/>
              <a:gd name="connsiteX716" fmla="*/ 4283726 w 4807725"/>
              <a:gd name="connsiteY716" fmla="*/ 155339 h 3008458"/>
              <a:gd name="connsiteX717" fmla="*/ 4276236 w 4807725"/>
              <a:gd name="connsiteY717" fmla="*/ 150649 h 3008458"/>
              <a:gd name="connsiteX718" fmla="*/ 4211889 w 4807725"/>
              <a:gd name="connsiteY718" fmla="*/ 121849 h 3008458"/>
              <a:gd name="connsiteX719" fmla="*/ 4165253 w 4807725"/>
              <a:gd name="connsiteY719" fmla="*/ 121477 h 3008458"/>
              <a:gd name="connsiteX720" fmla="*/ 4127806 w 4807725"/>
              <a:gd name="connsiteY720" fmla="*/ 123407 h 3008458"/>
              <a:gd name="connsiteX721" fmla="*/ 4122946 w 4807725"/>
              <a:gd name="connsiteY721" fmla="*/ 122567 h 3008458"/>
              <a:gd name="connsiteX722" fmla="*/ 4162499 w 4807725"/>
              <a:gd name="connsiteY722" fmla="*/ 112996 h 3008458"/>
              <a:gd name="connsiteX723" fmla="*/ 4169771 w 4807725"/>
              <a:gd name="connsiteY723" fmla="*/ 114299 h 3008458"/>
              <a:gd name="connsiteX724" fmla="*/ 4165253 w 4807725"/>
              <a:gd name="connsiteY724" fmla="*/ 121477 h 3008458"/>
              <a:gd name="connsiteX725" fmla="*/ 3946562 w 4807725"/>
              <a:gd name="connsiteY725" fmla="*/ 110229 h 3008458"/>
              <a:gd name="connsiteX726" fmla="*/ 3954585 w 4807725"/>
              <a:gd name="connsiteY726" fmla="*/ 110614 h 3008458"/>
              <a:gd name="connsiteX727" fmla="*/ 3998477 w 4807725"/>
              <a:gd name="connsiteY727" fmla="*/ 113008 h 3008458"/>
              <a:gd name="connsiteX728" fmla="*/ 4029537 w 4807725"/>
              <a:gd name="connsiteY728" fmla="*/ 124973 h 3008458"/>
              <a:gd name="connsiteX729" fmla="*/ 3968294 w 4807725"/>
              <a:gd name="connsiteY729" fmla="*/ 126550 h 3008458"/>
              <a:gd name="connsiteX730" fmla="*/ 3946098 w 4807725"/>
              <a:gd name="connsiteY730" fmla="*/ 115067 h 3008458"/>
              <a:gd name="connsiteX731" fmla="*/ 3945528 w 4807725"/>
              <a:gd name="connsiteY731" fmla="*/ 113312 h 3008458"/>
              <a:gd name="connsiteX732" fmla="*/ 3944579 w 4807725"/>
              <a:gd name="connsiteY732" fmla="*/ 110388 h 3008458"/>
              <a:gd name="connsiteX733" fmla="*/ 4172775 w 4807725"/>
              <a:gd name="connsiteY733" fmla="*/ 109529 h 3008458"/>
              <a:gd name="connsiteX734" fmla="*/ 4178411 w 4807725"/>
              <a:gd name="connsiteY734" fmla="*/ 110308 h 3008458"/>
              <a:gd name="connsiteX735" fmla="*/ 4211889 w 4807725"/>
              <a:gd name="connsiteY735" fmla="*/ 121849 h 3008458"/>
              <a:gd name="connsiteX736" fmla="*/ 4169771 w 4807725"/>
              <a:gd name="connsiteY736" fmla="*/ 114299 h 3008458"/>
              <a:gd name="connsiteX737" fmla="*/ 3962054 w 4807725"/>
              <a:gd name="connsiteY737" fmla="*/ 108986 h 3008458"/>
              <a:gd name="connsiteX738" fmla="*/ 3960124 w 4807725"/>
              <a:gd name="connsiteY738" fmla="*/ 110512 h 3008458"/>
              <a:gd name="connsiteX739" fmla="*/ 3959690 w 4807725"/>
              <a:gd name="connsiteY739" fmla="*/ 109176 h 3008458"/>
              <a:gd name="connsiteX740" fmla="*/ 3903702 w 4807725"/>
              <a:gd name="connsiteY740" fmla="*/ 108174 h 3008458"/>
              <a:gd name="connsiteX741" fmla="*/ 3944495 w 4807725"/>
              <a:gd name="connsiteY741" fmla="*/ 110130 h 3008458"/>
              <a:gd name="connsiteX742" fmla="*/ 3944579 w 4807725"/>
              <a:gd name="connsiteY742" fmla="*/ 110388 h 3008458"/>
              <a:gd name="connsiteX743" fmla="*/ 3923092 w 4807725"/>
              <a:gd name="connsiteY743" fmla="*/ 112113 h 3008458"/>
              <a:gd name="connsiteX744" fmla="*/ 3691921 w 4807725"/>
              <a:gd name="connsiteY744" fmla="*/ 114209 h 3008458"/>
              <a:gd name="connsiteX745" fmla="*/ 3508939 w 4807725"/>
              <a:gd name="connsiteY745" fmla="*/ 108943 h 3008458"/>
              <a:gd name="connsiteX746" fmla="*/ 3659881 w 4807725"/>
              <a:gd name="connsiteY746" fmla="*/ 111038 h 3008458"/>
              <a:gd name="connsiteX747" fmla="*/ 3984681 w 4807725"/>
              <a:gd name="connsiteY747" fmla="*/ 107693 h 3008458"/>
              <a:gd name="connsiteX748" fmla="*/ 4086006 w 4807725"/>
              <a:gd name="connsiteY748" fmla="*/ 116181 h 3008458"/>
              <a:gd name="connsiteX749" fmla="*/ 4122946 w 4807725"/>
              <a:gd name="connsiteY749" fmla="*/ 122567 h 3008458"/>
              <a:gd name="connsiteX750" fmla="*/ 4119337 w 4807725"/>
              <a:gd name="connsiteY750" fmla="*/ 122660 h 3008458"/>
              <a:gd name="connsiteX751" fmla="*/ 4076671 w 4807725"/>
              <a:gd name="connsiteY751" fmla="*/ 117273 h 3008458"/>
              <a:gd name="connsiteX752" fmla="*/ 3998477 w 4807725"/>
              <a:gd name="connsiteY752" fmla="*/ 113008 h 3008458"/>
              <a:gd name="connsiteX753" fmla="*/ 3983557 w 4807725"/>
              <a:gd name="connsiteY753" fmla="*/ 107260 h 3008458"/>
              <a:gd name="connsiteX754" fmla="*/ 3984681 w 4807725"/>
              <a:gd name="connsiteY754" fmla="*/ 107693 h 3008458"/>
              <a:gd name="connsiteX755" fmla="*/ 3981490 w 4807725"/>
              <a:gd name="connsiteY755" fmla="*/ 107426 h 3008458"/>
              <a:gd name="connsiteX756" fmla="*/ 3965698 w 4807725"/>
              <a:gd name="connsiteY756" fmla="*/ 106103 h 3008458"/>
              <a:gd name="connsiteX757" fmla="*/ 3981490 w 4807725"/>
              <a:gd name="connsiteY757" fmla="*/ 107426 h 3008458"/>
              <a:gd name="connsiteX758" fmla="*/ 3962054 w 4807725"/>
              <a:gd name="connsiteY758" fmla="*/ 108986 h 3008458"/>
              <a:gd name="connsiteX759" fmla="*/ 3955838 w 4807725"/>
              <a:gd name="connsiteY759" fmla="*/ 105277 h 3008458"/>
              <a:gd name="connsiteX760" fmla="*/ 3958497 w 4807725"/>
              <a:gd name="connsiteY760" fmla="*/ 105500 h 3008458"/>
              <a:gd name="connsiteX761" fmla="*/ 3959555 w 4807725"/>
              <a:gd name="connsiteY761" fmla="*/ 108758 h 3008458"/>
              <a:gd name="connsiteX762" fmla="*/ 3959690 w 4807725"/>
              <a:gd name="connsiteY762" fmla="*/ 109176 h 3008458"/>
              <a:gd name="connsiteX763" fmla="*/ 3946562 w 4807725"/>
              <a:gd name="connsiteY763" fmla="*/ 110229 h 3008458"/>
              <a:gd name="connsiteX764" fmla="*/ 3944495 w 4807725"/>
              <a:gd name="connsiteY764" fmla="*/ 110130 h 3008458"/>
              <a:gd name="connsiteX765" fmla="*/ 3943163 w 4807725"/>
              <a:gd name="connsiteY765" fmla="*/ 106028 h 3008458"/>
              <a:gd name="connsiteX766" fmla="*/ 3967624 w 4807725"/>
              <a:gd name="connsiteY766" fmla="*/ 104579 h 3008458"/>
              <a:gd name="connsiteX767" fmla="*/ 3965698 w 4807725"/>
              <a:gd name="connsiteY767" fmla="*/ 106103 h 3008458"/>
              <a:gd name="connsiteX768" fmla="*/ 3958497 w 4807725"/>
              <a:gd name="connsiteY768" fmla="*/ 105500 h 3008458"/>
              <a:gd name="connsiteX769" fmla="*/ 3958376 w 4807725"/>
              <a:gd name="connsiteY769" fmla="*/ 105127 h 3008458"/>
              <a:gd name="connsiteX770" fmla="*/ 4159511 w 4807725"/>
              <a:gd name="connsiteY770" fmla="*/ 103793 h 3008458"/>
              <a:gd name="connsiteX771" fmla="*/ 4171473 w 4807725"/>
              <a:gd name="connsiteY771" fmla="*/ 107916 h 3008458"/>
              <a:gd name="connsiteX772" fmla="*/ 4172925 w 4807725"/>
              <a:gd name="connsiteY772" fmla="*/ 109290 h 3008458"/>
              <a:gd name="connsiteX773" fmla="*/ 4172775 w 4807725"/>
              <a:gd name="connsiteY773" fmla="*/ 109529 h 3008458"/>
              <a:gd name="connsiteX774" fmla="*/ 4160837 w 4807725"/>
              <a:gd name="connsiteY774" fmla="*/ 107877 h 3008458"/>
              <a:gd name="connsiteX775" fmla="*/ 4160696 w 4807725"/>
              <a:gd name="connsiteY775" fmla="*/ 107443 h 3008458"/>
              <a:gd name="connsiteX776" fmla="*/ 3970563 w 4807725"/>
              <a:gd name="connsiteY776" fmla="*/ 102254 h 3008458"/>
              <a:gd name="connsiteX777" fmla="*/ 3975400 w 4807725"/>
              <a:gd name="connsiteY777" fmla="*/ 104118 h 3008458"/>
              <a:gd name="connsiteX778" fmla="*/ 3967624 w 4807725"/>
              <a:gd name="connsiteY778" fmla="*/ 104579 h 3008458"/>
              <a:gd name="connsiteX779" fmla="*/ 4006948 w 4807725"/>
              <a:gd name="connsiteY779" fmla="*/ 102249 h 3008458"/>
              <a:gd name="connsiteX780" fmla="*/ 4031962 w 4807725"/>
              <a:gd name="connsiteY780" fmla="*/ 103375 h 3008458"/>
              <a:gd name="connsiteX781" fmla="*/ 3983557 w 4807725"/>
              <a:gd name="connsiteY781" fmla="*/ 107260 h 3008458"/>
              <a:gd name="connsiteX782" fmla="*/ 3975400 w 4807725"/>
              <a:gd name="connsiteY782" fmla="*/ 104118 h 3008458"/>
              <a:gd name="connsiteX783" fmla="*/ 3966948 w 4807725"/>
              <a:gd name="connsiteY783" fmla="*/ 100862 h 3008458"/>
              <a:gd name="connsiteX784" fmla="*/ 3972155 w 4807725"/>
              <a:gd name="connsiteY784" fmla="*/ 100995 h 3008458"/>
              <a:gd name="connsiteX785" fmla="*/ 3970563 w 4807725"/>
              <a:gd name="connsiteY785" fmla="*/ 102254 h 3008458"/>
              <a:gd name="connsiteX786" fmla="*/ 3942609 w 4807725"/>
              <a:gd name="connsiteY786" fmla="*/ 100241 h 3008458"/>
              <a:gd name="connsiteX787" fmla="*/ 3956908 w 4807725"/>
              <a:gd name="connsiteY787" fmla="*/ 100606 h 3008458"/>
              <a:gd name="connsiteX788" fmla="*/ 3958376 w 4807725"/>
              <a:gd name="connsiteY788" fmla="*/ 105127 h 3008458"/>
              <a:gd name="connsiteX789" fmla="*/ 3955838 w 4807725"/>
              <a:gd name="connsiteY789" fmla="*/ 105277 h 3008458"/>
              <a:gd name="connsiteX790" fmla="*/ 3942558 w 4807725"/>
              <a:gd name="connsiteY790" fmla="*/ 104165 h 3008458"/>
              <a:gd name="connsiteX791" fmla="*/ 3941541 w 4807725"/>
              <a:gd name="connsiteY791" fmla="*/ 101032 h 3008458"/>
              <a:gd name="connsiteX792" fmla="*/ 4092924 w 4807725"/>
              <a:gd name="connsiteY792" fmla="*/ 98482 h 3008458"/>
              <a:gd name="connsiteX793" fmla="*/ 4160837 w 4807725"/>
              <a:gd name="connsiteY793" fmla="*/ 107877 h 3008458"/>
              <a:gd name="connsiteX794" fmla="*/ 4162499 w 4807725"/>
              <a:gd name="connsiteY794" fmla="*/ 112996 h 3008458"/>
              <a:gd name="connsiteX795" fmla="*/ 4152724 w 4807725"/>
              <a:gd name="connsiteY795" fmla="*/ 111244 h 3008458"/>
              <a:gd name="connsiteX796" fmla="*/ 4098324 w 4807725"/>
              <a:gd name="connsiteY796" fmla="*/ 106363 h 3008458"/>
              <a:gd name="connsiteX797" fmla="*/ 4031962 w 4807725"/>
              <a:gd name="connsiteY797" fmla="*/ 103375 h 3008458"/>
              <a:gd name="connsiteX798" fmla="*/ 3955567 w 4807725"/>
              <a:gd name="connsiteY798" fmla="*/ 96478 h 3008458"/>
              <a:gd name="connsiteX799" fmla="*/ 3966948 w 4807725"/>
              <a:gd name="connsiteY799" fmla="*/ 100862 h 3008458"/>
              <a:gd name="connsiteX800" fmla="*/ 3956908 w 4807725"/>
              <a:gd name="connsiteY800" fmla="*/ 100606 h 3008458"/>
              <a:gd name="connsiteX801" fmla="*/ 4128371 w 4807725"/>
              <a:gd name="connsiteY801" fmla="*/ 95054 h 3008458"/>
              <a:gd name="connsiteX802" fmla="*/ 4130102 w 4807725"/>
              <a:gd name="connsiteY802" fmla="*/ 95498 h 3008458"/>
              <a:gd name="connsiteX803" fmla="*/ 4092924 w 4807725"/>
              <a:gd name="connsiteY803" fmla="*/ 98482 h 3008458"/>
              <a:gd name="connsiteX804" fmla="*/ 4086203 w 4807725"/>
              <a:gd name="connsiteY804" fmla="*/ 97553 h 3008458"/>
              <a:gd name="connsiteX805" fmla="*/ 4156139 w 4807725"/>
              <a:gd name="connsiteY805" fmla="*/ 93409 h 3008458"/>
              <a:gd name="connsiteX806" fmla="*/ 4159511 w 4807725"/>
              <a:gd name="connsiteY806" fmla="*/ 103793 h 3008458"/>
              <a:gd name="connsiteX807" fmla="*/ 4151054 w 4807725"/>
              <a:gd name="connsiteY807" fmla="*/ 100878 h 3008458"/>
              <a:gd name="connsiteX808" fmla="*/ 4130102 w 4807725"/>
              <a:gd name="connsiteY808" fmla="*/ 95498 h 3008458"/>
              <a:gd name="connsiteX809" fmla="*/ 4000987 w 4807725"/>
              <a:gd name="connsiteY809" fmla="*/ 85764 h 3008458"/>
              <a:gd name="connsiteX810" fmla="*/ 4086203 w 4807725"/>
              <a:gd name="connsiteY810" fmla="*/ 97553 h 3008458"/>
              <a:gd name="connsiteX811" fmla="*/ 4006948 w 4807725"/>
              <a:gd name="connsiteY811" fmla="*/ 102249 h 3008458"/>
              <a:gd name="connsiteX812" fmla="*/ 3988177 w 4807725"/>
              <a:gd name="connsiteY812" fmla="*/ 101404 h 3008458"/>
              <a:gd name="connsiteX813" fmla="*/ 3972155 w 4807725"/>
              <a:gd name="connsiteY813" fmla="*/ 100995 h 3008458"/>
              <a:gd name="connsiteX814" fmla="*/ 3984291 w 4807725"/>
              <a:gd name="connsiteY814" fmla="*/ 91394 h 3008458"/>
              <a:gd name="connsiteX815" fmla="*/ 1928487 w 4807725"/>
              <a:gd name="connsiteY815" fmla="*/ 84245 h 3008458"/>
              <a:gd name="connsiteX816" fmla="*/ 2151850 w 4807725"/>
              <a:gd name="connsiteY816" fmla="*/ 91315 h 3008458"/>
              <a:gd name="connsiteX817" fmla="*/ 2155334 w 4807725"/>
              <a:gd name="connsiteY817" fmla="*/ 91478 h 3008458"/>
              <a:gd name="connsiteX818" fmla="*/ 2165625 w 4807725"/>
              <a:gd name="connsiteY818" fmla="*/ 91751 h 3008458"/>
              <a:gd name="connsiteX819" fmla="*/ 2280647 w 4807725"/>
              <a:gd name="connsiteY819" fmla="*/ 95392 h 3008458"/>
              <a:gd name="connsiteX820" fmla="*/ 2319463 w 4807725"/>
              <a:gd name="connsiteY820" fmla="*/ 95833 h 3008458"/>
              <a:gd name="connsiteX821" fmla="*/ 2657769 w 4807725"/>
              <a:gd name="connsiteY821" fmla="*/ 104810 h 3008458"/>
              <a:gd name="connsiteX822" fmla="*/ 2914515 w 4807725"/>
              <a:gd name="connsiteY822" fmla="*/ 104503 h 3008458"/>
              <a:gd name="connsiteX823" fmla="*/ 3036689 w 4807725"/>
              <a:gd name="connsiteY823" fmla="*/ 107826 h 3008458"/>
              <a:gd name="connsiteX824" fmla="*/ 3279163 w 4807725"/>
              <a:gd name="connsiteY824" fmla="*/ 114423 h 3008458"/>
              <a:gd name="connsiteX825" fmla="*/ 3506020 w 4807725"/>
              <a:gd name="connsiteY825" fmla="*/ 127945 h 3008458"/>
              <a:gd name="connsiteX826" fmla="*/ 3500597 w 4807725"/>
              <a:gd name="connsiteY826" fmla="*/ 127851 h 3008458"/>
              <a:gd name="connsiteX827" fmla="*/ 3251110 w 4807725"/>
              <a:gd name="connsiteY827" fmla="*/ 123532 h 3008458"/>
              <a:gd name="connsiteX828" fmla="*/ 2742667 w 4807725"/>
              <a:gd name="connsiteY828" fmla="*/ 133482 h 3008458"/>
              <a:gd name="connsiteX829" fmla="*/ 1721581 w 4807725"/>
              <a:gd name="connsiteY829" fmla="*/ 92690 h 3008458"/>
              <a:gd name="connsiteX830" fmla="*/ 1699190 w 4807725"/>
              <a:gd name="connsiteY830" fmla="*/ 91792 h 3008458"/>
              <a:gd name="connsiteX831" fmla="*/ 1782243 w 4807725"/>
              <a:gd name="connsiteY831" fmla="*/ 88507 h 3008458"/>
              <a:gd name="connsiteX832" fmla="*/ 434896 w 4807725"/>
              <a:gd name="connsiteY832" fmla="*/ 81985 h 3008458"/>
              <a:gd name="connsiteX833" fmla="*/ 410772 w 4807725"/>
              <a:gd name="connsiteY833" fmla="*/ 87066 h 3008458"/>
              <a:gd name="connsiteX834" fmla="*/ 335622 w 4807725"/>
              <a:gd name="connsiteY834" fmla="*/ 108926 h 3008458"/>
              <a:gd name="connsiteX835" fmla="*/ 331605 w 4807725"/>
              <a:gd name="connsiteY835" fmla="*/ 109620 h 3008458"/>
              <a:gd name="connsiteX836" fmla="*/ 326625 w 4807725"/>
              <a:gd name="connsiteY836" fmla="*/ 111543 h 3008458"/>
              <a:gd name="connsiteX837" fmla="*/ 317579 w 4807725"/>
              <a:gd name="connsiteY837" fmla="*/ 114175 h 3008458"/>
              <a:gd name="connsiteX838" fmla="*/ 301294 w 4807725"/>
              <a:gd name="connsiteY838" fmla="*/ 121324 h 3008458"/>
              <a:gd name="connsiteX839" fmla="*/ 236882 w 4807725"/>
              <a:gd name="connsiteY839" fmla="*/ 146194 h 3008458"/>
              <a:gd name="connsiteX840" fmla="*/ 162932 w 4807725"/>
              <a:gd name="connsiteY840" fmla="*/ 210930 h 3008458"/>
              <a:gd name="connsiteX841" fmla="*/ 162163 w 4807725"/>
              <a:gd name="connsiteY841" fmla="*/ 213364 h 3008458"/>
              <a:gd name="connsiteX842" fmla="*/ 127388 w 4807725"/>
              <a:gd name="connsiteY842" fmla="*/ 259234 h 3008458"/>
              <a:gd name="connsiteX843" fmla="*/ 147516 w 4807725"/>
              <a:gd name="connsiteY843" fmla="*/ 201071 h 3008458"/>
              <a:gd name="connsiteX844" fmla="*/ 159093 w 4807725"/>
              <a:gd name="connsiteY844" fmla="*/ 188663 h 3008458"/>
              <a:gd name="connsiteX845" fmla="*/ 233420 w 4807725"/>
              <a:gd name="connsiteY845" fmla="*/ 141501 h 3008458"/>
              <a:gd name="connsiteX846" fmla="*/ 330354 w 4807725"/>
              <a:gd name="connsiteY846" fmla="*/ 98945 h 3008458"/>
              <a:gd name="connsiteX847" fmla="*/ 384249 w 4807725"/>
              <a:gd name="connsiteY847" fmla="*/ 86709 h 3008458"/>
              <a:gd name="connsiteX848" fmla="*/ 2291256 w 4807725"/>
              <a:gd name="connsiteY848" fmla="*/ 80311 h 3008458"/>
              <a:gd name="connsiteX849" fmla="*/ 2431010 w 4807725"/>
              <a:gd name="connsiteY849" fmla="*/ 80947 h 3008458"/>
              <a:gd name="connsiteX850" fmla="*/ 2728996 w 4807725"/>
              <a:gd name="connsiteY850" fmla="*/ 91379 h 3008458"/>
              <a:gd name="connsiteX851" fmla="*/ 3227969 w 4807725"/>
              <a:gd name="connsiteY851" fmla="*/ 100017 h 3008458"/>
              <a:gd name="connsiteX852" fmla="*/ 3460816 w 4807725"/>
              <a:gd name="connsiteY852" fmla="*/ 107558 h 3008458"/>
              <a:gd name="connsiteX853" fmla="*/ 3508939 w 4807725"/>
              <a:gd name="connsiteY853" fmla="*/ 108943 h 3008458"/>
              <a:gd name="connsiteX854" fmla="*/ 3167306 w 4807725"/>
              <a:gd name="connsiteY854" fmla="*/ 104200 h 3008458"/>
              <a:gd name="connsiteX855" fmla="*/ 2914515 w 4807725"/>
              <a:gd name="connsiteY855" fmla="*/ 104503 h 3008458"/>
              <a:gd name="connsiteX856" fmla="*/ 2794216 w 4807725"/>
              <a:gd name="connsiteY856" fmla="*/ 101230 h 3008458"/>
              <a:gd name="connsiteX857" fmla="*/ 2319463 w 4807725"/>
              <a:gd name="connsiteY857" fmla="*/ 95833 h 3008458"/>
              <a:gd name="connsiteX858" fmla="*/ 2165625 w 4807725"/>
              <a:gd name="connsiteY858" fmla="*/ 91751 h 3008458"/>
              <a:gd name="connsiteX859" fmla="*/ 2151850 w 4807725"/>
              <a:gd name="connsiteY859" fmla="*/ 91315 h 3008458"/>
              <a:gd name="connsiteX860" fmla="*/ 1972965 w 4807725"/>
              <a:gd name="connsiteY860" fmla="*/ 82948 h 3008458"/>
              <a:gd name="connsiteX861" fmla="*/ 2035682 w 4807725"/>
              <a:gd name="connsiteY861" fmla="*/ 81120 h 3008458"/>
              <a:gd name="connsiteX862" fmla="*/ 2291256 w 4807725"/>
              <a:gd name="connsiteY862" fmla="*/ 80311 h 3008458"/>
              <a:gd name="connsiteX863" fmla="*/ 545236 w 4807725"/>
              <a:gd name="connsiteY863" fmla="*/ 79113 h 3008458"/>
              <a:gd name="connsiteX864" fmla="*/ 473728 w 4807725"/>
              <a:gd name="connsiteY864" fmla="*/ 89199 h 3008458"/>
              <a:gd name="connsiteX865" fmla="*/ 152165 w 4807725"/>
              <a:gd name="connsiteY865" fmla="*/ 271785 h 3008458"/>
              <a:gd name="connsiteX866" fmla="*/ 134089 w 4807725"/>
              <a:gd name="connsiteY866" fmla="*/ 323579 h 3008458"/>
              <a:gd name="connsiteX867" fmla="*/ 134256 w 4807725"/>
              <a:gd name="connsiteY867" fmla="*/ 301689 h 3008458"/>
              <a:gd name="connsiteX868" fmla="*/ 162163 w 4807725"/>
              <a:gd name="connsiteY868" fmla="*/ 213364 h 3008458"/>
              <a:gd name="connsiteX869" fmla="*/ 174110 w 4807725"/>
              <a:gd name="connsiteY869" fmla="*/ 197604 h 3008458"/>
              <a:gd name="connsiteX870" fmla="*/ 239123 w 4807725"/>
              <a:gd name="connsiteY870" fmla="*/ 148618 h 3008458"/>
              <a:gd name="connsiteX871" fmla="*/ 301294 w 4807725"/>
              <a:gd name="connsiteY871" fmla="*/ 121324 h 3008458"/>
              <a:gd name="connsiteX872" fmla="*/ 326625 w 4807725"/>
              <a:gd name="connsiteY872" fmla="*/ 111543 h 3008458"/>
              <a:gd name="connsiteX873" fmla="*/ 335622 w 4807725"/>
              <a:gd name="connsiteY873" fmla="*/ 108926 h 3008458"/>
              <a:gd name="connsiteX874" fmla="*/ 441717 w 4807725"/>
              <a:gd name="connsiteY874" fmla="*/ 90593 h 3008458"/>
              <a:gd name="connsiteX875" fmla="*/ 770271 w 4807725"/>
              <a:gd name="connsiteY875" fmla="*/ 75785 h 3008458"/>
              <a:gd name="connsiteX876" fmla="*/ 1225500 w 4807725"/>
              <a:gd name="connsiteY876" fmla="*/ 86991 h 3008458"/>
              <a:gd name="connsiteX877" fmla="*/ 1440595 w 4807725"/>
              <a:gd name="connsiteY877" fmla="*/ 80776 h 3008458"/>
              <a:gd name="connsiteX878" fmla="*/ 1485688 w 4807725"/>
              <a:gd name="connsiteY878" fmla="*/ 83230 h 3008458"/>
              <a:gd name="connsiteX879" fmla="*/ 1699190 w 4807725"/>
              <a:gd name="connsiteY879" fmla="*/ 91792 h 3008458"/>
              <a:gd name="connsiteX880" fmla="*/ 1278972 w 4807725"/>
              <a:gd name="connsiteY880" fmla="*/ 108414 h 3008458"/>
              <a:gd name="connsiteX881" fmla="*/ 779385 w 4807725"/>
              <a:gd name="connsiteY881" fmla="*/ 103853 h 3008458"/>
              <a:gd name="connsiteX882" fmla="*/ 770271 w 4807725"/>
              <a:gd name="connsiteY882" fmla="*/ 75785 h 3008458"/>
              <a:gd name="connsiteX883" fmla="*/ 1742777 w 4807725"/>
              <a:gd name="connsiteY883" fmla="*/ 72182 h 3008458"/>
              <a:gd name="connsiteX884" fmla="*/ 1972965 w 4807725"/>
              <a:gd name="connsiteY884" fmla="*/ 82948 h 3008458"/>
              <a:gd name="connsiteX885" fmla="*/ 1928487 w 4807725"/>
              <a:gd name="connsiteY885" fmla="*/ 84245 h 3008458"/>
              <a:gd name="connsiteX886" fmla="*/ 1763660 w 4807725"/>
              <a:gd name="connsiteY886" fmla="*/ 79027 h 3008458"/>
              <a:gd name="connsiteX887" fmla="*/ 1658549 w 4807725"/>
              <a:gd name="connsiteY887" fmla="*/ 74478 h 3008458"/>
              <a:gd name="connsiteX888" fmla="*/ 1684414 w 4807725"/>
              <a:gd name="connsiteY888" fmla="*/ 73730 h 3008458"/>
              <a:gd name="connsiteX889" fmla="*/ 679270 w 4807725"/>
              <a:gd name="connsiteY889" fmla="*/ 66518 h 3008458"/>
              <a:gd name="connsiteX890" fmla="*/ 553964 w 4807725"/>
              <a:gd name="connsiteY890" fmla="*/ 78145 h 3008458"/>
              <a:gd name="connsiteX891" fmla="*/ 545236 w 4807725"/>
              <a:gd name="connsiteY891" fmla="*/ 79113 h 3008458"/>
              <a:gd name="connsiteX892" fmla="*/ 575195 w 4807725"/>
              <a:gd name="connsiteY892" fmla="*/ 74888 h 3008458"/>
              <a:gd name="connsiteX893" fmla="*/ 674319 w 4807725"/>
              <a:gd name="connsiteY893" fmla="*/ 66791 h 3008458"/>
              <a:gd name="connsiteX894" fmla="*/ 4037015 w 4807725"/>
              <a:gd name="connsiteY894" fmla="*/ 62669 h 3008458"/>
              <a:gd name="connsiteX895" fmla="*/ 4207332 w 4807725"/>
              <a:gd name="connsiteY895" fmla="*/ 107814 h 3008458"/>
              <a:gd name="connsiteX896" fmla="*/ 4285217 w 4807725"/>
              <a:gd name="connsiteY896" fmla="*/ 138764 h 3008458"/>
              <a:gd name="connsiteX897" fmla="*/ 4301438 w 4807725"/>
              <a:gd name="connsiteY897" fmla="*/ 149051 h 3008458"/>
              <a:gd name="connsiteX898" fmla="*/ 4283589 w 4807725"/>
              <a:gd name="connsiteY898" fmla="*/ 141958 h 3008458"/>
              <a:gd name="connsiteX899" fmla="*/ 4193306 w 4807725"/>
              <a:gd name="connsiteY899" fmla="*/ 112369 h 3008458"/>
              <a:gd name="connsiteX900" fmla="*/ 4178411 w 4807725"/>
              <a:gd name="connsiteY900" fmla="*/ 110308 h 3008458"/>
              <a:gd name="connsiteX901" fmla="*/ 4171473 w 4807725"/>
              <a:gd name="connsiteY901" fmla="*/ 107916 h 3008458"/>
              <a:gd name="connsiteX902" fmla="*/ 4156139 w 4807725"/>
              <a:gd name="connsiteY902" fmla="*/ 93409 h 3008458"/>
              <a:gd name="connsiteX903" fmla="*/ 4128371 w 4807725"/>
              <a:gd name="connsiteY903" fmla="*/ 95054 h 3008458"/>
              <a:gd name="connsiteX904" fmla="*/ 4081013 w 4807725"/>
              <a:gd name="connsiteY904" fmla="*/ 82895 h 3008458"/>
              <a:gd name="connsiteX905" fmla="*/ 4013470 w 4807725"/>
              <a:gd name="connsiteY905" fmla="*/ 81556 h 3008458"/>
              <a:gd name="connsiteX906" fmla="*/ 4000987 w 4807725"/>
              <a:gd name="connsiteY906" fmla="*/ 85764 h 3008458"/>
              <a:gd name="connsiteX907" fmla="*/ 3996463 w 4807725"/>
              <a:gd name="connsiteY907" fmla="*/ 85139 h 3008458"/>
              <a:gd name="connsiteX908" fmla="*/ 3965698 w 4807725"/>
              <a:gd name="connsiteY908" fmla="*/ 83134 h 3008458"/>
              <a:gd name="connsiteX909" fmla="*/ 3970150 w 4807725"/>
              <a:gd name="connsiteY909" fmla="*/ 79835 h 3008458"/>
              <a:gd name="connsiteX910" fmla="*/ 4037015 w 4807725"/>
              <a:gd name="connsiteY910" fmla="*/ 62669 h 3008458"/>
              <a:gd name="connsiteX911" fmla="*/ 2191717 w 4807725"/>
              <a:gd name="connsiteY911" fmla="*/ 60272 h 3008458"/>
              <a:gd name="connsiteX912" fmla="*/ 2705856 w 4807725"/>
              <a:gd name="connsiteY912" fmla="*/ 67864 h 3008458"/>
              <a:gd name="connsiteX913" fmla="*/ 3722386 w 4807725"/>
              <a:gd name="connsiteY913" fmla="*/ 94622 h 3008458"/>
              <a:gd name="connsiteX914" fmla="*/ 3855281 w 4807725"/>
              <a:gd name="connsiteY914" fmla="*/ 98013 h 3008458"/>
              <a:gd name="connsiteX915" fmla="*/ 3875166 w 4807725"/>
              <a:gd name="connsiteY915" fmla="*/ 98520 h 3008458"/>
              <a:gd name="connsiteX916" fmla="*/ 3942558 w 4807725"/>
              <a:gd name="connsiteY916" fmla="*/ 104165 h 3008458"/>
              <a:gd name="connsiteX917" fmla="*/ 3943163 w 4807725"/>
              <a:gd name="connsiteY917" fmla="*/ 106028 h 3008458"/>
              <a:gd name="connsiteX918" fmla="*/ 3907746 w 4807725"/>
              <a:gd name="connsiteY918" fmla="*/ 108127 h 3008458"/>
              <a:gd name="connsiteX919" fmla="*/ 3903702 w 4807725"/>
              <a:gd name="connsiteY919" fmla="*/ 108174 h 3008458"/>
              <a:gd name="connsiteX920" fmla="*/ 3834242 w 4807725"/>
              <a:gd name="connsiteY920" fmla="*/ 104844 h 3008458"/>
              <a:gd name="connsiteX921" fmla="*/ 3316685 w 4807725"/>
              <a:gd name="connsiteY921" fmla="*/ 86725 h 3008458"/>
              <a:gd name="connsiteX922" fmla="*/ 2803685 w 4807725"/>
              <a:gd name="connsiteY922" fmla="*/ 82641 h 3008458"/>
              <a:gd name="connsiteX923" fmla="*/ 2431010 w 4807725"/>
              <a:gd name="connsiteY923" fmla="*/ 80947 h 3008458"/>
              <a:gd name="connsiteX924" fmla="*/ 2211440 w 4807725"/>
              <a:gd name="connsiteY924" fmla="*/ 73260 h 3008458"/>
              <a:gd name="connsiteX925" fmla="*/ 1962984 w 4807725"/>
              <a:gd name="connsiteY925" fmla="*/ 67637 h 3008458"/>
              <a:gd name="connsiteX926" fmla="*/ 1943398 w 4807725"/>
              <a:gd name="connsiteY926" fmla="*/ 66860 h 3008458"/>
              <a:gd name="connsiteX927" fmla="*/ 640746 w 4807725"/>
              <a:gd name="connsiteY927" fmla="*/ 56878 h 3008458"/>
              <a:gd name="connsiteX928" fmla="*/ 595474 w 4807725"/>
              <a:gd name="connsiteY928" fmla="*/ 62728 h 3008458"/>
              <a:gd name="connsiteX929" fmla="*/ 476427 w 4807725"/>
              <a:gd name="connsiteY929" fmla="*/ 78111 h 3008458"/>
              <a:gd name="connsiteX930" fmla="*/ 434896 w 4807725"/>
              <a:gd name="connsiteY930" fmla="*/ 81985 h 3008458"/>
              <a:gd name="connsiteX931" fmla="*/ 502157 w 4807725"/>
              <a:gd name="connsiteY931" fmla="*/ 67818 h 3008458"/>
              <a:gd name="connsiteX932" fmla="*/ 593475 w 4807725"/>
              <a:gd name="connsiteY932" fmla="*/ 57317 h 3008458"/>
              <a:gd name="connsiteX933" fmla="*/ 1022730 w 4807725"/>
              <a:gd name="connsiteY933" fmla="*/ 53444 h 3008458"/>
              <a:gd name="connsiteX934" fmla="*/ 1196569 w 4807725"/>
              <a:gd name="connsiteY934" fmla="*/ 56376 h 3008458"/>
              <a:gd name="connsiteX935" fmla="*/ 1304451 w 4807725"/>
              <a:gd name="connsiteY935" fmla="*/ 59151 h 3008458"/>
              <a:gd name="connsiteX936" fmla="*/ 1658549 w 4807725"/>
              <a:gd name="connsiteY936" fmla="*/ 74478 h 3008458"/>
              <a:gd name="connsiteX937" fmla="*/ 1440595 w 4807725"/>
              <a:gd name="connsiteY937" fmla="*/ 80776 h 3008458"/>
              <a:gd name="connsiteX938" fmla="*/ 1247198 w 4807725"/>
              <a:gd name="connsiteY938" fmla="*/ 70250 h 3008458"/>
              <a:gd name="connsiteX939" fmla="*/ 765714 w 4807725"/>
              <a:gd name="connsiteY939" fmla="*/ 61750 h 3008458"/>
              <a:gd name="connsiteX940" fmla="*/ 679270 w 4807725"/>
              <a:gd name="connsiteY940" fmla="*/ 66518 h 3008458"/>
              <a:gd name="connsiteX941" fmla="*/ 779740 w 4807725"/>
              <a:gd name="connsiteY941" fmla="*/ 57196 h 3008458"/>
              <a:gd name="connsiteX942" fmla="*/ 1022730 w 4807725"/>
              <a:gd name="connsiteY942" fmla="*/ 53444 h 3008458"/>
              <a:gd name="connsiteX943" fmla="*/ 960020 w 4807725"/>
              <a:gd name="connsiteY943" fmla="*/ 39384 h 3008458"/>
              <a:gd name="connsiteX944" fmla="*/ 1208937 w 4807725"/>
              <a:gd name="connsiteY944" fmla="*/ 41949 h 3008458"/>
              <a:gd name="connsiteX945" fmla="*/ 1710189 w 4807725"/>
              <a:gd name="connsiteY945" fmla="*/ 57604 h 3008458"/>
              <a:gd name="connsiteX946" fmla="*/ 1943398 w 4807725"/>
              <a:gd name="connsiteY946" fmla="*/ 66860 h 3008458"/>
              <a:gd name="connsiteX947" fmla="*/ 1742777 w 4807725"/>
              <a:gd name="connsiteY947" fmla="*/ 72182 h 3008458"/>
              <a:gd name="connsiteX948" fmla="*/ 1659387 w 4807725"/>
              <a:gd name="connsiteY948" fmla="*/ 68282 h 3008458"/>
              <a:gd name="connsiteX949" fmla="*/ 1304451 w 4807725"/>
              <a:gd name="connsiteY949" fmla="*/ 59151 h 3008458"/>
              <a:gd name="connsiteX950" fmla="*/ 1268283 w 4807725"/>
              <a:gd name="connsiteY950" fmla="*/ 57586 h 3008458"/>
              <a:gd name="connsiteX951" fmla="*/ 1196569 w 4807725"/>
              <a:gd name="connsiteY951" fmla="*/ 56376 h 3008458"/>
              <a:gd name="connsiteX952" fmla="*/ 1166857 w 4807725"/>
              <a:gd name="connsiteY952" fmla="*/ 55612 h 3008458"/>
              <a:gd name="connsiteX953" fmla="*/ 686468 w 4807725"/>
              <a:gd name="connsiteY953" fmla="*/ 56453 h 3008458"/>
              <a:gd name="connsiteX954" fmla="*/ 640746 w 4807725"/>
              <a:gd name="connsiteY954" fmla="*/ 56878 h 3008458"/>
              <a:gd name="connsiteX955" fmla="*/ 714521 w 4807725"/>
              <a:gd name="connsiteY955" fmla="*/ 47345 h 3008458"/>
              <a:gd name="connsiteX956" fmla="*/ 960020 w 4807725"/>
              <a:gd name="connsiteY956" fmla="*/ 39384 h 3008458"/>
              <a:gd name="connsiteX957" fmla="*/ 1288539 w 4807725"/>
              <a:gd name="connsiteY957" fmla="*/ 588 h 3008458"/>
              <a:gd name="connsiteX958" fmla="*/ 2300511 w 4807725"/>
              <a:gd name="connsiteY958" fmla="*/ 13311 h 3008458"/>
              <a:gd name="connsiteX959" fmla="*/ 2804041 w 4807725"/>
              <a:gd name="connsiteY959" fmla="*/ 35984 h 3008458"/>
              <a:gd name="connsiteX960" fmla="*/ 3307572 w 4807725"/>
              <a:gd name="connsiteY960" fmla="*/ 58657 h 3008458"/>
              <a:gd name="connsiteX961" fmla="*/ 3792518 w 4807725"/>
              <a:gd name="connsiteY961" fmla="*/ 71850 h 3008458"/>
              <a:gd name="connsiteX962" fmla="*/ 3965698 w 4807725"/>
              <a:gd name="connsiteY962" fmla="*/ 83134 h 3008458"/>
              <a:gd name="connsiteX963" fmla="*/ 3942609 w 4807725"/>
              <a:gd name="connsiteY963" fmla="*/ 100241 h 3008458"/>
              <a:gd name="connsiteX964" fmla="*/ 3875166 w 4807725"/>
              <a:gd name="connsiteY964" fmla="*/ 98520 h 3008458"/>
              <a:gd name="connsiteX965" fmla="*/ 3862864 w 4807725"/>
              <a:gd name="connsiteY965" fmla="*/ 97490 h 3008458"/>
              <a:gd name="connsiteX966" fmla="*/ 3643140 w 4807725"/>
              <a:gd name="connsiteY966" fmla="*/ 89324 h 3008458"/>
              <a:gd name="connsiteX967" fmla="*/ 3139609 w 4807725"/>
              <a:gd name="connsiteY967" fmla="*/ 66652 h 3008458"/>
              <a:gd name="connsiteX968" fmla="*/ 2118523 w 4807725"/>
              <a:gd name="connsiteY968" fmla="*/ 25860 h 3008458"/>
              <a:gd name="connsiteX969" fmla="*/ 1139160 w 4807725"/>
              <a:gd name="connsiteY969" fmla="*/ 18063 h 3008458"/>
              <a:gd name="connsiteX970" fmla="*/ 681911 w 4807725"/>
              <a:gd name="connsiteY970" fmla="*/ 42419 h 3008458"/>
              <a:gd name="connsiteX971" fmla="*/ 443817 w 4807725"/>
              <a:gd name="connsiteY971" fmla="*/ 73186 h 3008458"/>
              <a:gd name="connsiteX972" fmla="*/ 335201 w 4807725"/>
              <a:gd name="connsiteY972" fmla="*/ 96817 h 3008458"/>
              <a:gd name="connsiteX973" fmla="*/ 330354 w 4807725"/>
              <a:gd name="connsiteY973" fmla="*/ 98945 h 3008458"/>
              <a:gd name="connsiteX974" fmla="*/ 284969 w 4807725"/>
              <a:gd name="connsiteY974" fmla="*/ 109249 h 3008458"/>
              <a:gd name="connsiteX975" fmla="*/ 153818 w 4807725"/>
              <a:gd name="connsiteY975" fmla="*/ 182861 h 3008458"/>
              <a:gd name="connsiteX976" fmla="*/ 147516 w 4807725"/>
              <a:gd name="connsiteY976" fmla="*/ 201071 h 3008458"/>
              <a:gd name="connsiteX977" fmla="*/ 99065 w 4807725"/>
              <a:gd name="connsiteY977" fmla="*/ 252999 h 3008458"/>
              <a:gd name="connsiteX978" fmla="*/ 55538 w 4807725"/>
              <a:gd name="connsiteY978" fmla="*/ 332339 h 3008458"/>
              <a:gd name="connsiteX979" fmla="*/ 47874 w 4807725"/>
              <a:gd name="connsiteY979" fmla="*/ 360796 h 3008458"/>
              <a:gd name="connsiteX980" fmla="*/ 40539 w 4807725"/>
              <a:gd name="connsiteY980" fmla="*/ 359268 h 3008458"/>
              <a:gd name="connsiteX981" fmla="*/ 45614 w 4807725"/>
              <a:gd name="connsiteY981" fmla="*/ 369186 h 3008458"/>
              <a:gd name="connsiteX982" fmla="*/ 30714 w 4807725"/>
              <a:gd name="connsiteY982" fmla="*/ 424514 h 3008458"/>
              <a:gd name="connsiteX983" fmla="*/ 30143 w 4807725"/>
              <a:gd name="connsiteY983" fmla="*/ 428610 h 3008458"/>
              <a:gd name="connsiteX984" fmla="*/ 25846 w 4807725"/>
              <a:gd name="connsiteY984" fmla="*/ 441609 h 3008458"/>
              <a:gd name="connsiteX985" fmla="*/ 21420 w 4807725"/>
              <a:gd name="connsiteY985" fmla="*/ 491168 h 3008458"/>
              <a:gd name="connsiteX986" fmla="*/ 16375 w 4807725"/>
              <a:gd name="connsiteY986" fmla="*/ 527344 h 3008458"/>
              <a:gd name="connsiteX987" fmla="*/ 18637 w 4807725"/>
              <a:gd name="connsiteY987" fmla="*/ 632056 h 3008458"/>
              <a:gd name="connsiteX988" fmla="*/ 19039 w 4807725"/>
              <a:gd name="connsiteY988" fmla="*/ 635697 h 3008458"/>
              <a:gd name="connsiteX989" fmla="*/ 19110 w 4807725"/>
              <a:gd name="connsiteY989" fmla="*/ 723047 h 3008458"/>
              <a:gd name="connsiteX990" fmla="*/ 23480 w 4807725"/>
              <a:gd name="connsiteY990" fmla="*/ 837983 h 3008458"/>
              <a:gd name="connsiteX991" fmla="*/ 22227 w 4807725"/>
              <a:gd name="connsiteY991" fmla="*/ 862102 h 3008458"/>
              <a:gd name="connsiteX992" fmla="*/ 13841 w 4807725"/>
              <a:gd name="connsiteY992" fmla="*/ 802328 h 3008458"/>
              <a:gd name="connsiteX993" fmla="*/ 1593 w 4807725"/>
              <a:gd name="connsiteY993" fmla="*/ 573595 h 3008458"/>
              <a:gd name="connsiteX994" fmla="*/ 83330 w 4807725"/>
              <a:gd name="connsiteY994" fmla="*/ 252290 h 3008458"/>
              <a:gd name="connsiteX995" fmla="*/ 378597 w 4807725"/>
              <a:gd name="connsiteY995" fmla="*/ 63334 h 3008458"/>
              <a:gd name="connsiteX996" fmla="*/ 1288539 w 4807725"/>
              <a:gd name="connsiteY996" fmla="*/ 588 h 3008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Lst>
            <a:rect l="l" t="t" r="r" b="b"/>
            <a:pathLst>
              <a:path w="4807725" h="3008458">
                <a:moveTo>
                  <a:pt x="1898965" y="2960016"/>
                </a:moveTo>
                <a:lnTo>
                  <a:pt x="1995255" y="2965055"/>
                </a:lnTo>
                <a:cubicBezTo>
                  <a:pt x="2034309" y="2965949"/>
                  <a:pt x="2072792" y="2965089"/>
                  <a:pt x="2110137" y="2960720"/>
                </a:cubicBezTo>
                <a:cubicBezTo>
                  <a:pt x="2203410" y="2961463"/>
                  <a:pt x="2282656" y="2966760"/>
                  <a:pt x="2361902" y="2972057"/>
                </a:cubicBezTo>
                <a:lnTo>
                  <a:pt x="2565419" y="2973677"/>
                </a:lnTo>
                <a:lnTo>
                  <a:pt x="2426597" y="2974322"/>
                </a:lnTo>
                <a:cubicBezTo>
                  <a:pt x="2258109" y="2974730"/>
                  <a:pt x="2091376" y="2974569"/>
                  <a:pt x="1928149" y="2973270"/>
                </a:cubicBezTo>
                <a:cubicBezTo>
                  <a:pt x="1760187" y="2981265"/>
                  <a:pt x="1587668" y="2975225"/>
                  <a:pt x="1424263" y="2997254"/>
                </a:cubicBezTo>
                <a:cubicBezTo>
                  <a:pt x="1270328" y="3000695"/>
                  <a:pt x="1106923" y="3022724"/>
                  <a:pt x="957900" y="2993541"/>
                </a:cubicBezTo>
                <a:cubicBezTo>
                  <a:pt x="943873" y="2998096"/>
                  <a:pt x="953343" y="2979507"/>
                  <a:pt x="967369" y="2974953"/>
                </a:cubicBezTo>
                <a:cubicBezTo>
                  <a:pt x="1065199" y="2989729"/>
                  <a:pt x="1191082" y="2995398"/>
                  <a:pt x="1293824" y="2977552"/>
                </a:cubicBezTo>
                <a:cubicBezTo>
                  <a:pt x="1401123" y="2973740"/>
                  <a:pt x="1522448" y="2965374"/>
                  <a:pt x="1629747" y="2961562"/>
                </a:cubicBezTo>
                <a:lnTo>
                  <a:pt x="1787608" y="2960656"/>
                </a:lnTo>
                <a:lnTo>
                  <a:pt x="1792405" y="2961107"/>
                </a:lnTo>
                <a:lnTo>
                  <a:pt x="1815460" y="2960496"/>
                </a:lnTo>
                <a:close/>
                <a:moveTo>
                  <a:pt x="1258838" y="2936138"/>
                </a:moveTo>
                <a:lnTo>
                  <a:pt x="1219490" y="2939632"/>
                </a:lnTo>
                <a:cubicBezTo>
                  <a:pt x="1144801" y="2948369"/>
                  <a:pt x="1065555" y="2943072"/>
                  <a:pt x="990865" y="2951809"/>
                </a:cubicBezTo>
                <a:cubicBezTo>
                  <a:pt x="944229" y="2951438"/>
                  <a:pt x="901100" y="2949929"/>
                  <a:pt x="859723" y="2947849"/>
                </a:cubicBezTo>
                <a:lnTo>
                  <a:pt x="794242" y="2943845"/>
                </a:lnTo>
                <a:lnTo>
                  <a:pt x="839956" y="2940693"/>
                </a:lnTo>
                <a:cubicBezTo>
                  <a:pt x="882516" y="2940449"/>
                  <a:pt x="925646" y="2941958"/>
                  <a:pt x="972282" y="2942330"/>
                </a:cubicBezTo>
                <a:cubicBezTo>
                  <a:pt x="1018919" y="2942701"/>
                  <a:pt x="1069061" y="2941934"/>
                  <a:pt x="1120958" y="2940597"/>
                </a:cubicBezTo>
                <a:close/>
                <a:moveTo>
                  <a:pt x="3481733" y="2931248"/>
                </a:moveTo>
                <a:lnTo>
                  <a:pt x="3593607" y="2937601"/>
                </a:lnTo>
                <a:lnTo>
                  <a:pt x="3419025" y="2950727"/>
                </a:lnTo>
                <a:lnTo>
                  <a:pt x="3264081" y="2957532"/>
                </a:lnTo>
                <a:lnTo>
                  <a:pt x="3103127" y="2959002"/>
                </a:lnTo>
                <a:lnTo>
                  <a:pt x="2956435" y="2955282"/>
                </a:lnTo>
                <a:lnTo>
                  <a:pt x="3146175" y="2952054"/>
                </a:lnTo>
                <a:cubicBezTo>
                  <a:pt x="3228688" y="2949503"/>
                  <a:pt x="3310773" y="2945637"/>
                  <a:pt x="3391779" y="2939939"/>
                </a:cubicBezTo>
                <a:close/>
                <a:moveTo>
                  <a:pt x="4396877" y="2921907"/>
                </a:moveTo>
                <a:lnTo>
                  <a:pt x="4393921" y="2923129"/>
                </a:lnTo>
                <a:cubicBezTo>
                  <a:pt x="4370909" y="2930601"/>
                  <a:pt x="4346669" y="2936532"/>
                  <a:pt x="4320984" y="2940994"/>
                </a:cubicBezTo>
                <a:cubicBezTo>
                  <a:pt x="4190188" y="2967949"/>
                  <a:pt x="4045722" y="2952800"/>
                  <a:pt x="3910370" y="2965721"/>
                </a:cubicBezTo>
                <a:cubicBezTo>
                  <a:pt x="3723825" y="2964236"/>
                  <a:pt x="3555863" y="2972230"/>
                  <a:pt x="3387901" y="2980225"/>
                </a:cubicBezTo>
                <a:cubicBezTo>
                  <a:pt x="3217661" y="2981203"/>
                  <a:pt x="3046281" y="2978672"/>
                  <a:pt x="2874902" y="2976141"/>
                </a:cubicBezTo>
                <a:lnTo>
                  <a:pt x="2565419" y="2973677"/>
                </a:lnTo>
                <a:lnTo>
                  <a:pt x="2935564" y="2971958"/>
                </a:lnTo>
                <a:lnTo>
                  <a:pt x="3264081" y="2957532"/>
                </a:lnTo>
                <a:lnTo>
                  <a:pt x="3358932" y="2956665"/>
                </a:lnTo>
                <a:cubicBezTo>
                  <a:pt x="3530356" y="2953363"/>
                  <a:pt x="3702963" y="2947738"/>
                  <a:pt x="3873204" y="2946761"/>
                </a:cubicBezTo>
                <a:lnTo>
                  <a:pt x="3954468" y="2942353"/>
                </a:lnTo>
                <a:lnTo>
                  <a:pt x="4036867" y="2941454"/>
                </a:lnTo>
                <a:lnTo>
                  <a:pt x="4120412" y="2944063"/>
                </a:lnTo>
                <a:cubicBezTo>
                  <a:pt x="4181074" y="2939880"/>
                  <a:pt x="4241737" y="2935697"/>
                  <a:pt x="4302400" y="2931514"/>
                </a:cubicBezTo>
                <a:lnTo>
                  <a:pt x="4305062" y="2930842"/>
                </a:lnTo>
                <a:lnTo>
                  <a:pt x="4363063" y="2927331"/>
                </a:lnTo>
                <a:close/>
                <a:moveTo>
                  <a:pt x="1493078" y="2920857"/>
                </a:moveTo>
                <a:lnTo>
                  <a:pt x="1557263" y="2926070"/>
                </a:lnTo>
                <a:lnTo>
                  <a:pt x="1565186" y="2930687"/>
                </a:lnTo>
                <a:lnTo>
                  <a:pt x="1437506" y="2942534"/>
                </a:lnTo>
                <a:cubicBezTo>
                  <a:pt x="1387363" y="2943301"/>
                  <a:pt x="1336081" y="2940560"/>
                  <a:pt x="1280153" y="2935449"/>
                </a:cubicBezTo>
                <a:lnTo>
                  <a:pt x="1258838" y="2936138"/>
                </a:lnTo>
                <a:lnTo>
                  <a:pt x="1400339" y="2923574"/>
                </a:lnTo>
                <a:lnTo>
                  <a:pt x="1438401" y="2922431"/>
                </a:lnTo>
                <a:lnTo>
                  <a:pt x="1472129" y="2922323"/>
                </a:lnTo>
                <a:close/>
                <a:moveTo>
                  <a:pt x="1590737" y="2920626"/>
                </a:moveTo>
                <a:lnTo>
                  <a:pt x="1591884" y="2920630"/>
                </a:lnTo>
                <a:lnTo>
                  <a:pt x="1616437" y="2929523"/>
                </a:lnTo>
                <a:cubicBezTo>
                  <a:pt x="1692800" y="2949816"/>
                  <a:pt x="1783861" y="2934793"/>
                  <a:pt x="1853815" y="2935350"/>
                </a:cubicBezTo>
                <a:cubicBezTo>
                  <a:pt x="1933061" y="2940647"/>
                  <a:pt x="2012308" y="2945944"/>
                  <a:pt x="2072970" y="2941760"/>
                </a:cubicBezTo>
                <a:cubicBezTo>
                  <a:pt x="2166243" y="2942503"/>
                  <a:pt x="2245489" y="2947800"/>
                  <a:pt x="2338762" y="2948543"/>
                </a:cubicBezTo>
                <a:cubicBezTo>
                  <a:pt x="2506724" y="2940548"/>
                  <a:pt x="2679242" y="2946587"/>
                  <a:pt x="2851761" y="2952627"/>
                </a:cubicBezTo>
                <a:lnTo>
                  <a:pt x="2956435" y="2955282"/>
                </a:lnTo>
                <a:lnTo>
                  <a:pt x="2898008" y="2956276"/>
                </a:lnTo>
                <a:cubicBezTo>
                  <a:pt x="2815293" y="2956711"/>
                  <a:pt x="2732803" y="2956345"/>
                  <a:pt x="2651189" y="2955696"/>
                </a:cubicBezTo>
                <a:lnTo>
                  <a:pt x="1898965" y="2960016"/>
                </a:lnTo>
                <a:lnTo>
                  <a:pt x="1876955" y="2958864"/>
                </a:lnTo>
                <a:lnTo>
                  <a:pt x="1815460" y="2960496"/>
                </a:lnTo>
                <a:lnTo>
                  <a:pt x="1787608" y="2960656"/>
                </a:lnTo>
                <a:lnTo>
                  <a:pt x="1704437" y="2952825"/>
                </a:lnTo>
                <a:cubicBezTo>
                  <a:pt x="1658940" y="2955962"/>
                  <a:pt x="1610879" y="2951205"/>
                  <a:pt x="1572090" y="2934711"/>
                </a:cubicBezTo>
                <a:lnTo>
                  <a:pt x="1565186" y="2930687"/>
                </a:lnTo>
                <a:lnTo>
                  <a:pt x="1588024" y="2928568"/>
                </a:lnTo>
                <a:close/>
                <a:moveTo>
                  <a:pt x="1547666" y="2920477"/>
                </a:moveTo>
                <a:lnTo>
                  <a:pt x="1585439" y="2920608"/>
                </a:lnTo>
                <a:lnTo>
                  <a:pt x="1585745" y="2921550"/>
                </a:lnTo>
                <a:cubicBezTo>
                  <a:pt x="1586885" y="2925059"/>
                  <a:pt x="1588024" y="2928568"/>
                  <a:pt x="1588024" y="2928568"/>
                </a:cubicBezTo>
                <a:lnTo>
                  <a:pt x="1557263" y="2926070"/>
                </a:lnTo>
                <a:close/>
                <a:moveTo>
                  <a:pt x="1135687" y="2920300"/>
                </a:moveTo>
                <a:lnTo>
                  <a:pt x="1236460" y="2921363"/>
                </a:lnTo>
                <a:lnTo>
                  <a:pt x="1168297" y="2925226"/>
                </a:lnTo>
                <a:cubicBezTo>
                  <a:pt x="1042326" y="2931222"/>
                  <a:pt x="916354" y="2937218"/>
                  <a:pt x="792455" y="2929451"/>
                </a:cubicBezTo>
                <a:lnTo>
                  <a:pt x="740018" y="2923973"/>
                </a:lnTo>
                <a:lnTo>
                  <a:pt x="893739" y="2921290"/>
                </a:lnTo>
                <a:cubicBezTo>
                  <a:pt x="977106" y="2921371"/>
                  <a:pt x="1058720" y="2922021"/>
                  <a:pt x="1135687" y="2920300"/>
                </a:cubicBezTo>
                <a:close/>
                <a:moveTo>
                  <a:pt x="2408939" y="2919939"/>
                </a:moveTo>
                <a:lnTo>
                  <a:pt x="2701463" y="2922915"/>
                </a:lnTo>
                <a:lnTo>
                  <a:pt x="2534776" y="2931439"/>
                </a:lnTo>
                <a:cubicBezTo>
                  <a:pt x="2366815" y="2939434"/>
                  <a:pt x="2202448" y="2934626"/>
                  <a:pt x="2037512" y="2928063"/>
                </a:cubicBezTo>
                <a:lnTo>
                  <a:pt x="1873587" y="2921609"/>
                </a:lnTo>
                <a:lnTo>
                  <a:pt x="1895895" y="2921687"/>
                </a:lnTo>
                <a:cubicBezTo>
                  <a:pt x="2066135" y="2920709"/>
                  <a:pt x="2236375" y="2919731"/>
                  <a:pt x="2408939" y="2919939"/>
                </a:cubicBezTo>
                <a:close/>
                <a:moveTo>
                  <a:pt x="1269180" y="2919509"/>
                </a:moveTo>
                <a:lnTo>
                  <a:pt x="1375882" y="2919880"/>
                </a:lnTo>
                <a:lnTo>
                  <a:pt x="1500842" y="2920314"/>
                </a:lnTo>
                <a:lnTo>
                  <a:pt x="1493078" y="2920857"/>
                </a:lnTo>
                <a:lnTo>
                  <a:pt x="1492473" y="2920808"/>
                </a:lnTo>
                <a:lnTo>
                  <a:pt x="1438401" y="2922431"/>
                </a:lnTo>
                <a:lnTo>
                  <a:pt x="1361286" y="2922680"/>
                </a:lnTo>
                <a:lnTo>
                  <a:pt x="1236460" y="2921363"/>
                </a:lnTo>
                <a:close/>
                <a:moveTo>
                  <a:pt x="1584589" y="2917988"/>
                </a:moveTo>
                <a:lnTo>
                  <a:pt x="1590863" y="2920260"/>
                </a:lnTo>
                <a:lnTo>
                  <a:pt x="1590737" y="2920626"/>
                </a:lnTo>
                <a:lnTo>
                  <a:pt x="1585439" y="2920608"/>
                </a:lnTo>
                <a:close/>
                <a:moveTo>
                  <a:pt x="1542398" y="2917407"/>
                </a:moveTo>
                <a:lnTo>
                  <a:pt x="1547666" y="2920477"/>
                </a:lnTo>
                <a:lnTo>
                  <a:pt x="1500842" y="2920314"/>
                </a:lnTo>
                <a:close/>
                <a:moveTo>
                  <a:pt x="1590137" y="2915033"/>
                </a:moveTo>
                <a:lnTo>
                  <a:pt x="1789161" y="2918285"/>
                </a:lnTo>
                <a:lnTo>
                  <a:pt x="1873587" y="2921609"/>
                </a:lnTo>
                <a:lnTo>
                  <a:pt x="1591884" y="2920630"/>
                </a:lnTo>
                <a:lnTo>
                  <a:pt x="1590863" y="2920260"/>
                </a:lnTo>
                <a:lnTo>
                  <a:pt x="1591005" y="2919843"/>
                </a:lnTo>
                <a:close/>
                <a:moveTo>
                  <a:pt x="1578941" y="2914850"/>
                </a:moveTo>
                <a:lnTo>
                  <a:pt x="1583594" y="2914926"/>
                </a:lnTo>
                <a:lnTo>
                  <a:pt x="1584589" y="2917988"/>
                </a:lnTo>
                <a:lnTo>
                  <a:pt x="1579647" y="2916198"/>
                </a:lnTo>
                <a:lnTo>
                  <a:pt x="1577617" y="2914943"/>
                </a:lnTo>
                <a:close/>
                <a:moveTo>
                  <a:pt x="1583467" y="2914533"/>
                </a:moveTo>
                <a:cubicBezTo>
                  <a:pt x="1586973" y="2913395"/>
                  <a:pt x="1589012" y="2913702"/>
                  <a:pt x="1590096" y="2914805"/>
                </a:cubicBezTo>
                <a:lnTo>
                  <a:pt x="1590137" y="2915033"/>
                </a:lnTo>
                <a:lnTo>
                  <a:pt x="1583594" y="2914926"/>
                </a:lnTo>
                <a:close/>
                <a:moveTo>
                  <a:pt x="1536830" y="2914162"/>
                </a:moveTo>
                <a:lnTo>
                  <a:pt x="1577427" y="2914825"/>
                </a:lnTo>
                <a:lnTo>
                  <a:pt x="1577617" y="2914943"/>
                </a:lnTo>
                <a:lnTo>
                  <a:pt x="1542398" y="2917407"/>
                </a:lnTo>
                <a:close/>
                <a:moveTo>
                  <a:pt x="1575364" y="2913549"/>
                </a:moveTo>
                <a:lnTo>
                  <a:pt x="1583467" y="2914533"/>
                </a:lnTo>
                <a:lnTo>
                  <a:pt x="1578941" y="2914850"/>
                </a:lnTo>
                <a:lnTo>
                  <a:pt x="1577427" y="2914825"/>
                </a:lnTo>
                <a:close/>
                <a:moveTo>
                  <a:pt x="4384972" y="2909743"/>
                </a:moveTo>
                <a:lnTo>
                  <a:pt x="4379649" y="2912007"/>
                </a:lnTo>
                <a:lnTo>
                  <a:pt x="4305062" y="2930842"/>
                </a:lnTo>
                <a:lnTo>
                  <a:pt x="4150173" y="2940217"/>
                </a:lnTo>
                <a:lnTo>
                  <a:pt x="4036867" y="2941454"/>
                </a:lnTo>
                <a:lnTo>
                  <a:pt x="3995099" y="2940149"/>
                </a:lnTo>
                <a:lnTo>
                  <a:pt x="3954468" y="2942353"/>
                </a:lnTo>
                <a:lnTo>
                  <a:pt x="3933867" y="2942578"/>
                </a:lnTo>
                <a:cubicBezTo>
                  <a:pt x="3849886" y="2946575"/>
                  <a:pt x="3768272" y="2945925"/>
                  <a:pt x="3687842" y="2942952"/>
                </a:cubicBezTo>
                <a:lnTo>
                  <a:pt x="3593607" y="2937601"/>
                </a:lnTo>
                <a:lnTo>
                  <a:pt x="3661906" y="2932466"/>
                </a:lnTo>
                <a:lnTo>
                  <a:pt x="3773360" y="2919947"/>
                </a:lnTo>
                <a:lnTo>
                  <a:pt x="3844234" y="2923200"/>
                </a:lnTo>
                <a:cubicBezTo>
                  <a:pt x="3928170" y="2925035"/>
                  <a:pt x="4013291" y="2924546"/>
                  <a:pt x="4097272" y="2920549"/>
                </a:cubicBezTo>
                <a:cubicBezTo>
                  <a:pt x="4157934" y="2916365"/>
                  <a:pt x="4232624" y="2907628"/>
                  <a:pt x="4297843" y="2917480"/>
                </a:cubicBezTo>
                <a:close/>
                <a:moveTo>
                  <a:pt x="1536461" y="2908825"/>
                </a:moveTo>
                <a:lnTo>
                  <a:pt x="1545481" y="2909920"/>
                </a:lnTo>
                <a:lnTo>
                  <a:pt x="1536830" y="2914162"/>
                </a:lnTo>
                <a:close/>
                <a:moveTo>
                  <a:pt x="3008483" y="2907214"/>
                </a:moveTo>
                <a:lnTo>
                  <a:pt x="3598298" y="2911910"/>
                </a:lnTo>
                <a:lnTo>
                  <a:pt x="3658948" y="2914695"/>
                </a:lnTo>
                <a:lnTo>
                  <a:pt x="3630908" y="2916836"/>
                </a:lnTo>
                <a:lnTo>
                  <a:pt x="3481733" y="2931248"/>
                </a:lnTo>
                <a:lnTo>
                  <a:pt x="3448920" y="2929385"/>
                </a:lnTo>
                <a:cubicBezTo>
                  <a:pt x="3276401" y="2923345"/>
                  <a:pt x="3103882" y="2917306"/>
                  <a:pt x="2935920" y="2925301"/>
                </a:cubicBezTo>
                <a:lnTo>
                  <a:pt x="2701463" y="2922915"/>
                </a:lnTo>
                <a:close/>
                <a:moveTo>
                  <a:pt x="1546300" y="2895573"/>
                </a:moveTo>
                <a:lnTo>
                  <a:pt x="1575364" y="2913549"/>
                </a:lnTo>
                <a:lnTo>
                  <a:pt x="1545481" y="2909920"/>
                </a:lnTo>
                <a:lnTo>
                  <a:pt x="1548534" y="2908423"/>
                </a:lnTo>
                <a:cubicBezTo>
                  <a:pt x="1549718" y="2906099"/>
                  <a:pt x="1548579" y="2902590"/>
                  <a:pt x="1546300" y="2895573"/>
                </a:cubicBezTo>
                <a:close/>
                <a:moveTo>
                  <a:pt x="1546300" y="2895573"/>
                </a:moveTo>
                <a:cubicBezTo>
                  <a:pt x="1889059" y="2900635"/>
                  <a:pt x="2230679" y="2902189"/>
                  <a:pt x="2572299" y="2903742"/>
                </a:cubicBezTo>
                <a:lnTo>
                  <a:pt x="2674902" y="2904559"/>
                </a:lnTo>
                <a:lnTo>
                  <a:pt x="2404337" y="2911737"/>
                </a:lnTo>
                <a:cubicBezTo>
                  <a:pt x="2124519" y="2909509"/>
                  <a:pt x="1826118" y="2897801"/>
                  <a:pt x="1546300" y="2895573"/>
                </a:cubicBezTo>
                <a:close/>
                <a:moveTo>
                  <a:pt x="294594" y="2865211"/>
                </a:moveTo>
                <a:lnTo>
                  <a:pt x="315173" y="2876440"/>
                </a:lnTo>
                <a:lnTo>
                  <a:pt x="330203" y="2881261"/>
                </a:lnTo>
                <a:lnTo>
                  <a:pt x="340648" y="2889985"/>
                </a:lnTo>
                <a:cubicBezTo>
                  <a:pt x="355802" y="2900093"/>
                  <a:pt x="372062" y="2908388"/>
                  <a:pt x="389506" y="2914360"/>
                </a:cubicBezTo>
                <a:cubicBezTo>
                  <a:pt x="431408" y="2924026"/>
                  <a:pt x="472170" y="2930183"/>
                  <a:pt x="513546" y="2932262"/>
                </a:cubicBezTo>
                <a:lnTo>
                  <a:pt x="551650" y="2930303"/>
                </a:lnTo>
                <a:lnTo>
                  <a:pt x="631490" y="2937356"/>
                </a:lnTo>
                <a:cubicBezTo>
                  <a:pt x="667985" y="2939324"/>
                  <a:pt x="704124" y="2940195"/>
                  <a:pt x="739101" y="2940473"/>
                </a:cubicBezTo>
                <a:lnTo>
                  <a:pt x="794242" y="2943845"/>
                </a:lnTo>
                <a:lnTo>
                  <a:pt x="711048" y="2949582"/>
                </a:lnTo>
                <a:cubicBezTo>
                  <a:pt x="631801" y="2944285"/>
                  <a:pt x="557112" y="2953022"/>
                  <a:pt x="477866" y="2947725"/>
                </a:cubicBezTo>
                <a:cubicBezTo>
                  <a:pt x="412646" y="2937874"/>
                  <a:pt x="342870" y="2913988"/>
                  <a:pt x="296589" y="2866960"/>
                </a:cubicBezTo>
                <a:close/>
                <a:moveTo>
                  <a:pt x="284233" y="2837751"/>
                </a:moveTo>
                <a:lnTo>
                  <a:pt x="346989" y="2870715"/>
                </a:lnTo>
                <a:cubicBezTo>
                  <a:pt x="415001" y="2896628"/>
                  <a:pt x="488954" y="2908007"/>
                  <a:pt x="561790" y="2912961"/>
                </a:cubicBezTo>
                <a:lnTo>
                  <a:pt x="612445" y="2914669"/>
                </a:lnTo>
                <a:lnTo>
                  <a:pt x="622688" y="2916216"/>
                </a:lnTo>
                <a:lnTo>
                  <a:pt x="639506" y="2915582"/>
                </a:lnTo>
                <a:lnTo>
                  <a:pt x="669324" y="2916587"/>
                </a:lnTo>
                <a:lnTo>
                  <a:pt x="740018" y="2923973"/>
                </a:lnTo>
                <a:lnTo>
                  <a:pt x="641271" y="2925696"/>
                </a:lnTo>
                <a:lnTo>
                  <a:pt x="551650" y="2930303"/>
                </a:lnTo>
                <a:lnTo>
                  <a:pt x="521743" y="2927661"/>
                </a:lnTo>
                <a:cubicBezTo>
                  <a:pt x="485342" y="2922997"/>
                  <a:pt x="449390" y="2916732"/>
                  <a:pt x="414693" y="2908363"/>
                </a:cubicBezTo>
                <a:lnTo>
                  <a:pt x="330203" y="2881261"/>
                </a:lnTo>
                <a:lnTo>
                  <a:pt x="298432" y="2854726"/>
                </a:lnTo>
                <a:close/>
                <a:moveTo>
                  <a:pt x="138453" y="2809709"/>
                </a:moveTo>
                <a:cubicBezTo>
                  <a:pt x="143010" y="2823743"/>
                  <a:pt x="128983" y="2828297"/>
                  <a:pt x="124426" y="2814263"/>
                </a:cubicBezTo>
                <a:cubicBezTo>
                  <a:pt x="138453" y="2809709"/>
                  <a:pt x="138453" y="2809709"/>
                  <a:pt x="138453" y="2809709"/>
                </a:cubicBezTo>
                <a:close/>
                <a:moveTo>
                  <a:pt x="128210" y="2711762"/>
                </a:moveTo>
                <a:lnTo>
                  <a:pt x="144559" y="2745809"/>
                </a:lnTo>
                <a:lnTo>
                  <a:pt x="138453" y="2809709"/>
                </a:lnTo>
                <a:lnTo>
                  <a:pt x="127211" y="2738821"/>
                </a:lnTo>
                <a:close/>
                <a:moveTo>
                  <a:pt x="147875" y="2711111"/>
                </a:moveTo>
                <a:lnTo>
                  <a:pt x="171234" y="2753977"/>
                </a:lnTo>
                <a:cubicBezTo>
                  <a:pt x="181626" y="2767329"/>
                  <a:pt x="193264" y="2779670"/>
                  <a:pt x="206370" y="2790747"/>
                </a:cubicBezTo>
                <a:lnTo>
                  <a:pt x="243594" y="2815471"/>
                </a:lnTo>
                <a:lnTo>
                  <a:pt x="255617" y="2831055"/>
                </a:lnTo>
                <a:lnTo>
                  <a:pt x="294594" y="2865211"/>
                </a:lnTo>
                <a:lnTo>
                  <a:pt x="232731" y="2831456"/>
                </a:lnTo>
                <a:cubicBezTo>
                  <a:pt x="206040" y="2814913"/>
                  <a:pt x="180532" y="2796045"/>
                  <a:pt x="157392" y="2772531"/>
                </a:cubicBezTo>
                <a:lnTo>
                  <a:pt x="144559" y="2745809"/>
                </a:lnTo>
                <a:close/>
                <a:moveTo>
                  <a:pt x="107234" y="2612857"/>
                </a:moveTo>
                <a:lnTo>
                  <a:pt x="122076" y="2663765"/>
                </a:lnTo>
                <a:lnTo>
                  <a:pt x="129480" y="2677352"/>
                </a:lnTo>
                <a:lnTo>
                  <a:pt x="128210" y="2711762"/>
                </a:lnTo>
                <a:lnTo>
                  <a:pt x="120311" y="2695314"/>
                </a:lnTo>
                <a:close/>
                <a:moveTo>
                  <a:pt x="85922" y="2599831"/>
                </a:moveTo>
                <a:lnTo>
                  <a:pt x="115499" y="2685293"/>
                </a:lnTo>
                <a:lnTo>
                  <a:pt x="120311" y="2695314"/>
                </a:lnTo>
                <a:lnTo>
                  <a:pt x="127211" y="2738821"/>
                </a:lnTo>
                <a:lnTo>
                  <a:pt x="124426" y="2814263"/>
                </a:lnTo>
                <a:cubicBezTo>
                  <a:pt x="109705" y="2756987"/>
                  <a:pt x="98491" y="2698572"/>
                  <a:pt x="89978" y="2639523"/>
                </a:cubicBezTo>
                <a:close/>
                <a:moveTo>
                  <a:pt x="139422" y="2547806"/>
                </a:moveTo>
                <a:lnTo>
                  <a:pt x="232081" y="2763794"/>
                </a:lnTo>
                <a:cubicBezTo>
                  <a:pt x="241284" y="2780198"/>
                  <a:pt x="251363" y="2796318"/>
                  <a:pt x="262396" y="2811643"/>
                </a:cubicBezTo>
                <a:lnTo>
                  <a:pt x="284233" y="2837751"/>
                </a:lnTo>
                <a:lnTo>
                  <a:pt x="250309" y="2819931"/>
                </a:lnTo>
                <a:lnTo>
                  <a:pt x="243594" y="2815471"/>
                </a:lnTo>
                <a:lnTo>
                  <a:pt x="222567" y="2788215"/>
                </a:lnTo>
                <a:cubicBezTo>
                  <a:pt x="202978" y="2757730"/>
                  <a:pt x="188079" y="2723782"/>
                  <a:pt x="176687" y="2688696"/>
                </a:cubicBezTo>
                <a:lnTo>
                  <a:pt x="145163" y="2601595"/>
                </a:lnTo>
                <a:lnTo>
                  <a:pt x="144788" y="2590456"/>
                </a:lnTo>
                <a:close/>
                <a:moveTo>
                  <a:pt x="114890" y="2517953"/>
                </a:moveTo>
                <a:lnTo>
                  <a:pt x="145163" y="2601595"/>
                </a:lnTo>
                <a:lnTo>
                  <a:pt x="148589" y="2703637"/>
                </a:lnTo>
                <a:lnTo>
                  <a:pt x="147875" y="2711111"/>
                </a:lnTo>
                <a:lnTo>
                  <a:pt x="129480" y="2677352"/>
                </a:lnTo>
                <a:lnTo>
                  <a:pt x="129570" y="2674907"/>
                </a:lnTo>
                <a:cubicBezTo>
                  <a:pt x="126989" y="2631142"/>
                  <a:pt x="121470" y="2590271"/>
                  <a:pt x="117091" y="2552908"/>
                </a:cubicBezTo>
                <a:close/>
                <a:moveTo>
                  <a:pt x="4703995" y="2396904"/>
                </a:moveTo>
                <a:lnTo>
                  <a:pt x="4704217" y="2397881"/>
                </a:lnTo>
                <a:lnTo>
                  <a:pt x="4702900" y="2398110"/>
                </a:lnTo>
                <a:close/>
                <a:moveTo>
                  <a:pt x="4715742" y="2395879"/>
                </a:moveTo>
                <a:lnTo>
                  <a:pt x="4716177" y="2396765"/>
                </a:lnTo>
                <a:lnTo>
                  <a:pt x="4713009" y="2410342"/>
                </a:lnTo>
                <a:lnTo>
                  <a:pt x="4707457" y="2412144"/>
                </a:lnTo>
                <a:lnTo>
                  <a:pt x="4704217" y="2397881"/>
                </a:lnTo>
                <a:close/>
                <a:moveTo>
                  <a:pt x="4717120" y="2388383"/>
                </a:moveTo>
                <a:lnTo>
                  <a:pt x="4721483" y="2407590"/>
                </a:lnTo>
                <a:lnTo>
                  <a:pt x="4716177" y="2396765"/>
                </a:lnTo>
                <a:lnTo>
                  <a:pt x="4716926" y="2393555"/>
                </a:lnTo>
                <a:close/>
                <a:moveTo>
                  <a:pt x="4734553" y="2338544"/>
                </a:moveTo>
                <a:lnTo>
                  <a:pt x="4721127" y="2454247"/>
                </a:lnTo>
                <a:cubicBezTo>
                  <a:pt x="4711302" y="2519493"/>
                  <a:pt x="4687450" y="2589294"/>
                  <a:pt x="4659042" y="2645060"/>
                </a:cubicBezTo>
                <a:cubicBezTo>
                  <a:pt x="4644659" y="2696272"/>
                  <a:pt x="4620808" y="2766072"/>
                  <a:pt x="4573816" y="2812358"/>
                </a:cubicBezTo>
                <a:cubicBezTo>
                  <a:pt x="4556194" y="2829715"/>
                  <a:pt x="4538002" y="2845318"/>
                  <a:pt x="4519022" y="2859238"/>
                </a:cubicBezTo>
                <a:lnTo>
                  <a:pt x="4463840" y="2893335"/>
                </a:lnTo>
                <a:lnTo>
                  <a:pt x="4388268" y="2909451"/>
                </a:lnTo>
                <a:lnTo>
                  <a:pt x="4384972" y="2909743"/>
                </a:lnTo>
                <a:lnTo>
                  <a:pt x="4454368" y="2880231"/>
                </a:lnTo>
                <a:cubicBezTo>
                  <a:pt x="4502366" y="2854950"/>
                  <a:pt x="4545763" y="2821467"/>
                  <a:pt x="4578728" y="2779735"/>
                </a:cubicBezTo>
                <a:cubicBezTo>
                  <a:pt x="4607137" y="2723969"/>
                  <a:pt x="4635545" y="2668203"/>
                  <a:pt x="4659397" y="2598403"/>
                </a:cubicBezTo>
                <a:cubicBezTo>
                  <a:pt x="4671323" y="2563503"/>
                  <a:pt x="4683249" y="2528602"/>
                  <a:pt x="4693422" y="2494271"/>
                </a:cubicBezTo>
                <a:lnTo>
                  <a:pt x="4713009" y="2410342"/>
                </a:lnTo>
                <a:lnTo>
                  <a:pt x="4714470" y="2409867"/>
                </a:lnTo>
                <a:cubicBezTo>
                  <a:pt x="4717976" y="2408728"/>
                  <a:pt x="4721483" y="2407590"/>
                  <a:pt x="4721483" y="2407590"/>
                </a:cubicBezTo>
                <a:close/>
                <a:moveTo>
                  <a:pt x="4688536" y="2328846"/>
                </a:moveTo>
                <a:lnTo>
                  <a:pt x="4694117" y="2353415"/>
                </a:lnTo>
                <a:lnTo>
                  <a:pt x="4688671" y="2448302"/>
                </a:lnTo>
                <a:cubicBezTo>
                  <a:pt x="4681126" y="2501172"/>
                  <a:pt x="4667906" y="2552977"/>
                  <a:pt x="4645371" y="2602957"/>
                </a:cubicBezTo>
                <a:cubicBezTo>
                  <a:pt x="4616962" y="2658723"/>
                  <a:pt x="4574527" y="2719043"/>
                  <a:pt x="4522978" y="2751295"/>
                </a:cubicBezTo>
                <a:cubicBezTo>
                  <a:pt x="4471429" y="2783547"/>
                  <a:pt x="4401297" y="2806318"/>
                  <a:pt x="4345191" y="2824536"/>
                </a:cubicBezTo>
                <a:cubicBezTo>
                  <a:pt x="4204926" y="2870079"/>
                  <a:pt x="4055548" y="2887554"/>
                  <a:pt x="3906169" y="2905029"/>
                </a:cubicBezTo>
                <a:lnTo>
                  <a:pt x="3773360" y="2919947"/>
                </a:lnTo>
                <a:lnTo>
                  <a:pt x="3658948" y="2914695"/>
                </a:lnTo>
                <a:lnTo>
                  <a:pt x="3872990" y="2898349"/>
                </a:lnTo>
                <a:cubicBezTo>
                  <a:pt x="3951755" y="2890228"/>
                  <a:pt x="4029951" y="2880352"/>
                  <a:pt x="4111654" y="2869337"/>
                </a:cubicBezTo>
                <a:cubicBezTo>
                  <a:pt x="4181786" y="2846565"/>
                  <a:pt x="4256475" y="2837828"/>
                  <a:pt x="4326608" y="2815056"/>
                </a:cubicBezTo>
                <a:cubicBezTo>
                  <a:pt x="4396740" y="2792284"/>
                  <a:pt x="4466872" y="2769512"/>
                  <a:pt x="4518421" y="2737261"/>
                </a:cubicBezTo>
                <a:cubicBezTo>
                  <a:pt x="4645015" y="2649614"/>
                  <a:pt x="4674135" y="2500533"/>
                  <a:pt x="4689229" y="2356007"/>
                </a:cubicBezTo>
                <a:close/>
                <a:moveTo>
                  <a:pt x="88343" y="2326940"/>
                </a:moveTo>
                <a:lnTo>
                  <a:pt x="105440" y="2427488"/>
                </a:lnTo>
                <a:lnTo>
                  <a:pt x="110317" y="2445326"/>
                </a:lnTo>
                <a:lnTo>
                  <a:pt x="114890" y="2517953"/>
                </a:lnTo>
                <a:lnTo>
                  <a:pt x="101320" y="2480458"/>
                </a:lnTo>
                <a:lnTo>
                  <a:pt x="93881" y="2445595"/>
                </a:lnTo>
                <a:lnTo>
                  <a:pt x="88753" y="2370124"/>
                </a:lnTo>
                <a:close/>
                <a:moveTo>
                  <a:pt x="4719546" y="2323866"/>
                </a:moveTo>
                <a:lnTo>
                  <a:pt x="4717120" y="2388383"/>
                </a:lnTo>
                <a:lnTo>
                  <a:pt x="4713361" y="2371831"/>
                </a:lnTo>
                <a:close/>
                <a:moveTo>
                  <a:pt x="4697550" y="2293602"/>
                </a:moveTo>
                <a:lnTo>
                  <a:pt x="4698921" y="2308257"/>
                </a:lnTo>
                <a:lnTo>
                  <a:pt x="4713361" y="2371831"/>
                </a:lnTo>
                <a:lnTo>
                  <a:pt x="4712369" y="2379521"/>
                </a:lnTo>
                <a:cubicBezTo>
                  <a:pt x="4712369" y="2379521"/>
                  <a:pt x="4713508" y="2383030"/>
                  <a:pt x="4712894" y="2387108"/>
                </a:cubicBezTo>
                <a:lnTo>
                  <a:pt x="4703995" y="2396904"/>
                </a:lnTo>
                <a:lnTo>
                  <a:pt x="4694117" y="2353415"/>
                </a:lnTo>
                <a:close/>
                <a:moveTo>
                  <a:pt x="67541" y="2253087"/>
                </a:moveTo>
                <a:lnTo>
                  <a:pt x="68033" y="2258557"/>
                </a:lnTo>
                <a:cubicBezTo>
                  <a:pt x="68905" y="2297059"/>
                  <a:pt x="72407" y="2334707"/>
                  <a:pt x="78101" y="2371643"/>
                </a:cubicBezTo>
                <a:lnTo>
                  <a:pt x="93881" y="2445595"/>
                </a:lnTo>
                <a:lnTo>
                  <a:pt x="103757" y="2590931"/>
                </a:lnTo>
                <a:lnTo>
                  <a:pt x="107234" y="2612857"/>
                </a:lnTo>
                <a:lnTo>
                  <a:pt x="92249" y="2561458"/>
                </a:lnTo>
                <a:lnTo>
                  <a:pt x="71940" y="2462972"/>
                </a:lnTo>
                <a:lnTo>
                  <a:pt x="71736" y="2460976"/>
                </a:lnTo>
                <a:close/>
                <a:moveTo>
                  <a:pt x="4685913" y="2241330"/>
                </a:moveTo>
                <a:lnTo>
                  <a:pt x="4686648" y="2254792"/>
                </a:lnTo>
                <a:lnTo>
                  <a:pt x="4688536" y="2328846"/>
                </a:lnTo>
                <a:lnTo>
                  <a:pt x="4684895" y="2312812"/>
                </a:lnTo>
                <a:lnTo>
                  <a:pt x="4683034" y="2292917"/>
                </a:lnTo>
                <a:lnTo>
                  <a:pt x="4685383" y="2248658"/>
                </a:lnTo>
                <a:close/>
                <a:moveTo>
                  <a:pt x="4671371" y="2129094"/>
                </a:moveTo>
                <a:lnTo>
                  <a:pt x="4676270" y="2220589"/>
                </a:lnTo>
                <a:lnTo>
                  <a:pt x="4683034" y="2292917"/>
                </a:lnTo>
                <a:lnTo>
                  <a:pt x="4679937" y="2351267"/>
                </a:lnTo>
                <a:cubicBezTo>
                  <a:pt x="4679670" y="2386260"/>
                  <a:pt x="4679404" y="2421253"/>
                  <a:pt x="4674491" y="2453876"/>
                </a:cubicBezTo>
                <a:cubicBezTo>
                  <a:pt x="4664666" y="2519122"/>
                  <a:pt x="4640814" y="2588922"/>
                  <a:pt x="4593822" y="2635209"/>
                </a:cubicBezTo>
                <a:cubicBezTo>
                  <a:pt x="4560856" y="2676940"/>
                  <a:pt x="4495281" y="2713747"/>
                  <a:pt x="4439175" y="2731964"/>
                </a:cubicBezTo>
                <a:cubicBezTo>
                  <a:pt x="4298910" y="2777507"/>
                  <a:pt x="4168115" y="2804462"/>
                  <a:pt x="4018737" y="2821937"/>
                </a:cubicBezTo>
                <a:cubicBezTo>
                  <a:pt x="3850775" y="2829932"/>
                  <a:pt x="3701396" y="2847407"/>
                  <a:pt x="3537991" y="2869436"/>
                </a:cubicBezTo>
                <a:cubicBezTo>
                  <a:pt x="3372308" y="2884448"/>
                  <a:pt x="3205485" y="2895951"/>
                  <a:pt x="3038093" y="2905700"/>
                </a:cubicBezTo>
                <a:lnTo>
                  <a:pt x="3008483" y="2907214"/>
                </a:lnTo>
                <a:lnTo>
                  <a:pt x="2674902" y="2904559"/>
                </a:lnTo>
                <a:lnTo>
                  <a:pt x="2911641" y="2898278"/>
                </a:lnTo>
                <a:cubicBezTo>
                  <a:pt x="3079603" y="2890283"/>
                  <a:pt x="3246426" y="2878780"/>
                  <a:pt x="3412109" y="2863768"/>
                </a:cubicBezTo>
                <a:cubicBezTo>
                  <a:pt x="3575514" y="2841738"/>
                  <a:pt x="3738919" y="2819709"/>
                  <a:pt x="3906881" y="2811714"/>
                </a:cubicBezTo>
                <a:cubicBezTo>
                  <a:pt x="4056259" y="2794240"/>
                  <a:pt x="4205638" y="2776765"/>
                  <a:pt x="4350459" y="2745255"/>
                </a:cubicBezTo>
                <a:cubicBezTo>
                  <a:pt x="4420592" y="2722484"/>
                  <a:pt x="4490724" y="2699712"/>
                  <a:pt x="4551743" y="2648872"/>
                </a:cubicBezTo>
                <a:cubicBezTo>
                  <a:pt x="4603292" y="2616620"/>
                  <a:pt x="4641169" y="2542265"/>
                  <a:pt x="4646438" y="2462985"/>
                </a:cubicBezTo>
                <a:cubicBezTo>
                  <a:pt x="4656263" y="2397739"/>
                  <a:pt x="4666088" y="2332492"/>
                  <a:pt x="4661887" y="2271801"/>
                </a:cubicBezTo>
                <a:close/>
                <a:moveTo>
                  <a:pt x="4695094" y="2120384"/>
                </a:moveTo>
                <a:lnTo>
                  <a:pt x="4694930" y="2124355"/>
                </a:lnTo>
                <a:cubicBezTo>
                  <a:pt x="4695538" y="2178457"/>
                  <a:pt x="4697745" y="2233008"/>
                  <a:pt x="4697915" y="2287252"/>
                </a:cubicBezTo>
                <a:lnTo>
                  <a:pt x="4697550" y="2293602"/>
                </a:lnTo>
                <a:lnTo>
                  <a:pt x="4690296" y="2216035"/>
                </a:lnTo>
                <a:lnTo>
                  <a:pt x="4690597" y="2176555"/>
                </a:lnTo>
                <a:lnTo>
                  <a:pt x="4693856" y="2131492"/>
                </a:lnTo>
                <a:close/>
                <a:moveTo>
                  <a:pt x="4699370" y="2017807"/>
                </a:moveTo>
                <a:lnTo>
                  <a:pt x="4704377" y="2037122"/>
                </a:lnTo>
                <a:lnTo>
                  <a:pt x="4695094" y="2120384"/>
                </a:lnTo>
                <a:close/>
                <a:moveTo>
                  <a:pt x="4707672" y="1990470"/>
                </a:moveTo>
                <a:lnTo>
                  <a:pt x="4729205" y="2082925"/>
                </a:lnTo>
                <a:lnTo>
                  <a:pt x="4737554" y="2184216"/>
                </a:lnTo>
                <a:lnTo>
                  <a:pt x="4719546" y="2323866"/>
                </a:lnTo>
                <a:lnTo>
                  <a:pt x="4724971" y="2179566"/>
                </a:lnTo>
                <a:cubicBezTo>
                  <a:pt x="4723199" y="2144265"/>
                  <a:pt x="4719532" y="2109095"/>
                  <a:pt x="4713460" y="2073978"/>
                </a:cubicBezTo>
                <a:lnTo>
                  <a:pt x="4704377" y="2037122"/>
                </a:lnTo>
                <a:lnTo>
                  <a:pt x="4705745" y="2024851"/>
                </a:lnTo>
                <a:close/>
                <a:moveTo>
                  <a:pt x="4687518" y="1968714"/>
                </a:moveTo>
                <a:lnTo>
                  <a:pt x="4692042" y="1987070"/>
                </a:lnTo>
                <a:lnTo>
                  <a:pt x="4691185" y="2099391"/>
                </a:lnTo>
                <a:lnTo>
                  <a:pt x="4690597" y="2176555"/>
                </a:lnTo>
                <a:lnTo>
                  <a:pt x="4685913" y="2241330"/>
                </a:lnTo>
                <a:lnTo>
                  <a:pt x="4681405" y="2158805"/>
                </a:lnTo>
                <a:cubicBezTo>
                  <a:pt x="4678387" y="2095790"/>
                  <a:pt x="4677693" y="2033960"/>
                  <a:pt x="4687518" y="1968714"/>
                </a:cubicBezTo>
                <a:close/>
                <a:moveTo>
                  <a:pt x="4701544" y="1964159"/>
                </a:moveTo>
                <a:lnTo>
                  <a:pt x="4699370" y="2017807"/>
                </a:lnTo>
                <a:lnTo>
                  <a:pt x="4692042" y="1987070"/>
                </a:lnTo>
                <a:lnTo>
                  <a:pt x="4692075" y="1982748"/>
                </a:lnTo>
                <a:lnTo>
                  <a:pt x="4691343" y="1967471"/>
                </a:lnTo>
                <a:lnTo>
                  <a:pt x="4694531" y="1966436"/>
                </a:lnTo>
                <a:cubicBezTo>
                  <a:pt x="4698038" y="1965298"/>
                  <a:pt x="4701544" y="1964159"/>
                  <a:pt x="4701544" y="1964159"/>
                </a:cubicBezTo>
                <a:close/>
                <a:moveTo>
                  <a:pt x="4690837" y="1956895"/>
                </a:moveTo>
                <a:lnTo>
                  <a:pt x="4691343" y="1967471"/>
                </a:lnTo>
                <a:lnTo>
                  <a:pt x="4687518" y="1968714"/>
                </a:lnTo>
                <a:close/>
                <a:moveTo>
                  <a:pt x="88178" y="1768755"/>
                </a:moveTo>
                <a:lnTo>
                  <a:pt x="89879" y="1841559"/>
                </a:lnTo>
                <a:lnTo>
                  <a:pt x="84549" y="1927401"/>
                </a:lnTo>
                <a:lnTo>
                  <a:pt x="88343" y="2326940"/>
                </a:lnTo>
                <a:lnTo>
                  <a:pt x="86260" y="2314695"/>
                </a:lnTo>
                <a:cubicBezTo>
                  <a:pt x="64187" y="2151208"/>
                  <a:pt x="74724" y="1992648"/>
                  <a:pt x="85261" y="1834087"/>
                </a:cubicBezTo>
                <a:close/>
                <a:moveTo>
                  <a:pt x="96701" y="1731671"/>
                </a:moveTo>
                <a:lnTo>
                  <a:pt x="97105" y="1734716"/>
                </a:lnTo>
                <a:lnTo>
                  <a:pt x="99287" y="1829532"/>
                </a:lnTo>
                <a:cubicBezTo>
                  <a:pt x="107334" y="1997573"/>
                  <a:pt x="115380" y="2165614"/>
                  <a:pt x="123427" y="2333655"/>
                </a:cubicBezTo>
                <a:cubicBezTo>
                  <a:pt x="123071" y="2380312"/>
                  <a:pt x="125083" y="2422322"/>
                  <a:pt x="128848" y="2463763"/>
                </a:cubicBezTo>
                <a:lnTo>
                  <a:pt x="139422" y="2547806"/>
                </a:lnTo>
                <a:lnTo>
                  <a:pt x="136422" y="2540813"/>
                </a:lnTo>
                <a:lnTo>
                  <a:pt x="110317" y="2445326"/>
                </a:lnTo>
                <a:lnTo>
                  <a:pt x="101296" y="2302056"/>
                </a:lnTo>
                <a:cubicBezTo>
                  <a:pt x="97930" y="2217822"/>
                  <a:pt x="96098" y="2133090"/>
                  <a:pt x="94705" y="2048216"/>
                </a:cubicBezTo>
                <a:lnTo>
                  <a:pt x="89879" y="1841559"/>
                </a:lnTo>
                <a:close/>
                <a:moveTo>
                  <a:pt x="94586" y="1625275"/>
                </a:moveTo>
                <a:lnTo>
                  <a:pt x="96944" y="1727746"/>
                </a:lnTo>
                <a:lnTo>
                  <a:pt x="96701" y="1731671"/>
                </a:lnTo>
                <a:lnTo>
                  <a:pt x="95442" y="1722183"/>
                </a:lnTo>
                <a:lnTo>
                  <a:pt x="94136" y="1635340"/>
                </a:lnTo>
                <a:close/>
                <a:moveTo>
                  <a:pt x="78559" y="1596702"/>
                </a:moveTo>
                <a:lnTo>
                  <a:pt x="77214" y="1666046"/>
                </a:lnTo>
                <a:cubicBezTo>
                  <a:pt x="76147" y="1806018"/>
                  <a:pt x="61053" y="1950545"/>
                  <a:pt x="64543" y="2104551"/>
                </a:cubicBezTo>
                <a:lnTo>
                  <a:pt x="67541" y="2253087"/>
                </a:lnTo>
                <a:lnTo>
                  <a:pt x="57083" y="2136789"/>
                </a:lnTo>
                <a:cubicBezTo>
                  <a:pt x="51228" y="2017790"/>
                  <a:pt x="59131" y="1896870"/>
                  <a:pt x="67033" y="1777949"/>
                </a:cubicBezTo>
                <a:close/>
                <a:moveTo>
                  <a:pt x="80352" y="1504188"/>
                </a:moveTo>
                <a:lnTo>
                  <a:pt x="82451" y="1534505"/>
                </a:lnTo>
                <a:lnTo>
                  <a:pt x="82269" y="1538354"/>
                </a:lnTo>
                <a:lnTo>
                  <a:pt x="78559" y="1596702"/>
                </a:lnTo>
                <a:close/>
                <a:moveTo>
                  <a:pt x="89206" y="1391530"/>
                </a:moveTo>
                <a:lnTo>
                  <a:pt x="92854" y="1550014"/>
                </a:lnTo>
                <a:lnTo>
                  <a:pt x="94136" y="1635340"/>
                </a:lnTo>
                <a:lnTo>
                  <a:pt x="88178" y="1768755"/>
                </a:lnTo>
                <a:lnTo>
                  <a:pt x="82838" y="1540108"/>
                </a:lnTo>
                <a:lnTo>
                  <a:pt x="82451" y="1534505"/>
                </a:lnTo>
                <a:close/>
                <a:moveTo>
                  <a:pt x="108249" y="1325701"/>
                </a:moveTo>
                <a:lnTo>
                  <a:pt x="108871" y="1518808"/>
                </a:lnTo>
                <a:cubicBezTo>
                  <a:pt x="115601" y="1754423"/>
                  <a:pt x="140033" y="1990834"/>
                  <a:pt x="180244" y="2222123"/>
                </a:cubicBezTo>
                <a:cubicBezTo>
                  <a:pt x="203029" y="2292294"/>
                  <a:pt x="225813" y="2362466"/>
                  <a:pt x="234571" y="2437192"/>
                </a:cubicBezTo>
                <a:cubicBezTo>
                  <a:pt x="252799" y="2493329"/>
                  <a:pt x="261557" y="2568056"/>
                  <a:pt x="279785" y="2624193"/>
                </a:cubicBezTo>
                <a:cubicBezTo>
                  <a:pt x="283986" y="2684885"/>
                  <a:pt x="306770" y="2755056"/>
                  <a:pt x="353051" y="2802085"/>
                </a:cubicBezTo>
                <a:cubicBezTo>
                  <a:pt x="399332" y="2849114"/>
                  <a:pt x="469108" y="2872999"/>
                  <a:pt x="534328" y="2882851"/>
                </a:cubicBezTo>
                <a:cubicBezTo>
                  <a:pt x="613574" y="2888148"/>
                  <a:pt x="692820" y="2893445"/>
                  <a:pt x="753483" y="2889261"/>
                </a:cubicBezTo>
                <a:cubicBezTo>
                  <a:pt x="846755" y="2890004"/>
                  <a:pt x="926002" y="2895301"/>
                  <a:pt x="1019274" y="2896043"/>
                </a:cubicBezTo>
                <a:cubicBezTo>
                  <a:pt x="1191793" y="2902083"/>
                  <a:pt x="1359755" y="2894088"/>
                  <a:pt x="1546300" y="2895573"/>
                </a:cubicBezTo>
                <a:cubicBezTo>
                  <a:pt x="1539287" y="2897851"/>
                  <a:pt x="1536920" y="2902498"/>
                  <a:pt x="1536305" y="2906575"/>
                </a:cubicBezTo>
                <a:lnTo>
                  <a:pt x="1536461" y="2908825"/>
                </a:lnTo>
                <a:lnTo>
                  <a:pt x="1481320" y="2902128"/>
                </a:lnTo>
                <a:cubicBezTo>
                  <a:pt x="1412680" y="2901144"/>
                  <a:pt x="1343075" y="2912109"/>
                  <a:pt x="1273207" y="2919281"/>
                </a:cubicBezTo>
                <a:lnTo>
                  <a:pt x="1269180" y="2919509"/>
                </a:lnTo>
                <a:lnTo>
                  <a:pt x="855869" y="2918073"/>
                </a:lnTo>
                <a:cubicBezTo>
                  <a:pt x="816246" y="2915424"/>
                  <a:pt x="776623" y="2912776"/>
                  <a:pt x="737570" y="2911882"/>
                </a:cubicBezTo>
                <a:lnTo>
                  <a:pt x="639506" y="2915582"/>
                </a:lnTo>
                <a:lnTo>
                  <a:pt x="612445" y="2914669"/>
                </a:lnTo>
                <a:lnTo>
                  <a:pt x="427029" y="2886662"/>
                </a:lnTo>
                <a:cubicBezTo>
                  <a:pt x="315528" y="2829782"/>
                  <a:pt x="274516" y="2703473"/>
                  <a:pt x="252088" y="2586644"/>
                </a:cubicBezTo>
                <a:cubicBezTo>
                  <a:pt x="204774" y="2369298"/>
                  <a:pt x="157460" y="2151951"/>
                  <a:pt x="123903" y="1936682"/>
                </a:cubicBezTo>
                <a:lnTo>
                  <a:pt x="97105" y="1734716"/>
                </a:lnTo>
                <a:lnTo>
                  <a:pt x="96944" y="1727746"/>
                </a:lnTo>
                <a:lnTo>
                  <a:pt x="99171" y="1691884"/>
                </a:lnTo>
                <a:cubicBezTo>
                  <a:pt x="103256" y="1614927"/>
                  <a:pt x="106157" y="1540294"/>
                  <a:pt x="106690" y="1470308"/>
                </a:cubicBezTo>
                <a:lnTo>
                  <a:pt x="103539" y="1424789"/>
                </a:lnTo>
                <a:lnTo>
                  <a:pt x="107757" y="1330336"/>
                </a:lnTo>
                <a:close/>
                <a:moveTo>
                  <a:pt x="98656" y="1267073"/>
                </a:moveTo>
                <a:lnTo>
                  <a:pt x="97763" y="1341338"/>
                </a:lnTo>
                <a:lnTo>
                  <a:pt x="103539" y="1424789"/>
                </a:lnTo>
                <a:lnTo>
                  <a:pt x="96509" y="1582211"/>
                </a:lnTo>
                <a:lnTo>
                  <a:pt x="94586" y="1625275"/>
                </a:lnTo>
                <a:lnTo>
                  <a:pt x="92854" y="1550014"/>
                </a:lnTo>
                <a:lnTo>
                  <a:pt x="91961" y="1490604"/>
                </a:lnTo>
                <a:close/>
                <a:moveTo>
                  <a:pt x="98952" y="1252917"/>
                </a:moveTo>
                <a:lnTo>
                  <a:pt x="98999" y="1255610"/>
                </a:lnTo>
                <a:lnTo>
                  <a:pt x="98656" y="1267073"/>
                </a:lnTo>
                <a:lnTo>
                  <a:pt x="98814" y="1253913"/>
                </a:lnTo>
                <a:close/>
                <a:moveTo>
                  <a:pt x="96105" y="1092651"/>
                </a:moveTo>
                <a:lnTo>
                  <a:pt x="98877" y="1248713"/>
                </a:lnTo>
                <a:lnTo>
                  <a:pt x="98814" y="1253913"/>
                </a:lnTo>
                <a:lnTo>
                  <a:pt x="94087" y="1288233"/>
                </a:lnTo>
                <a:lnTo>
                  <a:pt x="89206" y="1391530"/>
                </a:lnTo>
                <a:lnTo>
                  <a:pt x="87901" y="1334843"/>
                </a:lnTo>
                <a:lnTo>
                  <a:pt x="85716" y="1311508"/>
                </a:lnTo>
                <a:lnTo>
                  <a:pt x="90241" y="1180883"/>
                </a:lnTo>
                <a:close/>
                <a:moveTo>
                  <a:pt x="4705768" y="1074866"/>
                </a:moveTo>
                <a:lnTo>
                  <a:pt x="4725820" y="1227121"/>
                </a:lnTo>
                <a:lnTo>
                  <a:pt x="4728681" y="1251224"/>
                </a:lnTo>
                <a:lnTo>
                  <a:pt x="4733155" y="1488477"/>
                </a:lnTo>
                <a:cubicBezTo>
                  <a:pt x="4739262" y="1757988"/>
                  <a:pt x="4781075" y="2027784"/>
                  <a:pt x="4743019" y="2293817"/>
                </a:cubicBezTo>
                <a:lnTo>
                  <a:pt x="4734553" y="2338544"/>
                </a:lnTo>
                <a:lnTo>
                  <a:pt x="4735479" y="2330566"/>
                </a:lnTo>
                <a:cubicBezTo>
                  <a:pt x="4738710" y="2289035"/>
                  <a:pt x="4740194" y="2247344"/>
                  <a:pt x="4739344" y="2205927"/>
                </a:cubicBezTo>
                <a:lnTo>
                  <a:pt x="4737554" y="2184216"/>
                </a:lnTo>
                <a:lnTo>
                  <a:pt x="4742808" y="2143473"/>
                </a:lnTo>
                <a:cubicBezTo>
                  <a:pt x="4751142" y="1987082"/>
                  <a:pt x="4738766" y="1832567"/>
                  <a:pt x="4724921" y="1679499"/>
                </a:cubicBezTo>
                <a:lnTo>
                  <a:pt x="4721720" y="1641905"/>
                </a:lnTo>
                <a:lnTo>
                  <a:pt x="4723285" y="1559555"/>
                </a:lnTo>
                <a:cubicBezTo>
                  <a:pt x="4722702" y="1483144"/>
                  <a:pt x="4719785" y="1407006"/>
                  <a:pt x="4713662" y="1330697"/>
                </a:cubicBezTo>
                <a:lnTo>
                  <a:pt x="4705610" y="1266544"/>
                </a:lnTo>
                <a:close/>
                <a:moveTo>
                  <a:pt x="112331" y="1069237"/>
                </a:moveTo>
                <a:lnTo>
                  <a:pt x="110345" y="1170208"/>
                </a:lnTo>
                <a:lnTo>
                  <a:pt x="98952" y="1252917"/>
                </a:lnTo>
                <a:lnTo>
                  <a:pt x="98877" y="1248713"/>
                </a:lnTo>
                <a:lnTo>
                  <a:pt x="99355" y="1208952"/>
                </a:lnTo>
                <a:cubicBezTo>
                  <a:pt x="101989" y="1169312"/>
                  <a:pt x="104624" y="1129672"/>
                  <a:pt x="109011" y="1089462"/>
                </a:cubicBezTo>
                <a:close/>
                <a:moveTo>
                  <a:pt x="4724962" y="1063035"/>
                </a:moveTo>
                <a:lnTo>
                  <a:pt x="4784348" y="1502882"/>
                </a:lnTo>
                <a:cubicBezTo>
                  <a:pt x="4787838" y="1656889"/>
                  <a:pt x="4781858" y="1829484"/>
                  <a:pt x="4785347" y="1983490"/>
                </a:cubicBezTo>
                <a:cubicBezTo>
                  <a:pt x="4793394" y="2151531"/>
                  <a:pt x="4815467" y="2315018"/>
                  <a:pt x="4804930" y="2473579"/>
                </a:cubicBezTo>
                <a:cubicBezTo>
                  <a:pt x="4813333" y="2594962"/>
                  <a:pt x="4784213" y="2744043"/>
                  <a:pt x="4671645" y="2827135"/>
                </a:cubicBezTo>
                <a:cubicBezTo>
                  <a:pt x="4608259" y="2882622"/>
                  <a:pt x="4524167" y="2901200"/>
                  <a:pt x="4442739" y="2914550"/>
                </a:cubicBezTo>
                <a:lnTo>
                  <a:pt x="4396877" y="2921907"/>
                </a:lnTo>
                <a:lnTo>
                  <a:pt x="4459495" y="2896020"/>
                </a:lnTo>
                <a:lnTo>
                  <a:pt x="4463840" y="2893335"/>
                </a:lnTo>
                <a:lnTo>
                  <a:pt x="4475275" y="2890896"/>
                </a:lnTo>
                <a:cubicBezTo>
                  <a:pt x="4535937" y="2886713"/>
                  <a:pt x="4592043" y="2868495"/>
                  <a:pt x="4643592" y="2836244"/>
                </a:cubicBezTo>
                <a:cubicBezTo>
                  <a:pt x="4695141" y="2803992"/>
                  <a:pt x="4723550" y="2748226"/>
                  <a:pt x="4751958" y="2692460"/>
                </a:cubicBezTo>
                <a:cubicBezTo>
                  <a:pt x="4809132" y="2534270"/>
                  <a:pt x="4801085" y="2366229"/>
                  <a:pt x="4779012" y="2202743"/>
                </a:cubicBezTo>
                <a:cubicBezTo>
                  <a:pt x="4770965" y="2034702"/>
                  <a:pt x="4767476" y="1880696"/>
                  <a:pt x="4759429" y="1712655"/>
                </a:cubicBezTo>
                <a:cubicBezTo>
                  <a:pt x="4764698" y="1633374"/>
                  <a:pt x="4761813" y="1552863"/>
                  <a:pt x="4754853" y="1471735"/>
                </a:cubicBezTo>
                <a:lnTo>
                  <a:pt x="4728681" y="1251224"/>
                </a:lnTo>
                <a:lnTo>
                  <a:pt x="4725267" y="1070222"/>
                </a:lnTo>
                <a:close/>
                <a:moveTo>
                  <a:pt x="22227" y="862102"/>
                </a:moveTo>
                <a:lnTo>
                  <a:pt x="28118" y="904092"/>
                </a:lnTo>
                <a:lnTo>
                  <a:pt x="21532" y="1017026"/>
                </a:lnTo>
                <a:cubicBezTo>
                  <a:pt x="29578" y="1185067"/>
                  <a:pt x="33068" y="1339073"/>
                  <a:pt x="27088" y="1511668"/>
                </a:cubicBezTo>
                <a:cubicBezTo>
                  <a:pt x="34068" y="1819681"/>
                  <a:pt x="12994" y="2136803"/>
                  <a:pt x="71167" y="2459221"/>
                </a:cubicBezTo>
                <a:lnTo>
                  <a:pt x="71940" y="2462972"/>
                </a:lnTo>
                <a:lnTo>
                  <a:pt x="85922" y="2599831"/>
                </a:lnTo>
                <a:lnTo>
                  <a:pt x="84126" y="2594639"/>
                </a:lnTo>
                <a:cubicBezTo>
                  <a:pt x="52583" y="2449741"/>
                  <a:pt x="35067" y="2300289"/>
                  <a:pt x="17551" y="2150837"/>
                </a:cubicBezTo>
                <a:cubicBezTo>
                  <a:pt x="14061" y="1996831"/>
                  <a:pt x="10571" y="1842824"/>
                  <a:pt x="16552" y="1670229"/>
                </a:cubicBezTo>
                <a:cubicBezTo>
                  <a:pt x="13062" y="1516223"/>
                  <a:pt x="9572" y="1362216"/>
                  <a:pt x="15552" y="1189621"/>
                </a:cubicBezTo>
                <a:cubicBezTo>
                  <a:pt x="6794" y="1114895"/>
                  <a:pt x="12063" y="1035614"/>
                  <a:pt x="17331" y="956334"/>
                </a:cubicBezTo>
                <a:close/>
                <a:moveTo>
                  <a:pt x="39026" y="817079"/>
                </a:moveTo>
                <a:lnTo>
                  <a:pt x="41538" y="839876"/>
                </a:lnTo>
                <a:lnTo>
                  <a:pt x="85716" y="1311508"/>
                </a:lnTo>
                <a:lnTo>
                  <a:pt x="82019" y="1418202"/>
                </a:lnTo>
                <a:lnTo>
                  <a:pt x="80352" y="1504188"/>
                </a:lnTo>
                <a:lnTo>
                  <a:pt x="66034" y="1297341"/>
                </a:lnTo>
                <a:cubicBezTo>
                  <a:pt x="59643" y="1217968"/>
                  <a:pt x="53252" y="1138595"/>
                  <a:pt x="49229" y="1054574"/>
                </a:cubicBezTo>
                <a:cubicBezTo>
                  <a:pt x="42572" y="1010194"/>
                  <a:pt x="37053" y="969323"/>
                  <a:pt x="31535" y="928451"/>
                </a:cubicBezTo>
                <a:lnTo>
                  <a:pt x="28118" y="904092"/>
                </a:lnTo>
                <a:lnTo>
                  <a:pt x="28909" y="890519"/>
                </a:lnTo>
                <a:close/>
                <a:moveTo>
                  <a:pt x="130739" y="762960"/>
                </a:moveTo>
                <a:lnTo>
                  <a:pt x="134811" y="840619"/>
                </a:lnTo>
                <a:cubicBezTo>
                  <a:pt x="138834" y="924639"/>
                  <a:pt x="138212" y="1006290"/>
                  <a:pt x="133513" y="1087324"/>
                </a:cubicBezTo>
                <a:lnTo>
                  <a:pt x="108249" y="1325701"/>
                </a:lnTo>
                <a:lnTo>
                  <a:pt x="108113" y="1283678"/>
                </a:lnTo>
                <a:lnTo>
                  <a:pt x="110345" y="1170208"/>
                </a:lnTo>
                <a:lnTo>
                  <a:pt x="111984" y="1158310"/>
                </a:lnTo>
                <a:cubicBezTo>
                  <a:pt x="115232" y="1114592"/>
                  <a:pt x="116727" y="1071443"/>
                  <a:pt x="119362" y="1031803"/>
                </a:cubicBezTo>
                <a:lnTo>
                  <a:pt x="119305" y="1026755"/>
                </a:lnTo>
                <a:lnTo>
                  <a:pt x="129187" y="966557"/>
                </a:lnTo>
                <a:cubicBezTo>
                  <a:pt x="127264" y="912882"/>
                  <a:pt x="128848" y="858069"/>
                  <a:pt x="130432" y="803256"/>
                </a:cubicBezTo>
                <a:close/>
                <a:moveTo>
                  <a:pt x="112063" y="700055"/>
                </a:moveTo>
                <a:lnTo>
                  <a:pt x="116583" y="784481"/>
                </a:lnTo>
                <a:cubicBezTo>
                  <a:pt x="113949" y="824122"/>
                  <a:pt x="115961" y="866132"/>
                  <a:pt x="117973" y="908142"/>
                </a:cubicBezTo>
                <a:lnTo>
                  <a:pt x="119305" y="1026755"/>
                </a:lnTo>
                <a:lnTo>
                  <a:pt x="112331" y="1069237"/>
                </a:lnTo>
                <a:lnTo>
                  <a:pt x="112873" y="1041666"/>
                </a:lnTo>
                <a:lnTo>
                  <a:pt x="108469" y="859210"/>
                </a:lnTo>
                <a:lnTo>
                  <a:pt x="109214" y="833416"/>
                </a:lnTo>
                <a:cubicBezTo>
                  <a:pt x="109481" y="798423"/>
                  <a:pt x="109748" y="763430"/>
                  <a:pt x="112382" y="723790"/>
                </a:cubicBezTo>
                <a:close/>
                <a:moveTo>
                  <a:pt x="111436" y="653496"/>
                </a:moveTo>
                <a:lnTo>
                  <a:pt x="112063" y="700055"/>
                </a:lnTo>
                <a:lnTo>
                  <a:pt x="110782" y="676134"/>
                </a:lnTo>
                <a:close/>
                <a:moveTo>
                  <a:pt x="125614" y="582255"/>
                </a:moveTo>
                <a:lnTo>
                  <a:pt x="131677" y="639955"/>
                </a:lnTo>
                <a:lnTo>
                  <a:pt x="130739" y="762960"/>
                </a:lnTo>
                <a:lnTo>
                  <a:pt x="123614" y="627059"/>
                </a:lnTo>
                <a:close/>
                <a:moveTo>
                  <a:pt x="107315" y="508343"/>
                </a:moveTo>
                <a:lnTo>
                  <a:pt x="113449" y="583818"/>
                </a:lnTo>
                <a:lnTo>
                  <a:pt x="111436" y="653496"/>
                </a:lnTo>
                <a:lnTo>
                  <a:pt x="111219" y="637386"/>
                </a:lnTo>
                <a:cubicBezTo>
                  <a:pt x="110795" y="606981"/>
                  <a:pt x="109725" y="575331"/>
                  <a:pt x="106178" y="543515"/>
                </a:cubicBezTo>
                <a:lnTo>
                  <a:pt x="105352" y="539578"/>
                </a:lnTo>
                <a:close/>
                <a:moveTo>
                  <a:pt x="105598" y="451138"/>
                </a:moveTo>
                <a:lnTo>
                  <a:pt x="109894" y="467295"/>
                </a:lnTo>
                <a:lnTo>
                  <a:pt x="107315" y="508343"/>
                </a:lnTo>
                <a:lnTo>
                  <a:pt x="104389" y="472344"/>
                </a:lnTo>
                <a:close/>
                <a:moveTo>
                  <a:pt x="85934" y="447979"/>
                </a:moveTo>
                <a:lnTo>
                  <a:pt x="86278" y="448651"/>
                </a:lnTo>
                <a:lnTo>
                  <a:pt x="105352" y="539578"/>
                </a:lnTo>
                <a:lnTo>
                  <a:pt x="104336" y="555749"/>
                </a:lnTo>
                <a:cubicBezTo>
                  <a:pt x="108715" y="593112"/>
                  <a:pt x="109587" y="631614"/>
                  <a:pt x="110460" y="670115"/>
                </a:cubicBezTo>
                <a:lnTo>
                  <a:pt x="110782" y="676134"/>
                </a:lnTo>
                <a:lnTo>
                  <a:pt x="110282" y="693444"/>
                </a:lnTo>
                <a:cubicBezTo>
                  <a:pt x="110015" y="728437"/>
                  <a:pt x="109748" y="763430"/>
                  <a:pt x="107114" y="803070"/>
                </a:cubicBezTo>
                <a:lnTo>
                  <a:pt x="108469" y="859210"/>
                </a:lnTo>
                <a:lnTo>
                  <a:pt x="106046" y="943042"/>
                </a:lnTo>
                <a:lnTo>
                  <a:pt x="96105" y="1092651"/>
                </a:lnTo>
                <a:lnTo>
                  <a:pt x="94512" y="1003025"/>
                </a:lnTo>
                <a:cubicBezTo>
                  <a:pt x="91059" y="920759"/>
                  <a:pt x="88175" y="840248"/>
                  <a:pt x="93443" y="760967"/>
                </a:cubicBezTo>
                <a:cubicBezTo>
                  <a:pt x="98712" y="681687"/>
                  <a:pt x="94510" y="620995"/>
                  <a:pt x="85752" y="546269"/>
                </a:cubicBezTo>
                <a:close/>
                <a:moveTo>
                  <a:pt x="48147" y="374135"/>
                </a:moveTo>
                <a:lnTo>
                  <a:pt x="53687" y="384962"/>
                </a:lnTo>
                <a:lnTo>
                  <a:pt x="43985" y="413903"/>
                </a:lnTo>
                <a:cubicBezTo>
                  <a:pt x="34216" y="462162"/>
                  <a:pt x="38155" y="519060"/>
                  <a:pt x="34203" y="578521"/>
                </a:cubicBezTo>
                <a:cubicBezTo>
                  <a:pt x="38405" y="639212"/>
                  <a:pt x="42605" y="699904"/>
                  <a:pt x="46807" y="760596"/>
                </a:cubicBezTo>
                <a:lnTo>
                  <a:pt x="39026" y="817079"/>
                </a:lnTo>
                <a:lnTo>
                  <a:pt x="19039" y="635697"/>
                </a:lnTo>
                <a:lnTo>
                  <a:pt x="19032" y="628049"/>
                </a:lnTo>
                <a:cubicBezTo>
                  <a:pt x="18181" y="596328"/>
                  <a:pt x="17111" y="564678"/>
                  <a:pt x="17640" y="533478"/>
                </a:cubicBezTo>
                <a:lnTo>
                  <a:pt x="21420" y="491168"/>
                </a:lnTo>
                <a:lnTo>
                  <a:pt x="30143" y="428610"/>
                </a:lnTo>
                <a:close/>
                <a:moveTo>
                  <a:pt x="47874" y="360796"/>
                </a:moveTo>
                <a:lnTo>
                  <a:pt x="52254" y="361709"/>
                </a:lnTo>
                <a:lnTo>
                  <a:pt x="48147" y="374135"/>
                </a:lnTo>
                <a:lnTo>
                  <a:pt x="45614" y="369186"/>
                </a:lnTo>
                <a:close/>
                <a:moveTo>
                  <a:pt x="59870" y="347174"/>
                </a:moveTo>
                <a:cubicBezTo>
                  <a:pt x="63946" y="347790"/>
                  <a:pt x="68592" y="350160"/>
                  <a:pt x="68592" y="350160"/>
                </a:cubicBezTo>
                <a:lnTo>
                  <a:pt x="90298" y="402896"/>
                </a:lnTo>
                <a:lnTo>
                  <a:pt x="85939" y="445368"/>
                </a:lnTo>
                <a:lnTo>
                  <a:pt x="85934" y="447979"/>
                </a:lnTo>
                <a:lnTo>
                  <a:pt x="53687" y="384962"/>
                </a:lnTo>
                <a:lnTo>
                  <a:pt x="59123" y="368748"/>
                </a:lnTo>
                <a:cubicBezTo>
                  <a:pt x="59123" y="368748"/>
                  <a:pt x="57983" y="365240"/>
                  <a:pt x="55091" y="362300"/>
                </a:cubicBezTo>
                <a:lnTo>
                  <a:pt x="52254" y="361709"/>
                </a:lnTo>
                <a:lnTo>
                  <a:pt x="54565" y="354714"/>
                </a:lnTo>
                <a:cubicBezTo>
                  <a:pt x="52287" y="347697"/>
                  <a:pt x="55794" y="346558"/>
                  <a:pt x="59870" y="347174"/>
                </a:cubicBezTo>
                <a:close/>
                <a:moveTo>
                  <a:pt x="134089" y="323579"/>
                </a:moveTo>
                <a:lnTo>
                  <a:pt x="133456" y="406668"/>
                </a:lnTo>
                <a:lnTo>
                  <a:pt x="125614" y="582255"/>
                </a:lnTo>
                <a:lnTo>
                  <a:pt x="115914" y="489934"/>
                </a:lnTo>
                <a:lnTo>
                  <a:pt x="109894" y="467295"/>
                </a:lnTo>
                <a:lnTo>
                  <a:pt x="110307" y="460726"/>
                </a:lnTo>
                <a:lnTo>
                  <a:pt x="108055" y="415365"/>
                </a:lnTo>
                <a:lnTo>
                  <a:pt x="119785" y="364565"/>
                </a:lnTo>
                <a:close/>
                <a:moveTo>
                  <a:pt x="127388" y="259234"/>
                </a:moveTo>
                <a:lnTo>
                  <a:pt x="122820" y="272435"/>
                </a:lnTo>
                <a:cubicBezTo>
                  <a:pt x="115584" y="303873"/>
                  <a:pt x="110671" y="336496"/>
                  <a:pt x="105759" y="369119"/>
                </a:cubicBezTo>
                <a:lnTo>
                  <a:pt x="108055" y="415365"/>
                </a:lnTo>
                <a:lnTo>
                  <a:pt x="107501" y="417762"/>
                </a:lnTo>
                <a:lnTo>
                  <a:pt x="105598" y="451138"/>
                </a:lnTo>
                <a:lnTo>
                  <a:pt x="97283" y="419868"/>
                </a:lnTo>
                <a:lnTo>
                  <a:pt x="90298" y="402896"/>
                </a:lnTo>
                <a:lnTo>
                  <a:pt x="96645" y="341051"/>
                </a:lnTo>
                <a:cubicBezTo>
                  <a:pt x="102697" y="311936"/>
                  <a:pt x="112518" y="285477"/>
                  <a:pt x="125599" y="261594"/>
                </a:cubicBezTo>
                <a:close/>
                <a:moveTo>
                  <a:pt x="4364100" y="192225"/>
                </a:moveTo>
                <a:lnTo>
                  <a:pt x="4453473" y="245089"/>
                </a:lnTo>
                <a:cubicBezTo>
                  <a:pt x="4480120" y="267464"/>
                  <a:pt x="4503830" y="292733"/>
                  <a:pt x="4525047" y="320023"/>
                </a:cubicBezTo>
                <a:lnTo>
                  <a:pt x="4569090" y="387754"/>
                </a:lnTo>
                <a:lnTo>
                  <a:pt x="4606261" y="466120"/>
                </a:lnTo>
                <a:lnTo>
                  <a:pt x="4622395" y="504839"/>
                </a:lnTo>
                <a:lnTo>
                  <a:pt x="4663641" y="665538"/>
                </a:lnTo>
                <a:cubicBezTo>
                  <a:pt x="4674856" y="723952"/>
                  <a:pt x="4683440" y="783220"/>
                  <a:pt x="4691740" y="841611"/>
                </a:cubicBezTo>
                <a:lnTo>
                  <a:pt x="4696749" y="874034"/>
                </a:lnTo>
                <a:lnTo>
                  <a:pt x="4705811" y="1022240"/>
                </a:lnTo>
                <a:lnTo>
                  <a:pt x="4705768" y="1074866"/>
                </a:lnTo>
                <a:lnTo>
                  <a:pt x="4699368" y="1026272"/>
                </a:lnTo>
                <a:cubicBezTo>
                  <a:pt x="4689382" y="959701"/>
                  <a:pt x="4679396" y="893131"/>
                  <a:pt x="4672916" y="825422"/>
                </a:cubicBezTo>
                <a:cubicBezTo>
                  <a:pt x="4650487" y="708593"/>
                  <a:pt x="4637528" y="573175"/>
                  <a:pt x="4587046" y="465455"/>
                </a:cubicBezTo>
                <a:cubicBezTo>
                  <a:pt x="4545767" y="374139"/>
                  <a:pt x="4488709" y="287947"/>
                  <a:pt x="4407880" y="222562"/>
                </a:cubicBezTo>
                <a:lnTo>
                  <a:pt x="4368720" y="197113"/>
                </a:lnTo>
                <a:close/>
                <a:moveTo>
                  <a:pt x="4305101" y="168724"/>
                </a:moveTo>
                <a:lnTo>
                  <a:pt x="4356209" y="188983"/>
                </a:lnTo>
                <a:lnTo>
                  <a:pt x="4368720" y="197113"/>
                </a:lnTo>
                <a:lnTo>
                  <a:pt x="4412097" y="243009"/>
                </a:lnTo>
                <a:cubicBezTo>
                  <a:pt x="4428838" y="264723"/>
                  <a:pt x="4443826" y="287006"/>
                  <a:pt x="4457674" y="305780"/>
                </a:cubicBezTo>
                <a:cubicBezTo>
                  <a:pt x="4540766" y="418426"/>
                  <a:pt x="4567751" y="549290"/>
                  <a:pt x="4608763" y="675599"/>
                </a:cubicBezTo>
                <a:cubicBezTo>
                  <a:pt x="4640306" y="820497"/>
                  <a:pt x="4671849" y="965394"/>
                  <a:pt x="4684808" y="1100812"/>
                </a:cubicBezTo>
                <a:lnTo>
                  <a:pt x="4705610" y="1266544"/>
                </a:lnTo>
                <a:lnTo>
                  <a:pt x="4705458" y="1450928"/>
                </a:lnTo>
                <a:lnTo>
                  <a:pt x="4721720" y="1641905"/>
                </a:lnTo>
                <a:lnTo>
                  <a:pt x="4718904" y="1790051"/>
                </a:lnTo>
                <a:lnTo>
                  <a:pt x="4707672" y="1990470"/>
                </a:lnTo>
                <a:lnTo>
                  <a:pt x="4701544" y="1964159"/>
                </a:lnTo>
                <a:cubicBezTo>
                  <a:pt x="4699266" y="1957142"/>
                  <a:pt x="4694620" y="1954772"/>
                  <a:pt x="4691114" y="1955911"/>
                </a:cubicBezTo>
                <a:lnTo>
                  <a:pt x="4690837" y="1956895"/>
                </a:lnTo>
                <a:lnTo>
                  <a:pt x="4687500" y="1887206"/>
                </a:lnTo>
                <a:lnTo>
                  <a:pt x="4692993" y="1805009"/>
                </a:lnTo>
                <a:cubicBezTo>
                  <a:pt x="4703932" y="1574566"/>
                  <a:pt x="4700473" y="1340070"/>
                  <a:pt x="4670781" y="1105366"/>
                </a:cubicBezTo>
                <a:cubicBezTo>
                  <a:pt x="4653265" y="955914"/>
                  <a:pt x="4621723" y="811017"/>
                  <a:pt x="4590180" y="666119"/>
                </a:cubicBezTo>
                <a:lnTo>
                  <a:pt x="4587139" y="656458"/>
                </a:lnTo>
                <a:lnTo>
                  <a:pt x="4572308" y="563324"/>
                </a:lnTo>
                <a:cubicBezTo>
                  <a:pt x="4551802" y="500170"/>
                  <a:pt x="4526650" y="434645"/>
                  <a:pt x="4492118" y="376045"/>
                </a:cubicBezTo>
                <a:lnTo>
                  <a:pt x="4469554" y="345083"/>
                </a:lnTo>
                <a:lnTo>
                  <a:pt x="4439091" y="296300"/>
                </a:lnTo>
                <a:cubicBezTo>
                  <a:pt x="4409115" y="251734"/>
                  <a:pt x="4374405" y="216463"/>
                  <a:pt x="4336143" y="188162"/>
                </a:cubicBezTo>
                <a:close/>
                <a:moveTo>
                  <a:pt x="4301438" y="149051"/>
                </a:moveTo>
                <a:lnTo>
                  <a:pt x="4371210" y="176776"/>
                </a:lnTo>
                <a:cubicBezTo>
                  <a:pt x="4428143" y="202893"/>
                  <a:pt x="4481526" y="235980"/>
                  <a:pt x="4527806" y="283009"/>
                </a:cubicBezTo>
                <a:cubicBezTo>
                  <a:pt x="4606341" y="381620"/>
                  <a:pt x="4665936" y="517409"/>
                  <a:pt x="4692922" y="648273"/>
                </a:cubicBezTo>
                <a:cubicBezTo>
                  <a:pt x="4704048" y="718352"/>
                  <a:pt x="4711382" y="788692"/>
                  <a:pt x="4716310" y="859086"/>
                </a:cubicBezTo>
                <a:lnTo>
                  <a:pt x="4724962" y="1063035"/>
                </a:lnTo>
                <a:lnTo>
                  <a:pt x="4718129" y="1012423"/>
                </a:lnTo>
                <a:lnTo>
                  <a:pt x="4696749" y="874034"/>
                </a:lnTo>
                <a:lnTo>
                  <a:pt x="4692658" y="807134"/>
                </a:lnTo>
                <a:cubicBezTo>
                  <a:pt x="4685549" y="735994"/>
                  <a:pt x="4675300" y="665630"/>
                  <a:pt x="4660668" y="596690"/>
                </a:cubicBezTo>
                <a:lnTo>
                  <a:pt x="4622395" y="504839"/>
                </a:lnTo>
                <a:lnTo>
                  <a:pt x="4619763" y="494587"/>
                </a:lnTo>
                <a:lnTo>
                  <a:pt x="4606261" y="466120"/>
                </a:lnTo>
                <a:lnTo>
                  <a:pt x="4581662" y="407087"/>
                </a:lnTo>
                <a:lnTo>
                  <a:pt x="4569090" y="387754"/>
                </a:lnTo>
                <a:lnTo>
                  <a:pt x="4546034" y="339146"/>
                </a:lnTo>
                <a:cubicBezTo>
                  <a:pt x="4504488" y="282823"/>
                  <a:pt x="4454701" y="236933"/>
                  <a:pt x="4398426" y="200906"/>
                </a:cubicBezTo>
                <a:lnTo>
                  <a:pt x="4310408" y="154740"/>
                </a:lnTo>
                <a:close/>
                <a:moveTo>
                  <a:pt x="4037547" y="128058"/>
                </a:moveTo>
                <a:lnTo>
                  <a:pt x="4056638" y="135413"/>
                </a:lnTo>
                <a:cubicBezTo>
                  <a:pt x="4160252" y="165765"/>
                  <a:pt x="4268601" y="177126"/>
                  <a:pt x="4355644" y="230312"/>
                </a:cubicBezTo>
                <a:cubicBezTo>
                  <a:pt x="4384658" y="248040"/>
                  <a:pt x="4410143" y="269823"/>
                  <a:pt x="4432692" y="294500"/>
                </a:cubicBezTo>
                <a:lnTo>
                  <a:pt x="4469554" y="345083"/>
                </a:lnTo>
                <a:lnTo>
                  <a:pt x="4490063" y="377924"/>
                </a:lnTo>
                <a:cubicBezTo>
                  <a:pt x="4504705" y="407349"/>
                  <a:pt x="4517292" y="438653"/>
                  <a:pt x="4528706" y="470823"/>
                </a:cubicBezTo>
                <a:lnTo>
                  <a:pt x="4587139" y="656458"/>
                </a:lnTo>
                <a:lnTo>
                  <a:pt x="4604020" y="762466"/>
                </a:lnTo>
                <a:cubicBezTo>
                  <a:pt x="4612253" y="829605"/>
                  <a:pt x="4618733" y="897314"/>
                  <a:pt x="4625213" y="965023"/>
                </a:cubicBezTo>
                <a:cubicBezTo>
                  <a:pt x="4633259" y="1133064"/>
                  <a:pt x="4659889" y="1310584"/>
                  <a:pt x="4667935" y="1478625"/>
                </a:cubicBezTo>
                <a:lnTo>
                  <a:pt x="4687500" y="1887206"/>
                </a:lnTo>
                <a:lnTo>
                  <a:pt x="4677693" y="2033960"/>
                </a:lnTo>
                <a:lnTo>
                  <a:pt x="4671371" y="2129094"/>
                </a:lnTo>
                <a:lnTo>
                  <a:pt x="4670146" y="2106223"/>
                </a:lnTo>
                <a:cubicBezTo>
                  <a:pt x="4669273" y="2067721"/>
                  <a:pt x="4668401" y="2029220"/>
                  <a:pt x="4664022" y="1991856"/>
                </a:cubicBezTo>
                <a:cubicBezTo>
                  <a:pt x="4670002" y="1819261"/>
                  <a:pt x="4661955" y="1651220"/>
                  <a:pt x="4653909" y="1483180"/>
                </a:cubicBezTo>
                <a:cubicBezTo>
                  <a:pt x="4631836" y="1319693"/>
                  <a:pt x="4623789" y="1151652"/>
                  <a:pt x="4597160" y="974132"/>
                </a:cubicBezTo>
                <a:cubicBezTo>
                  <a:pt x="4584200" y="838714"/>
                  <a:pt x="4585268" y="698742"/>
                  <a:pt x="4539699" y="558398"/>
                </a:cubicBezTo>
                <a:cubicBezTo>
                  <a:pt x="4512713" y="427535"/>
                  <a:pt x="4453117" y="291746"/>
                  <a:pt x="4323034" y="225386"/>
                </a:cubicBezTo>
                <a:cubicBezTo>
                  <a:pt x="4213198" y="179601"/>
                  <a:pt x="4095839" y="183770"/>
                  <a:pt x="3990467" y="138021"/>
                </a:cubicBezTo>
                <a:lnTo>
                  <a:pt x="3977219" y="131167"/>
                </a:lnTo>
                <a:close/>
                <a:moveTo>
                  <a:pt x="3506020" y="127945"/>
                </a:moveTo>
                <a:lnTo>
                  <a:pt x="3750083" y="132170"/>
                </a:lnTo>
                <a:cubicBezTo>
                  <a:pt x="3673115" y="133890"/>
                  <a:pt x="3595008" y="132102"/>
                  <a:pt x="3516332" y="128559"/>
                </a:cubicBezTo>
                <a:close/>
                <a:moveTo>
                  <a:pt x="3968294" y="126550"/>
                </a:moveTo>
                <a:lnTo>
                  <a:pt x="3977219" y="131167"/>
                </a:lnTo>
                <a:lnTo>
                  <a:pt x="3959377" y="132087"/>
                </a:lnTo>
                <a:cubicBezTo>
                  <a:pt x="3889992" y="133284"/>
                  <a:pt x="3820037" y="132727"/>
                  <a:pt x="3750083" y="132170"/>
                </a:cubicBezTo>
                <a:cubicBezTo>
                  <a:pt x="3820037" y="132727"/>
                  <a:pt x="3888853" y="129775"/>
                  <a:pt x="3957668" y="126824"/>
                </a:cubicBezTo>
                <a:close/>
                <a:moveTo>
                  <a:pt x="4134717" y="124602"/>
                </a:moveTo>
                <a:lnTo>
                  <a:pt x="4198689" y="132680"/>
                </a:lnTo>
                <a:lnTo>
                  <a:pt x="4283726" y="155339"/>
                </a:lnTo>
                <a:lnTo>
                  <a:pt x="4305101" y="168724"/>
                </a:lnTo>
                <a:lnTo>
                  <a:pt x="4273425" y="156167"/>
                </a:lnTo>
                <a:cubicBezTo>
                  <a:pt x="4243182" y="146594"/>
                  <a:pt x="4212632" y="139061"/>
                  <a:pt x="4181491" y="132688"/>
                </a:cubicBezTo>
                <a:close/>
                <a:moveTo>
                  <a:pt x="4127806" y="123407"/>
                </a:moveTo>
                <a:lnTo>
                  <a:pt x="4134717" y="124602"/>
                </a:lnTo>
                <a:lnTo>
                  <a:pt x="4125994" y="123500"/>
                </a:lnTo>
                <a:close/>
                <a:moveTo>
                  <a:pt x="4119337" y="122660"/>
                </a:moveTo>
                <a:lnTo>
                  <a:pt x="4125994" y="123500"/>
                </a:lnTo>
                <a:lnTo>
                  <a:pt x="4037547" y="128058"/>
                </a:lnTo>
                <a:lnTo>
                  <a:pt x="4029537" y="124973"/>
                </a:lnTo>
                <a:close/>
                <a:moveTo>
                  <a:pt x="4211889" y="121849"/>
                </a:moveTo>
                <a:cubicBezTo>
                  <a:pt x="4245638" y="130283"/>
                  <a:pt x="4278204" y="141041"/>
                  <a:pt x="4309366" y="154193"/>
                </a:cubicBezTo>
                <a:lnTo>
                  <a:pt x="4310408" y="154740"/>
                </a:lnTo>
                <a:lnTo>
                  <a:pt x="4355999" y="183654"/>
                </a:lnTo>
                <a:lnTo>
                  <a:pt x="4364100" y="192225"/>
                </a:lnTo>
                <a:lnTo>
                  <a:pt x="4363516" y="191880"/>
                </a:lnTo>
                <a:lnTo>
                  <a:pt x="4356209" y="188983"/>
                </a:lnTo>
                <a:lnTo>
                  <a:pt x="4318833" y="164694"/>
                </a:lnTo>
                <a:lnTo>
                  <a:pt x="4283726" y="155339"/>
                </a:lnTo>
                <a:lnTo>
                  <a:pt x="4276236" y="150649"/>
                </a:lnTo>
                <a:cubicBezTo>
                  <a:pt x="4255477" y="139693"/>
                  <a:pt x="4233979" y="130190"/>
                  <a:pt x="4211889" y="121849"/>
                </a:cubicBezTo>
                <a:close/>
                <a:moveTo>
                  <a:pt x="4165253" y="121477"/>
                </a:moveTo>
                <a:lnTo>
                  <a:pt x="4127806" y="123407"/>
                </a:lnTo>
                <a:lnTo>
                  <a:pt x="4122946" y="122567"/>
                </a:lnTo>
                <a:close/>
                <a:moveTo>
                  <a:pt x="4162499" y="112996"/>
                </a:moveTo>
                <a:lnTo>
                  <a:pt x="4169771" y="114299"/>
                </a:lnTo>
                <a:lnTo>
                  <a:pt x="4165253" y="121477"/>
                </a:lnTo>
                <a:close/>
                <a:moveTo>
                  <a:pt x="3946562" y="110229"/>
                </a:moveTo>
                <a:lnTo>
                  <a:pt x="3954585" y="110614"/>
                </a:lnTo>
                <a:lnTo>
                  <a:pt x="3998477" y="113008"/>
                </a:lnTo>
                <a:lnTo>
                  <a:pt x="4029537" y="124973"/>
                </a:lnTo>
                <a:lnTo>
                  <a:pt x="3968294" y="126550"/>
                </a:lnTo>
                <a:lnTo>
                  <a:pt x="3946098" y="115067"/>
                </a:lnTo>
                <a:cubicBezTo>
                  <a:pt x="3946098" y="115067"/>
                  <a:pt x="3946098" y="115067"/>
                  <a:pt x="3945528" y="113312"/>
                </a:cubicBezTo>
                <a:lnTo>
                  <a:pt x="3944579" y="110388"/>
                </a:lnTo>
                <a:close/>
                <a:moveTo>
                  <a:pt x="4172775" y="109529"/>
                </a:moveTo>
                <a:lnTo>
                  <a:pt x="4178411" y="110308"/>
                </a:lnTo>
                <a:lnTo>
                  <a:pt x="4211889" y="121849"/>
                </a:lnTo>
                <a:lnTo>
                  <a:pt x="4169771" y="114299"/>
                </a:lnTo>
                <a:close/>
                <a:moveTo>
                  <a:pt x="3962054" y="108986"/>
                </a:moveTo>
                <a:lnTo>
                  <a:pt x="3960124" y="110512"/>
                </a:lnTo>
                <a:lnTo>
                  <a:pt x="3959690" y="109176"/>
                </a:lnTo>
                <a:close/>
                <a:moveTo>
                  <a:pt x="3903702" y="108174"/>
                </a:moveTo>
                <a:lnTo>
                  <a:pt x="3944495" y="110130"/>
                </a:lnTo>
                <a:lnTo>
                  <a:pt x="3944579" y="110388"/>
                </a:lnTo>
                <a:lnTo>
                  <a:pt x="3923092" y="112113"/>
                </a:lnTo>
                <a:cubicBezTo>
                  <a:pt x="3845823" y="115143"/>
                  <a:pt x="3768867" y="115405"/>
                  <a:pt x="3691921" y="114209"/>
                </a:cubicBezTo>
                <a:lnTo>
                  <a:pt x="3508939" y="108943"/>
                </a:lnTo>
                <a:lnTo>
                  <a:pt x="3659881" y="111038"/>
                </a:lnTo>
                <a:close/>
                <a:moveTo>
                  <a:pt x="3984681" y="107693"/>
                </a:moveTo>
                <a:lnTo>
                  <a:pt x="4086006" y="116181"/>
                </a:lnTo>
                <a:lnTo>
                  <a:pt x="4122946" y="122567"/>
                </a:lnTo>
                <a:lnTo>
                  <a:pt x="4119337" y="122660"/>
                </a:lnTo>
                <a:lnTo>
                  <a:pt x="4076671" y="117273"/>
                </a:lnTo>
                <a:lnTo>
                  <a:pt x="3998477" y="113008"/>
                </a:lnTo>
                <a:close/>
                <a:moveTo>
                  <a:pt x="3983557" y="107260"/>
                </a:moveTo>
                <a:lnTo>
                  <a:pt x="3984681" y="107693"/>
                </a:lnTo>
                <a:lnTo>
                  <a:pt x="3981490" y="107426"/>
                </a:lnTo>
                <a:close/>
                <a:moveTo>
                  <a:pt x="3965698" y="106103"/>
                </a:moveTo>
                <a:lnTo>
                  <a:pt x="3981490" y="107426"/>
                </a:lnTo>
                <a:lnTo>
                  <a:pt x="3962054" y="108986"/>
                </a:lnTo>
                <a:close/>
                <a:moveTo>
                  <a:pt x="3955838" y="105277"/>
                </a:moveTo>
                <a:lnTo>
                  <a:pt x="3958497" y="105500"/>
                </a:lnTo>
                <a:lnTo>
                  <a:pt x="3959555" y="108758"/>
                </a:lnTo>
                <a:lnTo>
                  <a:pt x="3959690" y="109176"/>
                </a:lnTo>
                <a:lnTo>
                  <a:pt x="3946562" y="110229"/>
                </a:lnTo>
                <a:lnTo>
                  <a:pt x="3944495" y="110130"/>
                </a:lnTo>
                <a:lnTo>
                  <a:pt x="3943163" y="106028"/>
                </a:lnTo>
                <a:close/>
                <a:moveTo>
                  <a:pt x="3967624" y="104579"/>
                </a:moveTo>
                <a:lnTo>
                  <a:pt x="3965698" y="106103"/>
                </a:lnTo>
                <a:lnTo>
                  <a:pt x="3958497" y="105500"/>
                </a:lnTo>
                <a:lnTo>
                  <a:pt x="3958376" y="105127"/>
                </a:lnTo>
                <a:close/>
                <a:moveTo>
                  <a:pt x="4159511" y="103793"/>
                </a:moveTo>
                <a:lnTo>
                  <a:pt x="4171473" y="107916"/>
                </a:lnTo>
                <a:lnTo>
                  <a:pt x="4172925" y="109290"/>
                </a:lnTo>
                <a:lnTo>
                  <a:pt x="4172775" y="109529"/>
                </a:lnTo>
                <a:lnTo>
                  <a:pt x="4160837" y="107877"/>
                </a:lnTo>
                <a:lnTo>
                  <a:pt x="4160696" y="107443"/>
                </a:lnTo>
                <a:close/>
                <a:moveTo>
                  <a:pt x="3970563" y="102254"/>
                </a:moveTo>
                <a:lnTo>
                  <a:pt x="3975400" y="104118"/>
                </a:lnTo>
                <a:lnTo>
                  <a:pt x="3967624" y="104579"/>
                </a:lnTo>
                <a:close/>
                <a:moveTo>
                  <a:pt x="4006948" y="102249"/>
                </a:moveTo>
                <a:lnTo>
                  <a:pt x="4031962" y="103375"/>
                </a:lnTo>
                <a:lnTo>
                  <a:pt x="3983557" y="107260"/>
                </a:lnTo>
                <a:lnTo>
                  <a:pt x="3975400" y="104118"/>
                </a:lnTo>
                <a:close/>
                <a:moveTo>
                  <a:pt x="3966948" y="100862"/>
                </a:moveTo>
                <a:lnTo>
                  <a:pt x="3972155" y="100995"/>
                </a:lnTo>
                <a:lnTo>
                  <a:pt x="3970563" y="102254"/>
                </a:lnTo>
                <a:close/>
                <a:moveTo>
                  <a:pt x="3942609" y="100241"/>
                </a:moveTo>
                <a:lnTo>
                  <a:pt x="3956908" y="100606"/>
                </a:lnTo>
                <a:lnTo>
                  <a:pt x="3958376" y="105127"/>
                </a:lnTo>
                <a:lnTo>
                  <a:pt x="3955838" y="105277"/>
                </a:lnTo>
                <a:lnTo>
                  <a:pt x="3942558" y="104165"/>
                </a:lnTo>
                <a:lnTo>
                  <a:pt x="3941541" y="101032"/>
                </a:lnTo>
                <a:close/>
                <a:moveTo>
                  <a:pt x="4092924" y="98482"/>
                </a:moveTo>
                <a:lnTo>
                  <a:pt x="4160837" y="107877"/>
                </a:lnTo>
                <a:lnTo>
                  <a:pt x="4162499" y="112996"/>
                </a:lnTo>
                <a:lnTo>
                  <a:pt x="4152724" y="111244"/>
                </a:lnTo>
                <a:cubicBezTo>
                  <a:pt x="4134013" y="108835"/>
                  <a:pt x="4116098" y="107380"/>
                  <a:pt x="4098324" y="106363"/>
                </a:cubicBezTo>
                <a:lnTo>
                  <a:pt x="4031962" y="103375"/>
                </a:lnTo>
                <a:close/>
                <a:moveTo>
                  <a:pt x="3955567" y="96478"/>
                </a:moveTo>
                <a:lnTo>
                  <a:pt x="3966948" y="100862"/>
                </a:lnTo>
                <a:lnTo>
                  <a:pt x="3956908" y="100606"/>
                </a:lnTo>
                <a:close/>
                <a:moveTo>
                  <a:pt x="4128371" y="95054"/>
                </a:moveTo>
                <a:lnTo>
                  <a:pt x="4130102" y="95498"/>
                </a:lnTo>
                <a:lnTo>
                  <a:pt x="4092924" y="98482"/>
                </a:lnTo>
                <a:lnTo>
                  <a:pt x="4086203" y="97553"/>
                </a:lnTo>
                <a:close/>
                <a:moveTo>
                  <a:pt x="4156139" y="93409"/>
                </a:moveTo>
                <a:lnTo>
                  <a:pt x="4159511" y="103793"/>
                </a:lnTo>
                <a:lnTo>
                  <a:pt x="4151054" y="100878"/>
                </a:lnTo>
                <a:lnTo>
                  <a:pt x="4130102" y="95498"/>
                </a:lnTo>
                <a:close/>
                <a:moveTo>
                  <a:pt x="4000987" y="85764"/>
                </a:moveTo>
                <a:lnTo>
                  <a:pt x="4086203" y="97553"/>
                </a:lnTo>
                <a:lnTo>
                  <a:pt x="4006948" y="102249"/>
                </a:lnTo>
                <a:lnTo>
                  <a:pt x="3988177" y="101404"/>
                </a:lnTo>
                <a:lnTo>
                  <a:pt x="3972155" y="100995"/>
                </a:lnTo>
                <a:lnTo>
                  <a:pt x="3984291" y="91394"/>
                </a:lnTo>
                <a:close/>
                <a:moveTo>
                  <a:pt x="1928487" y="84245"/>
                </a:moveTo>
                <a:lnTo>
                  <a:pt x="2151850" y="91315"/>
                </a:lnTo>
                <a:lnTo>
                  <a:pt x="2155334" y="91478"/>
                </a:lnTo>
                <a:lnTo>
                  <a:pt x="2165625" y="91751"/>
                </a:lnTo>
                <a:lnTo>
                  <a:pt x="2280647" y="95392"/>
                </a:lnTo>
                <a:lnTo>
                  <a:pt x="2319463" y="95833"/>
                </a:lnTo>
                <a:lnTo>
                  <a:pt x="2657769" y="104810"/>
                </a:lnTo>
                <a:lnTo>
                  <a:pt x="2914515" y="104503"/>
                </a:lnTo>
                <a:lnTo>
                  <a:pt x="3036689" y="107826"/>
                </a:lnTo>
                <a:cubicBezTo>
                  <a:pt x="3118303" y="108476"/>
                  <a:pt x="3199916" y="109126"/>
                  <a:pt x="3279163" y="114423"/>
                </a:cubicBezTo>
                <a:lnTo>
                  <a:pt x="3506020" y="127945"/>
                </a:lnTo>
                <a:lnTo>
                  <a:pt x="3500597" y="127851"/>
                </a:lnTo>
                <a:cubicBezTo>
                  <a:pt x="3418983" y="127201"/>
                  <a:pt x="3337369" y="126551"/>
                  <a:pt x="3251110" y="123532"/>
                </a:cubicBezTo>
                <a:cubicBezTo>
                  <a:pt x="3083147" y="131526"/>
                  <a:pt x="2910629" y="125487"/>
                  <a:pt x="2742667" y="133482"/>
                </a:cubicBezTo>
                <a:cubicBezTo>
                  <a:pt x="2397629" y="121403"/>
                  <a:pt x="2066618" y="104769"/>
                  <a:pt x="1721581" y="92690"/>
                </a:cubicBezTo>
                <a:lnTo>
                  <a:pt x="1699190" y="91792"/>
                </a:lnTo>
                <a:lnTo>
                  <a:pt x="1782243" y="88507"/>
                </a:lnTo>
                <a:close/>
                <a:moveTo>
                  <a:pt x="434896" y="81985"/>
                </a:moveTo>
                <a:lnTo>
                  <a:pt x="410772" y="87066"/>
                </a:lnTo>
                <a:lnTo>
                  <a:pt x="335622" y="108926"/>
                </a:lnTo>
                <a:lnTo>
                  <a:pt x="331605" y="109620"/>
                </a:lnTo>
                <a:lnTo>
                  <a:pt x="326625" y="111543"/>
                </a:lnTo>
                <a:lnTo>
                  <a:pt x="317579" y="114175"/>
                </a:lnTo>
                <a:lnTo>
                  <a:pt x="301294" y="121324"/>
                </a:lnTo>
                <a:lnTo>
                  <a:pt x="236882" y="146194"/>
                </a:lnTo>
                <a:cubicBezTo>
                  <a:pt x="205278" y="162274"/>
                  <a:pt x="177136" y="183047"/>
                  <a:pt x="162932" y="210930"/>
                </a:cubicBezTo>
                <a:lnTo>
                  <a:pt x="162163" y="213364"/>
                </a:lnTo>
                <a:lnTo>
                  <a:pt x="127388" y="259234"/>
                </a:lnTo>
                <a:lnTo>
                  <a:pt x="147516" y="201071"/>
                </a:lnTo>
                <a:lnTo>
                  <a:pt x="159093" y="188663"/>
                </a:lnTo>
                <a:cubicBezTo>
                  <a:pt x="181608" y="169959"/>
                  <a:pt x="206506" y="154118"/>
                  <a:pt x="233420" y="141501"/>
                </a:cubicBezTo>
                <a:lnTo>
                  <a:pt x="330354" y="98945"/>
                </a:lnTo>
                <a:lnTo>
                  <a:pt x="384249" y="86709"/>
                </a:lnTo>
                <a:close/>
                <a:moveTo>
                  <a:pt x="2291256" y="80311"/>
                </a:moveTo>
                <a:lnTo>
                  <a:pt x="2431010" y="80947"/>
                </a:lnTo>
                <a:lnTo>
                  <a:pt x="2728996" y="91379"/>
                </a:lnTo>
                <a:cubicBezTo>
                  <a:pt x="2901515" y="97418"/>
                  <a:pt x="3055450" y="93978"/>
                  <a:pt x="3227969" y="100017"/>
                </a:cubicBezTo>
                <a:cubicBezTo>
                  <a:pt x="3306077" y="101806"/>
                  <a:pt x="3383592" y="104756"/>
                  <a:pt x="3460816" y="107558"/>
                </a:cubicBezTo>
                <a:lnTo>
                  <a:pt x="3508939" y="108943"/>
                </a:lnTo>
                <a:lnTo>
                  <a:pt x="3167306" y="104200"/>
                </a:lnTo>
                <a:lnTo>
                  <a:pt x="2914515" y="104503"/>
                </a:lnTo>
                <a:lnTo>
                  <a:pt x="2794216" y="101230"/>
                </a:lnTo>
                <a:lnTo>
                  <a:pt x="2319463" y="95833"/>
                </a:lnTo>
                <a:lnTo>
                  <a:pt x="2165625" y="91751"/>
                </a:lnTo>
                <a:lnTo>
                  <a:pt x="2151850" y="91315"/>
                </a:lnTo>
                <a:lnTo>
                  <a:pt x="1972965" y="82948"/>
                </a:lnTo>
                <a:lnTo>
                  <a:pt x="2035682" y="81120"/>
                </a:lnTo>
                <a:cubicBezTo>
                  <a:pt x="2120588" y="79973"/>
                  <a:pt x="2205851" y="79923"/>
                  <a:pt x="2291256" y="80311"/>
                </a:cubicBezTo>
                <a:close/>
                <a:moveTo>
                  <a:pt x="545236" y="79113"/>
                </a:moveTo>
                <a:lnTo>
                  <a:pt x="473728" y="89199"/>
                </a:lnTo>
                <a:cubicBezTo>
                  <a:pt x="339270" y="113828"/>
                  <a:pt x="212930" y="163456"/>
                  <a:pt x="152165" y="271785"/>
                </a:cubicBezTo>
                <a:lnTo>
                  <a:pt x="134089" y="323579"/>
                </a:lnTo>
                <a:lnTo>
                  <a:pt x="134256" y="301689"/>
                </a:lnTo>
                <a:lnTo>
                  <a:pt x="162163" y="213364"/>
                </a:lnTo>
                <a:lnTo>
                  <a:pt x="174110" y="197604"/>
                </a:lnTo>
                <a:cubicBezTo>
                  <a:pt x="193201" y="178800"/>
                  <a:pt x="215041" y="162497"/>
                  <a:pt x="239123" y="148618"/>
                </a:cubicBezTo>
                <a:lnTo>
                  <a:pt x="301294" y="121324"/>
                </a:lnTo>
                <a:lnTo>
                  <a:pt x="326625" y="111543"/>
                </a:lnTo>
                <a:lnTo>
                  <a:pt x="335622" y="108926"/>
                </a:lnTo>
                <a:lnTo>
                  <a:pt x="441717" y="90593"/>
                </a:lnTo>
                <a:close/>
                <a:moveTo>
                  <a:pt x="770271" y="75785"/>
                </a:moveTo>
                <a:cubicBezTo>
                  <a:pt x="921750" y="88656"/>
                  <a:pt x="1073318" y="89862"/>
                  <a:pt x="1225500" y="86991"/>
                </a:cubicBezTo>
                <a:lnTo>
                  <a:pt x="1440595" y="80776"/>
                </a:lnTo>
                <a:lnTo>
                  <a:pt x="1485688" y="83230"/>
                </a:lnTo>
                <a:lnTo>
                  <a:pt x="1699190" y="91792"/>
                </a:lnTo>
                <a:lnTo>
                  <a:pt x="1278972" y="108414"/>
                </a:lnTo>
                <a:cubicBezTo>
                  <a:pt x="1111624" y="112331"/>
                  <a:pt x="944890" y="112170"/>
                  <a:pt x="779385" y="103853"/>
                </a:cubicBezTo>
                <a:cubicBezTo>
                  <a:pt x="760801" y="94373"/>
                  <a:pt x="756244" y="80339"/>
                  <a:pt x="770271" y="75785"/>
                </a:cubicBezTo>
                <a:close/>
                <a:moveTo>
                  <a:pt x="1742777" y="72182"/>
                </a:moveTo>
                <a:lnTo>
                  <a:pt x="1972965" y="82948"/>
                </a:lnTo>
                <a:lnTo>
                  <a:pt x="1928487" y="84245"/>
                </a:lnTo>
                <a:lnTo>
                  <a:pt x="1763660" y="79027"/>
                </a:lnTo>
                <a:lnTo>
                  <a:pt x="1658549" y="74478"/>
                </a:lnTo>
                <a:lnTo>
                  <a:pt x="1684414" y="73730"/>
                </a:lnTo>
                <a:close/>
                <a:moveTo>
                  <a:pt x="679270" y="66518"/>
                </a:moveTo>
                <a:lnTo>
                  <a:pt x="553964" y="78145"/>
                </a:lnTo>
                <a:lnTo>
                  <a:pt x="545236" y="79113"/>
                </a:lnTo>
                <a:lnTo>
                  <a:pt x="575195" y="74888"/>
                </a:lnTo>
                <a:cubicBezTo>
                  <a:pt x="608926" y="71329"/>
                  <a:pt x="642267" y="68805"/>
                  <a:pt x="674319" y="66791"/>
                </a:cubicBezTo>
                <a:close/>
                <a:moveTo>
                  <a:pt x="4037015" y="62669"/>
                </a:moveTo>
                <a:cubicBezTo>
                  <a:pt x="4096198" y="60269"/>
                  <a:pt x="4160874" y="84114"/>
                  <a:pt x="4207332" y="107814"/>
                </a:cubicBezTo>
                <a:cubicBezTo>
                  <a:pt x="4232929" y="115017"/>
                  <a:pt x="4259665" y="125729"/>
                  <a:pt x="4285217" y="138764"/>
                </a:cubicBezTo>
                <a:lnTo>
                  <a:pt x="4301438" y="149051"/>
                </a:lnTo>
                <a:lnTo>
                  <a:pt x="4283589" y="141958"/>
                </a:lnTo>
                <a:cubicBezTo>
                  <a:pt x="4253791" y="131514"/>
                  <a:pt x="4223548" y="121942"/>
                  <a:pt x="4193306" y="112369"/>
                </a:cubicBezTo>
                <a:lnTo>
                  <a:pt x="4178411" y="110308"/>
                </a:lnTo>
                <a:lnTo>
                  <a:pt x="4171473" y="107916"/>
                </a:lnTo>
                <a:lnTo>
                  <a:pt x="4156139" y="93409"/>
                </a:lnTo>
                <a:lnTo>
                  <a:pt x="4128371" y="95054"/>
                </a:lnTo>
                <a:lnTo>
                  <a:pt x="4081013" y="82895"/>
                </a:lnTo>
                <a:cubicBezTo>
                  <a:pt x="4057433" y="78917"/>
                  <a:pt x="4034268" y="77711"/>
                  <a:pt x="4013470" y="81556"/>
                </a:cubicBezTo>
                <a:lnTo>
                  <a:pt x="4000987" y="85764"/>
                </a:lnTo>
                <a:lnTo>
                  <a:pt x="3996463" y="85139"/>
                </a:lnTo>
                <a:lnTo>
                  <a:pt x="3965698" y="83134"/>
                </a:lnTo>
                <a:lnTo>
                  <a:pt x="3970150" y="79835"/>
                </a:lnTo>
                <a:cubicBezTo>
                  <a:pt x="3990548" y="68788"/>
                  <a:pt x="4013342" y="63629"/>
                  <a:pt x="4037015" y="62669"/>
                </a:cubicBezTo>
                <a:close/>
                <a:moveTo>
                  <a:pt x="2191717" y="60272"/>
                </a:moveTo>
                <a:cubicBezTo>
                  <a:pt x="2361958" y="59294"/>
                  <a:pt x="2533337" y="61825"/>
                  <a:pt x="2705856" y="67864"/>
                </a:cubicBezTo>
                <a:cubicBezTo>
                  <a:pt x="3046337" y="65909"/>
                  <a:pt x="3391375" y="77988"/>
                  <a:pt x="3722386" y="94622"/>
                </a:cubicBezTo>
                <a:cubicBezTo>
                  <a:pt x="3769022" y="94993"/>
                  <a:pt x="3812152" y="96503"/>
                  <a:pt x="3855281" y="98013"/>
                </a:cubicBezTo>
                <a:lnTo>
                  <a:pt x="3875166" y="98520"/>
                </a:lnTo>
                <a:lnTo>
                  <a:pt x="3942558" y="104165"/>
                </a:lnTo>
                <a:lnTo>
                  <a:pt x="3943163" y="106028"/>
                </a:lnTo>
                <a:lnTo>
                  <a:pt x="3907746" y="108127"/>
                </a:lnTo>
                <a:lnTo>
                  <a:pt x="3903702" y="108174"/>
                </a:lnTo>
                <a:lnTo>
                  <a:pt x="3834242" y="104844"/>
                </a:lnTo>
                <a:cubicBezTo>
                  <a:pt x="3661723" y="98805"/>
                  <a:pt x="3489204" y="92765"/>
                  <a:pt x="3316685" y="86725"/>
                </a:cubicBezTo>
                <a:cubicBezTo>
                  <a:pt x="3144166" y="80686"/>
                  <a:pt x="2976204" y="88681"/>
                  <a:pt x="2803685" y="82641"/>
                </a:cubicBezTo>
                <a:lnTo>
                  <a:pt x="2431010" y="80947"/>
                </a:lnTo>
                <a:lnTo>
                  <a:pt x="2211440" y="73260"/>
                </a:lnTo>
                <a:cubicBezTo>
                  <a:pt x="2129826" y="72610"/>
                  <a:pt x="2046767" y="70491"/>
                  <a:pt x="1962984" y="67637"/>
                </a:cubicBezTo>
                <a:lnTo>
                  <a:pt x="1943398" y="66860"/>
                </a:lnTo>
                <a:close/>
                <a:moveTo>
                  <a:pt x="640746" y="56878"/>
                </a:moveTo>
                <a:lnTo>
                  <a:pt x="595474" y="62728"/>
                </a:lnTo>
                <a:cubicBezTo>
                  <a:pt x="554623" y="68235"/>
                  <a:pt x="513771" y="73742"/>
                  <a:pt x="476427" y="78111"/>
                </a:cubicBezTo>
                <a:lnTo>
                  <a:pt x="434896" y="81985"/>
                </a:lnTo>
                <a:lnTo>
                  <a:pt x="502157" y="67818"/>
                </a:lnTo>
                <a:cubicBezTo>
                  <a:pt x="532510" y="62810"/>
                  <a:pt x="562853" y="59260"/>
                  <a:pt x="593475" y="57317"/>
                </a:cubicBezTo>
                <a:close/>
                <a:moveTo>
                  <a:pt x="1022730" y="53444"/>
                </a:moveTo>
                <a:lnTo>
                  <a:pt x="1196569" y="56376"/>
                </a:lnTo>
                <a:lnTo>
                  <a:pt x="1304451" y="59151"/>
                </a:lnTo>
                <a:lnTo>
                  <a:pt x="1658549" y="74478"/>
                </a:lnTo>
                <a:lnTo>
                  <a:pt x="1440595" y="80776"/>
                </a:lnTo>
                <a:lnTo>
                  <a:pt x="1247198" y="70250"/>
                </a:lnTo>
                <a:cubicBezTo>
                  <a:pt x="1087522" y="61979"/>
                  <a:pt x="926663" y="56033"/>
                  <a:pt x="765714" y="61750"/>
                </a:cubicBezTo>
                <a:lnTo>
                  <a:pt x="679270" y="66518"/>
                </a:lnTo>
                <a:lnTo>
                  <a:pt x="779740" y="57196"/>
                </a:lnTo>
                <a:cubicBezTo>
                  <a:pt x="860215" y="54337"/>
                  <a:pt x="941259" y="53233"/>
                  <a:pt x="1022730" y="53444"/>
                </a:cubicBezTo>
                <a:close/>
                <a:moveTo>
                  <a:pt x="960020" y="39384"/>
                </a:moveTo>
                <a:cubicBezTo>
                  <a:pt x="1041064" y="38279"/>
                  <a:pt x="1122678" y="38929"/>
                  <a:pt x="1208937" y="41949"/>
                </a:cubicBezTo>
                <a:cubicBezTo>
                  <a:pt x="1372164" y="43248"/>
                  <a:pt x="1541176" y="50426"/>
                  <a:pt x="1710189" y="57604"/>
                </a:cubicBezTo>
                <a:lnTo>
                  <a:pt x="1943398" y="66860"/>
                </a:lnTo>
                <a:lnTo>
                  <a:pt x="1742777" y="72182"/>
                </a:lnTo>
                <a:lnTo>
                  <a:pt x="1659387" y="68282"/>
                </a:lnTo>
                <a:lnTo>
                  <a:pt x="1304451" y="59151"/>
                </a:lnTo>
                <a:lnTo>
                  <a:pt x="1268283" y="57586"/>
                </a:lnTo>
                <a:lnTo>
                  <a:pt x="1196569" y="56376"/>
                </a:lnTo>
                <a:lnTo>
                  <a:pt x="1166857" y="55612"/>
                </a:lnTo>
                <a:cubicBezTo>
                  <a:pt x="1008365" y="45018"/>
                  <a:pt x="835846" y="38979"/>
                  <a:pt x="686468" y="56453"/>
                </a:cubicBezTo>
                <a:lnTo>
                  <a:pt x="640746" y="56878"/>
                </a:lnTo>
                <a:lnTo>
                  <a:pt x="714521" y="47345"/>
                </a:lnTo>
                <a:cubicBezTo>
                  <a:pt x="798502" y="43347"/>
                  <a:pt x="878976" y="40488"/>
                  <a:pt x="960020" y="39384"/>
                </a:cubicBezTo>
                <a:close/>
                <a:moveTo>
                  <a:pt x="1288539" y="588"/>
                </a:moveTo>
                <a:cubicBezTo>
                  <a:pt x="1629019" y="-1367"/>
                  <a:pt x="1955474" y="1232"/>
                  <a:pt x="2300511" y="13311"/>
                </a:cubicBezTo>
                <a:cubicBezTo>
                  <a:pt x="2459004" y="23905"/>
                  <a:pt x="2631522" y="29944"/>
                  <a:pt x="2804041" y="35984"/>
                </a:cubicBezTo>
                <a:cubicBezTo>
                  <a:pt x="2962533" y="46578"/>
                  <a:pt x="3135052" y="52617"/>
                  <a:pt x="3307572" y="58657"/>
                </a:cubicBezTo>
                <a:cubicBezTo>
                  <a:pt x="3475534" y="50662"/>
                  <a:pt x="3634026" y="61256"/>
                  <a:pt x="3792518" y="71850"/>
                </a:cubicBezTo>
                <a:lnTo>
                  <a:pt x="3965698" y="83134"/>
                </a:lnTo>
                <a:lnTo>
                  <a:pt x="3942609" y="100241"/>
                </a:lnTo>
                <a:lnTo>
                  <a:pt x="3875166" y="98520"/>
                </a:lnTo>
                <a:lnTo>
                  <a:pt x="3862864" y="97490"/>
                </a:lnTo>
                <a:cubicBezTo>
                  <a:pt x="3787695" y="92808"/>
                  <a:pt x="3713094" y="89881"/>
                  <a:pt x="3643140" y="89324"/>
                </a:cubicBezTo>
                <a:cubicBezTo>
                  <a:pt x="3484647" y="78731"/>
                  <a:pt x="3312128" y="72691"/>
                  <a:pt x="3139609" y="66652"/>
                </a:cubicBezTo>
                <a:cubicBezTo>
                  <a:pt x="2794572" y="54573"/>
                  <a:pt x="2463560" y="37939"/>
                  <a:pt x="2118523" y="25860"/>
                </a:cubicBezTo>
                <a:cubicBezTo>
                  <a:pt x="1792069" y="23261"/>
                  <a:pt x="1465615" y="20662"/>
                  <a:pt x="1139160" y="18063"/>
                </a:cubicBezTo>
                <a:cubicBezTo>
                  <a:pt x="985225" y="21504"/>
                  <a:pt x="831289" y="24944"/>
                  <a:pt x="681911" y="42419"/>
                </a:cubicBezTo>
                <a:cubicBezTo>
                  <a:pt x="607222" y="51156"/>
                  <a:pt x="532532" y="59894"/>
                  <a:pt x="443817" y="73186"/>
                </a:cubicBezTo>
                <a:cubicBezTo>
                  <a:pt x="406472" y="77554"/>
                  <a:pt x="370267" y="85432"/>
                  <a:pt x="335201" y="96817"/>
                </a:cubicBezTo>
                <a:lnTo>
                  <a:pt x="330354" y="98945"/>
                </a:lnTo>
                <a:lnTo>
                  <a:pt x="284969" y="109249"/>
                </a:lnTo>
                <a:cubicBezTo>
                  <a:pt x="242889" y="122912"/>
                  <a:pt x="186783" y="141129"/>
                  <a:pt x="153818" y="182861"/>
                </a:cubicBezTo>
                <a:lnTo>
                  <a:pt x="147516" y="201071"/>
                </a:lnTo>
                <a:lnTo>
                  <a:pt x="99065" y="252999"/>
                </a:lnTo>
                <a:cubicBezTo>
                  <a:pt x="81683" y="277065"/>
                  <a:pt x="67052" y="303633"/>
                  <a:pt x="55538" y="332339"/>
                </a:cubicBezTo>
                <a:lnTo>
                  <a:pt x="47874" y="360796"/>
                </a:lnTo>
                <a:lnTo>
                  <a:pt x="40539" y="359268"/>
                </a:lnTo>
                <a:lnTo>
                  <a:pt x="45614" y="369186"/>
                </a:lnTo>
                <a:lnTo>
                  <a:pt x="30714" y="424514"/>
                </a:lnTo>
                <a:lnTo>
                  <a:pt x="30143" y="428610"/>
                </a:lnTo>
                <a:lnTo>
                  <a:pt x="25846" y="441609"/>
                </a:lnTo>
                <a:lnTo>
                  <a:pt x="21420" y="491168"/>
                </a:lnTo>
                <a:lnTo>
                  <a:pt x="16375" y="527344"/>
                </a:lnTo>
                <a:cubicBezTo>
                  <a:pt x="14799" y="562035"/>
                  <a:pt x="15989" y="597040"/>
                  <a:pt x="18637" y="632056"/>
                </a:cubicBezTo>
                <a:lnTo>
                  <a:pt x="19039" y="635697"/>
                </a:lnTo>
                <a:lnTo>
                  <a:pt x="19110" y="723047"/>
                </a:lnTo>
                <a:cubicBezTo>
                  <a:pt x="23489" y="760410"/>
                  <a:pt x="24361" y="798912"/>
                  <a:pt x="23480" y="837983"/>
                </a:cubicBezTo>
                <a:lnTo>
                  <a:pt x="22227" y="862102"/>
                </a:lnTo>
                <a:lnTo>
                  <a:pt x="13841" y="802328"/>
                </a:lnTo>
                <a:cubicBezTo>
                  <a:pt x="5083" y="727602"/>
                  <a:pt x="-3675" y="652875"/>
                  <a:pt x="1593" y="573595"/>
                </a:cubicBezTo>
                <a:cubicBezTo>
                  <a:pt x="-2252" y="466246"/>
                  <a:pt x="21955" y="349788"/>
                  <a:pt x="83330" y="252290"/>
                </a:cubicBezTo>
                <a:cubicBezTo>
                  <a:pt x="158731" y="150238"/>
                  <a:pt x="261829" y="85735"/>
                  <a:pt x="378597" y="63334"/>
                </a:cubicBezTo>
                <a:cubicBezTo>
                  <a:pt x="686824" y="9796"/>
                  <a:pt x="994694" y="2915"/>
                  <a:pt x="1288539" y="588"/>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noAutofit/>
          </a:bodyPr>
          <a:lstStyle/>
          <a:p>
            <a:endParaRPr lang="zh-CN" altLang="en-US">
              <a:solidFill>
                <a:schemeClr val="tx1"/>
              </a:solidFill>
            </a:endParaRPr>
          </a:p>
        </p:txBody>
      </p:sp>
    </p:spTree>
    <p:extLst>
      <p:ext uri="{BB962C8B-B14F-4D97-AF65-F5344CB8AC3E}">
        <p14:creationId xmlns:p14="http://schemas.microsoft.com/office/powerpoint/2010/main" val="3483435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700"/>
                                        <p:tgtEl>
                                          <p:spTgt spid="15"/>
                                        </p:tgtEl>
                                      </p:cBhvr>
                                    </p:animEffect>
                                    <p:anim calcmode="lin" valueType="num">
                                      <p:cBhvr>
                                        <p:cTn id="13" dur="700" fill="hold"/>
                                        <p:tgtEl>
                                          <p:spTgt spid="15"/>
                                        </p:tgtEl>
                                        <p:attrNameLst>
                                          <p:attrName>ppt_x</p:attrName>
                                        </p:attrNameLst>
                                      </p:cBhvr>
                                      <p:tavLst>
                                        <p:tav tm="0">
                                          <p:val>
                                            <p:strVal val="#ppt_x"/>
                                          </p:val>
                                        </p:tav>
                                        <p:tav tm="100000">
                                          <p:val>
                                            <p:strVal val="#ppt_x"/>
                                          </p:val>
                                        </p:tav>
                                      </p:tavLst>
                                    </p:anim>
                                    <p:anim calcmode="lin" valueType="num">
                                      <p:cBhvr>
                                        <p:cTn id="14" dur="7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850"/>
                            </p:stCondLst>
                            <p:childTnLst>
                              <p:par>
                                <p:cTn id="16" presetID="55"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750" fill="hold"/>
                                        <p:tgtEl>
                                          <p:spTgt spid="5"/>
                                        </p:tgtEl>
                                        <p:attrNameLst>
                                          <p:attrName>ppt_w</p:attrName>
                                        </p:attrNameLst>
                                      </p:cBhvr>
                                      <p:tavLst>
                                        <p:tav tm="0">
                                          <p:val>
                                            <p:strVal val="#ppt_w*0.70"/>
                                          </p:val>
                                        </p:tav>
                                        <p:tav tm="100000">
                                          <p:val>
                                            <p:strVal val="#ppt_w"/>
                                          </p:val>
                                        </p:tav>
                                      </p:tavLst>
                                    </p:anim>
                                    <p:anim calcmode="lin" valueType="num">
                                      <p:cBhvr>
                                        <p:cTn id="19" dur="750" fill="hold"/>
                                        <p:tgtEl>
                                          <p:spTgt spid="5"/>
                                        </p:tgtEl>
                                        <p:attrNameLst>
                                          <p:attrName>ppt_h</p:attrName>
                                        </p:attrNameLst>
                                      </p:cBhvr>
                                      <p:tavLst>
                                        <p:tav tm="0">
                                          <p:val>
                                            <p:strVal val="#ppt_h"/>
                                          </p:val>
                                        </p:tav>
                                        <p:tav tm="100000">
                                          <p:val>
                                            <p:strVal val="#ppt_h"/>
                                          </p:val>
                                        </p:tav>
                                      </p:tavLst>
                                    </p:anim>
                                    <p:animEffect transition="in" filter="fade">
                                      <p:cBhvr>
                                        <p:cTn id="20" dur="750"/>
                                        <p:tgtEl>
                                          <p:spTgt spid="5"/>
                                        </p:tgtEl>
                                      </p:cBhvr>
                                    </p:animEffect>
                                  </p:childTnLst>
                                </p:cTn>
                              </p:par>
                            </p:childTnLst>
                          </p:cTn>
                        </p:par>
                        <p:par>
                          <p:cTn id="21" fill="hold">
                            <p:stCondLst>
                              <p:cond delay="1825"/>
                            </p:stCondLst>
                            <p:childTnLst>
                              <p:par>
                                <p:cTn id="22" presetID="38" presetClass="entr" presetSubtype="0" accel="50000" fill="hold" grpId="0" nodeType="afterEffect">
                                  <p:stCondLst>
                                    <p:cond delay="0"/>
                                  </p:stCondLst>
                                  <p:iterate type="lt">
                                    <p:tmPct val="50000"/>
                                  </p:iterate>
                                  <p:childTnLst>
                                    <p:set>
                                      <p:cBhvr>
                                        <p:cTn id="23" dur="1" fill="hold">
                                          <p:stCondLst>
                                            <p:cond delay="0"/>
                                          </p:stCondLst>
                                        </p:cTn>
                                        <p:tgtEl>
                                          <p:spTgt spid="4"/>
                                        </p:tgtEl>
                                        <p:attrNameLst>
                                          <p:attrName>style.visibility</p:attrName>
                                        </p:attrNameLst>
                                      </p:cBhvr>
                                      <p:to>
                                        <p:strVal val="visible"/>
                                      </p:to>
                                    </p:set>
                                    <p:set>
                                      <p:cBhvr>
                                        <p:cTn id="24" dur="227" fill="hold">
                                          <p:stCondLst>
                                            <p:cond delay="0"/>
                                          </p:stCondLst>
                                        </p:cTn>
                                        <p:tgtEl>
                                          <p:spTgt spid="4"/>
                                        </p:tgtEl>
                                        <p:attrNameLst>
                                          <p:attrName>style.rotation</p:attrName>
                                        </p:attrNameLst>
                                      </p:cBhvr>
                                      <p:to>
                                        <p:strVal val="-45.0"/>
                                      </p:to>
                                    </p:set>
                                    <p:anim calcmode="lin" valueType="num">
                                      <p:cBhvr>
                                        <p:cTn id="25" dur="227" fill="hold">
                                          <p:stCondLst>
                                            <p:cond delay="227"/>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26" dur="227"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27" dur="78" decel="50000" autoRev="1" fill="hold">
                                          <p:stCondLst>
                                            <p:cond delay="227"/>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28" dur="68" fill="hold">
                                          <p:stCondLst>
                                            <p:cond delay="432"/>
                                          </p:stCondLst>
                                        </p:cTn>
                                        <p:tgtEl>
                                          <p:spTgt spid="4"/>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5" grpId="0" animBg="1"/>
    </p:bld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11.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12.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42B99C"/>
    </a:accent1>
    <a:accent2>
      <a:srgbClr val="DD7F0B"/>
    </a:accent2>
    <a:accent3>
      <a:srgbClr val="ABD81D"/>
    </a:accent3>
    <a:accent4>
      <a:srgbClr val="55B5C4"/>
    </a:accent4>
    <a:accent5>
      <a:srgbClr val="E15353"/>
    </a:accent5>
    <a:accent6>
      <a:srgbClr val="AC6589"/>
    </a:accent6>
    <a:hlink>
      <a:srgbClr val="2A3B4C"/>
    </a:hlink>
    <a:folHlink>
      <a:srgbClr val="676767"/>
    </a:folHlink>
  </a:clrScheme>
</a:themeOverride>
</file>

<file path=docProps/app.xml><?xml version="1.0" encoding="utf-8"?>
<Properties xmlns="http://schemas.openxmlformats.org/officeDocument/2006/extended-properties" xmlns:vt="http://schemas.openxmlformats.org/officeDocument/2006/docPropsVTypes">
  <TotalTime>4303</TotalTime>
  <Words>1396</Words>
  <Application>Microsoft Office PowerPoint</Application>
  <PresentationFormat>寬螢幕</PresentationFormat>
  <Paragraphs>125</Paragraphs>
  <Slides>18</Slides>
  <Notes>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18</vt:i4>
      </vt:variant>
    </vt:vector>
  </HeadingPairs>
  <TitlesOfParts>
    <vt:vector size="27" baseType="lpstr">
      <vt:lpstr>微软雅黑</vt:lpstr>
      <vt:lpstr>Roboto</vt:lpstr>
      <vt:lpstr>方正喵呜体</vt:lpstr>
      <vt:lpstr>標楷體</vt:lpstr>
      <vt:lpstr>Arial</vt:lpstr>
      <vt:lpstr>Calibri</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keywords/>
  <dc:description>http://www.ypppt.com/</dc:description>
  <cp:lastModifiedBy>B10756016</cp:lastModifiedBy>
  <cp:revision>33</cp:revision>
  <dcterms:created xsi:type="dcterms:W3CDTF">2016-08-24T12:40:46Z</dcterms:created>
  <dcterms:modified xsi:type="dcterms:W3CDTF">2020-12-15T08:27:27Z</dcterms:modified>
</cp:coreProperties>
</file>