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9"/>
  </p:notesMasterIdLst>
  <p:sldIdLst>
    <p:sldId id="256" r:id="rId2"/>
    <p:sldId id="258" r:id="rId3"/>
    <p:sldId id="262" r:id="rId4"/>
    <p:sldId id="259" r:id="rId5"/>
    <p:sldId id="260" r:id="rId6"/>
    <p:sldId id="267" r:id="rId7"/>
    <p:sldId id="261" r:id="rId8"/>
    <p:sldId id="301" r:id="rId9"/>
    <p:sldId id="297" r:id="rId10"/>
    <p:sldId id="302" r:id="rId11"/>
    <p:sldId id="306" r:id="rId12"/>
    <p:sldId id="265" r:id="rId13"/>
    <p:sldId id="305" r:id="rId14"/>
    <p:sldId id="312" r:id="rId15"/>
    <p:sldId id="313" r:id="rId16"/>
    <p:sldId id="303" r:id="rId17"/>
    <p:sldId id="304" r:id="rId18"/>
    <p:sldId id="268" r:id="rId19"/>
    <p:sldId id="311" r:id="rId20"/>
    <p:sldId id="266" r:id="rId21"/>
    <p:sldId id="310" r:id="rId22"/>
    <p:sldId id="307" r:id="rId23"/>
    <p:sldId id="298" r:id="rId24"/>
    <p:sldId id="299" r:id="rId25"/>
    <p:sldId id="264" r:id="rId26"/>
    <p:sldId id="300" r:id="rId27"/>
    <p:sldId id="315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華康海報體W9(P)" panose="040B0900000000000000" pitchFamily="82" charset="-120"/>
      <p:regular r:id="rId34"/>
    </p:embeddedFont>
    <p:embeddedFont>
      <p:font typeface="華康娃娃體(P)" panose="040B0500000000000000" pitchFamily="82" charset="-122"/>
      <p:regular r:id="rId35"/>
    </p:embeddedFont>
    <p:embeddedFont>
      <p:font typeface="Comfortaa Regular" panose="020B0604020202020204" charset="0"/>
      <p:regular r:id="rId36"/>
      <p:bold r:id="rId37"/>
    </p:embeddedFont>
    <p:embeddedFont>
      <p:font typeface="Permanent Marker" panose="020B0604020202020204" charset="0"/>
      <p:regular r:id="rId38"/>
    </p:embeddedFont>
    <p:embeddedFont>
      <p:font typeface="華康鋼筆體W2(P)" panose="03000200000000000000" pitchFamily="66" charset="-120"/>
      <p:regular r:id="rId39"/>
    </p:embeddedFont>
    <p:embeddedFont>
      <p:font typeface="Comfortaa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317E1E-1E9F-4DA6-BB2F-7D115809477E}">
  <a:tblStyle styleId="{4C317E1E-1E9F-4DA6-BB2F-7D11580947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39" autoAdjust="0"/>
    <p:restoredTop sz="94660"/>
  </p:normalViewPr>
  <p:slideViewPr>
    <p:cSldViewPr snapToGrid="0">
      <p:cViewPr>
        <p:scale>
          <a:sx n="73" d="100"/>
          <a:sy n="73" d="100"/>
        </p:scale>
        <p:origin x="3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11134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629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6039a3cf85_1_14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6039a3cf85_1_14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286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6039a3cf85_1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6039a3cf85_1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139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6039a3cf85_1_14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6039a3cf85_1_14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718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6039a3cf85_1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6039a3cf85_1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466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6039a3cf85_1_14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6039a3cf85_1_14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948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6039a3cf85_1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6039a3cf85_1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301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960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6039a3cf85_1_14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6039a3cf85_1_14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96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6039a3cf85_1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6039a3cf85_1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219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22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853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033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585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250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6039a3cf85_1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6039a3cf85_1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669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675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44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018115d82_1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018115d82_1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8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61f1f213bd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61f1f213bd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6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846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311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61f1f213bd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61f1f213bd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82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">
  <p:cSld name="BLANK_2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13" name="Google Shape;213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5" name="Google Shape;225;p14"/>
          <p:cNvSpPr txBox="1">
            <a:spLocks noGrp="1"/>
          </p:cNvSpPr>
          <p:nvPr>
            <p:ph type="subTitle" idx="1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subTitle" idx="2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ctrTitle" idx="3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2_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IG_NUMBER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ubTitle" idx="1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_NUMBER_1_1_2_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LANK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0"/>
          <p:cNvSpPr txBox="1">
            <a:spLocks noGrp="1"/>
          </p:cNvSpPr>
          <p:nvPr>
            <p:ph type="subTitle" idx="1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subTitle" idx="2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subTitle" idx="3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ctrTitle" idx="4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ctrTitle" idx="5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ctrTitle" idx="6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BLANK_2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2" name="Google Shape;172;p11"/>
          <p:cNvSpPr txBox="1">
            <a:spLocks noGrp="1"/>
          </p:cNvSpPr>
          <p:nvPr>
            <p:ph type="title" hasCustomPrompt="1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>
            <a:spLocks noGrp="1"/>
          </p:cNvSpPr>
          <p:nvPr>
            <p:ph type="title" idx="2" hasCustomPrompt="1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 idx="3" hasCustomPrompt="1"/>
          </p:nvPr>
        </p:nvSpPr>
        <p:spPr>
          <a:xfrm>
            <a:off x="2501250" y="35203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1_2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77" name="Google Shape;177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12"/>
          <p:cNvSpPr txBox="1">
            <a:spLocks noGrp="1"/>
          </p:cNvSpPr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60" r:id="rId10"/>
    <p:sldLayoutId id="2147483661" r:id="rId11"/>
    <p:sldLayoutId id="2147483665" r:id="rId12"/>
    <p:sldLayoutId id="214748366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onjourjerry.com/2018/08/04/french-cultur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bonjourjerry.com/category/&#24052;&#40654;&#22823;&#19976;&#22827;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0IlHjHnS1UM" TargetMode="External"/><Relationship Id="rId5" Type="http://schemas.openxmlformats.org/officeDocument/2006/relationships/hyperlink" Target="https://www.youtube.com/watch?v=im3wnzRVflo&amp;t=10s" TargetMode="External"/><Relationship Id="rId4" Type="http://schemas.openxmlformats.org/officeDocument/2006/relationships/hyperlink" Target="https://www.youtube.com/watch?v=Qp4cz3bdTPc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dirty="0" smtClean="0"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讀書會分享</a:t>
            </a:r>
            <a:r>
              <a:rPr lang="en-US" altLang="zh-TW" sz="4400" dirty="0" smtClean="0"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/>
            </a:r>
            <a:br>
              <a:rPr lang="en-US" altLang="zh-TW" sz="4400" dirty="0" smtClean="0">
                <a:latin typeface="華康海報體W9(P)" panose="040B0900000000000000" pitchFamily="82" charset="-120"/>
                <a:ea typeface="華康海報體W9(P)" panose="040B0900000000000000" pitchFamily="82" charset="-120"/>
              </a:rPr>
            </a:br>
            <a:r>
              <a:rPr lang="zh-TW" altLang="en-US" dirty="0" smtClean="0"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我是現代游牧</a:t>
            </a:r>
            <a:r>
              <a:rPr lang="zh-TW" altLang="en-US" dirty="0"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媽媽</a:t>
            </a:r>
            <a:endParaRPr sz="4000" dirty="0">
              <a:latin typeface="華康海報體W9(P)" panose="040B0900000000000000" pitchFamily="82" charset="-120"/>
              <a:ea typeface="華康海報體W9(P)" panose="040B0900000000000000" pitchFamily="82" charset="-120"/>
            </a:endParaRPr>
          </a:p>
        </p:txBody>
      </p:sp>
      <p:sp>
        <p:nvSpPr>
          <p:cNvPr id="329" name="Google Shape;329;p23"/>
          <p:cNvSpPr txBox="1">
            <a:spLocks noGrp="1"/>
          </p:cNvSpPr>
          <p:nvPr>
            <p:ph type="subTitle" idx="1"/>
          </p:nvPr>
        </p:nvSpPr>
        <p:spPr>
          <a:xfrm>
            <a:off x="311700" y="280955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Comfortaa Regular"/>
                <a:sym typeface="Comfortaa Regular"/>
              </a:rPr>
              <a:t>組員</a:t>
            </a:r>
            <a:r>
              <a:rPr lang="zh-TW" altLang="en-US" sz="14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Comfortaa Regular"/>
                <a:sym typeface="Comfortaa Regular"/>
              </a:rPr>
              <a:t>：</a:t>
            </a:r>
            <a:endParaRPr lang="en-US" altLang="zh-TW" sz="1400" dirty="0" smtClean="0">
              <a:latin typeface="華康娃娃體(P)" panose="040B0500000000000000" pitchFamily="82" charset="-122"/>
              <a:ea typeface="華康娃娃體(P)" panose="040B0500000000000000" pitchFamily="82" charset="-122"/>
              <a:cs typeface="Comfortaa Regular"/>
              <a:sym typeface="Comfortaa Regular"/>
            </a:endParaRPr>
          </a:p>
          <a:p>
            <a:pPr marL="0" indent="0"/>
            <a:r>
              <a:rPr lang="en-US" altLang="zh-TW" sz="14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Comfortaa Regular"/>
                <a:sym typeface="Comfortaa Regular"/>
              </a:rPr>
              <a:t>B10613006 </a:t>
            </a:r>
            <a:r>
              <a:rPr lang="zh-TW" altLang="en-US" sz="14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Comfortaa Regular"/>
                <a:sym typeface="Comfortaa Regular"/>
              </a:rPr>
              <a:t>陳重豪</a:t>
            </a:r>
            <a:endParaRPr lang="en-US" altLang="zh-TW" sz="1400" dirty="0" smtClean="0">
              <a:latin typeface="華康娃娃體(P)" panose="040B0500000000000000" pitchFamily="82" charset="-122"/>
              <a:ea typeface="華康娃娃體(P)" panose="040B0500000000000000" pitchFamily="82" charset="-122"/>
              <a:cs typeface="Comfortaa Regular"/>
              <a:sym typeface="Comfortaa Regular"/>
            </a:endParaRPr>
          </a:p>
          <a:p>
            <a:pPr marL="0" indent="0"/>
            <a:r>
              <a:rPr lang="en-US" altLang="zh-TW" sz="14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Comfortaa Regular"/>
                <a:sym typeface="Comfortaa Regular"/>
              </a:rPr>
              <a:t>B10859008</a:t>
            </a:r>
            <a:r>
              <a:rPr lang="zh-TW" altLang="en-US" sz="14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Comfortaa Regular"/>
                <a:sym typeface="Comfortaa Regular"/>
              </a:rPr>
              <a:t> 吳欣穎</a:t>
            </a:r>
            <a:endParaRPr lang="en-US" altLang="zh-TW" sz="1400" dirty="0" smtClean="0">
              <a:latin typeface="華康娃娃體(P)" panose="040B0500000000000000" pitchFamily="82" charset="-122"/>
              <a:ea typeface="華康娃娃體(P)" panose="040B0500000000000000" pitchFamily="82" charset="-122"/>
              <a:cs typeface="Comfortaa Regular"/>
              <a:sym typeface="Comfortaa Regular"/>
            </a:endParaRPr>
          </a:p>
          <a:p>
            <a:pPr marL="0" indent="0"/>
            <a:r>
              <a:rPr lang="en-US" altLang="zh-TW" sz="14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Comfortaa Regular"/>
                <a:sym typeface="Comfortaa Regular"/>
              </a:rPr>
              <a:t>B10944001</a:t>
            </a:r>
            <a:r>
              <a:rPr lang="zh-TW" altLang="en-US" sz="14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Comfortaa Regular"/>
                <a:sym typeface="Comfortaa Regular"/>
              </a:rPr>
              <a:t> 王彥捷 </a:t>
            </a:r>
            <a:endParaRPr lang="en-US" altLang="zh-TW" sz="1400" dirty="0" smtClean="0">
              <a:latin typeface="華康娃娃體(P)" panose="040B0500000000000000" pitchFamily="82" charset="-122"/>
              <a:ea typeface="華康娃娃體(P)" panose="040B0500000000000000" pitchFamily="82" charset="-122"/>
              <a:cs typeface="Comfortaa Regular"/>
              <a:sym typeface="Comfortaa Regular"/>
            </a:endParaRPr>
          </a:p>
          <a:p>
            <a:pPr marL="0" lvl="0" indent="0"/>
            <a:r>
              <a:rPr lang="en-US" sz="14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Comfortaa Regular"/>
                <a:sym typeface="Comfortaa Regular"/>
              </a:rPr>
              <a:t>B10944056</a:t>
            </a:r>
            <a:r>
              <a:rPr lang="zh-TW" altLang="en-US" sz="14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Comfortaa Regular"/>
                <a:sym typeface="Comfortaa Regular"/>
              </a:rPr>
              <a:t> 李季涵</a:t>
            </a:r>
            <a:endParaRPr lang="en-US" altLang="zh-TW" sz="1400" dirty="0" smtClean="0">
              <a:latin typeface="華康娃娃體(P)" panose="040B0500000000000000" pitchFamily="82" charset="-122"/>
              <a:ea typeface="華康娃娃體(P)" panose="040B0500000000000000" pitchFamily="82" charset="-122"/>
              <a:cs typeface="Comfortaa Regular"/>
              <a:sym typeface="Comfortaa Regular"/>
            </a:endParaRPr>
          </a:p>
        </p:txBody>
      </p:sp>
      <p:grpSp>
        <p:nvGrpSpPr>
          <p:cNvPr id="330" name="Google Shape;330;p23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31" name="Google Shape;331;p23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34" name="Google Shape;334;p23"/>
            <p:cNvSpPr/>
            <p:nvPr/>
          </p:nvSpPr>
          <p:spPr>
            <a:xfrm>
              <a:off x="5379886" y="136118"/>
              <a:ext cx="286978" cy="165098"/>
            </a:xfrm>
            <a:custGeom>
              <a:avLst/>
              <a:gdLst/>
              <a:ahLst/>
              <a:cxnLst/>
              <a:rect l="l" t="t" r="r" b="b"/>
              <a:pathLst>
                <a:path w="8672" h="4989" extrusionOk="0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350141" y="100301"/>
              <a:ext cx="420904" cy="498241"/>
            </a:xfrm>
            <a:custGeom>
              <a:avLst/>
              <a:gdLst/>
              <a:ahLst/>
              <a:cxnLst/>
              <a:rect l="l" t="t" r="r" b="b"/>
              <a:pathLst>
                <a:path w="12719" h="15056" extrusionOk="0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7" name="Google Shape;337;p23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3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42" name="Google Shape;342;p23"/>
            <p:cNvSpPr/>
            <p:nvPr/>
          </p:nvSpPr>
          <p:spPr>
            <a:xfrm>
              <a:off x="8084663" y="3138245"/>
              <a:ext cx="1026629" cy="1056842"/>
            </a:xfrm>
            <a:custGeom>
              <a:avLst/>
              <a:gdLst/>
              <a:ahLst/>
              <a:cxnLst/>
              <a:rect l="l" t="t" r="r" b="b"/>
              <a:pathLst>
                <a:path w="31023" h="31936" extrusionOk="0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8533166" y="3299372"/>
              <a:ext cx="302929" cy="174232"/>
            </a:xfrm>
            <a:custGeom>
              <a:avLst/>
              <a:gdLst/>
              <a:ahLst/>
              <a:cxnLst/>
              <a:rect l="l" t="t" r="r" b="b"/>
              <a:pathLst>
                <a:path w="9154" h="5265" extrusionOk="0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8481443" y="3415692"/>
              <a:ext cx="443539" cy="302796"/>
            </a:xfrm>
            <a:custGeom>
              <a:avLst/>
              <a:gdLst/>
              <a:ahLst/>
              <a:cxnLst/>
              <a:rect l="l" t="t" r="r" b="b"/>
              <a:pathLst>
                <a:path w="13403" h="9150" extrusionOk="0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8416515" y="3524964"/>
              <a:ext cx="456577" cy="285423"/>
            </a:xfrm>
            <a:custGeom>
              <a:avLst/>
              <a:gdLst/>
              <a:ahLst/>
              <a:cxnLst/>
              <a:rect l="l" t="t" r="r" b="b"/>
              <a:pathLst>
                <a:path w="13797" h="8625" extrusionOk="0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8364659" y="3646678"/>
              <a:ext cx="443539" cy="268612"/>
            </a:xfrm>
            <a:custGeom>
              <a:avLst/>
              <a:gdLst/>
              <a:ahLst/>
              <a:cxnLst/>
              <a:rect l="l" t="t" r="r" b="b"/>
              <a:pathLst>
                <a:path w="13403" h="8117" extrusionOk="0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8307773" y="3769087"/>
              <a:ext cx="428051" cy="257559"/>
            </a:xfrm>
            <a:custGeom>
              <a:avLst/>
              <a:gdLst/>
              <a:ahLst/>
              <a:cxnLst/>
              <a:rect l="l" t="t" r="r" b="b"/>
              <a:pathLst>
                <a:path w="12935" h="7783" extrusionOk="0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23"/>
          <p:cNvGrpSpPr/>
          <p:nvPr/>
        </p:nvGrpSpPr>
        <p:grpSpPr>
          <a:xfrm>
            <a:off x="1960499" y="1511252"/>
            <a:ext cx="690310" cy="1154730"/>
            <a:chOff x="1960499" y="1511252"/>
            <a:chExt cx="690310" cy="1154730"/>
          </a:xfrm>
        </p:grpSpPr>
        <p:sp>
          <p:nvSpPr>
            <p:cNvPr id="349" name="Google Shape;349;p23"/>
            <p:cNvSpPr/>
            <p:nvPr/>
          </p:nvSpPr>
          <p:spPr>
            <a:xfrm>
              <a:off x="2276433" y="1802367"/>
              <a:ext cx="230886" cy="126347"/>
            </a:xfrm>
            <a:custGeom>
              <a:avLst/>
              <a:gdLst/>
              <a:ahLst/>
              <a:cxnLst/>
              <a:rect l="l" t="t" r="r" b="b"/>
              <a:pathLst>
                <a:path w="6977" h="3818" extrusionOk="0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1960499" y="1705670"/>
              <a:ext cx="614064" cy="960311"/>
            </a:xfrm>
            <a:custGeom>
              <a:avLst/>
              <a:gdLst/>
              <a:ahLst/>
              <a:cxnLst/>
              <a:rect l="l" t="t" r="r" b="b"/>
              <a:pathLst>
                <a:path w="18556" h="29019" extrusionOk="0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2040749" y="2214401"/>
              <a:ext cx="274932" cy="375269"/>
            </a:xfrm>
            <a:custGeom>
              <a:avLst/>
              <a:gdLst/>
              <a:ahLst/>
              <a:cxnLst/>
              <a:rect l="l" t="t" r="r" b="b"/>
              <a:pathLst>
                <a:path w="8308" h="11340" extrusionOk="0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2175965" y="2156390"/>
              <a:ext cx="75252" cy="67840"/>
            </a:xfrm>
            <a:custGeom>
              <a:avLst/>
              <a:gdLst/>
              <a:ahLst/>
              <a:cxnLst/>
              <a:rect l="l" t="t" r="r" b="b"/>
              <a:pathLst>
                <a:path w="2274" h="2050" extrusionOk="0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2269285" y="2051322"/>
              <a:ext cx="103977" cy="101064"/>
            </a:xfrm>
            <a:custGeom>
              <a:avLst/>
              <a:gdLst/>
              <a:ahLst/>
              <a:cxnLst/>
              <a:rect l="l" t="t" r="r" b="b"/>
              <a:pathLst>
                <a:path w="3142" h="3054" extrusionOk="0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2330209" y="1578331"/>
              <a:ext cx="118570" cy="102487"/>
            </a:xfrm>
            <a:custGeom>
              <a:avLst/>
              <a:gdLst/>
              <a:ahLst/>
              <a:cxnLst/>
              <a:rect l="l" t="t" r="r" b="b"/>
              <a:pathLst>
                <a:path w="3583" h="3097" extrusionOk="0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2512912" y="1511252"/>
              <a:ext cx="137896" cy="132072"/>
            </a:xfrm>
            <a:custGeom>
              <a:avLst/>
              <a:gdLst/>
              <a:ahLst/>
              <a:cxnLst/>
              <a:rect l="l" t="t" r="r" b="b"/>
              <a:pathLst>
                <a:path w="4167" h="3991" extrusionOk="0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3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7" name="Google Shape;357;p23"/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2857571" y="1302505"/>
            <a:ext cx="152954" cy="60030"/>
            <a:chOff x="2857571" y="1302505"/>
            <a:chExt cx="152954" cy="60030"/>
          </a:xfrm>
        </p:grpSpPr>
        <p:sp>
          <p:nvSpPr>
            <p:cNvPr id="360" name="Google Shape;360;p23"/>
            <p:cNvSpPr/>
            <p:nvPr/>
          </p:nvSpPr>
          <p:spPr>
            <a:xfrm>
              <a:off x="2857571" y="1331063"/>
              <a:ext cx="152954" cy="31471"/>
            </a:xfrm>
            <a:custGeom>
              <a:avLst/>
              <a:gdLst/>
              <a:ahLst/>
              <a:cxnLst/>
              <a:rect l="l" t="t" r="r" b="b"/>
              <a:pathLst>
                <a:path w="4622" h="951" extrusionOk="0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2896289" y="1302505"/>
              <a:ext cx="106061" cy="10590"/>
            </a:xfrm>
            <a:custGeom>
              <a:avLst/>
              <a:gdLst/>
              <a:ahLst/>
              <a:cxnLst/>
              <a:rect l="l" t="t" r="r" b="b"/>
              <a:pathLst>
                <a:path w="3205" h="320" extrusionOk="0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23"/>
          <p:cNvGrpSpPr/>
          <p:nvPr/>
        </p:nvGrpSpPr>
        <p:grpSpPr>
          <a:xfrm>
            <a:off x="3168309" y="474596"/>
            <a:ext cx="1088181" cy="608604"/>
            <a:chOff x="3168309" y="474596"/>
            <a:chExt cx="1088181" cy="608604"/>
          </a:xfrm>
        </p:grpSpPr>
        <p:grpSp>
          <p:nvGrpSpPr>
            <p:cNvPr id="363" name="Google Shape;363;p23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64" name="Google Shape;364;p23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avLst/>
                <a:gdLst/>
                <a:ahLst/>
                <a:cxnLst/>
                <a:rect l="l" t="t" r="r" b="b"/>
                <a:pathLst>
                  <a:path w="32230" h="16148" extrusionOk="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17087" extrusionOk="0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23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7" name="Google Shape;367;p23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745" extrusionOk="0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2848" extrusionOk="0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9" name="Google Shape;369;p23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70" name="Google Shape;370;p23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71" name="Google Shape;371;p23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23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74" name="Google Shape;374;p23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3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7" name="Google Shape;377;p23"/>
            <p:cNvSpPr/>
            <p:nvPr/>
          </p:nvSpPr>
          <p:spPr>
            <a:xfrm>
              <a:off x="7100592" y="-366483"/>
              <a:ext cx="638917" cy="1022558"/>
            </a:xfrm>
            <a:custGeom>
              <a:avLst/>
              <a:gdLst/>
              <a:ahLst/>
              <a:cxnLst/>
              <a:rect l="l" t="t" r="r" b="b"/>
              <a:pathLst>
                <a:path w="19307" h="30900" extrusionOk="0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7316454" y="-154591"/>
              <a:ext cx="302929" cy="469417"/>
            </a:xfrm>
            <a:custGeom>
              <a:avLst/>
              <a:gdLst/>
              <a:ahLst/>
              <a:cxnLst/>
              <a:rect l="l" t="t" r="r" b="b"/>
              <a:pathLst>
                <a:path w="9154" h="14185" extrusionOk="0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7166347" y="-209426"/>
              <a:ext cx="119332" cy="80183"/>
            </a:xfrm>
            <a:custGeom>
              <a:avLst/>
              <a:gdLst/>
              <a:ahLst/>
              <a:cxnLst/>
              <a:rect l="l" t="t" r="r" b="b"/>
              <a:pathLst>
                <a:path w="3606" h="2423" extrusionOk="0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7173991" y="-234708"/>
              <a:ext cx="72870" cy="53643"/>
            </a:xfrm>
            <a:custGeom>
              <a:avLst/>
              <a:gdLst/>
              <a:ahLst/>
              <a:cxnLst/>
              <a:rect l="l" t="t" r="r" b="b"/>
              <a:pathLst>
                <a:path w="2202" h="1621" extrusionOk="0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23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82" name="Google Shape;382;p23"/>
            <p:cNvSpPr/>
            <p:nvPr/>
          </p:nvSpPr>
          <p:spPr>
            <a:xfrm>
              <a:off x="5910718" y="-129342"/>
              <a:ext cx="37097" cy="58342"/>
            </a:xfrm>
            <a:custGeom>
              <a:avLst/>
              <a:gdLst/>
              <a:ahLst/>
              <a:cxnLst/>
              <a:rect l="l" t="t" r="r" b="b"/>
              <a:pathLst>
                <a:path w="1121" h="1763" extrusionOk="0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5974255" y="-131360"/>
              <a:ext cx="42292" cy="85015"/>
            </a:xfrm>
            <a:custGeom>
              <a:avLst/>
              <a:gdLst/>
              <a:ahLst/>
              <a:cxnLst/>
              <a:rect l="l" t="t" r="r" b="b"/>
              <a:pathLst>
                <a:path w="1278" h="2569" extrusionOk="0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3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85" name="Google Shape;385;p23"/>
            <p:cNvSpPr/>
            <p:nvPr/>
          </p:nvSpPr>
          <p:spPr>
            <a:xfrm>
              <a:off x="3975568" y="-294506"/>
              <a:ext cx="351343" cy="567272"/>
            </a:xfrm>
            <a:custGeom>
              <a:avLst/>
              <a:gdLst/>
              <a:ahLst/>
              <a:cxnLst/>
              <a:rect l="l" t="t" r="r" b="b"/>
              <a:pathLst>
                <a:path w="10617" h="17142" extrusionOk="0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23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7" name="Google Shape;387;p23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249" extrusionOk="0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973" extrusionOk="0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9" name="Google Shape;389;p23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90" name="Google Shape;390;p23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91" name="Google Shape;391;p23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7416" extrusionOk="0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3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4" name="Google Shape;394;p23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962" extrusionOk="0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385" extrusionOk="0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6" name="Google Shape;396;p23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7" name="Google Shape;397;p23"/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" name="Google Shape;398;p23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9" name="Google Shape;399;p23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3"/>
          <p:cNvGrpSpPr/>
          <p:nvPr/>
        </p:nvGrpSpPr>
        <p:grpSpPr>
          <a:xfrm>
            <a:off x="1739309" y="566891"/>
            <a:ext cx="853058" cy="594507"/>
            <a:chOff x="1739309" y="566891"/>
            <a:chExt cx="853058" cy="594507"/>
          </a:xfrm>
        </p:grpSpPr>
        <p:grpSp>
          <p:nvGrpSpPr>
            <p:cNvPr id="402" name="Google Shape;402;p23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403" name="Google Shape;403;p23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avLst/>
                <a:gdLst/>
                <a:ahLst/>
                <a:cxnLst/>
                <a:rect l="l" t="t" r="r" b="b"/>
                <a:pathLst>
                  <a:path w="25347" h="17965" extrusionOk="0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avLst/>
                <a:gdLst/>
                <a:ahLst/>
                <a:cxnLst/>
                <a:rect l="l" t="t" r="r" b="b"/>
                <a:pathLst>
                  <a:path w="12822" h="9133" extrusionOk="0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5" name="Google Shape;405;p23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6" name="Google Shape;406;p23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2237" extrusionOk="0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736" extrusionOk="0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23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9" name="Google Shape;409;p23"/>
            <p:cNvSpPr/>
            <p:nvPr/>
          </p:nvSpPr>
          <p:spPr>
            <a:xfrm>
              <a:off x="291413" y="-295003"/>
              <a:ext cx="420937" cy="498274"/>
            </a:xfrm>
            <a:custGeom>
              <a:avLst/>
              <a:gdLst/>
              <a:ahLst/>
              <a:cxnLst/>
              <a:rect l="l" t="t" r="r" b="b"/>
              <a:pathLst>
                <a:path w="12720" h="15057" extrusionOk="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23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11" name="Google Shape;411;p23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1054" extrusionOk="0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813" extrusionOk="0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23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14" name="Google Shape;414;p23"/>
            <p:cNvSpPr/>
            <p:nvPr/>
          </p:nvSpPr>
          <p:spPr>
            <a:xfrm>
              <a:off x="1265424" y="1280862"/>
              <a:ext cx="642723" cy="709106"/>
            </a:xfrm>
            <a:custGeom>
              <a:avLst/>
              <a:gdLst/>
              <a:ahLst/>
              <a:cxnLst/>
              <a:rect l="l" t="t" r="r" b="b"/>
              <a:pathLst>
                <a:path w="19422" h="21428" extrusionOk="0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216414" y="1365116"/>
              <a:ext cx="83195" cy="91600"/>
            </a:xfrm>
            <a:custGeom>
              <a:avLst/>
              <a:gdLst/>
              <a:ahLst/>
              <a:cxnLst/>
              <a:rect l="l" t="t" r="r" b="b"/>
              <a:pathLst>
                <a:path w="2514" h="2768" extrusionOk="0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214230" y="1326463"/>
              <a:ext cx="63538" cy="48745"/>
            </a:xfrm>
            <a:custGeom>
              <a:avLst/>
              <a:gdLst/>
              <a:ahLst/>
              <a:cxnLst/>
              <a:rect l="l" t="t" r="r" b="b"/>
              <a:pathLst>
                <a:path w="1920" h="1473" extrusionOk="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3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18" name="Google Shape;418;p23"/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23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20" name="Google Shape;420;p23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5" name="Google Shape;425;p23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26" name="Google Shape;426;p23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7" name="Google Shape;427;p23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avLst/>
                <a:gdLst/>
                <a:ahLst/>
                <a:cxnLst/>
                <a:rect l="l" t="t" r="r" b="b"/>
                <a:pathLst>
                  <a:path w="10412" h="18285" extrusionOk="0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496" extrusionOk="0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638" extrusionOk="0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23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445" extrusionOk="0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280" extrusionOk="0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23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434" name="Google Shape;434;p23"/>
            <p:cNvSpPr/>
            <p:nvPr/>
          </p:nvSpPr>
          <p:spPr>
            <a:xfrm>
              <a:off x="2679235" y="2917121"/>
              <a:ext cx="31339" cy="113838"/>
            </a:xfrm>
            <a:custGeom>
              <a:avLst/>
              <a:gdLst/>
              <a:ahLst/>
              <a:cxnLst/>
              <a:rect l="l" t="t" r="r" b="b"/>
              <a:pathLst>
                <a:path w="947" h="3440" extrusionOk="0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647665" y="2892963"/>
              <a:ext cx="22668" cy="82698"/>
            </a:xfrm>
            <a:custGeom>
              <a:avLst/>
              <a:gdLst/>
              <a:ahLst/>
              <a:cxnLst/>
              <a:rect l="l" t="t" r="r" b="b"/>
              <a:pathLst>
                <a:path w="685" h="2499" extrusionOk="0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3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37" name="Google Shape;437;p23"/>
            <p:cNvSpPr/>
            <p:nvPr/>
          </p:nvSpPr>
          <p:spPr>
            <a:xfrm>
              <a:off x="2248437" y="2591126"/>
              <a:ext cx="85312" cy="99377"/>
            </a:xfrm>
            <a:custGeom>
              <a:avLst/>
              <a:gdLst/>
              <a:ahLst/>
              <a:cxnLst/>
              <a:rect l="l" t="t" r="r" b="b"/>
              <a:pathLst>
                <a:path w="2578" h="3003" extrusionOk="0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2320380" y="2614622"/>
              <a:ext cx="62810" cy="58673"/>
            </a:xfrm>
            <a:custGeom>
              <a:avLst/>
              <a:gdLst/>
              <a:ahLst/>
              <a:cxnLst/>
              <a:rect l="l" t="t" r="r" b="b"/>
              <a:pathLst>
                <a:path w="1898" h="1773" extrusionOk="0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40" name="Google Shape;440;p23"/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45" name="Google Shape;445;p23"/>
            <p:cNvSpPr/>
            <p:nvPr/>
          </p:nvSpPr>
          <p:spPr>
            <a:xfrm>
              <a:off x="1344284" y="3702273"/>
              <a:ext cx="388340" cy="424411"/>
            </a:xfrm>
            <a:custGeom>
              <a:avLst/>
              <a:gdLst/>
              <a:ahLst/>
              <a:cxnLst/>
              <a:rect l="l" t="t" r="r" b="b"/>
              <a:pathLst>
                <a:path w="11735" h="12825" extrusionOk="0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494921" y="4110304"/>
              <a:ext cx="98450" cy="66549"/>
            </a:xfrm>
            <a:custGeom>
              <a:avLst/>
              <a:gdLst/>
              <a:ahLst/>
              <a:cxnLst/>
              <a:rect l="l" t="t" r="r" b="b"/>
              <a:pathLst>
                <a:path w="2975" h="2011" extrusionOk="0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556539" y="4135587"/>
              <a:ext cx="72936" cy="64199"/>
            </a:xfrm>
            <a:custGeom>
              <a:avLst/>
              <a:gdLst/>
              <a:ahLst/>
              <a:cxnLst/>
              <a:rect l="l" t="t" r="r" b="b"/>
              <a:pathLst>
                <a:path w="2204" h="1940" extrusionOk="0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3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9" name="Google Shape;449;p23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50" name="Google Shape;450;p23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avLst/>
                <a:gdLst/>
                <a:ahLst/>
                <a:cxnLst/>
                <a:rect l="l" t="t" r="r" b="b"/>
                <a:pathLst>
                  <a:path w="45547" h="40732" extrusionOk="0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6472" extrusionOk="0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6745" extrusionOk="0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6829" extrusionOk="0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6870" extrusionOk="0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avLst/>
                <a:gdLst/>
                <a:ahLst/>
                <a:cxnLst/>
                <a:rect l="l" t="t" r="r" b="b"/>
                <a:pathLst>
                  <a:path w="9938" h="6241" extrusionOk="0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6366" extrusionOk="0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7140" extrusionOk="0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7346" extrusionOk="0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7395" extrusionOk="0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7608" extrusionOk="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1" name="Google Shape;461;p23"/>
            <p:cNvSpPr/>
            <p:nvPr/>
          </p:nvSpPr>
          <p:spPr>
            <a:xfrm>
              <a:off x="1364603" y="5136171"/>
              <a:ext cx="119166" cy="46296"/>
            </a:xfrm>
            <a:custGeom>
              <a:avLst/>
              <a:gdLst/>
              <a:ahLst/>
              <a:cxnLst/>
              <a:rect l="l" t="t" r="r" b="b"/>
              <a:pathLst>
                <a:path w="3601" h="1399" extrusionOk="0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437505" y="5176610"/>
              <a:ext cx="117842" cy="27599"/>
            </a:xfrm>
            <a:custGeom>
              <a:avLst/>
              <a:gdLst/>
              <a:ahLst/>
              <a:cxnLst/>
              <a:rect l="l" t="t" r="r" b="b"/>
              <a:pathLst>
                <a:path w="3561" h="834" extrusionOk="0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3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64" name="Google Shape;464;p23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5" name="Google Shape;465;p23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6564" extrusionOk="0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avLst/>
                <a:gdLst/>
                <a:ahLst/>
                <a:cxnLst/>
                <a:rect l="l" t="t" r="r" b="b"/>
                <a:pathLst>
                  <a:path w="31354" h="25160" extrusionOk="0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7549" extrusionOk="0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avLst/>
                <a:gdLst/>
                <a:ahLst/>
                <a:cxnLst/>
                <a:rect l="l" t="t" r="r" b="b"/>
                <a:pathLst>
                  <a:path w="13937" h="4825" extrusionOk="0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3335" extrusionOk="0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13167" h="4808" extrusionOk="0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3618" extrusionOk="0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23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73" name="Google Shape;473;p23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768" extrusionOk="0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812" extrusionOk="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5" name="Google Shape;475;p23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6" name="Google Shape;476;p23"/>
            <p:cNvSpPr/>
            <p:nvPr/>
          </p:nvSpPr>
          <p:spPr>
            <a:xfrm>
              <a:off x="2661531" y="4759645"/>
              <a:ext cx="526601" cy="606916"/>
            </a:xfrm>
            <a:custGeom>
              <a:avLst/>
              <a:gdLst/>
              <a:ahLst/>
              <a:cxnLst/>
              <a:rect l="l" t="t" r="r" b="b"/>
              <a:pathLst>
                <a:path w="15913" h="18340" extrusionOk="0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41173" y="5288794"/>
              <a:ext cx="74193" cy="84651"/>
            </a:xfrm>
            <a:custGeom>
              <a:avLst/>
              <a:gdLst/>
              <a:ahLst/>
              <a:cxnLst/>
              <a:rect l="l" t="t" r="r" b="b"/>
              <a:pathLst>
                <a:path w="2242" h="2558" extrusionOk="0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220761" y="5295379"/>
              <a:ext cx="77106" cy="76973"/>
            </a:xfrm>
            <a:custGeom>
              <a:avLst/>
              <a:gdLst/>
              <a:ahLst/>
              <a:cxnLst/>
              <a:rect l="l" t="t" r="r" b="b"/>
              <a:pathLst>
                <a:path w="2330" h="2326" extrusionOk="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80" name="Google Shape;480;p23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avLst/>
                <a:gdLst/>
                <a:ahLst/>
                <a:cxnLst/>
                <a:rect l="l" t="t" r="r" b="b"/>
                <a:pathLst>
                  <a:path w="32201" h="31777" extrusionOk="0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7337" extrusionOk="0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avLst/>
                <a:gdLst/>
                <a:ahLst/>
                <a:cxnLst/>
                <a:rect l="l" t="t" r="r" b="b"/>
                <a:pathLst>
                  <a:path w="12481" h="10403" extrusionOk="0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10914" extrusionOk="0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10662" extrusionOk="0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10435" extrusionOk="0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7" name="Google Shape;487;p23"/>
            <p:cNvSpPr/>
            <p:nvPr/>
          </p:nvSpPr>
          <p:spPr>
            <a:xfrm>
              <a:off x="3992710" y="4206570"/>
              <a:ext cx="70950" cy="81573"/>
            </a:xfrm>
            <a:custGeom>
              <a:avLst/>
              <a:gdLst/>
              <a:ahLst/>
              <a:cxnLst/>
              <a:rect l="l" t="t" r="r" b="b"/>
              <a:pathLst>
                <a:path w="2144" h="2465" extrusionOk="0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4071933" y="4230363"/>
              <a:ext cx="60890" cy="66946"/>
            </a:xfrm>
            <a:custGeom>
              <a:avLst/>
              <a:gdLst/>
              <a:ahLst/>
              <a:cxnLst/>
              <a:rect l="l" t="t" r="r" b="b"/>
              <a:pathLst>
                <a:path w="1840" h="2023" extrusionOk="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23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90" name="Google Shape;490;p23"/>
            <p:cNvSpPr/>
            <p:nvPr/>
          </p:nvSpPr>
          <p:spPr>
            <a:xfrm>
              <a:off x="4756021" y="3831533"/>
              <a:ext cx="118802" cy="28923"/>
            </a:xfrm>
            <a:custGeom>
              <a:avLst/>
              <a:gdLst/>
              <a:ahLst/>
              <a:cxnLst/>
              <a:rect l="l" t="t" r="r" b="b"/>
              <a:pathLst>
                <a:path w="3590" h="874" extrusionOk="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801887" y="3872303"/>
              <a:ext cx="96498" cy="28493"/>
            </a:xfrm>
            <a:custGeom>
              <a:avLst/>
              <a:gdLst/>
              <a:ahLst/>
              <a:cxnLst/>
              <a:rect l="l" t="t" r="r" b="b"/>
              <a:pathLst>
                <a:path w="2916" h="861" extrusionOk="0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93" name="Google Shape;493;p23"/>
            <p:cNvSpPr/>
            <p:nvPr/>
          </p:nvSpPr>
          <p:spPr>
            <a:xfrm>
              <a:off x="4349976" y="4903597"/>
              <a:ext cx="591495" cy="606387"/>
            </a:xfrm>
            <a:custGeom>
              <a:avLst/>
              <a:gdLst/>
              <a:ahLst/>
              <a:cxnLst/>
              <a:rect l="l" t="t" r="r" b="b"/>
              <a:pathLst>
                <a:path w="17874" h="18324" extrusionOk="0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533971" y="4859452"/>
              <a:ext cx="92626" cy="57482"/>
            </a:xfrm>
            <a:custGeom>
              <a:avLst/>
              <a:gdLst/>
              <a:ahLst/>
              <a:cxnLst/>
              <a:rect l="l" t="t" r="r" b="b"/>
              <a:pathLst>
                <a:path w="2799" h="1737" extrusionOk="0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548134" y="4801904"/>
              <a:ext cx="94777" cy="51823"/>
            </a:xfrm>
            <a:custGeom>
              <a:avLst/>
              <a:gdLst/>
              <a:ahLst/>
              <a:cxnLst/>
              <a:rect l="l" t="t" r="r" b="b"/>
              <a:pathLst>
                <a:path w="2864" h="1566" extrusionOk="0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97" name="Google Shape;497;p23"/>
            <p:cNvSpPr/>
            <p:nvPr/>
          </p:nvSpPr>
          <p:spPr>
            <a:xfrm>
              <a:off x="5630954" y="5129023"/>
              <a:ext cx="86173" cy="60195"/>
            </a:xfrm>
            <a:custGeom>
              <a:avLst/>
              <a:gdLst/>
              <a:ahLst/>
              <a:cxnLst/>
              <a:rect l="l" t="t" r="r" b="b"/>
              <a:pathLst>
                <a:path w="2604" h="1819" extrusionOk="0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5696146" y="5096427"/>
              <a:ext cx="82433" cy="102487"/>
            </a:xfrm>
            <a:custGeom>
              <a:avLst/>
              <a:gdLst/>
              <a:ahLst/>
              <a:cxnLst/>
              <a:rect l="l" t="t" r="r" b="b"/>
              <a:pathLst>
                <a:path w="2491" h="3097" extrusionOk="0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500" name="Google Shape;500;p23"/>
            <p:cNvSpPr/>
            <p:nvPr/>
          </p:nvSpPr>
          <p:spPr>
            <a:xfrm>
              <a:off x="5587702" y="3976345"/>
              <a:ext cx="374839" cy="629618"/>
            </a:xfrm>
            <a:custGeom>
              <a:avLst/>
              <a:gdLst/>
              <a:ahLst/>
              <a:cxnLst/>
              <a:rect l="l" t="t" r="r" b="b"/>
              <a:pathLst>
                <a:path w="11327" h="19026" extrusionOk="0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989610" y="4164344"/>
              <a:ext cx="48050" cy="85544"/>
            </a:xfrm>
            <a:custGeom>
              <a:avLst/>
              <a:gdLst/>
              <a:ahLst/>
              <a:cxnLst/>
              <a:rect l="l" t="t" r="r" b="b"/>
              <a:pathLst>
                <a:path w="1452" h="2585" extrusionOk="0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6052188" y="4181552"/>
              <a:ext cx="54867" cy="92891"/>
            </a:xfrm>
            <a:custGeom>
              <a:avLst/>
              <a:gdLst/>
              <a:ahLst/>
              <a:cxnLst/>
              <a:rect l="l" t="t" r="r" b="b"/>
              <a:pathLst>
                <a:path w="1658" h="2807" extrusionOk="0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23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504" name="Google Shape;504;p23"/>
            <p:cNvSpPr/>
            <p:nvPr/>
          </p:nvSpPr>
          <p:spPr>
            <a:xfrm>
              <a:off x="6416107" y="3473604"/>
              <a:ext cx="23827" cy="114666"/>
            </a:xfrm>
            <a:custGeom>
              <a:avLst/>
              <a:gdLst/>
              <a:ahLst/>
              <a:cxnLst/>
              <a:rect l="l" t="t" r="r" b="b"/>
              <a:pathLst>
                <a:path w="720" h="3465" extrusionOk="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6450457" y="3497199"/>
              <a:ext cx="38619" cy="67641"/>
            </a:xfrm>
            <a:custGeom>
              <a:avLst/>
              <a:gdLst/>
              <a:ahLst/>
              <a:cxnLst/>
              <a:rect l="l" t="t" r="r" b="b"/>
              <a:pathLst>
                <a:path w="1167" h="2044" extrusionOk="0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23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7" name="Google Shape;507;p23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8" name="Google Shape;518;p23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0" name="Google Shape;520;p23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21" name="Google Shape;521;p23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22" name="Google Shape;522;p23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avLst/>
                <a:gdLst/>
                <a:ahLst/>
                <a:cxnLst/>
                <a:rect l="l" t="t" r="r" b="b"/>
                <a:pathLst>
                  <a:path w="44727" h="41902" extrusionOk="0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6434" extrusionOk="0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6355" extrusionOk="0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avLst/>
                <a:gdLst/>
                <a:ahLst/>
                <a:cxnLst/>
                <a:rect l="l" t="t" r="r" b="b"/>
                <a:pathLst>
                  <a:path w="9439" h="5791" extrusionOk="0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5708" extrusionOk="0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7154" extrusionOk="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avLst/>
                <a:gdLst/>
                <a:ahLst/>
                <a:cxnLst/>
                <a:rect l="l" t="t" r="r" b="b"/>
                <a:pathLst>
                  <a:path w="9143" h="6403" extrusionOk="0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6480" extrusionOk="0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6309" extrusionOk="0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6475" extrusionOk="0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6437" extrusionOk="0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3" name="Google Shape;533;p23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34" name="Google Shape;534;p23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1834" extrusionOk="0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2091" extrusionOk="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" name="Google Shape;536;p23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281" extrusionOk="0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2144" extrusionOk="0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9" name="Google Shape;539;p23"/>
          <p:cNvGrpSpPr/>
          <p:nvPr/>
        </p:nvGrpSpPr>
        <p:grpSpPr>
          <a:xfrm>
            <a:off x="6451118" y="1964685"/>
            <a:ext cx="884232" cy="497711"/>
            <a:chOff x="6451118" y="1964685"/>
            <a:chExt cx="884232" cy="497711"/>
          </a:xfrm>
        </p:grpSpPr>
        <p:sp>
          <p:nvSpPr>
            <p:cNvPr id="540" name="Google Shape;540;p23"/>
            <p:cNvSpPr/>
            <p:nvPr/>
          </p:nvSpPr>
          <p:spPr>
            <a:xfrm>
              <a:off x="6451118" y="1964685"/>
              <a:ext cx="772346" cy="497711"/>
            </a:xfrm>
            <a:custGeom>
              <a:avLst/>
              <a:gdLst/>
              <a:ahLst/>
              <a:cxnLst/>
              <a:rect l="l" t="t" r="r" b="b"/>
              <a:pathLst>
                <a:path w="23339" h="15040" extrusionOk="0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7237231" y="2177603"/>
              <a:ext cx="59732" cy="78098"/>
            </a:xfrm>
            <a:custGeom>
              <a:avLst/>
              <a:gdLst/>
              <a:ahLst/>
              <a:cxnLst/>
              <a:rect l="l" t="t" r="r" b="b"/>
              <a:pathLst>
                <a:path w="1805" h="2360" extrusionOk="0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7278166" y="2184420"/>
              <a:ext cx="57184" cy="84287"/>
            </a:xfrm>
            <a:custGeom>
              <a:avLst/>
              <a:gdLst/>
              <a:ahLst/>
              <a:cxnLst/>
              <a:rect l="l" t="t" r="r" b="b"/>
              <a:pathLst>
                <a:path w="1728" h="2547" extrusionOk="0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23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44" name="Google Shape;544;p23"/>
            <p:cNvSpPr/>
            <p:nvPr/>
          </p:nvSpPr>
          <p:spPr>
            <a:xfrm>
              <a:off x="7346204" y="3514142"/>
              <a:ext cx="469152" cy="577729"/>
            </a:xfrm>
            <a:custGeom>
              <a:avLst/>
              <a:gdLst/>
              <a:ahLst/>
              <a:cxnLst/>
              <a:rect l="l" t="t" r="r" b="b"/>
              <a:pathLst>
                <a:path w="14177" h="17458" extrusionOk="0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7755062" y="4055370"/>
              <a:ext cx="79157" cy="80117"/>
            </a:xfrm>
            <a:custGeom>
              <a:avLst/>
              <a:gdLst/>
              <a:ahLst/>
              <a:cxnLst/>
              <a:rect l="l" t="t" r="r" b="b"/>
              <a:pathLst>
                <a:path w="2392" h="2421" extrusionOk="0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839084" y="4060731"/>
              <a:ext cx="47157" cy="77403"/>
            </a:xfrm>
            <a:custGeom>
              <a:avLst/>
              <a:gdLst/>
              <a:ahLst/>
              <a:cxnLst/>
              <a:rect l="l" t="t" r="r" b="b"/>
              <a:pathLst>
                <a:path w="1425" h="2339" extrusionOk="0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3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8" name="Google Shape;548;p23"/>
            <p:cNvSpPr/>
            <p:nvPr/>
          </p:nvSpPr>
          <p:spPr>
            <a:xfrm>
              <a:off x="7485292" y="4430739"/>
              <a:ext cx="1375953" cy="924075"/>
            </a:xfrm>
            <a:custGeom>
              <a:avLst/>
              <a:gdLst/>
              <a:ahLst/>
              <a:cxnLst/>
              <a:rect l="l" t="t" r="r" b="b"/>
              <a:pathLst>
                <a:path w="41579" h="27924" extrusionOk="0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408507" y="4803526"/>
              <a:ext cx="134587" cy="42888"/>
            </a:xfrm>
            <a:custGeom>
              <a:avLst/>
              <a:gdLst/>
              <a:ahLst/>
              <a:cxnLst/>
              <a:rect l="l" t="t" r="r" b="b"/>
              <a:pathLst>
                <a:path w="4067" h="1296" extrusionOk="0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0218" y="4767819"/>
              <a:ext cx="105400" cy="27963"/>
            </a:xfrm>
            <a:custGeom>
              <a:avLst/>
              <a:gdLst/>
              <a:ahLst/>
              <a:cxnLst/>
              <a:rect l="l" t="t" r="r" b="b"/>
              <a:pathLst>
                <a:path w="3185" h="845" extrusionOk="0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23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52" name="Google Shape;552;p23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53" name="Google Shape;553;p23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avLst/>
                <a:gdLst/>
                <a:ahLst/>
                <a:cxnLst/>
                <a:rect l="l" t="t" r="r" b="b"/>
                <a:pathLst>
                  <a:path w="16211" h="17414" extrusionOk="0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5" name="Google Shape;555;p23"/>
            <p:cNvSpPr/>
            <p:nvPr/>
          </p:nvSpPr>
          <p:spPr>
            <a:xfrm>
              <a:off x="8597399" y="2575705"/>
              <a:ext cx="71844" cy="67674"/>
            </a:xfrm>
            <a:custGeom>
              <a:avLst/>
              <a:gdLst/>
              <a:ahLst/>
              <a:cxnLst/>
              <a:rect l="l" t="t" r="r" b="b"/>
              <a:pathLst>
                <a:path w="2171" h="2045" extrusionOk="0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587736" y="2657444"/>
              <a:ext cx="91137" cy="39579"/>
            </a:xfrm>
            <a:custGeom>
              <a:avLst/>
              <a:gdLst/>
              <a:ahLst/>
              <a:cxnLst/>
              <a:rect l="l" t="t" r="r" b="b"/>
              <a:pathLst>
                <a:path w="2754" h="1196" extrusionOk="0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3"/>
          <p:cNvGrpSpPr/>
          <p:nvPr/>
        </p:nvGrpSpPr>
        <p:grpSpPr>
          <a:xfrm>
            <a:off x="6765365" y="2520242"/>
            <a:ext cx="1413745" cy="811560"/>
            <a:chOff x="6765365" y="2520242"/>
            <a:chExt cx="1413745" cy="811560"/>
          </a:xfrm>
        </p:grpSpPr>
        <p:sp>
          <p:nvSpPr>
            <p:cNvPr id="558" name="Google Shape;558;p23"/>
            <p:cNvSpPr/>
            <p:nvPr/>
          </p:nvSpPr>
          <p:spPr>
            <a:xfrm>
              <a:off x="6765365" y="2520242"/>
              <a:ext cx="1413745" cy="811560"/>
            </a:xfrm>
            <a:custGeom>
              <a:avLst/>
              <a:gdLst/>
              <a:ahLst/>
              <a:cxnLst/>
              <a:rect l="l" t="t" r="r" b="b"/>
              <a:pathLst>
                <a:path w="42721" h="24524" extrusionOk="0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6863484" y="3117827"/>
              <a:ext cx="66317" cy="60361"/>
            </a:xfrm>
            <a:custGeom>
              <a:avLst/>
              <a:gdLst/>
              <a:ahLst/>
              <a:cxnLst/>
              <a:rect l="l" t="t" r="r" b="b"/>
              <a:pathLst>
                <a:path w="2004" h="1824" extrusionOk="0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444754" y="2556545"/>
              <a:ext cx="102653" cy="56588"/>
            </a:xfrm>
            <a:custGeom>
              <a:avLst/>
              <a:gdLst/>
              <a:ahLst/>
              <a:cxnLst/>
              <a:rect l="l" t="t" r="r" b="b"/>
              <a:pathLst>
                <a:path w="3102" h="1710" extrusionOk="0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7490388" y="2588082"/>
              <a:ext cx="121085" cy="54536"/>
            </a:xfrm>
            <a:custGeom>
              <a:avLst/>
              <a:gdLst/>
              <a:ahLst/>
              <a:cxnLst/>
              <a:rect l="l" t="t" r="r" b="b"/>
              <a:pathLst>
                <a:path w="3659" h="1648" extrusionOk="0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63" name="Google Shape;563;p23"/>
            <p:cNvSpPr/>
            <p:nvPr/>
          </p:nvSpPr>
          <p:spPr>
            <a:xfrm>
              <a:off x="8457550" y="1064636"/>
              <a:ext cx="838862" cy="594507"/>
            </a:xfrm>
            <a:custGeom>
              <a:avLst/>
              <a:gdLst/>
              <a:ahLst/>
              <a:cxnLst/>
              <a:rect l="l" t="t" r="r" b="b"/>
              <a:pathLst>
                <a:path w="25349" h="17965" extrusionOk="0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8682546" y="1188600"/>
              <a:ext cx="424312" cy="302234"/>
            </a:xfrm>
            <a:custGeom>
              <a:avLst/>
              <a:gdLst/>
              <a:ahLst/>
              <a:cxnLst/>
              <a:rect l="l" t="t" r="r" b="b"/>
              <a:pathLst>
                <a:path w="12822" h="9133" extrusionOk="0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8470754" y="1133435"/>
              <a:ext cx="70983" cy="92990"/>
            </a:xfrm>
            <a:custGeom>
              <a:avLst/>
              <a:gdLst/>
              <a:ahLst/>
              <a:cxnLst/>
              <a:rect l="l" t="t" r="r" b="b"/>
              <a:pathLst>
                <a:path w="2145" h="2810" extrusionOk="0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454538" y="1100574"/>
              <a:ext cx="79852" cy="60625"/>
            </a:xfrm>
            <a:custGeom>
              <a:avLst/>
              <a:gdLst/>
              <a:ahLst/>
              <a:cxnLst/>
              <a:rect l="l" t="t" r="r" b="b"/>
              <a:pathLst>
                <a:path w="2413" h="1832" extrusionOk="0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23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8" name="Google Shape;568;p23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9" name="Google Shape;569;p23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avLst/>
                <a:gdLst/>
                <a:ahLst/>
                <a:cxnLst/>
                <a:rect l="l" t="t" r="r" b="b"/>
                <a:pathLst>
                  <a:path w="30686" h="25423" extrusionOk="0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7206" extrusionOk="0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4136" extrusionOk="0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2926" extrusionOk="0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avLst/>
                <a:gdLst/>
                <a:ahLst/>
                <a:cxnLst/>
                <a:rect l="l" t="t" r="r" b="b"/>
                <a:pathLst>
                  <a:path w="13370" h="4157" extrusionOk="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3223" extrusionOk="0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" name="Google Shape;575;p23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6" name="Google Shape;576;p23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047" extrusionOk="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326" extrusionOk="0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23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9" name="Google Shape;579;p23"/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3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82" name="Google Shape;582;p23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23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7" name="Google Shape;587;p23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/>
      <p:bldP spid="32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31;p38"/>
          <p:cNvSpPr txBox="1">
            <a:spLocks/>
          </p:cNvSpPr>
          <p:nvPr/>
        </p:nvSpPr>
        <p:spPr>
          <a:xfrm>
            <a:off x="5558497" y="174557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zh-TW" altLang="en-US" sz="32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學</a:t>
            </a:r>
            <a:r>
              <a:rPr lang="zh-TW" altLang="en-US" sz="32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習</a:t>
            </a:r>
          </a:p>
        </p:txBody>
      </p:sp>
      <p:sp>
        <p:nvSpPr>
          <p:cNvPr id="1129" name="Google Shape;1129;p38"/>
          <p:cNvSpPr txBox="1">
            <a:spLocks noGrp="1"/>
          </p:cNvSpPr>
          <p:nvPr>
            <p:ph type="subTitle" idx="1"/>
          </p:nvPr>
        </p:nvSpPr>
        <p:spPr>
          <a:xfrm>
            <a:off x="2671605" y="2347172"/>
            <a:ext cx="189587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(1)</a:t>
            </a:r>
            <a:r>
              <a:rPr lang="zh-TW" altLang="en-US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地理及氣候</a:t>
            </a:r>
            <a:endParaRPr lang="en-US" altLang="zh-TW" sz="20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(2)</a:t>
            </a:r>
            <a:r>
              <a:rPr lang="zh-TW" altLang="en-US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生活習慣</a:t>
            </a:r>
            <a:endParaRPr lang="en-US" altLang="zh-TW" sz="20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(3)</a:t>
            </a:r>
            <a:r>
              <a:rPr lang="zh-TW" altLang="en-US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飲食</a:t>
            </a:r>
            <a:endParaRPr lang="en-US" altLang="zh-TW" sz="20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1131" name="Google Shape;1131;p38"/>
          <p:cNvSpPr txBox="1">
            <a:spLocks noGrp="1"/>
          </p:cNvSpPr>
          <p:nvPr>
            <p:ph type="ctrTitle"/>
          </p:nvPr>
        </p:nvSpPr>
        <p:spPr>
          <a:xfrm>
            <a:off x="2827059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生</a:t>
            </a:r>
            <a:r>
              <a:rPr lang="zh-TW" altLang="en-US" sz="32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活</a:t>
            </a:r>
            <a:endParaRPr sz="32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grpSp>
        <p:nvGrpSpPr>
          <p:cNvPr id="1133" name="Google Shape;1133;p38"/>
          <p:cNvGrpSpPr/>
          <p:nvPr/>
        </p:nvGrpSpPr>
        <p:grpSpPr>
          <a:xfrm>
            <a:off x="2522271" y="1404625"/>
            <a:ext cx="2197419" cy="3396282"/>
            <a:chOff x="2130375" y="1404625"/>
            <a:chExt cx="2197419" cy="3396282"/>
          </a:xfrm>
        </p:grpSpPr>
        <p:sp>
          <p:nvSpPr>
            <p:cNvPr id="1134" name="Google Shape;1134;p38"/>
            <p:cNvSpPr/>
            <p:nvPr/>
          </p:nvSpPr>
          <p:spPr>
            <a:xfrm>
              <a:off x="2202227" y="4066539"/>
              <a:ext cx="2027569" cy="703808"/>
            </a:xfrm>
            <a:custGeom>
              <a:avLst/>
              <a:gdLst/>
              <a:ahLst/>
              <a:cxnLst/>
              <a:rect l="l" t="t" r="r" b="b"/>
              <a:pathLst>
                <a:path w="93243" h="38407" extrusionOk="0">
                  <a:moveTo>
                    <a:pt x="90950" y="0"/>
                  </a:moveTo>
                  <a:cubicBezTo>
                    <a:pt x="90551" y="0"/>
                    <a:pt x="90166" y="41"/>
                    <a:pt x="89816" y="205"/>
                  </a:cubicBezTo>
                  <a:cubicBezTo>
                    <a:pt x="88592" y="776"/>
                    <a:pt x="87319" y="639"/>
                    <a:pt x="86072" y="830"/>
                  </a:cubicBezTo>
                  <a:cubicBezTo>
                    <a:pt x="86041" y="835"/>
                    <a:pt x="86008" y="837"/>
                    <a:pt x="85976" y="837"/>
                  </a:cubicBezTo>
                  <a:cubicBezTo>
                    <a:pt x="85756" y="837"/>
                    <a:pt x="85508" y="744"/>
                    <a:pt x="85304" y="744"/>
                  </a:cubicBezTo>
                  <a:cubicBezTo>
                    <a:pt x="85235" y="744"/>
                    <a:pt x="85172" y="755"/>
                    <a:pt x="85116" y="783"/>
                  </a:cubicBezTo>
                  <a:cubicBezTo>
                    <a:pt x="84699" y="993"/>
                    <a:pt x="84272" y="1037"/>
                    <a:pt x="83843" y="1037"/>
                  </a:cubicBezTo>
                  <a:cubicBezTo>
                    <a:pt x="83542" y="1037"/>
                    <a:pt x="83239" y="1015"/>
                    <a:pt x="82940" y="1015"/>
                  </a:cubicBezTo>
                  <a:cubicBezTo>
                    <a:pt x="82846" y="1015"/>
                    <a:pt x="82752" y="1017"/>
                    <a:pt x="82659" y="1023"/>
                  </a:cubicBezTo>
                  <a:cubicBezTo>
                    <a:pt x="80792" y="1135"/>
                    <a:pt x="78920" y="1130"/>
                    <a:pt x="77050" y="1188"/>
                  </a:cubicBezTo>
                  <a:cubicBezTo>
                    <a:pt x="76816" y="1196"/>
                    <a:pt x="76586" y="1350"/>
                    <a:pt x="76355" y="1350"/>
                  </a:cubicBezTo>
                  <a:cubicBezTo>
                    <a:pt x="76353" y="1350"/>
                    <a:pt x="76350" y="1350"/>
                    <a:pt x="76348" y="1350"/>
                  </a:cubicBezTo>
                  <a:cubicBezTo>
                    <a:pt x="75877" y="1344"/>
                    <a:pt x="75394" y="1190"/>
                    <a:pt x="74925" y="1190"/>
                  </a:cubicBezTo>
                  <a:cubicBezTo>
                    <a:pt x="74570" y="1190"/>
                    <a:pt x="74222" y="1278"/>
                    <a:pt x="73893" y="1585"/>
                  </a:cubicBezTo>
                  <a:cubicBezTo>
                    <a:pt x="73865" y="1611"/>
                    <a:pt x="73798" y="1625"/>
                    <a:pt x="73735" y="1625"/>
                  </a:cubicBezTo>
                  <a:cubicBezTo>
                    <a:pt x="73677" y="1625"/>
                    <a:pt x="73621" y="1613"/>
                    <a:pt x="73603" y="1590"/>
                  </a:cubicBezTo>
                  <a:cubicBezTo>
                    <a:pt x="73414" y="1351"/>
                    <a:pt x="73208" y="1279"/>
                    <a:pt x="72994" y="1279"/>
                  </a:cubicBezTo>
                  <a:cubicBezTo>
                    <a:pt x="72754" y="1279"/>
                    <a:pt x="72502" y="1369"/>
                    <a:pt x="72252" y="1414"/>
                  </a:cubicBezTo>
                  <a:cubicBezTo>
                    <a:pt x="71486" y="1550"/>
                    <a:pt x="70716" y="1768"/>
                    <a:pt x="69951" y="1768"/>
                  </a:cubicBezTo>
                  <a:cubicBezTo>
                    <a:pt x="69932" y="1768"/>
                    <a:pt x="69913" y="1767"/>
                    <a:pt x="69893" y="1767"/>
                  </a:cubicBezTo>
                  <a:cubicBezTo>
                    <a:pt x="68771" y="1750"/>
                    <a:pt x="67649" y="1712"/>
                    <a:pt x="66526" y="1712"/>
                  </a:cubicBezTo>
                  <a:cubicBezTo>
                    <a:pt x="66270" y="1712"/>
                    <a:pt x="66013" y="1714"/>
                    <a:pt x="65757" y="1719"/>
                  </a:cubicBezTo>
                  <a:cubicBezTo>
                    <a:pt x="64757" y="1737"/>
                    <a:pt x="63755" y="1852"/>
                    <a:pt x="62755" y="1852"/>
                  </a:cubicBezTo>
                  <a:cubicBezTo>
                    <a:pt x="62105" y="1852"/>
                    <a:pt x="61456" y="1803"/>
                    <a:pt x="60809" y="1648"/>
                  </a:cubicBezTo>
                  <a:cubicBezTo>
                    <a:pt x="60784" y="1643"/>
                    <a:pt x="60761" y="1640"/>
                    <a:pt x="60738" y="1640"/>
                  </a:cubicBezTo>
                  <a:cubicBezTo>
                    <a:pt x="60646" y="1640"/>
                    <a:pt x="60572" y="1688"/>
                    <a:pt x="60546" y="1782"/>
                  </a:cubicBezTo>
                  <a:cubicBezTo>
                    <a:pt x="60495" y="1959"/>
                    <a:pt x="60430" y="2010"/>
                    <a:pt x="60319" y="2010"/>
                  </a:cubicBezTo>
                  <a:cubicBezTo>
                    <a:pt x="60256" y="2010"/>
                    <a:pt x="60179" y="1994"/>
                    <a:pt x="60081" y="1975"/>
                  </a:cubicBezTo>
                  <a:cubicBezTo>
                    <a:pt x="59611" y="1885"/>
                    <a:pt x="59133" y="1856"/>
                    <a:pt x="58655" y="1856"/>
                  </a:cubicBezTo>
                  <a:cubicBezTo>
                    <a:pt x="58008" y="1856"/>
                    <a:pt x="57359" y="1910"/>
                    <a:pt x="56726" y="1940"/>
                  </a:cubicBezTo>
                  <a:cubicBezTo>
                    <a:pt x="56679" y="1943"/>
                    <a:pt x="56632" y="1944"/>
                    <a:pt x="56585" y="1944"/>
                  </a:cubicBezTo>
                  <a:cubicBezTo>
                    <a:pt x="56172" y="1944"/>
                    <a:pt x="55742" y="1866"/>
                    <a:pt x="55343" y="1866"/>
                  </a:cubicBezTo>
                  <a:cubicBezTo>
                    <a:pt x="55104" y="1866"/>
                    <a:pt x="54876" y="1894"/>
                    <a:pt x="54669" y="1982"/>
                  </a:cubicBezTo>
                  <a:cubicBezTo>
                    <a:pt x="54540" y="2038"/>
                    <a:pt x="54419" y="2058"/>
                    <a:pt x="54304" y="2058"/>
                  </a:cubicBezTo>
                  <a:cubicBezTo>
                    <a:pt x="54020" y="2058"/>
                    <a:pt x="53766" y="1938"/>
                    <a:pt x="53471" y="1938"/>
                  </a:cubicBezTo>
                  <a:cubicBezTo>
                    <a:pt x="53384" y="1938"/>
                    <a:pt x="53294" y="1948"/>
                    <a:pt x="53198" y="1975"/>
                  </a:cubicBezTo>
                  <a:cubicBezTo>
                    <a:pt x="52693" y="2118"/>
                    <a:pt x="52148" y="2144"/>
                    <a:pt x="51594" y="2144"/>
                  </a:cubicBezTo>
                  <a:cubicBezTo>
                    <a:pt x="51290" y="2144"/>
                    <a:pt x="50983" y="2136"/>
                    <a:pt x="50678" y="2136"/>
                  </a:cubicBezTo>
                  <a:cubicBezTo>
                    <a:pt x="50495" y="2136"/>
                    <a:pt x="50314" y="2139"/>
                    <a:pt x="50134" y="2147"/>
                  </a:cubicBezTo>
                  <a:cubicBezTo>
                    <a:pt x="49443" y="2180"/>
                    <a:pt x="48751" y="2183"/>
                    <a:pt x="48059" y="2183"/>
                  </a:cubicBezTo>
                  <a:cubicBezTo>
                    <a:pt x="47885" y="2183"/>
                    <a:pt x="47711" y="2183"/>
                    <a:pt x="47537" y="2183"/>
                  </a:cubicBezTo>
                  <a:cubicBezTo>
                    <a:pt x="47161" y="2183"/>
                    <a:pt x="46784" y="2184"/>
                    <a:pt x="46408" y="2190"/>
                  </a:cubicBezTo>
                  <a:cubicBezTo>
                    <a:pt x="45387" y="2207"/>
                    <a:pt x="44367" y="2241"/>
                    <a:pt x="43346" y="2281"/>
                  </a:cubicBezTo>
                  <a:cubicBezTo>
                    <a:pt x="42622" y="2310"/>
                    <a:pt x="41908" y="2384"/>
                    <a:pt x="41182" y="2384"/>
                  </a:cubicBezTo>
                  <a:cubicBezTo>
                    <a:pt x="40847" y="2384"/>
                    <a:pt x="40510" y="2369"/>
                    <a:pt x="40169" y="2325"/>
                  </a:cubicBezTo>
                  <a:cubicBezTo>
                    <a:pt x="39930" y="2295"/>
                    <a:pt x="39688" y="2282"/>
                    <a:pt x="39444" y="2282"/>
                  </a:cubicBezTo>
                  <a:cubicBezTo>
                    <a:pt x="38610" y="2282"/>
                    <a:pt x="37753" y="2435"/>
                    <a:pt x="36925" y="2573"/>
                  </a:cubicBezTo>
                  <a:cubicBezTo>
                    <a:pt x="36900" y="2577"/>
                    <a:pt x="36876" y="2579"/>
                    <a:pt x="36853" y="2579"/>
                  </a:cubicBezTo>
                  <a:cubicBezTo>
                    <a:pt x="36646" y="2579"/>
                    <a:pt x="36528" y="2421"/>
                    <a:pt x="36340" y="2421"/>
                  </a:cubicBezTo>
                  <a:cubicBezTo>
                    <a:pt x="36297" y="2421"/>
                    <a:pt x="36251" y="2429"/>
                    <a:pt x="36199" y="2450"/>
                  </a:cubicBezTo>
                  <a:cubicBezTo>
                    <a:pt x="35602" y="2681"/>
                    <a:pt x="34982" y="2762"/>
                    <a:pt x="34353" y="2762"/>
                  </a:cubicBezTo>
                  <a:cubicBezTo>
                    <a:pt x="34037" y="2762"/>
                    <a:pt x="33718" y="2742"/>
                    <a:pt x="33399" y="2710"/>
                  </a:cubicBezTo>
                  <a:cubicBezTo>
                    <a:pt x="33087" y="2679"/>
                    <a:pt x="32755" y="2612"/>
                    <a:pt x="32443" y="2612"/>
                  </a:cubicBezTo>
                  <a:cubicBezTo>
                    <a:pt x="32300" y="2612"/>
                    <a:pt x="32160" y="2626"/>
                    <a:pt x="32028" y="2665"/>
                  </a:cubicBezTo>
                  <a:cubicBezTo>
                    <a:pt x="31448" y="2833"/>
                    <a:pt x="30858" y="2871"/>
                    <a:pt x="30267" y="2871"/>
                  </a:cubicBezTo>
                  <a:cubicBezTo>
                    <a:pt x="29796" y="2871"/>
                    <a:pt x="29323" y="2847"/>
                    <a:pt x="28853" y="2847"/>
                  </a:cubicBezTo>
                  <a:cubicBezTo>
                    <a:pt x="28269" y="2847"/>
                    <a:pt x="27689" y="2884"/>
                    <a:pt x="27118" y="3048"/>
                  </a:cubicBezTo>
                  <a:cubicBezTo>
                    <a:pt x="27085" y="3058"/>
                    <a:pt x="27041" y="3069"/>
                    <a:pt x="27006" y="3069"/>
                  </a:cubicBezTo>
                  <a:cubicBezTo>
                    <a:pt x="26986" y="3069"/>
                    <a:pt x="26968" y="3065"/>
                    <a:pt x="26957" y="3056"/>
                  </a:cubicBezTo>
                  <a:cubicBezTo>
                    <a:pt x="26711" y="2857"/>
                    <a:pt x="26448" y="2793"/>
                    <a:pt x="26182" y="2793"/>
                  </a:cubicBezTo>
                  <a:cubicBezTo>
                    <a:pt x="25750" y="2793"/>
                    <a:pt x="25311" y="2962"/>
                    <a:pt x="24932" y="2993"/>
                  </a:cubicBezTo>
                  <a:cubicBezTo>
                    <a:pt x="23659" y="3094"/>
                    <a:pt x="22373" y="3177"/>
                    <a:pt x="21099" y="3248"/>
                  </a:cubicBezTo>
                  <a:cubicBezTo>
                    <a:pt x="19982" y="3312"/>
                    <a:pt x="18875" y="3441"/>
                    <a:pt x="17762" y="3524"/>
                  </a:cubicBezTo>
                  <a:cubicBezTo>
                    <a:pt x="17179" y="3568"/>
                    <a:pt x="16577" y="3780"/>
                    <a:pt x="16014" y="3780"/>
                  </a:cubicBezTo>
                  <a:cubicBezTo>
                    <a:pt x="15894" y="3780"/>
                    <a:pt x="15776" y="3770"/>
                    <a:pt x="15660" y="3747"/>
                  </a:cubicBezTo>
                  <a:cubicBezTo>
                    <a:pt x="15606" y="3737"/>
                    <a:pt x="15552" y="3732"/>
                    <a:pt x="15498" y="3732"/>
                  </a:cubicBezTo>
                  <a:cubicBezTo>
                    <a:pt x="15191" y="3732"/>
                    <a:pt x="14890" y="3876"/>
                    <a:pt x="14600" y="3876"/>
                  </a:cubicBezTo>
                  <a:cubicBezTo>
                    <a:pt x="14435" y="3876"/>
                    <a:pt x="14273" y="3829"/>
                    <a:pt x="14117" y="3682"/>
                  </a:cubicBezTo>
                  <a:cubicBezTo>
                    <a:pt x="13648" y="4032"/>
                    <a:pt x="13113" y="4079"/>
                    <a:pt x="12579" y="4079"/>
                  </a:cubicBezTo>
                  <a:cubicBezTo>
                    <a:pt x="12383" y="4079"/>
                    <a:pt x="12187" y="4073"/>
                    <a:pt x="11994" y="4073"/>
                  </a:cubicBezTo>
                  <a:cubicBezTo>
                    <a:pt x="11849" y="4073"/>
                    <a:pt x="11707" y="4077"/>
                    <a:pt x="11567" y="4089"/>
                  </a:cubicBezTo>
                  <a:cubicBezTo>
                    <a:pt x="10009" y="4229"/>
                    <a:pt x="8440" y="4398"/>
                    <a:pt x="6874" y="4422"/>
                  </a:cubicBezTo>
                  <a:cubicBezTo>
                    <a:pt x="5242" y="4446"/>
                    <a:pt x="3631" y="4520"/>
                    <a:pt x="2009" y="4748"/>
                  </a:cubicBezTo>
                  <a:cubicBezTo>
                    <a:pt x="1768" y="4782"/>
                    <a:pt x="1416" y="4953"/>
                    <a:pt x="1070" y="4953"/>
                  </a:cubicBezTo>
                  <a:cubicBezTo>
                    <a:pt x="776" y="4953"/>
                    <a:pt x="486" y="4829"/>
                    <a:pt x="274" y="4389"/>
                  </a:cubicBezTo>
                  <a:lnTo>
                    <a:pt x="274" y="4389"/>
                  </a:lnTo>
                  <a:cubicBezTo>
                    <a:pt x="294" y="4662"/>
                    <a:pt x="269" y="4852"/>
                    <a:pt x="245" y="5051"/>
                  </a:cubicBezTo>
                  <a:cubicBezTo>
                    <a:pt x="89" y="6372"/>
                    <a:pt x="62" y="7728"/>
                    <a:pt x="142" y="9030"/>
                  </a:cubicBezTo>
                  <a:cubicBezTo>
                    <a:pt x="243" y="10694"/>
                    <a:pt x="1" y="12364"/>
                    <a:pt x="342" y="14029"/>
                  </a:cubicBezTo>
                  <a:cubicBezTo>
                    <a:pt x="564" y="15116"/>
                    <a:pt x="458" y="16257"/>
                    <a:pt x="653" y="17376"/>
                  </a:cubicBezTo>
                  <a:cubicBezTo>
                    <a:pt x="922" y="18915"/>
                    <a:pt x="795" y="20490"/>
                    <a:pt x="1139" y="22053"/>
                  </a:cubicBezTo>
                  <a:cubicBezTo>
                    <a:pt x="1441" y="23424"/>
                    <a:pt x="1418" y="24833"/>
                    <a:pt x="1953" y="26214"/>
                  </a:cubicBezTo>
                  <a:cubicBezTo>
                    <a:pt x="2376" y="27301"/>
                    <a:pt x="2964" y="28271"/>
                    <a:pt x="3448" y="29307"/>
                  </a:cubicBezTo>
                  <a:cubicBezTo>
                    <a:pt x="3844" y="30158"/>
                    <a:pt x="4765" y="30531"/>
                    <a:pt x="5215" y="31276"/>
                  </a:cubicBezTo>
                  <a:cubicBezTo>
                    <a:pt x="5621" y="31948"/>
                    <a:pt x="6326" y="32248"/>
                    <a:pt x="6776" y="32871"/>
                  </a:cubicBezTo>
                  <a:cubicBezTo>
                    <a:pt x="7150" y="33389"/>
                    <a:pt x="7884" y="33680"/>
                    <a:pt x="8504" y="33975"/>
                  </a:cubicBezTo>
                  <a:cubicBezTo>
                    <a:pt x="9481" y="34436"/>
                    <a:pt x="10396" y="35010"/>
                    <a:pt x="11435" y="35364"/>
                  </a:cubicBezTo>
                  <a:cubicBezTo>
                    <a:pt x="12475" y="35718"/>
                    <a:pt x="13546" y="35914"/>
                    <a:pt x="14596" y="36206"/>
                  </a:cubicBezTo>
                  <a:cubicBezTo>
                    <a:pt x="15532" y="36466"/>
                    <a:pt x="16517" y="36602"/>
                    <a:pt x="17453" y="36686"/>
                  </a:cubicBezTo>
                  <a:cubicBezTo>
                    <a:pt x="17707" y="36709"/>
                    <a:pt x="17964" y="36715"/>
                    <a:pt x="18224" y="36715"/>
                  </a:cubicBezTo>
                  <a:cubicBezTo>
                    <a:pt x="18511" y="36715"/>
                    <a:pt x="18802" y="36707"/>
                    <a:pt x="19092" y="36707"/>
                  </a:cubicBezTo>
                  <a:cubicBezTo>
                    <a:pt x="19511" y="36707"/>
                    <a:pt x="19931" y="36723"/>
                    <a:pt x="20344" y="36798"/>
                  </a:cubicBezTo>
                  <a:cubicBezTo>
                    <a:pt x="20396" y="36807"/>
                    <a:pt x="20447" y="36811"/>
                    <a:pt x="20498" y="36811"/>
                  </a:cubicBezTo>
                  <a:cubicBezTo>
                    <a:pt x="20730" y="36811"/>
                    <a:pt x="20959" y="36732"/>
                    <a:pt x="21202" y="36732"/>
                  </a:cubicBezTo>
                  <a:cubicBezTo>
                    <a:pt x="21382" y="36732"/>
                    <a:pt x="21569" y="36775"/>
                    <a:pt x="21771" y="36927"/>
                  </a:cubicBezTo>
                  <a:cubicBezTo>
                    <a:pt x="21907" y="37028"/>
                    <a:pt x="22207" y="37036"/>
                    <a:pt x="22533" y="37036"/>
                  </a:cubicBezTo>
                  <a:cubicBezTo>
                    <a:pt x="22596" y="37036"/>
                    <a:pt x="22660" y="37036"/>
                    <a:pt x="22725" y="37036"/>
                  </a:cubicBezTo>
                  <a:cubicBezTo>
                    <a:pt x="22976" y="37036"/>
                    <a:pt x="23228" y="37041"/>
                    <a:pt x="23420" y="37087"/>
                  </a:cubicBezTo>
                  <a:cubicBezTo>
                    <a:pt x="24010" y="37230"/>
                    <a:pt x="24652" y="37431"/>
                    <a:pt x="25243" y="37431"/>
                  </a:cubicBezTo>
                  <a:cubicBezTo>
                    <a:pt x="25407" y="37431"/>
                    <a:pt x="25567" y="37415"/>
                    <a:pt x="25721" y="37378"/>
                  </a:cubicBezTo>
                  <a:cubicBezTo>
                    <a:pt x="26071" y="37295"/>
                    <a:pt x="26417" y="37263"/>
                    <a:pt x="26757" y="37263"/>
                  </a:cubicBezTo>
                  <a:cubicBezTo>
                    <a:pt x="27340" y="37263"/>
                    <a:pt x="27904" y="37358"/>
                    <a:pt x="28433" y="37452"/>
                  </a:cubicBezTo>
                  <a:cubicBezTo>
                    <a:pt x="28958" y="37545"/>
                    <a:pt x="29482" y="37570"/>
                    <a:pt x="29999" y="37570"/>
                  </a:cubicBezTo>
                  <a:cubicBezTo>
                    <a:pt x="30526" y="37570"/>
                    <a:pt x="31046" y="37544"/>
                    <a:pt x="31557" y="37538"/>
                  </a:cubicBezTo>
                  <a:cubicBezTo>
                    <a:pt x="31570" y="37538"/>
                    <a:pt x="31583" y="37538"/>
                    <a:pt x="31596" y="37538"/>
                  </a:cubicBezTo>
                  <a:cubicBezTo>
                    <a:pt x="32472" y="37538"/>
                    <a:pt x="33318" y="37945"/>
                    <a:pt x="34182" y="37945"/>
                  </a:cubicBezTo>
                  <a:cubicBezTo>
                    <a:pt x="34493" y="37945"/>
                    <a:pt x="34807" y="37892"/>
                    <a:pt x="35125" y="37747"/>
                  </a:cubicBezTo>
                  <a:cubicBezTo>
                    <a:pt x="35356" y="38034"/>
                    <a:pt x="35613" y="38117"/>
                    <a:pt x="35885" y="38117"/>
                  </a:cubicBezTo>
                  <a:cubicBezTo>
                    <a:pt x="36260" y="38117"/>
                    <a:pt x="36663" y="37959"/>
                    <a:pt x="37067" y="37959"/>
                  </a:cubicBezTo>
                  <a:cubicBezTo>
                    <a:pt x="37204" y="37959"/>
                    <a:pt x="37340" y="37977"/>
                    <a:pt x="37476" y="38026"/>
                  </a:cubicBezTo>
                  <a:cubicBezTo>
                    <a:pt x="37788" y="38138"/>
                    <a:pt x="38190" y="38177"/>
                    <a:pt x="38616" y="38177"/>
                  </a:cubicBezTo>
                  <a:cubicBezTo>
                    <a:pt x="39041" y="38177"/>
                    <a:pt x="39490" y="38138"/>
                    <a:pt x="39900" y="38092"/>
                  </a:cubicBezTo>
                  <a:cubicBezTo>
                    <a:pt x="40031" y="38079"/>
                    <a:pt x="40144" y="37843"/>
                    <a:pt x="40260" y="37843"/>
                  </a:cubicBezTo>
                  <a:cubicBezTo>
                    <a:pt x="40306" y="37843"/>
                    <a:pt x="40352" y="37881"/>
                    <a:pt x="40401" y="37985"/>
                  </a:cubicBezTo>
                  <a:cubicBezTo>
                    <a:pt x="40514" y="38230"/>
                    <a:pt x="40639" y="38308"/>
                    <a:pt x="40768" y="38308"/>
                  </a:cubicBezTo>
                  <a:cubicBezTo>
                    <a:pt x="40934" y="38308"/>
                    <a:pt x="41108" y="38180"/>
                    <a:pt x="41274" y="38106"/>
                  </a:cubicBezTo>
                  <a:cubicBezTo>
                    <a:pt x="41470" y="38019"/>
                    <a:pt x="41655" y="37978"/>
                    <a:pt x="41843" y="37978"/>
                  </a:cubicBezTo>
                  <a:cubicBezTo>
                    <a:pt x="42015" y="37978"/>
                    <a:pt x="42190" y="38012"/>
                    <a:pt x="42377" y="38078"/>
                  </a:cubicBezTo>
                  <a:cubicBezTo>
                    <a:pt x="42716" y="38195"/>
                    <a:pt x="43150" y="38122"/>
                    <a:pt x="43462" y="38202"/>
                  </a:cubicBezTo>
                  <a:cubicBezTo>
                    <a:pt x="43524" y="38218"/>
                    <a:pt x="43585" y="38225"/>
                    <a:pt x="43644" y="38225"/>
                  </a:cubicBezTo>
                  <a:cubicBezTo>
                    <a:pt x="44030" y="38225"/>
                    <a:pt x="44362" y="37938"/>
                    <a:pt x="44681" y="37938"/>
                  </a:cubicBezTo>
                  <a:cubicBezTo>
                    <a:pt x="44770" y="37938"/>
                    <a:pt x="44857" y="37960"/>
                    <a:pt x="44945" y="38016"/>
                  </a:cubicBezTo>
                  <a:cubicBezTo>
                    <a:pt x="45192" y="38177"/>
                    <a:pt x="45480" y="38231"/>
                    <a:pt x="45731" y="38231"/>
                  </a:cubicBezTo>
                  <a:cubicBezTo>
                    <a:pt x="45925" y="38231"/>
                    <a:pt x="46097" y="38198"/>
                    <a:pt x="46209" y="38158"/>
                  </a:cubicBezTo>
                  <a:cubicBezTo>
                    <a:pt x="46481" y="38059"/>
                    <a:pt x="46749" y="38025"/>
                    <a:pt x="47014" y="38025"/>
                  </a:cubicBezTo>
                  <a:cubicBezTo>
                    <a:pt x="47584" y="38025"/>
                    <a:pt x="48142" y="38181"/>
                    <a:pt x="48707" y="38181"/>
                  </a:cubicBezTo>
                  <a:cubicBezTo>
                    <a:pt x="48766" y="38181"/>
                    <a:pt x="48824" y="38180"/>
                    <a:pt x="48884" y="38176"/>
                  </a:cubicBezTo>
                  <a:cubicBezTo>
                    <a:pt x="49335" y="38147"/>
                    <a:pt x="49788" y="37991"/>
                    <a:pt x="50269" y="37991"/>
                  </a:cubicBezTo>
                  <a:cubicBezTo>
                    <a:pt x="50432" y="37991"/>
                    <a:pt x="50599" y="38009"/>
                    <a:pt x="50770" y="38056"/>
                  </a:cubicBezTo>
                  <a:cubicBezTo>
                    <a:pt x="50957" y="38108"/>
                    <a:pt x="51108" y="38407"/>
                    <a:pt x="51296" y="38407"/>
                  </a:cubicBezTo>
                  <a:cubicBezTo>
                    <a:pt x="51353" y="38407"/>
                    <a:pt x="51413" y="38380"/>
                    <a:pt x="51478" y="38311"/>
                  </a:cubicBezTo>
                  <a:cubicBezTo>
                    <a:pt x="51727" y="38047"/>
                    <a:pt x="51997" y="37968"/>
                    <a:pt x="52277" y="37968"/>
                  </a:cubicBezTo>
                  <a:cubicBezTo>
                    <a:pt x="52700" y="37968"/>
                    <a:pt x="53145" y="38151"/>
                    <a:pt x="53565" y="38151"/>
                  </a:cubicBezTo>
                  <a:cubicBezTo>
                    <a:pt x="53781" y="38151"/>
                    <a:pt x="53991" y="38103"/>
                    <a:pt x="54188" y="37956"/>
                  </a:cubicBezTo>
                  <a:cubicBezTo>
                    <a:pt x="54353" y="38097"/>
                    <a:pt x="54521" y="38144"/>
                    <a:pt x="54692" y="38144"/>
                  </a:cubicBezTo>
                  <a:cubicBezTo>
                    <a:pt x="55035" y="38144"/>
                    <a:pt x="55389" y="37956"/>
                    <a:pt x="55752" y="37956"/>
                  </a:cubicBezTo>
                  <a:cubicBezTo>
                    <a:pt x="55844" y="37956"/>
                    <a:pt x="55936" y="37968"/>
                    <a:pt x="56029" y="37998"/>
                  </a:cubicBezTo>
                  <a:cubicBezTo>
                    <a:pt x="56168" y="38044"/>
                    <a:pt x="56374" y="38214"/>
                    <a:pt x="56641" y="38214"/>
                  </a:cubicBezTo>
                  <a:cubicBezTo>
                    <a:pt x="56711" y="38214"/>
                    <a:pt x="56786" y="38202"/>
                    <a:pt x="56864" y="38173"/>
                  </a:cubicBezTo>
                  <a:cubicBezTo>
                    <a:pt x="57923" y="37779"/>
                    <a:pt x="59073" y="37797"/>
                    <a:pt x="60185" y="37641"/>
                  </a:cubicBezTo>
                  <a:cubicBezTo>
                    <a:pt x="61345" y="37478"/>
                    <a:pt x="62494" y="37222"/>
                    <a:pt x="63673" y="37222"/>
                  </a:cubicBezTo>
                  <a:cubicBezTo>
                    <a:pt x="63675" y="37222"/>
                    <a:pt x="63678" y="37222"/>
                    <a:pt x="63680" y="37222"/>
                  </a:cubicBezTo>
                  <a:cubicBezTo>
                    <a:pt x="64219" y="37222"/>
                    <a:pt x="64815" y="36842"/>
                    <a:pt x="65263" y="36842"/>
                  </a:cubicBezTo>
                  <a:cubicBezTo>
                    <a:pt x="65359" y="36842"/>
                    <a:pt x="65449" y="36859"/>
                    <a:pt x="65529" y="36902"/>
                  </a:cubicBezTo>
                  <a:cubicBezTo>
                    <a:pt x="65850" y="37072"/>
                    <a:pt x="66163" y="37133"/>
                    <a:pt x="66469" y="37133"/>
                  </a:cubicBezTo>
                  <a:cubicBezTo>
                    <a:pt x="67142" y="37133"/>
                    <a:pt x="67780" y="36840"/>
                    <a:pt x="68392" y="36782"/>
                  </a:cubicBezTo>
                  <a:cubicBezTo>
                    <a:pt x="68616" y="36761"/>
                    <a:pt x="68844" y="36756"/>
                    <a:pt x="69074" y="36756"/>
                  </a:cubicBezTo>
                  <a:cubicBezTo>
                    <a:pt x="69248" y="36756"/>
                    <a:pt x="69424" y="36759"/>
                    <a:pt x="69601" y="36759"/>
                  </a:cubicBezTo>
                  <a:cubicBezTo>
                    <a:pt x="70098" y="36759"/>
                    <a:pt x="70604" y="36739"/>
                    <a:pt x="71113" y="36584"/>
                  </a:cubicBezTo>
                  <a:cubicBezTo>
                    <a:pt x="71871" y="36353"/>
                    <a:pt x="72885" y="36480"/>
                    <a:pt x="73709" y="36250"/>
                  </a:cubicBezTo>
                  <a:cubicBezTo>
                    <a:pt x="74222" y="36108"/>
                    <a:pt x="74726" y="36148"/>
                    <a:pt x="75216" y="36009"/>
                  </a:cubicBezTo>
                  <a:cubicBezTo>
                    <a:pt x="75705" y="35871"/>
                    <a:pt x="76187" y="35634"/>
                    <a:pt x="76696" y="35634"/>
                  </a:cubicBezTo>
                  <a:cubicBezTo>
                    <a:pt x="76811" y="35634"/>
                    <a:pt x="76928" y="35646"/>
                    <a:pt x="77047" y="35674"/>
                  </a:cubicBezTo>
                  <a:cubicBezTo>
                    <a:pt x="77190" y="35708"/>
                    <a:pt x="77328" y="35725"/>
                    <a:pt x="77462" y="35725"/>
                  </a:cubicBezTo>
                  <a:cubicBezTo>
                    <a:pt x="77638" y="35725"/>
                    <a:pt x="77807" y="35697"/>
                    <a:pt x="77974" y="35644"/>
                  </a:cubicBezTo>
                  <a:cubicBezTo>
                    <a:pt x="79021" y="35313"/>
                    <a:pt x="80165" y="35435"/>
                    <a:pt x="81177" y="34802"/>
                  </a:cubicBezTo>
                  <a:cubicBezTo>
                    <a:pt x="81524" y="34585"/>
                    <a:pt x="82118" y="34450"/>
                    <a:pt x="82624" y="34365"/>
                  </a:cubicBezTo>
                  <a:cubicBezTo>
                    <a:pt x="83237" y="34263"/>
                    <a:pt x="83876" y="34210"/>
                    <a:pt x="84406" y="33856"/>
                  </a:cubicBezTo>
                  <a:cubicBezTo>
                    <a:pt x="85677" y="33014"/>
                    <a:pt x="86932" y="32193"/>
                    <a:pt x="87829" y="30868"/>
                  </a:cubicBezTo>
                  <a:cubicBezTo>
                    <a:pt x="88180" y="30350"/>
                    <a:pt x="88608" y="29698"/>
                    <a:pt x="89172" y="29380"/>
                  </a:cubicBezTo>
                  <a:cubicBezTo>
                    <a:pt x="90674" y="28533"/>
                    <a:pt x="90874" y="26974"/>
                    <a:pt x="91400" y="25603"/>
                  </a:cubicBezTo>
                  <a:cubicBezTo>
                    <a:pt x="91834" y="24474"/>
                    <a:pt x="91999" y="23246"/>
                    <a:pt x="92344" y="22104"/>
                  </a:cubicBezTo>
                  <a:cubicBezTo>
                    <a:pt x="92741" y="20791"/>
                    <a:pt x="92705" y="19468"/>
                    <a:pt x="92853" y="18172"/>
                  </a:cubicBezTo>
                  <a:cubicBezTo>
                    <a:pt x="93021" y="16729"/>
                    <a:pt x="92916" y="15237"/>
                    <a:pt x="92998" y="13761"/>
                  </a:cubicBezTo>
                  <a:cubicBezTo>
                    <a:pt x="93091" y="12074"/>
                    <a:pt x="92873" y="10393"/>
                    <a:pt x="93113" y="8680"/>
                  </a:cubicBezTo>
                  <a:cubicBezTo>
                    <a:pt x="93216" y="7952"/>
                    <a:pt x="93119" y="7039"/>
                    <a:pt x="93037" y="6225"/>
                  </a:cubicBezTo>
                  <a:cubicBezTo>
                    <a:pt x="92865" y="4515"/>
                    <a:pt x="92922" y="2829"/>
                    <a:pt x="93114" y="1127"/>
                  </a:cubicBezTo>
                  <a:cubicBezTo>
                    <a:pt x="93155" y="776"/>
                    <a:pt x="93242" y="20"/>
                    <a:pt x="92706" y="20"/>
                  </a:cubicBezTo>
                  <a:cubicBezTo>
                    <a:pt x="92686" y="20"/>
                    <a:pt x="92664" y="21"/>
                    <a:pt x="92641" y="24"/>
                  </a:cubicBezTo>
                  <a:cubicBezTo>
                    <a:pt x="92497" y="38"/>
                    <a:pt x="92351" y="44"/>
                    <a:pt x="92203" y="44"/>
                  </a:cubicBezTo>
                  <a:cubicBezTo>
                    <a:pt x="91786" y="44"/>
                    <a:pt x="91361" y="0"/>
                    <a:pt x="90950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2130375" y="1404625"/>
              <a:ext cx="2197419" cy="3396282"/>
            </a:xfrm>
            <a:custGeom>
              <a:avLst/>
              <a:gdLst/>
              <a:ahLst/>
              <a:cxnLst/>
              <a:rect l="l" t="t" r="r" b="b"/>
              <a:pathLst>
                <a:path w="101054" h="185336" extrusionOk="0">
                  <a:moveTo>
                    <a:pt x="53173" y="2037"/>
                  </a:moveTo>
                  <a:cubicBezTo>
                    <a:pt x="53913" y="2037"/>
                    <a:pt x="54651" y="2083"/>
                    <a:pt x="55390" y="2218"/>
                  </a:cubicBezTo>
                  <a:cubicBezTo>
                    <a:pt x="55438" y="2226"/>
                    <a:pt x="55488" y="2276"/>
                    <a:pt x="55530" y="2276"/>
                  </a:cubicBezTo>
                  <a:cubicBezTo>
                    <a:pt x="55534" y="2276"/>
                    <a:pt x="55537" y="2276"/>
                    <a:pt x="55540" y="2276"/>
                  </a:cubicBezTo>
                  <a:cubicBezTo>
                    <a:pt x="55862" y="2208"/>
                    <a:pt x="56184" y="2182"/>
                    <a:pt x="56505" y="2182"/>
                  </a:cubicBezTo>
                  <a:cubicBezTo>
                    <a:pt x="57073" y="2182"/>
                    <a:pt x="57639" y="2264"/>
                    <a:pt x="58196" y="2349"/>
                  </a:cubicBezTo>
                  <a:cubicBezTo>
                    <a:pt x="58393" y="2379"/>
                    <a:pt x="58590" y="2389"/>
                    <a:pt x="58786" y="2389"/>
                  </a:cubicBezTo>
                  <a:cubicBezTo>
                    <a:pt x="59178" y="2389"/>
                    <a:pt x="59569" y="2349"/>
                    <a:pt x="59962" y="2349"/>
                  </a:cubicBezTo>
                  <a:cubicBezTo>
                    <a:pt x="60237" y="2349"/>
                    <a:pt x="60513" y="2369"/>
                    <a:pt x="60790" y="2435"/>
                  </a:cubicBezTo>
                  <a:cubicBezTo>
                    <a:pt x="60888" y="2458"/>
                    <a:pt x="60988" y="2465"/>
                    <a:pt x="61091" y="2465"/>
                  </a:cubicBezTo>
                  <a:cubicBezTo>
                    <a:pt x="61263" y="2465"/>
                    <a:pt x="61440" y="2445"/>
                    <a:pt x="61616" y="2445"/>
                  </a:cubicBezTo>
                  <a:cubicBezTo>
                    <a:pt x="61862" y="2445"/>
                    <a:pt x="62105" y="2485"/>
                    <a:pt x="62325" y="2681"/>
                  </a:cubicBezTo>
                  <a:cubicBezTo>
                    <a:pt x="62331" y="2686"/>
                    <a:pt x="62387" y="2705"/>
                    <a:pt x="62446" y="2705"/>
                  </a:cubicBezTo>
                  <a:cubicBezTo>
                    <a:pt x="62522" y="2705"/>
                    <a:pt x="62603" y="2674"/>
                    <a:pt x="62595" y="2543"/>
                  </a:cubicBezTo>
                  <a:cubicBezTo>
                    <a:pt x="62579" y="2268"/>
                    <a:pt x="62718" y="2191"/>
                    <a:pt x="62862" y="2191"/>
                  </a:cubicBezTo>
                  <a:cubicBezTo>
                    <a:pt x="62956" y="2191"/>
                    <a:pt x="63053" y="2224"/>
                    <a:pt x="63110" y="2255"/>
                  </a:cubicBezTo>
                  <a:cubicBezTo>
                    <a:pt x="63426" y="2429"/>
                    <a:pt x="63745" y="2468"/>
                    <a:pt x="64066" y="2468"/>
                  </a:cubicBezTo>
                  <a:cubicBezTo>
                    <a:pt x="64320" y="2468"/>
                    <a:pt x="64575" y="2444"/>
                    <a:pt x="64830" y="2444"/>
                  </a:cubicBezTo>
                  <a:cubicBezTo>
                    <a:pt x="64899" y="2444"/>
                    <a:pt x="64967" y="2445"/>
                    <a:pt x="65036" y="2450"/>
                  </a:cubicBezTo>
                  <a:cubicBezTo>
                    <a:pt x="65110" y="2455"/>
                    <a:pt x="65187" y="2457"/>
                    <a:pt x="65264" y="2457"/>
                  </a:cubicBezTo>
                  <a:cubicBezTo>
                    <a:pt x="65730" y="2457"/>
                    <a:pt x="66232" y="2378"/>
                    <a:pt x="66656" y="2378"/>
                  </a:cubicBezTo>
                  <a:cubicBezTo>
                    <a:pt x="66893" y="2378"/>
                    <a:pt x="67106" y="2403"/>
                    <a:pt x="67275" y="2479"/>
                  </a:cubicBezTo>
                  <a:cubicBezTo>
                    <a:pt x="67514" y="2587"/>
                    <a:pt x="67732" y="2622"/>
                    <a:pt x="67937" y="2622"/>
                  </a:cubicBezTo>
                  <a:cubicBezTo>
                    <a:pt x="68310" y="2622"/>
                    <a:pt x="68639" y="2507"/>
                    <a:pt x="68970" y="2507"/>
                  </a:cubicBezTo>
                  <a:cubicBezTo>
                    <a:pt x="69038" y="2507"/>
                    <a:pt x="69106" y="2512"/>
                    <a:pt x="69175" y="2523"/>
                  </a:cubicBezTo>
                  <a:cubicBezTo>
                    <a:pt x="69860" y="2638"/>
                    <a:pt x="70616" y="2530"/>
                    <a:pt x="71168" y="2715"/>
                  </a:cubicBezTo>
                  <a:cubicBezTo>
                    <a:pt x="71316" y="2764"/>
                    <a:pt x="71468" y="2782"/>
                    <a:pt x="71623" y="2782"/>
                  </a:cubicBezTo>
                  <a:cubicBezTo>
                    <a:pt x="71977" y="2782"/>
                    <a:pt x="72342" y="2690"/>
                    <a:pt x="72686" y="2690"/>
                  </a:cubicBezTo>
                  <a:cubicBezTo>
                    <a:pt x="73025" y="2690"/>
                    <a:pt x="73344" y="2779"/>
                    <a:pt x="73614" y="3133"/>
                  </a:cubicBezTo>
                  <a:cubicBezTo>
                    <a:pt x="73837" y="3031"/>
                    <a:pt x="74061" y="2995"/>
                    <a:pt x="74284" y="2995"/>
                  </a:cubicBezTo>
                  <a:cubicBezTo>
                    <a:pt x="74795" y="2995"/>
                    <a:pt x="75307" y="3182"/>
                    <a:pt x="75824" y="3182"/>
                  </a:cubicBezTo>
                  <a:cubicBezTo>
                    <a:pt x="75847" y="3182"/>
                    <a:pt x="75871" y="3182"/>
                    <a:pt x="75894" y="3181"/>
                  </a:cubicBezTo>
                  <a:cubicBezTo>
                    <a:pt x="75958" y="3178"/>
                    <a:pt x="76024" y="3177"/>
                    <a:pt x="76089" y="3177"/>
                  </a:cubicBezTo>
                  <a:cubicBezTo>
                    <a:pt x="76834" y="3177"/>
                    <a:pt x="77633" y="3330"/>
                    <a:pt x="78314" y="3735"/>
                  </a:cubicBezTo>
                  <a:cubicBezTo>
                    <a:pt x="78397" y="3784"/>
                    <a:pt x="78468" y="3803"/>
                    <a:pt x="78534" y="3803"/>
                  </a:cubicBezTo>
                  <a:cubicBezTo>
                    <a:pt x="78666" y="3803"/>
                    <a:pt x="78776" y="3729"/>
                    <a:pt x="78914" y="3688"/>
                  </a:cubicBezTo>
                  <a:cubicBezTo>
                    <a:pt x="79101" y="3632"/>
                    <a:pt x="79289" y="3600"/>
                    <a:pt x="79475" y="3600"/>
                  </a:cubicBezTo>
                  <a:cubicBezTo>
                    <a:pt x="79767" y="3600"/>
                    <a:pt x="80053" y="3678"/>
                    <a:pt x="80314" y="3860"/>
                  </a:cubicBezTo>
                  <a:cubicBezTo>
                    <a:pt x="80392" y="3915"/>
                    <a:pt x="80480" y="3979"/>
                    <a:pt x="80542" y="3979"/>
                  </a:cubicBezTo>
                  <a:cubicBezTo>
                    <a:pt x="80578" y="3979"/>
                    <a:pt x="80606" y="3957"/>
                    <a:pt x="80618" y="3900"/>
                  </a:cubicBezTo>
                  <a:cubicBezTo>
                    <a:pt x="80668" y="3665"/>
                    <a:pt x="80781" y="3595"/>
                    <a:pt x="80901" y="3595"/>
                  </a:cubicBezTo>
                  <a:cubicBezTo>
                    <a:pt x="81024" y="3595"/>
                    <a:pt x="81153" y="3667"/>
                    <a:pt x="81229" y="3710"/>
                  </a:cubicBezTo>
                  <a:cubicBezTo>
                    <a:pt x="81943" y="4117"/>
                    <a:pt x="82707" y="4025"/>
                    <a:pt x="83471" y="4070"/>
                  </a:cubicBezTo>
                  <a:cubicBezTo>
                    <a:pt x="83822" y="4092"/>
                    <a:pt x="84204" y="4118"/>
                    <a:pt x="84534" y="4563"/>
                  </a:cubicBezTo>
                  <a:cubicBezTo>
                    <a:pt x="84894" y="5050"/>
                    <a:pt x="85717" y="5004"/>
                    <a:pt x="86339" y="5162"/>
                  </a:cubicBezTo>
                  <a:cubicBezTo>
                    <a:pt x="87329" y="5413"/>
                    <a:pt x="88140" y="6099"/>
                    <a:pt x="89130" y="6279"/>
                  </a:cubicBezTo>
                  <a:cubicBezTo>
                    <a:pt x="89645" y="6373"/>
                    <a:pt x="89975" y="6894"/>
                    <a:pt x="90503" y="6894"/>
                  </a:cubicBezTo>
                  <a:cubicBezTo>
                    <a:pt x="90566" y="6894"/>
                    <a:pt x="90632" y="6886"/>
                    <a:pt x="90702" y="6869"/>
                  </a:cubicBezTo>
                  <a:cubicBezTo>
                    <a:pt x="90703" y="6869"/>
                    <a:pt x="90705" y="6869"/>
                    <a:pt x="90706" y="6869"/>
                  </a:cubicBezTo>
                  <a:cubicBezTo>
                    <a:pt x="90736" y="6869"/>
                    <a:pt x="90782" y="6941"/>
                    <a:pt x="90822" y="6975"/>
                  </a:cubicBezTo>
                  <a:cubicBezTo>
                    <a:pt x="91924" y="7866"/>
                    <a:pt x="93271" y="8360"/>
                    <a:pt x="94437" y="9173"/>
                  </a:cubicBezTo>
                  <a:cubicBezTo>
                    <a:pt x="94966" y="9541"/>
                    <a:pt x="95385" y="10039"/>
                    <a:pt x="95797" y="10439"/>
                  </a:cubicBezTo>
                  <a:cubicBezTo>
                    <a:pt x="96258" y="10889"/>
                    <a:pt x="96652" y="11568"/>
                    <a:pt x="96977" y="12202"/>
                  </a:cubicBezTo>
                  <a:cubicBezTo>
                    <a:pt x="97416" y="13060"/>
                    <a:pt x="97820" y="13955"/>
                    <a:pt x="98125" y="14849"/>
                  </a:cubicBezTo>
                  <a:cubicBezTo>
                    <a:pt x="98397" y="15648"/>
                    <a:pt x="98507" y="16561"/>
                    <a:pt x="98577" y="17423"/>
                  </a:cubicBezTo>
                  <a:cubicBezTo>
                    <a:pt x="98676" y="18641"/>
                    <a:pt x="98265" y="19846"/>
                    <a:pt x="98741" y="21108"/>
                  </a:cubicBezTo>
                  <a:cubicBezTo>
                    <a:pt x="98971" y="21716"/>
                    <a:pt x="98958" y="22626"/>
                    <a:pt x="98306" y="23276"/>
                  </a:cubicBezTo>
                  <a:cubicBezTo>
                    <a:pt x="98090" y="23491"/>
                    <a:pt x="98090" y="24020"/>
                    <a:pt x="98133" y="24277"/>
                  </a:cubicBezTo>
                  <a:cubicBezTo>
                    <a:pt x="98396" y="25846"/>
                    <a:pt x="98128" y="27394"/>
                    <a:pt x="98100" y="28950"/>
                  </a:cubicBezTo>
                  <a:cubicBezTo>
                    <a:pt x="98063" y="30890"/>
                    <a:pt x="98189" y="32830"/>
                    <a:pt x="98107" y="34775"/>
                  </a:cubicBezTo>
                  <a:cubicBezTo>
                    <a:pt x="98079" y="35412"/>
                    <a:pt x="97795" y="36135"/>
                    <a:pt x="97970" y="36628"/>
                  </a:cubicBezTo>
                  <a:cubicBezTo>
                    <a:pt x="98431" y="37926"/>
                    <a:pt x="97502" y="39136"/>
                    <a:pt x="97931" y="40358"/>
                  </a:cubicBezTo>
                  <a:cubicBezTo>
                    <a:pt x="98034" y="40649"/>
                    <a:pt x="97872" y="40808"/>
                    <a:pt x="97853" y="41029"/>
                  </a:cubicBezTo>
                  <a:cubicBezTo>
                    <a:pt x="97795" y="41700"/>
                    <a:pt x="97737" y="42339"/>
                    <a:pt x="97868" y="43038"/>
                  </a:cubicBezTo>
                  <a:cubicBezTo>
                    <a:pt x="98017" y="43836"/>
                    <a:pt x="97784" y="44733"/>
                    <a:pt x="97834" y="45530"/>
                  </a:cubicBezTo>
                  <a:cubicBezTo>
                    <a:pt x="97900" y="46606"/>
                    <a:pt x="97834" y="47670"/>
                    <a:pt x="97754" y="48716"/>
                  </a:cubicBezTo>
                  <a:cubicBezTo>
                    <a:pt x="97661" y="49923"/>
                    <a:pt x="97625" y="51137"/>
                    <a:pt x="97609" y="52335"/>
                  </a:cubicBezTo>
                  <a:cubicBezTo>
                    <a:pt x="97585" y="54246"/>
                    <a:pt x="97448" y="56155"/>
                    <a:pt x="97436" y="58069"/>
                  </a:cubicBezTo>
                  <a:cubicBezTo>
                    <a:pt x="97423" y="60122"/>
                    <a:pt x="97339" y="62199"/>
                    <a:pt x="97043" y="64260"/>
                  </a:cubicBezTo>
                  <a:cubicBezTo>
                    <a:pt x="96951" y="64896"/>
                    <a:pt x="97146" y="65691"/>
                    <a:pt x="97147" y="66409"/>
                  </a:cubicBezTo>
                  <a:cubicBezTo>
                    <a:pt x="97153" y="68104"/>
                    <a:pt x="97079" y="69799"/>
                    <a:pt x="96980" y="71493"/>
                  </a:cubicBezTo>
                  <a:cubicBezTo>
                    <a:pt x="96957" y="71886"/>
                    <a:pt x="97058" y="72315"/>
                    <a:pt x="97045" y="72740"/>
                  </a:cubicBezTo>
                  <a:cubicBezTo>
                    <a:pt x="96999" y="74283"/>
                    <a:pt x="97163" y="75831"/>
                    <a:pt x="97145" y="77363"/>
                  </a:cubicBezTo>
                  <a:cubicBezTo>
                    <a:pt x="97129" y="78626"/>
                    <a:pt x="96994" y="79922"/>
                    <a:pt x="96799" y="81202"/>
                  </a:cubicBezTo>
                  <a:cubicBezTo>
                    <a:pt x="96610" y="82430"/>
                    <a:pt x="96499" y="83692"/>
                    <a:pt x="96414" y="84946"/>
                  </a:cubicBezTo>
                  <a:cubicBezTo>
                    <a:pt x="96341" y="86011"/>
                    <a:pt x="96603" y="87086"/>
                    <a:pt x="96490" y="88107"/>
                  </a:cubicBezTo>
                  <a:cubicBezTo>
                    <a:pt x="96329" y="89564"/>
                    <a:pt x="96517" y="90980"/>
                    <a:pt x="96533" y="92413"/>
                  </a:cubicBezTo>
                  <a:cubicBezTo>
                    <a:pt x="96543" y="93282"/>
                    <a:pt x="96760" y="94064"/>
                    <a:pt x="96960" y="94891"/>
                  </a:cubicBezTo>
                  <a:cubicBezTo>
                    <a:pt x="97186" y="95823"/>
                    <a:pt x="97027" y="96845"/>
                    <a:pt x="97049" y="97829"/>
                  </a:cubicBezTo>
                  <a:cubicBezTo>
                    <a:pt x="97087" y="99476"/>
                    <a:pt x="97020" y="101119"/>
                    <a:pt x="97207" y="102775"/>
                  </a:cubicBezTo>
                  <a:cubicBezTo>
                    <a:pt x="97381" y="104325"/>
                    <a:pt x="97253" y="105908"/>
                    <a:pt x="97267" y="107477"/>
                  </a:cubicBezTo>
                  <a:cubicBezTo>
                    <a:pt x="97277" y="108626"/>
                    <a:pt x="97326" y="109774"/>
                    <a:pt x="97317" y="110921"/>
                  </a:cubicBezTo>
                  <a:cubicBezTo>
                    <a:pt x="97304" y="112280"/>
                    <a:pt x="97247" y="113638"/>
                    <a:pt x="97212" y="114996"/>
                  </a:cubicBezTo>
                  <a:cubicBezTo>
                    <a:pt x="97197" y="115584"/>
                    <a:pt x="97225" y="116176"/>
                    <a:pt x="97177" y="116761"/>
                  </a:cubicBezTo>
                  <a:cubicBezTo>
                    <a:pt x="96985" y="119058"/>
                    <a:pt x="97034" y="121365"/>
                    <a:pt x="96930" y="123666"/>
                  </a:cubicBezTo>
                  <a:cubicBezTo>
                    <a:pt x="96872" y="124959"/>
                    <a:pt x="96916" y="126293"/>
                    <a:pt x="96852" y="127600"/>
                  </a:cubicBezTo>
                  <a:cubicBezTo>
                    <a:pt x="96759" y="129519"/>
                    <a:pt x="96555" y="131435"/>
                    <a:pt x="96534" y="133358"/>
                  </a:cubicBezTo>
                  <a:cubicBezTo>
                    <a:pt x="96525" y="134171"/>
                    <a:pt x="96624" y="134991"/>
                    <a:pt x="96536" y="135792"/>
                  </a:cubicBezTo>
                  <a:cubicBezTo>
                    <a:pt x="96432" y="136734"/>
                    <a:pt x="96492" y="137675"/>
                    <a:pt x="96404" y="138607"/>
                  </a:cubicBezTo>
                  <a:cubicBezTo>
                    <a:pt x="96345" y="139222"/>
                    <a:pt x="96383" y="139853"/>
                    <a:pt x="96456" y="140423"/>
                  </a:cubicBezTo>
                  <a:cubicBezTo>
                    <a:pt x="96577" y="141378"/>
                    <a:pt x="96156" y="142279"/>
                    <a:pt x="96360" y="143215"/>
                  </a:cubicBezTo>
                  <a:cubicBezTo>
                    <a:pt x="96415" y="143470"/>
                    <a:pt x="96295" y="143716"/>
                    <a:pt x="95976" y="143726"/>
                  </a:cubicBezTo>
                  <a:cubicBezTo>
                    <a:pt x="95446" y="143743"/>
                    <a:pt x="94921" y="143897"/>
                    <a:pt x="94389" y="143897"/>
                  </a:cubicBezTo>
                  <a:cubicBezTo>
                    <a:pt x="94190" y="143897"/>
                    <a:pt x="93990" y="143875"/>
                    <a:pt x="93789" y="143817"/>
                  </a:cubicBezTo>
                  <a:cubicBezTo>
                    <a:pt x="93695" y="143790"/>
                    <a:pt x="93591" y="143773"/>
                    <a:pt x="93489" y="143773"/>
                  </a:cubicBezTo>
                  <a:cubicBezTo>
                    <a:pt x="93425" y="143773"/>
                    <a:pt x="93362" y="143780"/>
                    <a:pt x="93303" y="143795"/>
                  </a:cubicBezTo>
                  <a:cubicBezTo>
                    <a:pt x="92801" y="143928"/>
                    <a:pt x="92298" y="144005"/>
                    <a:pt x="91796" y="144005"/>
                  </a:cubicBezTo>
                  <a:cubicBezTo>
                    <a:pt x="91327" y="144005"/>
                    <a:pt x="90860" y="143938"/>
                    <a:pt x="90397" y="143786"/>
                  </a:cubicBezTo>
                  <a:cubicBezTo>
                    <a:pt x="90335" y="143766"/>
                    <a:pt x="90277" y="143757"/>
                    <a:pt x="90222" y="143757"/>
                  </a:cubicBezTo>
                  <a:cubicBezTo>
                    <a:pt x="89956" y="143757"/>
                    <a:pt x="89762" y="143958"/>
                    <a:pt x="89509" y="143996"/>
                  </a:cubicBezTo>
                  <a:cubicBezTo>
                    <a:pt x="89125" y="144052"/>
                    <a:pt x="88741" y="144069"/>
                    <a:pt x="88357" y="144069"/>
                  </a:cubicBezTo>
                  <a:cubicBezTo>
                    <a:pt x="87796" y="144069"/>
                    <a:pt x="87236" y="144033"/>
                    <a:pt x="86675" y="144033"/>
                  </a:cubicBezTo>
                  <a:cubicBezTo>
                    <a:pt x="86331" y="144033"/>
                    <a:pt x="85987" y="144046"/>
                    <a:pt x="85642" y="144090"/>
                  </a:cubicBezTo>
                  <a:cubicBezTo>
                    <a:pt x="84855" y="144188"/>
                    <a:pt x="84056" y="144261"/>
                    <a:pt x="83254" y="144261"/>
                  </a:cubicBezTo>
                  <a:cubicBezTo>
                    <a:pt x="82664" y="144261"/>
                    <a:pt x="82073" y="144221"/>
                    <a:pt x="81485" y="144124"/>
                  </a:cubicBezTo>
                  <a:cubicBezTo>
                    <a:pt x="81432" y="144114"/>
                    <a:pt x="81374" y="144108"/>
                    <a:pt x="81318" y="144108"/>
                  </a:cubicBezTo>
                  <a:cubicBezTo>
                    <a:pt x="81262" y="144108"/>
                    <a:pt x="81206" y="144114"/>
                    <a:pt x="81158" y="144133"/>
                  </a:cubicBezTo>
                  <a:cubicBezTo>
                    <a:pt x="80668" y="144313"/>
                    <a:pt x="80169" y="144357"/>
                    <a:pt x="79667" y="144357"/>
                  </a:cubicBezTo>
                  <a:cubicBezTo>
                    <a:pt x="79210" y="144357"/>
                    <a:pt x="78752" y="144321"/>
                    <a:pt x="78298" y="144321"/>
                  </a:cubicBezTo>
                  <a:cubicBezTo>
                    <a:pt x="77957" y="144321"/>
                    <a:pt x="77618" y="144341"/>
                    <a:pt x="77283" y="144411"/>
                  </a:cubicBezTo>
                  <a:cubicBezTo>
                    <a:pt x="76134" y="144651"/>
                    <a:pt x="74967" y="144522"/>
                    <a:pt x="73807" y="144684"/>
                  </a:cubicBezTo>
                  <a:cubicBezTo>
                    <a:pt x="73586" y="144714"/>
                    <a:pt x="73358" y="144725"/>
                    <a:pt x="73126" y="144725"/>
                  </a:cubicBezTo>
                  <a:cubicBezTo>
                    <a:pt x="72580" y="144725"/>
                    <a:pt x="72012" y="144666"/>
                    <a:pt x="71452" y="144666"/>
                  </a:cubicBezTo>
                  <a:cubicBezTo>
                    <a:pt x="71350" y="144666"/>
                    <a:pt x="71247" y="144668"/>
                    <a:pt x="71145" y="144672"/>
                  </a:cubicBezTo>
                  <a:cubicBezTo>
                    <a:pt x="70409" y="144707"/>
                    <a:pt x="69672" y="144753"/>
                    <a:pt x="68937" y="144753"/>
                  </a:cubicBezTo>
                  <a:cubicBezTo>
                    <a:pt x="68823" y="144753"/>
                    <a:pt x="68709" y="144752"/>
                    <a:pt x="68596" y="144749"/>
                  </a:cubicBezTo>
                  <a:cubicBezTo>
                    <a:pt x="68540" y="144748"/>
                    <a:pt x="68485" y="144748"/>
                    <a:pt x="68430" y="144748"/>
                  </a:cubicBezTo>
                  <a:cubicBezTo>
                    <a:pt x="67731" y="144748"/>
                    <a:pt x="67034" y="144833"/>
                    <a:pt x="66335" y="144833"/>
                  </a:cubicBezTo>
                  <a:cubicBezTo>
                    <a:pt x="66061" y="144833"/>
                    <a:pt x="65786" y="144820"/>
                    <a:pt x="65511" y="144783"/>
                  </a:cubicBezTo>
                  <a:cubicBezTo>
                    <a:pt x="65318" y="144757"/>
                    <a:pt x="65126" y="144747"/>
                    <a:pt x="64933" y="144747"/>
                  </a:cubicBezTo>
                  <a:cubicBezTo>
                    <a:pt x="64220" y="144747"/>
                    <a:pt x="63508" y="144888"/>
                    <a:pt x="62788" y="144888"/>
                  </a:cubicBezTo>
                  <a:cubicBezTo>
                    <a:pt x="62666" y="144888"/>
                    <a:pt x="62544" y="144884"/>
                    <a:pt x="62422" y="144875"/>
                  </a:cubicBezTo>
                  <a:cubicBezTo>
                    <a:pt x="62230" y="144860"/>
                    <a:pt x="62038" y="144853"/>
                    <a:pt x="61847" y="144853"/>
                  </a:cubicBezTo>
                  <a:cubicBezTo>
                    <a:pt x="60775" y="144853"/>
                    <a:pt x="59706" y="145053"/>
                    <a:pt x="58627" y="145053"/>
                  </a:cubicBezTo>
                  <a:cubicBezTo>
                    <a:pt x="58520" y="145053"/>
                    <a:pt x="58414" y="145051"/>
                    <a:pt x="58307" y="145047"/>
                  </a:cubicBezTo>
                  <a:cubicBezTo>
                    <a:pt x="57925" y="145031"/>
                    <a:pt x="57544" y="145023"/>
                    <a:pt x="57162" y="145023"/>
                  </a:cubicBezTo>
                  <a:cubicBezTo>
                    <a:pt x="56085" y="145023"/>
                    <a:pt x="55009" y="145090"/>
                    <a:pt x="53942" y="145257"/>
                  </a:cubicBezTo>
                  <a:cubicBezTo>
                    <a:pt x="53896" y="145264"/>
                    <a:pt x="53851" y="145268"/>
                    <a:pt x="53806" y="145268"/>
                  </a:cubicBezTo>
                  <a:cubicBezTo>
                    <a:pt x="53447" y="145268"/>
                    <a:pt x="53125" y="145065"/>
                    <a:pt x="52804" y="145065"/>
                  </a:cubicBezTo>
                  <a:cubicBezTo>
                    <a:pt x="52740" y="145065"/>
                    <a:pt x="52676" y="145073"/>
                    <a:pt x="52612" y="145092"/>
                  </a:cubicBezTo>
                  <a:cubicBezTo>
                    <a:pt x="51848" y="145322"/>
                    <a:pt x="51072" y="145366"/>
                    <a:pt x="50295" y="145366"/>
                  </a:cubicBezTo>
                  <a:cubicBezTo>
                    <a:pt x="49816" y="145366"/>
                    <a:pt x="49337" y="145350"/>
                    <a:pt x="48861" y="145350"/>
                  </a:cubicBezTo>
                  <a:cubicBezTo>
                    <a:pt x="48687" y="145350"/>
                    <a:pt x="48513" y="145352"/>
                    <a:pt x="48340" y="145358"/>
                  </a:cubicBezTo>
                  <a:cubicBezTo>
                    <a:pt x="46747" y="145412"/>
                    <a:pt x="45139" y="145444"/>
                    <a:pt x="43545" y="145487"/>
                  </a:cubicBezTo>
                  <a:cubicBezTo>
                    <a:pt x="41962" y="145530"/>
                    <a:pt x="40369" y="145558"/>
                    <a:pt x="38781" y="145684"/>
                  </a:cubicBezTo>
                  <a:cubicBezTo>
                    <a:pt x="38060" y="145741"/>
                    <a:pt x="37334" y="145753"/>
                    <a:pt x="36608" y="145753"/>
                  </a:cubicBezTo>
                  <a:cubicBezTo>
                    <a:pt x="36086" y="145753"/>
                    <a:pt x="35562" y="145747"/>
                    <a:pt x="35040" y="145747"/>
                  </a:cubicBezTo>
                  <a:cubicBezTo>
                    <a:pt x="34584" y="145747"/>
                    <a:pt x="34128" y="145751"/>
                    <a:pt x="33674" y="145769"/>
                  </a:cubicBezTo>
                  <a:cubicBezTo>
                    <a:pt x="32584" y="145811"/>
                    <a:pt x="31490" y="145891"/>
                    <a:pt x="30402" y="145959"/>
                  </a:cubicBezTo>
                  <a:cubicBezTo>
                    <a:pt x="29640" y="146005"/>
                    <a:pt x="28855" y="146008"/>
                    <a:pt x="28081" y="146049"/>
                  </a:cubicBezTo>
                  <a:cubicBezTo>
                    <a:pt x="27153" y="146098"/>
                    <a:pt x="26228" y="146222"/>
                    <a:pt x="25303" y="146222"/>
                  </a:cubicBezTo>
                  <a:cubicBezTo>
                    <a:pt x="25279" y="146222"/>
                    <a:pt x="25255" y="146222"/>
                    <a:pt x="25230" y="146221"/>
                  </a:cubicBezTo>
                  <a:cubicBezTo>
                    <a:pt x="25217" y="146221"/>
                    <a:pt x="25203" y="146221"/>
                    <a:pt x="25189" y="146221"/>
                  </a:cubicBezTo>
                  <a:cubicBezTo>
                    <a:pt x="24122" y="146221"/>
                    <a:pt x="23081" y="146466"/>
                    <a:pt x="22009" y="146466"/>
                  </a:cubicBezTo>
                  <a:cubicBezTo>
                    <a:pt x="21946" y="146466"/>
                    <a:pt x="21882" y="146465"/>
                    <a:pt x="21819" y="146464"/>
                  </a:cubicBezTo>
                  <a:cubicBezTo>
                    <a:pt x="21746" y="146462"/>
                    <a:pt x="21672" y="146461"/>
                    <a:pt x="21599" y="146461"/>
                  </a:cubicBezTo>
                  <a:cubicBezTo>
                    <a:pt x="20680" y="146461"/>
                    <a:pt x="19750" y="146612"/>
                    <a:pt x="18841" y="146775"/>
                  </a:cubicBezTo>
                  <a:cubicBezTo>
                    <a:pt x="17947" y="146935"/>
                    <a:pt x="17045" y="146899"/>
                    <a:pt x="16149" y="147006"/>
                  </a:cubicBezTo>
                  <a:cubicBezTo>
                    <a:pt x="14873" y="147158"/>
                    <a:pt x="13582" y="147434"/>
                    <a:pt x="12323" y="147434"/>
                  </a:cubicBezTo>
                  <a:cubicBezTo>
                    <a:pt x="12291" y="147434"/>
                    <a:pt x="12259" y="147434"/>
                    <a:pt x="12227" y="147433"/>
                  </a:cubicBezTo>
                  <a:cubicBezTo>
                    <a:pt x="12189" y="147433"/>
                    <a:pt x="12150" y="147433"/>
                    <a:pt x="12112" y="147433"/>
                  </a:cubicBezTo>
                  <a:cubicBezTo>
                    <a:pt x="10766" y="147433"/>
                    <a:pt x="9454" y="147718"/>
                    <a:pt x="8110" y="147718"/>
                  </a:cubicBezTo>
                  <a:cubicBezTo>
                    <a:pt x="7942" y="147718"/>
                    <a:pt x="7773" y="147714"/>
                    <a:pt x="7604" y="147704"/>
                  </a:cubicBezTo>
                  <a:cubicBezTo>
                    <a:pt x="7430" y="147693"/>
                    <a:pt x="7254" y="147688"/>
                    <a:pt x="7077" y="147688"/>
                  </a:cubicBezTo>
                  <a:cubicBezTo>
                    <a:pt x="6309" y="147688"/>
                    <a:pt x="5511" y="147791"/>
                    <a:pt x="4759" y="148044"/>
                  </a:cubicBezTo>
                  <a:cubicBezTo>
                    <a:pt x="4710" y="148061"/>
                    <a:pt x="4661" y="148067"/>
                    <a:pt x="4612" y="148067"/>
                  </a:cubicBezTo>
                  <a:cubicBezTo>
                    <a:pt x="4419" y="148067"/>
                    <a:pt x="4223" y="147964"/>
                    <a:pt x="4023" y="147964"/>
                  </a:cubicBezTo>
                  <a:cubicBezTo>
                    <a:pt x="3926" y="147964"/>
                    <a:pt x="3829" y="147988"/>
                    <a:pt x="3730" y="148059"/>
                  </a:cubicBezTo>
                  <a:cubicBezTo>
                    <a:pt x="3715" y="148070"/>
                    <a:pt x="3702" y="148076"/>
                    <a:pt x="3689" y="148076"/>
                  </a:cubicBezTo>
                  <a:cubicBezTo>
                    <a:pt x="3629" y="148076"/>
                    <a:pt x="3589" y="147945"/>
                    <a:pt x="3557" y="147491"/>
                  </a:cubicBezTo>
                  <a:cubicBezTo>
                    <a:pt x="3557" y="145473"/>
                    <a:pt x="3678" y="143799"/>
                    <a:pt x="3522" y="142148"/>
                  </a:cubicBezTo>
                  <a:cubicBezTo>
                    <a:pt x="3375" y="140594"/>
                    <a:pt x="3564" y="139059"/>
                    <a:pt x="3593" y="137526"/>
                  </a:cubicBezTo>
                  <a:cubicBezTo>
                    <a:pt x="3621" y="136154"/>
                    <a:pt x="3571" y="134755"/>
                    <a:pt x="3825" y="133376"/>
                  </a:cubicBezTo>
                  <a:cubicBezTo>
                    <a:pt x="4021" y="132313"/>
                    <a:pt x="4149" y="131230"/>
                    <a:pt x="3755" y="130143"/>
                  </a:cubicBezTo>
                  <a:cubicBezTo>
                    <a:pt x="3702" y="129994"/>
                    <a:pt x="3958" y="129561"/>
                    <a:pt x="3957" y="129166"/>
                  </a:cubicBezTo>
                  <a:cubicBezTo>
                    <a:pt x="3953" y="128038"/>
                    <a:pt x="3855" y="126875"/>
                    <a:pt x="3983" y="125793"/>
                  </a:cubicBezTo>
                  <a:cubicBezTo>
                    <a:pt x="4108" y="124740"/>
                    <a:pt x="4072" y="123700"/>
                    <a:pt x="4141" y="122658"/>
                  </a:cubicBezTo>
                  <a:cubicBezTo>
                    <a:pt x="4183" y="122040"/>
                    <a:pt x="4337" y="121416"/>
                    <a:pt x="3970" y="120809"/>
                  </a:cubicBezTo>
                  <a:cubicBezTo>
                    <a:pt x="3816" y="120552"/>
                    <a:pt x="4306" y="120313"/>
                    <a:pt x="4184" y="119932"/>
                  </a:cubicBezTo>
                  <a:cubicBezTo>
                    <a:pt x="3963" y="119246"/>
                    <a:pt x="4547" y="118442"/>
                    <a:pt x="3845" y="117784"/>
                  </a:cubicBezTo>
                  <a:cubicBezTo>
                    <a:pt x="3695" y="117645"/>
                    <a:pt x="4165" y="117395"/>
                    <a:pt x="4173" y="117085"/>
                  </a:cubicBezTo>
                  <a:cubicBezTo>
                    <a:pt x="4192" y="116289"/>
                    <a:pt x="3893" y="115517"/>
                    <a:pt x="3920" y="114751"/>
                  </a:cubicBezTo>
                  <a:cubicBezTo>
                    <a:pt x="3941" y="114156"/>
                    <a:pt x="3210" y="113665"/>
                    <a:pt x="3759" y="112984"/>
                  </a:cubicBezTo>
                  <a:cubicBezTo>
                    <a:pt x="3851" y="112869"/>
                    <a:pt x="3829" y="112215"/>
                    <a:pt x="3763" y="111874"/>
                  </a:cubicBezTo>
                  <a:cubicBezTo>
                    <a:pt x="3459" y="110306"/>
                    <a:pt x="3687" y="108723"/>
                    <a:pt x="3537" y="107167"/>
                  </a:cubicBezTo>
                  <a:cubicBezTo>
                    <a:pt x="3321" y="104948"/>
                    <a:pt x="3420" y="102738"/>
                    <a:pt x="3414" y="100525"/>
                  </a:cubicBezTo>
                  <a:cubicBezTo>
                    <a:pt x="3410" y="99193"/>
                    <a:pt x="3540" y="97857"/>
                    <a:pt x="3470" y="96531"/>
                  </a:cubicBezTo>
                  <a:cubicBezTo>
                    <a:pt x="3431" y="95761"/>
                    <a:pt x="3360" y="94994"/>
                    <a:pt x="3335" y="94219"/>
                  </a:cubicBezTo>
                  <a:cubicBezTo>
                    <a:pt x="3270" y="92145"/>
                    <a:pt x="3153" y="90073"/>
                    <a:pt x="3028" y="88001"/>
                  </a:cubicBezTo>
                  <a:cubicBezTo>
                    <a:pt x="2903" y="85918"/>
                    <a:pt x="2841" y="83830"/>
                    <a:pt x="2719" y="81754"/>
                  </a:cubicBezTo>
                  <a:cubicBezTo>
                    <a:pt x="2644" y="80462"/>
                    <a:pt x="2455" y="79109"/>
                    <a:pt x="2509" y="77844"/>
                  </a:cubicBezTo>
                  <a:cubicBezTo>
                    <a:pt x="2580" y="76229"/>
                    <a:pt x="2440" y="74630"/>
                    <a:pt x="2482" y="73024"/>
                  </a:cubicBezTo>
                  <a:cubicBezTo>
                    <a:pt x="2534" y="71082"/>
                    <a:pt x="2291" y="69128"/>
                    <a:pt x="2412" y="67194"/>
                  </a:cubicBezTo>
                  <a:cubicBezTo>
                    <a:pt x="2506" y="65666"/>
                    <a:pt x="2294" y="64149"/>
                    <a:pt x="2464" y="62625"/>
                  </a:cubicBezTo>
                  <a:cubicBezTo>
                    <a:pt x="2571" y="61672"/>
                    <a:pt x="2557" y="60703"/>
                    <a:pt x="2540" y="59741"/>
                  </a:cubicBezTo>
                  <a:cubicBezTo>
                    <a:pt x="2522" y="58743"/>
                    <a:pt x="2627" y="57753"/>
                    <a:pt x="2661" y="56760"/>
                  </a:cubicBezTo>
                  <a:cubicBezTo>
                    <a:pt x="2698" y="55698"/>
                    <a:pt x="2688" y="54619"/>
                    <a:pt x="2649" y="53556"/>
                  </a:cubicBezTo>
                  <a:cubicBezTo>
                    <a:pt x="2590" y="51967"/>
                    <a:pt x="2792" y="50386"/>
                    <a:pt x="2692" y="48800"/>
                  </a:cubicBezTo>
                  <a:cubicBezTo>
                    <a:pt x="2589" y="47199"/>
                    <a:pt x="2756" y="45598"/>
                    <a:pt x="2709" y="43990"/>
                  </a:cubicBezTo>
                  <a:cubicBezTo>
                    <a:pt x="2661" y="42390"/>
                    <a:pt x="2734" y="40773"/>
                    <a:pt x="2663" y="39173"/>
                  </a:cubicBezTo>
                  <a:cubicBezTo>
                    <a:pt x="2554" y="36653"/>
                    <a:pt x="2661" y="34131"/>
                    <a:pt x="2512" y="31615"/>
                  </a:cubicBezTo>
                  <a:cubicBezTo>
                    <a:pt x="2423" y="30129"/>
                    <a:pt x="2807" y="28658"/>
                    <a:pt x="2724" y="27196"/>
                  </a:cubicBezTo>
                  <a:cubicBezTo>
                    <a:pt x="2648" y="25853"/>
                    <a:pt x="3019" y="24573"/>
                    <a:pt x="3021" y="23236"/>
                  </a:cubicBezTo>
                  <a:cubicBezTo>
                    <a:pt x="3023" y="21975"/>
                    <a:pt x="3180" y="20630"/>
                    <a:pt x="3510" y="19343"/>
                  </a:cubicBezTo>
                  <a:cubicBezTo>
                    <a:pt x="3659" y="18759"/>
                    <a:pt x="4161" y="18274"/>
                    <a:pt x="4073" y="17690"/>
                  </a:cubicBezTo>
                  <a:cubicBezTo>
                    <a:pt x="3926" y="16726"/>
                    <a:pt x="4297" y="15882"/>
                    <a:pt x="4605" y="15061"/>
                  </a:cubicBezTo>
                  <a:cubicBezTo>
                    <a:pt x="5432" y="12854"/>
                    <a:pt x="6108" y="10505"/>
                    <a:pt x="7780" y="8784"/>
                  </a:cubicBezTo>
                  <a:cubicBezTo>
                    <a:pt x="8814" y="7722"/>
                    <a:pt x="10023" y="6803"/>
                    <a:pt x="11416" y="6062"/>
                  </a:cubicBezTo>
                  <a:cubicBezTo>
                    <a:pt x="13310" y="5053"/>
                    <a:pt x="15309" y="4421"/>
                    <a:pt x="17300" y="3759"/>
                  </a:cubicBezTo>
                  <a:cubicBezTo>
                    <a:pt x="18579" y="3334"/>
                    <a:pt x="19979" y="3235"/>
                    <a:pt x="21355" y="3103"/>
                  </a:cubicBezTo>
                  <a:cubicBezTo>
                    <a:pt x="22415" y="3001"/>
                    <a:pt x="23510" y="2983"/>
                    <a:pt x="24586" y="2749"/>
                  </a:cubicBezTo>
                  <a:cubicBezTo>
                    <a:pt x="24932" y="2674"/>
                    <a:pt x="25299" y="2651"/>
                    <a:pt x="25674" y="2651"/>
                  </a:cubicBezTo>
                  <a:cubicBezTo>
                    <a:pt x="26195" y="2651"/>
                    <a:pt x="26733" y="2695"/>
                    <a:pt x="27252" y="2700"/>
                  </a:cubicBezTo>
                  <a:cubicBezTo>
                    <a:pt x="27420" y="2702"/>
                    <a:pt x="27585" y="2716"/>
                    <a:pt x="27752" y="2716"/>
                  </a:cubicBezTo>
                  <a:cubicBezTo>
                    <a:pt x="27868" y="2716"/>
                    <a:pt x="27985" y="2709"/>
                    <a:pt x="28105" y="2686"/>
                  </a:cubicBezTo>
                  <a:cubicBezTo>
                    <a:pt x="28391" y="2632"/>
                    <a:pt x="28677" y="2612"/>
                    <a:pt x="28963" y="2612"/>
                  </a:cubicBezTo>
                  <a:cubicBezTo>
                    <a:pt x="29483" y="2612"/>
                    <a:pt x="30004" y="2678"/>
                    <a:pt x="30520" y="2725"/>
                  </a:cubicBezTo>
                  <a:cubicBezTo>
                    <a:pt x="30574" y="2730"/>
                    <a:pt x="30628" y="2732"/>
                    <a:pt x="30681" y="2732"/>
                  </a:cubicBezTo>
                  <a:cubicBezTo>
                    <a:pt x="31061" y="2732"/>
                    <a:pt x="31424" y="2622"/>
                    <a:pt x="31778" y="2622"/>
                  </a:cubicBezTo>
                  <a:cubicBezTo>
                    <a:pt x="31818" y="2622"/>
                    <a:pt x="31857" y="2623"/>
                    <a:pt x="31896" y="2626"/>
                  </a:cubicBezTo>
                  <a:cubicBezTo>
                    <a:pt x="32058" y="2639"/>
                    <a:pt x="32220" y="2644"/>
                    <a:pt x="32382" y="2644"/>
                  </a:cubicBezTo>
                  <a:cubicBezTo>
                    <a:pt x="33229" y="2644"/>
                    <a:pt x="34072" y="2502"/>
                    <a:pt x="34918" y="2502"/>
                  </a:cubicBezTo>
                  <a:cubicBezTo>
                    <a:pt x="35244" y="2502"/>
                    <a:pt x="35570" y="2523"/>
                    <a:pt x="35897" y="2581"/>
                  </a:cubicBezTo>
                  <a:cubicBezTo>
                    <a:pt x="35907" y="2583"/>
                    <a:pt x="35917" y="2584"/>
                    <a:pt x="35927" y="2584"/>
                  </a:cubicBezTo>
                  <a:cubicBezTo>
                    <a:pt x="36106" y="2584"/>
                    <a:pt x="36300" y="2314"/>
                    <a:pt x="36502" y="2314"/>
                  </a:cubicBezTo>
                  <a:cubicBezTo>
                    <a:pt x="36545" y="2314"/>
                    <a:pt x="36588" y="2327"/>
                    <a:pt x="36631" y="2356"/>
                  </a:cubicBezTo>
                  <a:cubicBezTo>
                    <a:pt x="36934" y="2560"/>
                    <a:pt x="37292" y="2620"/>
                    <a:pt x="37619" y="2620"/>
                  </a:cubicBezTo>
                  <a:cubicBezTo>
                    <a:pt x="37830" y="2620"/>
                    <a:pt x="38027" y="2595"/>
                    <a:pt x="38190" y="2569"/>
                  </a:cubicBezTo>
                  <a:cubicBezTo>
                    <a:pt x="38421" y="2530"/>
                    <a:pt x="38650" y="2516"/>
                    <a:pt x="38877" y="2516"/>
                  </a:cubicBezTo>
                  <a:cubicBezTo>
                    <a:pt x="39582" y="2516"/>
                    <a:pt x="40268" y="2656"/>
                    <a:pt x="40962" y="2656"/>
                  </a:cubicBezTo>
                  <a:cubicBezTo>
                    <a:pt x="41048" y="2656"/>
                    <a:pt x="41134" y="2654"/>
                    <a:pt x="41221" y="2649"/>
                  </a:cubicBezTo>
                  <a:cubicBezTo>
                    <a:pt x="41913" y="2611"/>
                    <a:pt x="42614" y="2406"/>
                    <a:pt x="43294" y="2406"/>
                  </a:cubicBezTo>
                  <a:cubicBezTo>
                    <a:pt x="43408" y="2406"/>
                    <a:pt x="43520" y="2412"/>
                    <a:pt x="43632" y="2425"/>
                  </a:cubicBezTo>
                  <a:cubicBezTo>
                    <a:pt x="43792" y="2443"/>
                    <a:pt x="43951" y="2451"/>
                    <a:pt x="44108" y="2451"/>
                  </a:cubicBezTo>
                  <a:cubicBezTo>
                    <a:pt x="44874" y="2451"/>
                    <a:pt x="45614" y="2269"/>
                    <a:pt x="46377" y="2265"/>
                  </a:cubicBezTo>
                  <a:cubicBezTo>
                    <a:pt x="47548" y="2259"/>
                    <a:pt x="48734" y="2260"/>
                    <a:pt x="49911" y="2195"/>
                  </a:cubicBezTo>
                  <a:cubicBezTo>
                    <a:pt x="50999" y="2136"/>
                    <a:pt x="52086" y="2037"/>
                    <a:pt x="53173" y="2037"/>
                  </a:cubicBezTo>
                  <a:close/>
                  <a:moveTo>
                    <a:pt x="94254" y="145253"/>
                  </a:moveTo>
                  <a:cubicBezTo>
                    <a:pt x="94665" y="145253"/>
                    <a:pt x="95090" y="145297"/>
                    <a:pt x="95507" y="145297"/>
                  </a:cubicBezTo>
                  <a:cubicBezTo>
                    <a:pt x="95655" y="145297"/>
                    <a:pt x="95801" y="145291"/>
                    <a:pt x="95945" y="145277"/>
                  </a:cubicBezTo>
                  <a:cubicBezTo>
                    <a:pt x="95968" y="145274"/>
                    <a:pt x="95990" y="145273"/>
                    <a:pt x="96010" y="145273"/>
                  </a:cubicBezTo>
                  <a:cubicBezTo>
                    <a:pt x="96546" y="145273"/>
                    <a:pt x="96459" y="146029"/>
                    <a:pt x="96418" y="146380"/>
                  </a:cubicBezTo>
                  <a:cubicBezTo>
                    <a:pt x="96226" y="148082"/>
                    <a:pt x="96169" y="149768"/>
                    <a:pt x="96341" y="151478"/>
                  </a:cubicBezTo>
                  <a:cubicBezTo>
                    <a:pt x="96423" y="152292"/>
                    <a:pt x="96520" y="153205"/>
                    <a:pt x="96417" y="153933"/>
                  </a:cubicBezTo>
                  <a:cubicBezTo>
                    <a:pt x="96177" y="155646"/>
                    <a:pt x="96395" y="157327"/>
                    <a:pt x="96302" y="159014"/>
                  </a:cubicBezTo>
                  <a:cubicBezTo>
                    <a:pt x="96220" y="160490"/>
                    <a:pt x="96325" y="161982"/>
                    <a:pt x="96157" y="163425"/>
                  </a:cubicBezTo>
                  <a:cubicBezTo>
                    <a:pt x="96009" y="164721"/>
                    <a:pt x="96045" y="166044"/>
                    <a:pt x="95648" y="167357"/>
                  </a:cubicBezTo>
                  <a:cubicBezTo>
                    <a:pt x="95303" y="168499"/>
                    <a:pt x="95138" y="169727"/>
                    <a:pt x="94704" y="170856"/>
                  </a:cubicBezTo>
                  <a:cubicBezTo>
                    <a:pt x="94178" y="172227"/>
                    <a:pt x="93978" y="173786"/>
                    <a:pt x="92476" y="174633"/>
                  </a:cubicBezTo>
                  <a:cubicBezTo>
                    <a:pt x="91912" y="174951"/>
                    <a:pt x="91484" y="175603"/>
                    <a:pt x="91133" y="176121"/>
                  </a:cubicBezTo>
                  <a:cubicBezTo>
                    <a:pt x="90236" y="177446"/>
                    <a:pt x="88981" y="178267"/>
                    <a:pt x="87710" y="179109"/>
                  </a:cubicBezTo>
                  <a:cubicBezTo>
                    <a:pt x="87180" y="179463"/>
                    <a:pt x="86541" y="179516"/>
                    <a:pt x="85928" y="179618"/>
                  </a:cubicBezTo>
                  <a:cubicBezTo>
                    <a:pt x="85422" y="179703"/>
                    <a:pt x="84828" y="179838"/>
                    <a:pt x="84481" y="180055"/>
                  </a:cubicBezTo>
                  <a:cubicBezTo>
                    <a:pt x="83469" y="180688"/>
                    <a:pt x="82325" y="180566"/>
                    <a:pt x="81278" y="180897"/>
                  </a:cubicBezTo>
                  <a:cubicBezTo>
                    <a:pt x="81111" y="180950"/>
                    <a:pt x="80942" y="180978"/>
                    <a:pt x="80766" y="180978"/>
                  </a:cubicBezTo>
                  <a:cubicBezTo>
                    <a:pt x="80632" y="180978"/>
                    <a:pt x="80494" y="180961"/>
                    <a:pt x="80351" y="180927"/>
                  </a:cubicBezTo>
                  <a:cubicBezTo>
                    <a:pt x="80232" y="180899"/>
                    <a:pt x="80115" y="180887"/>
                    <a:pt x="80000" y="180887"/>
                  </a:cubicBezTo>
                  <a:cubicBezTo>
                    <a:pt x="79491" y="180887"/>
                    <a:pt x="79009" y="181124"/>
                    <a:pt x="78520" y="181262"/>
                  </a:cubicBezTo>
                  <a:cubicBezTo>
                    <a:pt x="78030" y="181401"/>
                    <a:pt x="77526" y="181361"/>
                    <a:pt x="77013" y="181503"/>
                  </a:cubicBezTo>
                  <a:cubicBezTo>
                    <a:pt x="76189" y="181733"/>
                    <a:pt x="75175" y="181606"/>
                    <a:pt x="74417" y="181837"/>
                  </a:cubicBezTo>
                  <a:cubicBezTo>
                    <a:pt x="73908" y="181992"/>
                    <a:pt x="73402" y="182012"/>
                    <a:pt x="72905" y="182012"/>
                  </a:cubicBezTo>
                  <a:cubicBezTo>
                    <a:pt x="72728" y="182012"/>
                    <a:pt x="72552" y="182009"/>
                    <a:pt x="72378" y="182009"/>
                  </a:cubicBezTo>
                  <a:cubicBezTo>
                    <a:pt x="72148" y="182009"/>
                    <a:pt x="71920" y="182014"/>
                    <a:pt x="71696" y="182035"/>
                  </a:cubicBezTo>
                  <a:cubicBezTo>
                    <a:pt x="71084" y="182093"/>
                    <a:pt x="70446" y="182386"/>
                    <a:pt x="69773" y="182386"/>
                  </a:cubicBezTo>
                  <a:cubicBezTo>
                    <a:pt x="69467" y="182386"/>
                    <a:pt x="69154" y="182325"/>
                    <a:pt x="68833" y="182155"/>
                  </a:cubicBezTo>
                  <a:cubicBezTo>
                    <a:pt x="68753" y="182112"/>
                    <a:pt x="68663" y="182095"/>
                    <a:pt x="68567" y="182095"/>
                  </a:cubicBezTo>
                  <a:cubicBezTo>
                    <a:pt x="68119" y="182095"/>
                    <a:pt x="67523" y="182475"/>
                    <a:pt x="66984" y="182475"/>
                  </a:cubicBezTo>
                  <a:cubicBezTo>
                    <a:pt x="66982" y="182475"/>
                    <a:pt x="66979" y="182475"/>
                    <a:pt x="66977" y="182475"/>
                  </a:cubicBezTo>
                  <a:cubicBezTo>
                    <a:pt x="65798" y="182475"/>
                    <a:pt x="64649" y="182731"/>
                    <a:pt x="63489" y="182894"/>
                  </a:cubicBezTo>
                  <a:cubicBezTo>
                    <a:pt x="62377" y="183050"/>
                    <a:pt x="61227" y="183032"/>
                    <a:pt x="60168" y="183426"/>
                  </a:cubicBezTo>
                  <a:cubicBezTo>
                    <a:pt x="60090" y="183455"/>
                    <a:pt x="60015" y="183467"/>
                    <a:pt x="59945" y="183467"/>
                  </a:cubicBezTo>
                  <a:cubicBezTo>
                    <a:pt x="59678" y="183467"/>
                    <a:pt x="59472" y="183297"/>
                    <a:pt x="59333" y="183251"/>
                  </a:cubicBezTo>
                  <a:cubicBezTo>
                    <a:pt x="59240" y="183221"/>
                    <a:pt x="59148" y="183209"/>
                    <a:pt x="59056" y="183209"/>
                  </a:cubicBezTo>
                  <a:cubicBezTo>
                    <a:pt x="58693" y="183209"/>
                    <a:pt x="58339" y="183397"/>
                    <a:pt x="57996" y="183397"/>
                  </a:cubicBezTo>
                  <a:cubicBezTo>
                    <a:pt x="57825" y="183397"/>
                    <a:pt x="57657" y="183350"/>
                    <a:pt x="57492" y="183209"/>
                  </a:cubicBezTo>
                  <a:cubicBezTo>
                    <a:pt x="57295" y="183356"/>
                    <a:pt x="57085" y="183404"/>
                    <a:pt x="56869" y="183404"/>
                  </a:cubicBezTo>
                  <a:cubicBezTo>
                    <a:pt x="56449" y="183404"/>
                    <a:pt x="56004" y="183221"/>
                    <a:pt x="55581" y="183221"/>
                  </a:cubicBezTo>
                  <a:cubicBezTo>
                    <a:pt x="55301" y="183221"/>
                    <a:pt x="55031" y="183300"/>
                    <a:pt x="54782" y="183564"/>
                  </a:cubicBezTo>
                  <a:cubicBezTo>
                    <a:pt x="54717" y="183633"/>
                    <a:pt x="54657" y="183660"/>
                    <a:pt x="54600" y="183660"/>
                  </a:cubicBezTo>
                  <a:cubicBezTo>
                    <a:pt x="54412" y="183660"/>
                    <a:pt x="54261" y="183361"/>
                    <a:pt x="54074" y="183309"/>
                  </a:cubicBezTo>
                  <a:cubicBezTo>
                    <a:pt x="53903" y="183262"/>
                    <a:pt x="53736" y="183244"/>
                    <a:pt x="53573" y="183244"/>
                  </a:cubicBezTo>
                  <a:cubicBezTo>
                    <a:pt x="53092" y="183244"/>
                    <a:pt x="52639" y="183400"/>
                    <a:pt x="52188" y="183429"/>
                  </a:cubicBezTo>
                  <a:cubicBezTo>
                    <a:pt x="52128" y="183433"/>
                    <a:pt x="52070" y="183434"/>
                    <a:pt x="52011" y="183434"/>
                  </a:cubicBezTo>
                  <a:cubicBezTo>
                    <a:pt x="51446" y="183434"/>
                    <a:pt x="50888" y="183278"/>
                    <a:pt x="50318" y="183278"/>
                  </a:cubicBezTo>
                  <a:cubicBezTo>
                    <a:pt x="50053" y="183278"/>
                    <a:pt x="49785" y="183312"/>
                    <a:pt x="49513" y="183411"/>
                  </a:cubicBezTo>
                  <a:cubicBezTo>
                    <a:pt x="49401" y="183451"/>
                    <a:pt x="49229" y="183484"/>
                    <a:pt x="49035" y="183484"/>
                  </a:cubicBezTo>
                  <a:cubicBezTo>
                    <a:pt x="48784" y="183484"/>
                    <a:pt x="48496" y="183430"/>
                    <a:pt x="48249" y="183269"/>
                  </a:cubicBezTo>
                  <a:cubicBezTo>
                    <a:pt x="48161" y="183213"/>
                    <a:pt x="48074" y="183191"/>
                    <a:pt x="47985" y="183191"/>
                  </a:cubicBezTo>
                  <a:cubicBezTo>
                    <a:pt x="47666" y="183191"/>
                    <a:pt x="47334" y="183478"/>
                    <a:pt x="46948" y="183478"/>
                  </a:cubicBezTo>
                  <a:cubicBezTo>
                    <a:pt x="46889" y="183478"/>
                    <a:pt x="46828" y="183471"/>
                    <a:pt x="46766" y="183455"/>
                  </a:cubicBezTo>
                  <a:cubicBezTo>
                    <a:pt x="46454" y="183375"/>
                    <a:pt x="46020" y="183448"/>
                    <a:pt x="45681" y="183331"/>
                  </a:cubicBezTo>
                  <a:cubicBezTo>
                    <a:pt x="45494" y="183265"/>
                    <a:pt x="45319" y="183231"/>
                    <a:pt x="45147" y="183231"/>
                  </a:cubicBezTo>
                  <a:cubicBezTo>
                    <a:pt x="44959" y="183231"/>
                    <a:pt x="44774" y="183272"/>
                    <a:pt x="44578" y="183359"/>
                  </a:cubicBezTo>
                  <a:cubicBezTo>
                    <a:pt x="44412" y="183433"/>
                    <a:pt x="44238" y="183561"/>
                    <a:pt x="44072" y="183561"/>
                  </a:cubicBezTo>
                  <a:cubicBezTo>
                    <a:pt x="43943" y="183561"/>
                    <a:pt x="43818" y="183483"/>
                    <a:pt x="43705" y="183238"/>
                  </a:cubicBezTo>
                  <a:cubicBezTo>
                    <a:pt x="43656" y="183134"/>
                    <a:pt x="43610" y="183096"/>
                    <a:pt x="43564" y="183096"/>
                  </a:cubicBezTo>
                  <a:cubicBezTo>
                    <a:pt x="43448" y="183096"/>
                    <a:pt x="43335" y="183332"/>
                    <a:pt x="43204" y="183345"/>
                  </a:cubicBezTo>
                  <a:cubicBezTo>
                    <a:pt x="42794" y="183391"/>
                    <a:pt x="42345" y="183430"/>
                    <a:pt x="41920" y="183430"/>
                  </a:cubicBezTo>
                  <a:cubicBezTo>
                    <a:pt x="41494" y="183430"/>
                    <a:pt x="41092" y="183391"/>
                    <a:pt x="40780" y="183279"/>
                  </a:cubicBezTo>
                  <a:cubicBezTo>
                    <a:pt x="40644" y="183230"/>
                    <a:pt x="40508" y="183212"/>
                    <a:pt x="40371" y="183212"/>
                  </a:cubicBezTo>
                  <a:cubicBezTo>
                    <a:pt x="39967" y="183212"/>
                    <a:pt x="39564" y="183370"/>
                    <a:pt x="39189" y="183370"/>
                  </a:cubicBezTo>
                  <a:cubicBezTo>
                    <a:pt x="38917" y="183370"/>
                    <a:pt x="38660" y="183287"/>
                    <a:pt x="38429" y="183000"/>
                  </a:cubicBezTo>
                  <a:cubicBezTo>
                    <a:pt x="38111" y="183145"/>
                    <a:pt x="37797" y="183198"/>
                    <a:pt x="37486" y="183198"/>
                  </a:cubicBezTo>
                  <a:cubicBezTo>
                    <a:pt x="36622" y="183198"/>
                    <a:pt x="35776" y="182791"/>
                    <a:pt x="34900" y="182791"/>
                  </a:cubicBezTo>
                  <a:cubicBezTo>
                    <a:pt x="34887" y="182791"/>
                    <a:pt x="34874" y="182791"/>
                    <a:pt x="34861" y="182791"/>
                  </a:cubicBezTo>
                  <a:cubicBezTo>
                    <a:pt x="34350" y="182797"/>
                    <a:pt x="33830" y="182823"/>
                    <a:pt x="33303" y="182823"/>
                  </a:cubicBezTo>
                  <a:cubicBezTo>
                    <a:pt x="32786" y="182823"/>
                    <a:pt x="32262" y="182798"/>
                    <a:pt x="31737" y="182705"/>
                  </a:cubicBezTo>
                  <a:cubicBezTo>
                    <a:pt x="31208" y="182611"/>
                    <a:pt x="30644" y="182516"/>
                    <a:pt x="30061" y="182516"/>
                  </a:cubicBezTo>
                  <a:cubicBezTo>
                    <a:pt x="29721" y="182516"/>
                    <a:pt x="29375" y="182548"/>
                    <a:pt x="29025" y="182631"/>
                  </a:cubicBezTo>
                  <a:cubicBezTo>
                    <a:pt x="28871" y="182668"/>
                    <a:pt x="28711" y="182684"/>
                    <a:pt x="28547" y="182684"/>
                  </a:cubicBezTo>
                  <a:cubicBezTo>
                    <a:pt x="27956" y="182684"/>
                    <a:pt x="27314" y="182483"/>
                    <a:pt x="26724" y="182340"/>
                  </a:cubicBezTo>
                  <a:cubicBezTo>
                    <a:pt x="26532" y="182294"/>
                    <a:pt x="26280" y="182289"/>
                    <a:pt x="26029" y="182289"/>
                  </a:cubicBezTo>
                  <a:cubicBezTo>
                    <a:pt x="25964" y="182289"/>
                    <a:pt x="25900" y="182289"/>
                    <a:pt x="25837" y="182289"/>
                  </a:cubicBezTo>
                  <a:cubicBezTo>
                    <a:pt x="25511" y="182289"/>
                    <a:pt x="25211" y="182281"/>
                    <a:pt x="25075" y="182180"/>
                  </a:cubicBezTo>
                  <a:cubicBezTo>
                    <a:pt x="24873" y="182028"/>
                    <a:pt x="24686" y="181985"/>
                    <a:pt x="24506" y="181985"/>
                  </a:cubicBezTo>
                  <a:cubicBezTo>
                    <a:pt x="24263" y="181985"/>
                    <a:pt x="24034" y="182064"/>
                    <a:pt x="23802" y="182064"/>
                  </a:cubicBezTo>
                  <a:cubicBezTo>
                    <a:pt x="23751" y="182064"/>
                    <a:pt x="23700" y="182060"/>
                    <a:pt x="23648" y="182051"/>
                  </a:cubicBezTo>
                  <a:cubicBezTo>
                    <a:pt x="23235" y="181976"/>
                    <a:pt x="22815" y="181960"/>
                    <a:pt x="22396" y="181960"/>
                  </a:cubicBezTo>
                  <a:cubicBezTo>
                    <a:pt x="22106" y="181960"/>
                    <a:pt x="21815" y="181968"/>
                    <a:pt x="21528" y="181968"/>
                  </a:cubicBezTo>
                  <a:cubicBezTo>
                    <a:pt x="21268" y="181968"/>
                    <a:pt x="21011" y="181962"/>
                    <a:pt x="20757" y="181939"/>
                  </a:cubicBezTo>
                  <a:cubicBezTo>
                    <a:pt x="19821" y="181855"/>
                    <a:pt x="18836" y="181719"/>
                    <a:pt x="17900" y="181459"/>
                  </a:cubicBezTo>
                  <a:cubicBezTo>
                    <a:pt x="16850" y="181167"/>
                    <a:pt x="15779" y="180971"/>
                    <a:pt x="14739" y="180617"/>
                  </a:cubicBezTo>
                  <a:cubicBezTo>
                    <a:pt x="13699" y="180263"/>
                    <a:pt x="12785" y="179689"/>
                    <a:pt x="11808" y="179228"/>
                  </a:cubicBezTo>
                  <a:cubicBezTo>
                    <a:pt x="11188" y="178933"/>
                    <a:pt x="10454" y="178642"/>
                    <a:pt x="10080" y="178124"/>
                  </a:cubicBezTo>
                  <a:cubicBezTo>
                    <a:pt x="9630" y="177501"/>
                    <a:pt x="8925" y="177201"/>
                    <a:pt x="8519" y="176529"/>
                  </a:cubicBezTo>
                  <a:cubicBezTo>
                    <a:pt x="8069" y="175784"/>
                    <a:pt x="7148" y="175411"/>
                    <a:pt x="6752" y="174560"/>
                  </a:cubicBezTo>
                  <a:cubicBezTo>
                    <a:pt x="6268" y="173524"/>
                    <a:pt x="5679" y="172554"/>
                    <a:pt x="5257" y="171467"/>
                  </a:cubicBezTo>
                  <a:cubicBezTo>
                    <a:pt x="4720" y="170086"/>
                    <a:pt x="4745" y="168677"/>
                    <a:pt x="4443" y="167306"/>
                  </a:cubicBezTo>
                  <a:cubicBezTo>
                    <a:pt x="4099" y="165743"/>
                    <a:pt x="4226" y="164168"/>
                    <a:pt x="3957" y="162629"/>
                  </a:cubicBezTo>
                  <a:cubicBezTo>
                    <a:pt x="3762" y="161510"/>
                    <a:pt x="3868" y="160369"/>
                    <a:pt x="3646" y="159282"/>
                  </a:cubicBezTo>
                  <a:cubicBezTo>
                    <a:pt x="3305" y="157617"/>
                    <a:pt x="3547" y="155947"/>
                    <a:pt x="3446" y="154283"/>
                  </a:cubicBezTo>
                  <a:cubicBezTo>
                    <a:pt x="3366" y="152981"/>
                    <a:pt x="3393" y="151625"/>
                    <a:pt x="3549" y="150304"/>
                  </a:cubicBezTo>
                  <a:cubicBezTo>
                    <a:pt x="3573" y="150105"/>
                    <a:pt x="3598" y="149915"/>
                    <a:pt x="3578" y="149642"/>
                  </a:cubicBezTo>
                  <a:lnTo>
                    <a:pt x="3578" y="149642"/>
                  </a:lnTo>
                  <a:cubicBezTo>
                    <a:pt x="3790" y="150082"/>
                    <a:pt x="4080" y="150206"/>
                    <a:pt x="4374" y="150206"/>
                  </a:cubicBezTo>
                  <a:cubicBezTo>
                    <a:pt x="4720" y="150206"/>
                    <a:pt x="5072" y="150035"/>
                    <a:pt x="5313" y="150001"/>
                  </a:cubicBezTo>
                  <a:cubicBezTo>
                    <a:pt x="6935" y="149773"/>
                    <a:pt x="8546" y="149699"/>
                    <a:pt x="10178" y="149675"/>
                  </a:cubicBezTo>
                  <a:cubicBezTo>
                    <a:pt x="11744" y="149651"/>
                    <a:pt x="13313" y="149482"/>
                    <a:pt x="14871" y="149342"/>
                  </a:cubicBezTo>
                  <a:cubicBezTo>
                    <a:pt x="15011" y="149330"/>
                    <a:pt x="15153" y="149326"/>
                    <a:pt x="15298" y="149326"/>
                  </a:cubicBezTo>
                  <a:cubicBezTo>
                    <a:pt x="15491" y="149326"/>
                    <a:pt x="15687" y="149332"/>
                    <a:pt x="15883" y="149332"/>
                  </a:cubicBezTo>
                  <a:cubicBezTo>
                    <a:pt x="16417" y="149332"/>
                    <a:pt x="16952" y="149285"/>
                    <a:pt x="17421" y="148935"/>
                  </a:cubicBezTo>
                  <a:cubicBezTo>
                    <a:pt x="17577" y="149082"/>
                    <a:pt x="17739" y="149129"/>
                    <a:pt x="17904" y="149129"/>
                  </a:cubicBezTo>
                  <a:cubicBezTo>
                    <a:pt x="18194" y="149129"/>
                    <a:pt x="18495" y="148985"/>
                    <a:pt x="18802" y="148985"/>
                  </a:cubicBezTo>
                  <a:cubicBezTo>
                    <a:pt x="18856" y="148985"/>
                    <a:pt x="18910" y="148990"/>
                    <a:pt x="18964" y="149000"/>
                  </a:cubicBezTo>
                  <a:cubicBezTo>
                    <a:pt x="19080" y="149023"/>
                    <a:pt x="19198" y="149033"/>
                    <a:pt x="19318" y="149033"/>
                  </a:cubicBezTo>
                  <a:cubicBezTo>
                    <a:pt x="19881" y="149033"/>
                    <a:pt x="20483" y="148821"/>
                    <a:pt x="21066" y="148777"/>
                  </a:cubicBezTo>
                  <a:cubicBezTo>
                    <a:pt x="22179" y="148694"/>
                    <a:pt x="23286" y="148565"/>
                    <a:pt x="24403" y="148501"/>
                  </a:cubicBezTo>
                  <a:cubicBezTo>
                    <a:pt x="25677" y="148430"/>
                    <a:pt x="26963" y="148347"/>
                    <a:pt x="28236" y="148246"/>
                  </a:cubicBezTo>
                  <a:cubicBezTo>
                    <a:pt x="28615" y="148215"/>
                    <a:pt x="29054" y="148046"/>
                    <a:pt x="29486" y="148046"/>
                  </a:cubicBezTo>
                  <a:cubicBezTo>
                    <a:pt x="29752" y="148046"/>
                    <a:pt x="30015" y="148110"/>
                    <a:pt x="30261" y="148309"/>
                  </a:cubicBezTo>
                  <a:cubicBezTo>
                    <a:pt x="30272" y="148318"/>
                    <a:pt x="30290" y="148322"/>
                    <a:pt x="30310" y="148322"/>
                  </a:cubicBezTo>
                  <a:cubicBezTo>
                    <a:pt x="30345" y="148322"/>
                    <a:pt x="30389" y="148311"/>
                    <a:pt x="30422" y="148301"/>
                  </a:cubicBezTo>
                  <a:cubicBezTo>
                    <a:pt x="30993" y="148137"/>
                    <a:pt x="31573" y="148100"/>
                    <a:pt x="32157" y="148100"/>
                  </a:cubicBezTo>
                  <a:cubicBezTo>
                    <a:pt x="32627" y="148100"/>
                    <a:pt x="33100" y="148124"/>
                    <a:pt x="33571" y="148124"/>
                  </a:cubicBezTo>
                  <a:cubicBezTo>
                    <a:pt x="34162" y="148124"/>
                    <a:pt x="34752" y="148086"/>
                    <a:pt x="35332" y="147918"/>
                  </a:cubicBezTo>
                  <a:cubicBezTo>
                    <a:pt x="35464" y="147879"/>
                    <a:pt x="35604" y="147865"/>
                    <a:pt x="35747" y="147865"/>
                  </a:cubicBezTo>
                  <a:cubicBezTo>
                    <a:pt x="36059" y="147865"/>
                    <a:pt x="36391" y="147932"/>
                    <a:pt x="36703" y="147963"/>
                  </a:cubicBezTo>
                  <a:cubicBezTo>
                    <a:pt x="37022" y="147995"/>
                    <a:pt x="37341" y="148015"/>
                    <a:pt x="37657" y="148015"/>
                  </a:cubicBezTo>
                  <a:cubicBezTo>
                    <a:pt x="38286" y="148015"/>
                    <a:pt x="38906" y="147934"/>
                    <a:pt x="39503" y="147703"/>
                  </a:cubicBezTo>
                  <a:cubicBezTo>
                    <a:pt x="39555" y="147682"/>
                    <a:pt x="39601" y="147674"/>
                    <a:pt x="39644" y="147674"/>
                  </a:cubicBezTo>
                  <a:cubicBezTo>
                    <a:pt x="39832" y="147674"/>
                    <a:pt x="39950" y="147832"/>
                    <a:pt x="40157" y="147832"/>
                  </a:cubicBezTo>
                  <a:cubicBezTo>
                    <a:pt x="40180" y="147832"/>
                    <a:pt x="40204" y="147830"/>
                    <a:pt x="40229" y="147826"/>
                  </a:cubicBezTo>
                  <a:cubicBezTo>
                    <a:pt x="41057" y="147688"/>
                    <a:pt x="41914" y="147535"/>
                    <a:pt x="42748" y="147535"/>
                  </a:cubicBezTo>
                  <a:cubicBezTo>
                    <a:pt x="42992" y="147535"/>
                    <a:pt x="43234" y="147548"/>
                    <a:pt x="43473" y="147578"/>
                  </a:cubicBezTo>
                  <a:cubicBezTo>
                    <a:pt x="43814" y="147622"/>
                    <a:pt x="44151" y="147637"/>
                    <a:pt x="44486" y="147637"/>
                  </a:cubicBezTo>
                  <a:cubicBezTo>
                    <a:pt x="45212" y="147637"/>
                    <a:pt x="45926" y="147563"/>
                    <a:pt x="46650" y="147534"/>
                  </a:cubicBezTo>
                  <a:cubicBezTo>
                    <a:pt x="47671" y="147494"/>
                    <a:pt x="48691" y="147460"/>
                    <a:pt x="49712" y="147443"/>
                  </a:cubicBezTo>
                  <a:cubicBezTo>
                    <a:pt x="50088" y="147437"/>
                    <a:pt x="50465" y="147436"/>
                    <a:pt x="50841" y="147436"/>
                  </a:cubicBezTo>
                  <a:cubicBezTo>
                    <a:pt x="51015" y="147436"/>
                    <a:pt x="51189" y="147436"/>
                    <a:pt x="51363" y="147436"/>
                  </a:cubicBezTo>
                  <a:cubicBezTo>
                    <a:pt x="52055" y="147436"/>
                    <a:pt x="52747" y="147433"/>
                    <a:pt x="53438" y="147400"/>
                  </a:cubicBezTo>
                  <a:cubicBezTo>
                    <a:pt x="53618" y="147392"/>
                    <a:pt x="53799" y="147389"/>
                    <a:pt x="53982" y="147389"/>
                  </a:cubicBezTo>
                  <a:cubicBezTo>
                    <a:pt x="54287" y="147389"/>
                    <a:pt x="54594" y="147397"/>
                    <a:pt x="54898" y="147397"/>
                  </a:cubicBezTo>
                  <a:cubicBezTo>
                    <a:pt x="55452" y="147397"/>
                    <a:pt x="55997" y="147371"/>
                    <a:pt x="56502" y="147228"/>
                  </a:cubicBezTo>
                  <a:cubicBezTo>
                    <a:pt x="56598" y="147201"/>
                    <a:pt x="56688" y="147191"/>
                    <a:pt x="56775" y="147191"/>
                  </a:cubicBezTo>
                  <a:cubicBezTo>
                    <a:pt x="57070" y="147191"/>
                    <a:pt x="57324" y="147311"/>
                    <a:pt x="57608" y="147311"/>
                  </a:cubicBezTo>
                  <a:cubicBezTo>
                    <a:pt x="57723" y="147311"/>
                    <a:pt x="57844" y="147291"/>
                    <a:pt x="57973" y="147235"/>
                  </a:cubicBezTo>
                  <a:cubicBezTo>
                    <a:pt x="58180" y="147147"/>
                    <a:pt x="58408" y="147119"/>
                    <a:pt x="58647" y="147119"/>
                  </a:cubicBezTo>
                  <a:cubicBezTo>
                    <a:pt x="59046" y="147119"/>
                    <a:pt x="59476" y="147197"/>
                    <a:pt x="59889" y="147197"/>
                  </a:cubicBezTo>
                  <a:cubicBezTo>
                    <a:pt x="59936" y="147197"/>
                    <a:pt x="59983" y="147196"/>
                    <a:pt x="60030" y="147193"/>
                  </a:cubicBezTo>
                  <a:cubicBezTo>
                    <a:pt x="60663" y="147163"/>
                    <a:pt x="61312" y="147109"/>
                    <a:pt x="61959" y="147109"/>
                  </a:cubicBezTo>
                  <a:cubicBezTo>
                    <a:pt x="62437" y="147109"/>
                    <a:pt x="62915" y="147138"/>
                    <a:pt x="63385" y="147228"/>
                  </a:cubicBezTo>
                  <a:cubicBezTo>
                    <a:pt x="63483" y="147247"/>
                    <a:pt x="63560" y="147263"/>
                    <a:pt x="63623" y="147263"/>
                  </a:cubicBezTo>
                  <a:cubicBezTo>
                    <a:pt x="63734" y="147263"/>
                    <a:pt x="63799" y="147212"/>
                    <a:pt x="63850" y="147035"/>
                  </a:cubicBezTo>
                  <a:cubicBezTo>
                    <a:pt x="63876" y="146941"/>
                    <a:pt x="63950" y="146893"/>
                    <a:pt x="64042" y="146893"/>
                  </a:cubicBezTo>
                  <a:cubicBezTo>
                    <a:pt x="64065" y="146893"/>
                    <a:pt x="64088" y="146896"/>
                    <a:pt x="64113" y="146901"/>
                  </a:cubicBezTo>
                  <a:cubicBezTo>
                    <a:pt x="64760" y="147056"/>
                    <a:pt x="65409" y="147105"/>
                    <a:pt x="66059" y="147105"/>
                  </a:cubicBezTo>
                  <a:cubicBezTo>
                    <a:pt x="67059" y="147105"/>
                    <a:pt x="68061" y="146990"/>
                    <a:pt x="69061" y="146972"/>
                  </a:cubicBezTo>
                  <a:cubicBezTo>
                    <a:pt x="69317" y="146967"/>
                    <a:pt x="69574" y="146965"/>
                    <a:pt x="69830" y="146965"/>
                  </a:cubicBezTo>
                  <a:cubicBezTo>
                    <a:pt x="70953" y="146965"/>
                    <a:pt x="72075" y="147003"/>
                    <a:pt x="73197" y="147020"/>
                  </a:cubicBezTo>
                  <a:cubicBezTo>
                    <a:pt x="73217" y="147020"/>
                    <a:pt x="73236" y="147021"/>
                    <a:pt x="73255" y="147021"/>
                  </a:cubicBezTo>
                  <a:cubicBezTo>
                    <a:pt x="74020" y="147021"/>
                    <a:pt x="74790" y="146803"/>
                    <a:pt x="75556" y="146667"/>
                  </a:cubicBezTo>
                  <a:cubicBezTo>
                    <a:pt x="75806" y="146622"/>
                    <a:pt x="76058" y="146532"/>
                    <a:pt x="76298" y="146532"/>
                  </a:cubicBezTo>
                  <a:cubicBezTo>
                    <a:pt x="76512" y="146532"/>
                    <a:pt x="76718" y="146604"/>
                    <a:pt x="76907" y="146843"/>
                  </a:cubicBezTo>
                  <a:cubicBezTo>
                    <a:pt x="76925" y="146866"/>
                    <a:pt x="76981" y="146878"/>
                    <a:pt x="77039" y="146878"/>
                  </a:cubicBezTo>
                  <a:cubicBezTo>
                    <a:pt x="77102" y="146878"/>
                    <a:pt x="77169" y="146864"/>
                    <a:pt x="77197" y="146838"/>
                  </a:cubicBezTo>
                  <a:cubicBezTo>
                    <a:pt x="77526" y="146531"/>
                    <a:pt x="77874" y="146443"/>
                    <a:pt x="78229" y="146443"/>
                  </a:cubicBezTo>
                  <a:cubicBezTo>
                    <a:pt x="78698" y="146443"/>
                    <a:pt x="79181" y="146597"/>
                    <a:pt x="79652" y="146603"/>
                  </a:cubicBezTo>
                  <a:cubicBezTo>
                    <a:pt x="79654" y="146603"/>
                    <a:pt x="79657" y="146603"/>
                    <a:pt x="79659" y="146603"/>
                  </a:cubicBezTo>
                  <a:cubicBezTo>
                    <a:pt x="79890" y="146603"/>
                    <a:pt x="80120" y="146449"/>
                    <a:pt x="80354" y="146441"/>
                  </a:cubicBezTo>
                  <a:cubicBezTo>
                    <a:pt x="82224" y="146383"/>
                    <a:pt x="84096" y="146388"/>
                    <a:pt x="85963" y="146276"/>
                  </a:cubicBezTo>
                  <a:cubicBezTo>
                    <a:pt x="86056" y="146270"/>
                    <a:pt x="86150" y="146268"/>
                    <a:pt x="86244" y="146268"/>
                  </a:cubicBezTo>
                  <a:cubicBezTo>
                    <a:pt x="86543" y="146268"/>
                    <a:pt x="86846" y="146290"/>
                    <a:pt x="87147" y="146290"/>
                  </a:cubicBezTo>
                  <a:cubicBezTo>
                    <a:pt x="87576" y="146290"/>
                    <a:pt x="88003" y="146246"/>
                    <a:pt x="88420" y="146036"/>
                  </a:cubicBezTo>
                  <a:cubicBezTo>
                    <a:pt x="88476" y="146008"/>
                    <a:pt x="88539" y="145997"/>
                    <a:pt x="88608" y="145997"/>
                  </a:cubicBezTo>
                  <a:cubicBezTo>
                    <a:pt x="88812" y="145997"/>
                    <a:pt x="89060" y="146090"/>
                    <a:pt x="89280" y="146090"/>
                  </a:cubicBezTo>
                  <a:cubicBezTo>
                    <a:pt x="89312" y="146090"/>
                    <a:pt x="89345" y="146088"/>
                    <a:pt x="89376" y="146083"/>
                  </a:cubicBezTo>
                  <a:cubicBezTo>
                    <a:pt x="90623" y="145892"/>
                    <a:pt x="91896" y="146029"/>
                    <a:pt x="93120" y="145458"/>
                  </a:cubicBezTo>
                  <a:cubicBezTo>
                    <a:pt x="93470" y="145294"/>
                    <a:pt x="93855" y="145253"/>
                    <a:pt x="94254" y="145253"/>
                  </a:cubicBezTo>
                  <a:close/>
                  <a:moveTo>
                    <a:pt x="53331" y="0"/>
                  </a:moveTo>
                  <a:cubicBezTo>
                    <a:pt x="52790" y="0"/>
                    <a:pt x="52256" y="81"/>
                    <a:pt x="51735" y="93"/>
                  </a:cubicBezTo>
                  <a:cubicBezTo>
                    <a:pt x="51162" y="107"/>
                    <a:pt x="50488" y="242"/>
                    <a:pt x="49913" y="242"/>
                  </a:cubicBezTo>
                  <a:cubicBezTo>
                    <a:pt x="49828" y="242"/>
                    <a:pt x="49745" y="239"/>
                    <a:pt x="49665" y="232"/>
                  </a:cubicBezTo>
                  <a:cubicBezTo>
                    <a:pt x="49182" y="190"/>
                    <a:pt x="48667" y="149"/>
                    <a:pt x="48183" y="149"/>
                  </a:cubicBezTo>
                  <a:cubicBezTo>
                    <a:pt x="47973" y="149"/>
                    <a:pt x="47769" y="157"/>
                    <a:pt x="47577" y="175"/>
                  </a:cubicBezTo>
                  <a:cubicBezTo>
                    <a:pt x="46716" y="259"/>
                    <a:pt x="45866" y="274"/>
                    <a:pt x="45014" y="274"/>
                  </a:cubicBezTo>
                  <a:cubicBezTo>
                    <a:pt x="44536" y="274"/>
                    <a:pt x="44058" y="269"/>
                    <a:pt x="43578" y="269"/>
                  </a:cubicBezTo>
                  <a:cubicBezTo>
                    <a:pt x="43558" y="269"/>
                    <a:pt x="43539" y="269"/>
                    <a:pt x="43519" y="269"/>
                  </a:cubicBezTo>
                  <a:cubicBezTo>
                    <a:pt x="42288" y="270"/>
                    <a:pt x="41033" y="346"/>
                    <a:pt x="39793" y="433"/>
                  </a:cubicBezTo>
                  <a:cubicBezTo>
                    <a:pt x="39473" y="457"/>
                    <a:pt x="39110" y="632"/>
                    <a:pt x="38806" y="632"/>
                  </a:cubicBezTo>
                  <a:cubicBezTo>
                    <a:pt x="38704" y="632"/>
                    <a:pt x="38609" y="613"/>
                    <a:pt x="38524" y="561"/>
                  </a:cubicBezTo>
                  <a:cubicBezTo>
                    <a:pt x="38116" y="314"/>
                    <a:pt x="37695" y="268"/>
                    <a:pt x="37273" y="268"/>
                  </a:cubicBezTo>
                  <a:cubicBezTo>
                    <a:pt x="37022" y="268"/>
                    <a:pt x="36770" y="285"/>
                    <a:pt x="36520" y="285"/>
                  </a:cubicBezTo>
                  <a:cubicBezTo>
                    <a:pt x="36309" y="285"/>
                    <a:pt x="36099" y="273"/>
                    <a:pt x="35891" y="230"/>
                  </a:cubicBezTo>
                  <a:cubicBezTo>
                    <a:pt x="35868" y="225"/>
                    <a:pt x="35846" y="222"/>
                    <a:pt x="35825" y="222"/>
                  </a:cubicBezTo>
                  <a:cubicBezTo>
                    <a:pt x="35599" y="222"/>
                    <a:pt x="35544" y="498"/>
                    <a:pt x="35292" y="498"/>
                  </a:cubicBezTo>
                  <a:cubicBezTo>
                    <a:pt x="35265" y="498"/>
                    <a:pt x="35236" y="495"/>
                    <a:pt x="35203" y="488"/>
                  </a:cubicBezTo>
                  <a:cubicBezTo>
                    <a:pt x="34712" y="378"/>
                    <a:pt x="34212" y="335"/>
                    <a:pt x="33706" y="335"/>
                  </a:cubicBezTo>
                  <a:cubicBezTo>
                    <a:pt x="33371" y="335"/>
                    <a:pt x="33033" y="354"/>
                    <a:pt x="32694" y="384"/>
                  </a:cubicBezTo>
                  <a:cubicBezTo>
                    <a:pt x="32294" y="418"/>
                    <a:pt x="31892" y="428"/>
                    <a:pt x="31490" y="428"/>
                  </a:cubicBezTo>
                  <a:cubicBezTo>
                    <a:pt x="30939" y="428"/>
                    <a:pt x="30386" y="409"/>
                    <a:pt x="29835" y="409"/>
                  </a:cubicBezTo>
                  <a:cubicBezTo>
                    <a:pt x="29792" y="409"/>
                    <a:pt x="29749" y="409"/>
                    <a:pt x="29705" y="410"/>
                  </a:cubicBezTo>
                  <a:cubicBezTo>
                    <a:pt x="29698" y="410"/>
                    <a:pt x="29692" y="410"/>
                    <a:pt x="29685" y="410"/>
                  </a:cubicBezTo>
                  <a:cubicBezTo>
                    <a:pt x="29114" y="410"/>
                    <a:pt x="28528" y="299"/>
                    <a:pt x="27973" y="299"/>
                  </a:cubicBezTo>
                  <a:cubicBezTo>
                    <a:pt x="27848" y="299"/>
                    <a:pt x="27725" y="304"/>
                    <a:pt x="27604" y="318"/>
                  </a:cubicBezTo>
                  <a:cubicBezTo>
                    <a:pt x="26336" y="461"/>
                    <a:pt x="25062" y="424"/>
                    <a:pt x="23793" y="574"/>
                  </a:cubicBezTo>
                  <a:cubicBezTo>
                    <a:pt x="22541" y="722"/>
                    <a:pt x="21316" y="1040"/>
                    <a:pt x="20059" y="1175"/>
                  </a:cubicBezTo>
                  <a:cubicBezTo>
                    <a:pt x="19981" y="1183"/>
                    <a:pt x="19902" y="1186"/>
                    <a:pt x="19824" y="1186"/>
                  </a:cubicBezTo>
                  <a:cubicBezTo>
                    <a:pt x="19597" y="1186"/>
                    <a:pt x="19370" y="1160"/>
                    <a:pt x="19142" y="1160"/>
                  </a:cubicBezTo>
                  <a:cubicBezTo>
                    <a:pt x="19004" y="1160"/>
                    <a:pt x="18865" y="1170"/>
                    <a:pt x="18726" y="1201"/>
                  </a:cubicBezTo>
                  <a:cubicBezTo>
                    <a:pt x="18030" y="1356"/>
                    <a:pt x="17322" y="1572"/>
                    <a:pt x="16686" y="1804"/>
                  </a:cubicBezTo>
                  <a:cubicBezTo>
                    <a:pt x="15988" y="2059"/>
                    <a:pt x="15253" y="2130"/>
                    <a:pt x="14557" y="2394"/>
                  </a:cubicBezTo>
                  <a:cubicBezTo>
                    <a:pt x="13341" y="2857"/>
                    <a:pt x="12217" y="3521"/>
                    <a:pt x="10998" y="3933"/>
                  </a:cubicBezTo>
                  <a:cubicBezTo>
                    <a:pt x="10525" y="4094"/>
                    <a:pt x="10379" y="4700"/>
                    <a:pt x="9902" y="4700"/>
                  </a:cubicBezTo>
                  <a:cubicBezTo>
                    <a:pt x="9862" y="4700"/>
                    <a:pt x="9820" y="4696"/>
                    <a:pt x="9776" y="4687"/>
                  </a:cubicBezTo>
                  <a:cubicBezTo>
                    <a:pt x="9710" y="4673"/>
                    <a:pt x="9649" y="4667"/>
                    <a:pt x="9593" y="4667"/>
                  </a:cubicBezTo>
                  <a:cubicBezTo>
                    <a:pt x="9346" y="4667"/>
                    <a:pt x="9191" y="4792"/>
                    <a:pt x="9003" y="4975"/>
                  </a:cubicBezTo>
                  <a:cubicBezTo>
                    <a:pt x="8096" y="5865"/>
                    <a:pt x="7118" y="6690"/>
                    <a:pt x="6257" y="7620"/>
                  </a:cubicBezTo>
                  <a:cubicBezTo>
                    <a:pt x="5339" y="8611"/>
                    <a:pt x="4372" y="9527"/>
                    <a:pt x="3751" y="10816"/>
                  </a:cubicBezTo>
                  <a:cubicBezTo>
                    <a:pt x="2836" y="12714"/>
                    <a:pt x="2386" y="14743"/>
                    <a:pt x="1862" y="16730"/>
                  </a:cubicBezTo>
                  <a:cubicBezTo>
                    <a:pt x="1511" y="18059"/>
                    <a:pt x="1533" y="19522"/>
                    <a:pt x="1316" y="20925"/>
                  </a:cubicBezTo>
                  <a:cubicBezTo>
                    <a:pt x="1144" y="22040"/>
                    <a:pt x="1230" y="23224"/>
                    <a:pt x="991" y="24350"/>
                  </a:cubicBezTo>
                  <a:cubicBezTo>
                    <a:pt x="799" y="25259"/>
                    <a:pt x="993" y="26165"/>
                    <a:pt x="790" y="27096"/>
                  </a:cubicBezTo>
                  <a:cubicBezTo>
                    <a:pt x="540" y="28246"/>
                    <a:pt x="814" y="29473"/>
                    <a:pt x="616" y="30689"/>
                  </a:cubicBezTo>
                  <a:cubicBezTo>
                    <a:pt x="485" y="31490"/>
                    <a:pt x="628" y="32383"/>
                    <a:pt x="581" y="33232"/>
                  </a:cubicBezTo>
                  <a:cubicBezTo>
                    <a:pt x="529" y="34164"/>
                    <a:pt x="490" y="35106"/>
                    <a:pt x="492" y="36029"/>
                  </a:cubicBezTo>
                  <a:cubicBezTo>
                    <a:pt x="494" y="36933"/>
                    <a:pt x="553" y="37890"/>
                    <a:pt x="744" y="38769"/>
                  </a:cubicBezTo>
                  <a:cubicBezTo>
                    <a:pt x="867" y="39330"/>
                    <a:pt x="380" y="39737"/>
                    <a:pt x="623" y="40186"/>
                  </a:cubicBezTo>
                  <a:cubicBezTo>
                    <a:pt x="1035" y="40945"/>
                    <a:pt x="637" y="41732"/>
                    <a:pt x="755" y="42513"/>
                  </a:cubicBezTo>
                  <a:cubicBezTo>
                    <a:pt x="850" y="43130"/>
                    <a:pt x="736" y="43808"/>
                    <a:pt x="778" y="44475"/>
                  </a:cubicBezTo>
                  <a:cubicBezTo>
                    <a:pt x="818" y="45100"/>
                    <a:pt x="1060" y="45750"/>
                    <a:pt x="705" y="46461"/>
                  </a:cubicBezTo>
                  <a:cubicBezTo>
                    <a:pt x="444" y="46984"/>
                    <a:pt x="695" y="47739"/>
                    <a:pt x="657" y="48398"/>
                  </a:cubicBezTo>
                  <a:cubicBezTo>
                    <a:pt x="629" y="48910"/>
                    <a:pt x="808" y="49478"/>
                    <a:pt x="723" y="50031"/>
                  </a:cubicBezTo>
                  <a:cubicBezTo>
                    <a:pt x="628" y="50638"/>
                    <a:pt x="526" y="51405"/>
                    <a:pt x="626" y="51838"/>
                  </a:cubicBezTo>
                  <a:cubicBezTo>
                    <a:pt x="807" y="52622"/>
                    <a:pt x="639" y="53362"/>
                    <a:pt x="641" y="54083"/>
                  </a:cubicBezTo>
                  <a:cubicBezTo>
                    <a:pt x="645" y="55048"/>
                    <a:pt x="399" y="56038"/>
                    <a:pt x="635" y="56996"/>
                  </a:cubicBezTo>
                  <a:cubicBezTo>
                    <a:pt x="744" y="57444"/>
                    <a:pt x="652" y="57696"/>
                    <a:pt x="370" y="57969"/>
                  </a:cubicBezTo>
                  <a:cubicBezTo>
                    <a:pt x="956" y="58386"/>
                    <a:pt x="366" y="58983"/>
                    <a:pt x="613" y="59487"/>
                  </a:cubicBezTo>
                  <a:cubicBezTo>
                    <a:pt x="985" y="60245"/>
                    <a:pt x="1" y="61083"/>
                    <a:pt x="674" y="61875"/>
                  </a:cubicBezTo>
                  <a:cubicBezTo>
                    <a:pt x="714" y="61922"/>
                    <a:pt x="667" y="62092"/>
                    <a:pt x="611" y="62166"/>
                  </a:cubicBezTo>
                  <a:cubicBezTo>
                    <a:pt x="53" y="62889"/>
                    <a:pt x="516" y="63706"/>
                    <a:pt x="547" y="64422"/>
                  </a:cubicBezTo>
                  <a:cubicBezTo>
                    <a:pt x="577" y="65076"/>
                    <a:pt x="682" y="65889"/>
                    <a:pt x="481" y="66361"/>
                  </a:cubicBezTo>
                  <a:cubicBezTo>
                    <a:pt x="219" y="66971"/>
                    <a:pt x="836" y="67589"/>
                    <a:pt x="269" y="68060"/>
                  </a:cubicBezTo>
                  <a:cubicBezTo>
                    <a:pt x="748" y="68821"/>
                    <a:pt x="302" y="69686"/>
                    <a:pt x="554" y="70490"/>
                  </a:cubicBezTo>
                  <a:cubicBezTo>
                    <a:pt x="783" y="71220"/>
                    <a:pt x="284" y="71959"/>
                    <a:pt x="425" y="72745"/>
                  </a:cubicBezTo>
                  <a:cubicBezTo>
                    <a:pt x="468" y="72990"/>
                    <a:pt x="696" y="73171"/>
                    <a:pt x="614" y="73468"/>
                  </a:cubicBezTo>
                  <a:cubicBezTo>
                    <a:pt x="327" y="74513"/>
                    <a:pt x="755" y="75572"/>
                    <a:pt x="553" y="76646"/>
                  </a:cubicBezTo>
                  <a:cubicBezTo>
                    <a:pt x="407" y="77425"/>
                    <a:pt x="396" y="78307"/>
                    <a:pt x="622" y="79052"/>
                  </a:cubicBezTo>
                  <a:cubicBezTo>
                    <a:pt x="762" y="79516"/>
                    <a:pt x="377" y="79832"/>
                    <a:pt x="584" y="80204"/>
                  </a:cubicBezTo>
                  <a:cubicBezTo>
                    <a:pt x="857" y="80695"/>
                    <a:pt x="774" y="81266"/>
                    <a:pt x="758" y="81754"/>
                  </a:cubicBezTo>
                  <a:cubicBezTo>
                    <a:pt x="715" y="83129"/>
                    <a:pt x="853" y="84503"/>
                    <a:pt x="750" y="85866"/>
                  </a:cubicBezTo>
                  <a:cubicBezTo>
                    <a:pt x="715" y="86329"/>
                    <a:pt x="1263" y="86621"/>
                    <a:pt x="1037" y="86924"/>
                  </a:cubicBezTo>
                  <a:cubicBezTo>
                    <a:pt x="553" y="87576"/>
                    <a:pt x="1428" y="88296"/>
                    <a:pt x="850" y="88890"/>
                  </a:cubicBezTo>
                  <a:cubicBezTo>
                    <a:pt x="1333" y="90130"/>
                    <a:pt x="1009" y="91430"/>
                    <a:pt x="1135" y="92697"/>
                  </a:cubicBezTo>
                  <a:cubicBezTo>
                    <a:pt x="1283" y="94185"/>
                    <a:pt x="1484" y="95666"/>
                    <a:pt x="1493" y="97171"/>
                  </a:cubicBezTo>
                  <a:cubicBezTo>
                    <a:pt x="1496" y="97594"/>
                    <a:pt x="1293" y="98235"/>
                    <a:pt x="1321" y="98256"/>
                  </a:cubicBezTo>
                  <a:cubicBezTo>
                    <a:pt x="2155" y="98878"/>
                    <a:pt x="1461" y="99672"/>
                    <a:pt x="1456" y="100298"/>
                  </a:cubicBezTo>
                  <a:cubicBezTo>
                    <a:pt x="1450" y="101120"/>
                    <a:pt x="1713" y="101934"/>
                    <a:pt x="1506" y="102796"/>
                  </a:cubicBezTo>
                  <a:cubicBezTo>
                    <a:pt x="1334" y="103505"/>
                    <a:pt x="1829" y="104482"/>
                    <a:pt x="1502" y="105022"/>
                  </a:cubicBezTo>
                  <a:cubicBezTo>
                    <a:pt x="1058" y="105753"/>
                    <a:pt x="1608" y="106348"/>
                    <a:pt x="1397" y="107012"/>
                  </a:cubicBezTo>
                  <a:cubicBezTo>
                    <a:pt x="1321" y="107252"/>
                    <a:pt x="1101" y="107740"/>
                    <a:pt x="1301" y="108094"/>
                  </a:cubicBezTo>
                  <a:cubicBezTo>
                    <a:pt x="1876" y="109108"/>
                    <a:pt x="1540" y="110222"/>
                    <a:pt x="1660" y="111282"/>
                  </a:cubicBezTo>
                  <a:cubicBezTo>
                    <a:pt x="1782" y="112366"/>
                    <a:pt x="1799" y="113471"/>
                    <a:pt x="1851" y="114560"/>
                  </a:cubicBezTo>
                  <a:cubicBezTo>
                    <a:pt x="1896" y="115494"/>
                    <a:pt x="2039" y="116436"/>
                    <a:pt x="1939" y="117408"/>
                  </a:cubicBezTo>
                  <a:cubicBezTo>
                    <a:pt x="1835" y="118431"/>
                    <a:pt x="1786" y="119505"/>
                    <a:pt x="1891" y="120543"/>
                  </a:cubicBezTo>
                  <a:cubicBezTo>
                    <a:pt x="2055" y="122188"/>
                    <a:pt x="1836" y="123814"/>
                    <a:pt x="1798" y="125449"/>
                  </a:cubicBezTo>
                  <a:cubicBezTo>
                    <a:pt x="1775" y="126435"/>
                    <a:pt x="1771" y="127421"/>
                    <a:pt x="1764" y="128407"/>
                  </a:cubicBezTo>
                  <a:cubicBezTo>
                    <a:pt x="1758" y="129203"/>
                    <a:pt x="1897" y="130031"/>
                    <a:pt x="1725" y="130787"/>
                  </a:cubicBezTo>
                  <a:cubicBezTo>
                    <a:pt x="1508" y="131744"/>
                    <a:pt x="1751" y="132695"/>
                    <a:pt x="1535" y="133666"/>
                  </a:cubicBezTo>
                  <a:cubicBezTo>
                    <a:pt x="1410" y="134230"/>
                    <a:pt x="1161" y="135096"/>
                    <a:pt x="1771" y="135719"/>
                  </a:cubicBezTo>
                  <a:cubicBezTo>
                    <a:pt x="1820" y="135768"/>
                    <a:pt x="1655" y="136004"/>
                    <a:pt x="1622" y="136161"/>
                  </a:cubicBezTo>
                  <a:cubicBezTo>
                    <a:pt x="1487" y="136800"/>
                    <a:pt x="1222" y="137410"/>
                    <a:pt x="1278" y="138094"/>
                  </a:cubicBezTo>
                  <a:cubicBezTo>
                    <a:pt x="1298" y="138327"/>
                    <a:pt x="1461" y="138480"/>
                    <a:pt x="1382" y="138824"/>
                  </a:cubicBezTo>
                  <a:cubicBezTo>
                    <a:pt x="1157" y="139810"/>
                    <a:pt x="1059" y="140891"/>
                    <a:pt x="1225" y="141882"/>
                  </a:cubicBezTo>
                  <a:cubicBezTo>
                    <a:pt x="1355" y="142667"/>
                    <a:pt x="1094" y="143408"/>
                    <a:pt x="1267" y="144167"/>
                  </a:cubicBezTo>
                  <a:cubicBezTo>
                    <a:pt x="1473" y="145063"/>
                    <a:pt x="1029" y="146014"/>
                    <a:pt x="1304" y="146861"/>
                  </a:cubicBezTo>
                  <a:cubicBezTo>
                    <a:pt x="1549" y="147610"/>
                    <a:pt x="807" y="148349"/>
                    <a:pt x="1427" y="149021"/>
                  </a:cubicBezTo>
                  <a:cubicBezTo>
                    <a:pt x="949" y="150380"/>
                    <a:pt x="1230" y="151811"/>
                    <a:pt x="1103" y="153202"/>
                  </a:cubicBezTo>
                  <a:cubicBezTo>
                    <a:pt x="1017" y="154166"/>
                    <a:pt x="1207" y="155214"/>
                    <a:pt x="1241" y="156224"/>
                  </a:cubicBezTo>
                  <a:cubicBezTo>
                    <a:pt x="1261" y="156867"/>
                    <a:pt x="1542" y="157514"/>
                    <a:pt x="1505" y="158081"/>
                  </a:cubicBezTo>
                  <a:cubicBezTo>
                    <a:pt x="1459" y="158783"/>
                    <a:pt x="1534" y="159463"/>
                    <a:pt x="1554" y="160149"/>
                  </a:cubicBezTo>
                  <a:cubicBezTo>
                    <a:pt x="1585" y="161208"/>
                    <a:pt x="1704" y="162263"/>
                    <a:pt x="1760" y="163321"/>
                  </a:cubicBezTo>
                  <a:cubicBezTo>
                    <a:pt x="1826" y="164528"/>
                    <a:pt x="1779" y="165731"/>
                    <a:pt x="2137" y="166926"/>
                  </a:cubicBezTo>
                  <a:cubicBezTo>
                    <a:pt x="2342" y="167608"/>
                    <a:pt x="2273" y="168380"/>
                    <a:pt x="2557" y="169007"/>
                  </a:cubicBezTo>
                  <a:cubicBezTo>
                    <a:pt x="2259" y="169451"/>
                    <a:pt x="2753" y="169615"/>
                    <a:pt x="2750" y="169954"/>
                  </a:cubicBezTo>
                  <a:cubicBezTo>
                    <a:pt x="2726" y="171494"/>
                    <a:pt x="3578" y="172790"/>
                    <a:pt x="4158" y="174114"/>
                  </a:cubicBezTo>
                  <a:cubicBezTo>
                    <a:pt x="4844" y="175678"/>
                    <a:pt x="6171" y="176893"/>
                    <a:pt x="7363" y="178120"/>
                  </a:cubicBezTo>
                  <a:cubicBezTo>
                    <a:pt x="8514" y="179306"/>
                    <a:pt x="9710" y="180470"/>
                    <a:pt x="11299" y="181157"/>
                  </a:cubicBezTo>
                  <a:cubicBezTo>
                    <a:pt x="11809" y="181378"/>
                    <a:pt x="12534" y="181419"/>
                    <a:pt x="12822" y="181984"/>
                  </a:cubicBezTo>
                  <a:cubicBezTo>
                    <a:pt x="13120" y="182567"/>
                    <a:pt x="13744" y="182679"/>
                    <a:pt x="14169" y="182839"/>
                  </a:cubicBezTo>
                  <a:cubicBezTo>
                    <a:pt x="15859" y="183478"/>
                    <a:pt x="17688" y="183563"/>
                    <a:pt x="19470" y="183814"/>
                  </a:cubicBezTo>
                  <a:cubicBezTo>
                    <a:pt x="21161" y="184054"/>
                    <a:pt x="22867" y="184117"/>
                    <a:pt x="24580" y="184140"/>
                  </a:cubicBezTo>
                  <a:cubicBezTo>
                    <a:pt x="25780" y="184155"/>
                    <a:pt x="26959" y="184525"/>
                    <a:pt x="28179" y="184525"/>
                  </a:cubicBezTo>
                  <a:cubicBezTo>
                    <a:pt x="28309" y="184525"/>
                    <a:pt x="28439" y="184521"/>
                    <a:pt x="28569" y="184512"/>
                  </a:cubicBezTo>
                  <a:cubicBezTo>
                    <a:pt x="28647" y="184506"/>
                    <a:pt x="28728" y="184504"/>
                    <a:pt x="28810" y="184504"/>
                  </a:cubicBezTo>
                  <a:cubicBezTo>
                    <a:pt x="29069" y="184504"/>
                    <a:pt x="29346" y="184528"/>
                    <a:pt x="29608" y="184555"/>
                  </a:cubicBezTo>
                  <a:cubicBezTo>
                    <a:pt x="31011" y="184694"/>
                    <a:pt x="32431" y="184820"/>
                    <a:pt x="33826" y="184859"/>
                  </a:cubicBezTo>
                  <a:cubicBezTo>
                    <a:pt x="34779" y="184885"/>
                    <a:pt x="35741" y="185021"/>
                    <a:pt x="36682" y="185076"/>
                  </a:cubicBezTo>
                  <a:cubicBezTo>
                    <a:pt x="38289" y="185172"/>
                    <a:pt x="39896" y="185190"/>
                    <a:pt x="41501" y="185244"/>
                  </a:cubicBezTo>
                  <a:cubicBezTo>
                    <a:pt x="42200" y="185268"/>
                    <a:pt x="42898" y="185290"/>
                    <a:pt x="43597" y="185290"/>
                  </a:cubicBezTo>
                  <a:cubicBezTo>
                    <a:pt x="43889" y="185290"/>
                    <a:pt x="44182" y="185286"/>
                    <a:pt x="44475" y="185277"/>
                  </a:cubicBezTo>
                  <a:cubicBezTo>
                    <a:pt x="44687" y="185270"/>
                    <a:pt x="44898" y="185267"/>
                    <a:pt x="45110" y="185267"/>
                  </a:cubicBezTo>
                  <a:cubicBezTo>
                    <a:pt x="46071" y="185267"/>
                    <a:pt x="47034" y="185325"/>
                    <a:pt x="47996" y="185325"/>
                  </a:cubicBezTo>
                  <a:cubicBezTo>
                    <a:pt x="48164" y="185325"/>
                    <a:pt x="48332" y="185323"/>
                    <a:pt x="48500" y="185319"/>
                  </a:cubicBezTo>
                  <a:cubicBezTo>
                    <a:pt x="49156" y="185303"/>
                    <a:pt x="49855" y="185214"/>
                    <a:pt x="50495" y="185214"/>
                  </a:cubicBezTo>
                  <a:cubicBezTo>
                    <a:pt x="50699" y="185214"/>
                    <a:pt x="50896" y="185223"/>
                    <a:pt x="51084" y="185246"/>
                  </a:cubicBezTo>
                  <a:cubicBezTo>
                    <a:pt x="51603" y="185310"/>
                    <a:pt x="52138" y="185336"/>
                    <a:pt x="52655" y="185336"/>
                  </a:cubicBezTo>
                  <a:cubicBezTo>
                    <a:pt x="53016" y="185336"/>
                    <a:pt x="53369" y="185323"/>
                    <a:pt x="53700" y="185303"/>
                  </a:cubicBezTo>
                  <a:cubicBezTo>
                    <a:pt x="54827" y="185233"/>
                    <a:pt x="55955" y="185188"/>
                    <a:pt x="57080" y="185188"/>
                  </a:cubicBezTo>
                  <a:cubicBezTo>
                    <a:pt x="57409" y="185188"/>
                    <a:pt x="57737" y="185192"/>
                    <a:pt x="58066" y="185200"/>
                  </a:cubicBezTo>
                  <a:cubicBezTo>
                    <a:pt x="58193" y="185203"/>
                    <a:pt x="58320" y="185204"/>
                    <a:pt x="58447" y="185204"/>
                  </a:cubicBezTo>
                  <a:cubicBezTo>
                    <a:pt x="59827" y="185204"/>
                    <a:pt x="61189" y="185030"/>
                    <a:pt x="62557" y="184928"/>
                  </a:cubicBezTo>
                  <a:cubicBezTo>
                    <a:pt x="63001" y="184895"/>
                    <a:pt x="63520" y="184754"/>
                    <a:pt x="63963" y="184691"/>
                  </a:cubicBezTo>
                  <a:cubicBezTo>
                    <a:pt x="64590" y="184601"/>
                    <a:pt x="65150" y="184230"/>
                    <a:pt x="65758" y="184230"/>
                  </a:cubicBezTo>
                  <a:cubicBezTo>
                    <a:pt x="65803" y="184230"/>
                    <a:pt x="65849" y="184233"/>
                    <a:pt x="65895" y="184237"/>
                  </a:cubicBezTo>
                  <a:cubicBezTo>
                    <a:pt x="66103" y="184257"/>
                    <a:pt x="66312" y="184265"/>
                    <a:pt x="66520" y="184265"/>
                  </a:cubicBezTo>
                  <a:cubicBezTo>
                    <a:pt x="67103" y="184265"/>
                    <a:pt x="67681" y="184201"/>
                    <a:pt x="68247" y="184146"/>
                  </a:cubicBezTo>
                  <a:cubicBezTo>
                    <a:pt x="69311" y="184045"/>
                    <a:pt x="70396" y="184037"/>
                    <a:pt x="71452" y="183940"/>
                  </a:cubicBezTo>
                  <a:cubicBezTo>
                    <a:pt x="72480" y="183848"/>
                    <a:pt x="73642" y="183877"/>
                    <a:pt x="74622" y="183681"/>
                  </a:cubicBezTo>
                  <a:cubicBezTo>
                    <a:pt x="75694" y="183466"/>
                    <a:pt x="76791" y="183548"/>
                    <a:pt x="77873" y="183233"/>
                  </a:cubicBezTo>
                  <a:cubicBezTo>
                    <a:pt x="78995" y="182906"/>
                    <a:pt x="80231" y="182765"/>
                    <a:pt x="81436" y="182663"/>
                  </a:cubicBezTo>
                  <a:cubicBezTo>
                    <a:pt x="82101" y="182606"/>
                    <a:pt x="82717" y="182191"/>
                    <a:pt x="83396" y="182191"/>
                  </a:cubicBezTo>
                  <a:cubicBezTo>
                    <a:pt x="83580" y="182191"/>
                    <a:pt x="83768" y="182221"/>
                    <a:pt x="83964" y="182297"/>
                  </a:cubicBezTo>
                  <a:cubicBezTo>
                    <a:pt x="83970" y="182300"/>
                    <a:pt x="83977" y="182301"/>
                    <a:pt x="83985" y="182301"/>
                  </a:cubicBezTo>
                  <a:cubicBezTo>
                    <a:pt x="84057" y="182301"/>
                    <a:pt x="84196" y="182215"/>
                    <a:pt x="84224" y="182146"/>
                  </a:cubicBezTo>
                  <a:cubicBezTo>
                    <a:pt x="84321" y="181910"/>
                    <a:pt x="84517" y="181897"/>
                    <a:pt x="84718" y="181897"/>
                  </a:cubicBezTo>
                  <a:cubicBezTo>
                    <a:pt x="84741" y="181897"/>
                    <a:pt x="84765" y="181897"/>
                    <a:pt x="84789" y="181897"/>
                  </a:cubicBezTo>
                  <a:cubicBezTo>
                    <a:pt x="84982" y="181897"/>
                    <a:pt x="85168" y="181886"/>
                    <a:pt x="85263" y="181672"/>
                  </a:cubicBezTo>
                  <a:cubicBezTo>
                    <a:pt x="85409" y="181763"/>
                    <a:pt x="85546" y="181799"/>
                    <a:pt x="85677" y="181799"/>
                  </a:cubicBezTo>
                  <a:cubicBezTo>
                    <a:pt x="86141" y="181799"/>
                    <a:pt x="86527" y="181342"/>
                    <a:pt x="86993" y="181278"/>
                  </a:cubicBezTo>
                  <a:cubicBezTo>
                    <a:pt x="87467" y="181214"/>
                    <a:pt x="88216" y="181173"/>
                    <a:pt x="88734" y="180570"/>
                  </a:cubicBezTo>
                  <a:cubicBezTo>
                    <a:pt x="88982" y="180281"/>
                    <a:pt x="89812" y="180019"/>
                    <a:pt x="90214" y="179736"/>
                  </a:cubicBezTo>
                  <a:cubicBezTo>
                    <a:pt x="90777" y="179341"/>
                    <a:pt x="91431" y="178636"/>
                    <a:pt x="91940" y="178518"/>
                  </a:cubicBezTo>
                  <a:cubicBezTo>
                    <a:pt x="93303" y="178204"/>
                    <a:pt x="93505" y="176913"/>
                    <a:pt x="94368" y="176237"/>
                  </a:cubicBezTo>
                  <a:cubicBezTo>
                    <a:pt x="94910" y="175813"/>
                    <a:pt x="95064" y="175171"/>
                    <a:pt x="95372" y="174618"/>
                  </a:cubicBezTo>
                  <a:cubicBezTo>
                    <a:pt x="95789" y="173868"/>
                    <a:pt x="96337" y="173124"/>
                    <a:pt x="96495" y="172313"/>
                  </a:cubicBezTo>
                  <a:cubicBezTo>
                    <a:pt x="96706" y="171234"/>
                    <a:pt x="97049" y="170226"/>
                    <a:pt x="97498" y="169244"/>
                  </a:cubicBezTo>
                  <a:cubicBezTo>
                    <a:pt x="97568" y="169092"/>
                    <a:pt x="97687" y="168941"/>
                    <a:pt x="97614" y="168805"/>
                  </a:cubicBezTo>
                  <a:cubicBezTo>
                    <a:pt x="97319" y="168257"/>
                    <a:pt x="97625" y="167670"/>
                    <a:pt x="97717" y="167218"/>
                  </a:cubicBezTo>
                  <a:cubicBezTo>
                    <a:pt x="98032" y="165687"/>
                    <a:pt x="97973" y="164140"/>
                    <a:pt x="98130" y="162609"/>
                  </a:cubicBezTo>
                  <a:cubicBezTo>
                    <a:pt x="98244" y="161529"/>
                    <a:pt x="98247" y="160440"/>
                    <a:pt x="98143" y="159358"/>
                  </a:cubicBezTo>
                  <a:cubicBezTo>
                    <a:pt x="98024" y="158133"/>
                    <a:pt x="98368" y="156883"/>
                    <a:pt x="98192" y="155613"/>
                  </a:cubicBezTo>
                  <a:cubicBezTo>
                    <a:pt x="98108" y="155017"/>
                    <a:pt x="98190" y="154366"/>
                    <a:pt x="98216" y="153744"/>
                  </a:cubicBezTo>
                  <a:cubicBezTo>
                    <a:pt x="98263" y="152614"/>
                    <a:pt x="98245" y="151486"/>
                    <a:pt x="98278" y="150358"/>
                  </a:cubicBezTo>
                  <a:cubicBezTo>
                    <a:pt x="98299" y="149564"/>
                    <a:pt x="98176" y="148779"/>
                    <a:pt x="98263" y="147974"/>
                  </a:cubicBezTo>
                  <a:cubicBezTo>
                    <a:pt x="98337" y="147291"/>
                    <a:pt x="98590" y="146623"/>
                    <a:pt x="98491" y="145916"/>
                  </a:cubicBezTo>
                  <a:cubicBezTo>
                    <a:pt x="98445" y="145588"/>
                    <a:pt x="98274" y="145303"/>
                    <a:pt x="98300" y="144937"/>
                  </a:cubicBezTo>
                  <a:cubicBezTo>
                    <a:pt x="98356" y="144178"/>
                    <a:pt x="98654" y="143420"/>
                    <a:pt x="98365" y="142646"/>
                  </a:cubicBezTo>
                  <a:cubicBezTo>
                    <a:pt x="98291" y="142452"/>
                    <a:pt x="98161" y="142149"/>
                    <a:pt x="98244" y="142049"/>
                  </a:cubicBezTo>
                  <a:cubicBezTo>
                    <a:pt x="98977" y="141156"/>
                    <a:pt x="98196" y="140165"/>
                    <a:pt x="98472" y="139223"/>
                  </a:cubicBezTo>
                  <a:cubicBezTo>
                    <a:pt x="98806" y="138082"/>
                    <a:pt x="98147" y="136860"/>
                    <a:pt x="98603" y="135689"/>
                  </a:cubicBezTo>
                  <a:cubicBezTo>
                    <a:pt x="98645" y="135582"/>
                    <a:pt x="98605" y="135403"/>
                    <a:pt x="98537" y="135301"/>
                  </a:cubicBezTo>
                  <a:cubicBezTo>
                    <a:pt x="98160" y="134743"/>
                    <a:pt x="98414" y="134009"/>
                    <a:pt x="98528" y="133612"/>
                  </a:cubicBezTo>
                  <a:cubicBezTo>
                    <a:pt x="98789" y="132693"/>
                    <a:pt x="98347" y="131830"/>
                    <a:pt x="98680" y="130873"/>
                  </a:cubicBezTo>
                  <a:cubicBezTo>
                    <a:pt x="98963" y="130061"/>
                    <a:pt x="98746" y="128949"/>
                    <a:pt x="98770" y="127981"/>
                  </a:cubicBezTo>
                  <a:cubicBezTo>
                    <a:pt x="98807" y="126493"/>
                    <a:pt x="98796" y="124999"/>
                    <a:pt x="98936" y="123507"/>
                  </a:cubicBezTo>
                  <a:cubicBezTo>
                    <a:pt x="99013" y="122684"/>
                    <a:pt x="98965" y="121807"/>
                    <a:pt x="99002" y="120982"/>
                  </a:cubicBezTo>
                  <a:cubicBezTo>
                    <a:pt x="99072" y="119429"/>
                    <a:pt x="98998" y="117872"/>
                    <a:pt x="99128" y="116322"/>
                  </a:cubicBezTo>
                  <a:cubicBezTo>
                    <a:pt x="99244" y="114952"/>
                    <a:pt x="99152" y="113574"/>
                    <a:pt x="99244" y="112198"/>
                  </a:cubicBezTo>
                  <a:cubicBezTo>
                    <a:pt x="99272" y="111777"/>
                    <a:pt x="99417" y="111342"/>
                    <a:pt x="99332" y="110848"/>
                  </a:cubicBezTo>
                  <a:cubicBezTo>
                    <a:pt x="99179" y="109953"/>
                    <a:pt x="99070" y="108993"/>
                    <a:pt x="99143" y="108098"/>
                  </a:cubicBezTo>
                  <a:cubicBezTo>
                    <a:pt x="99214" y="107227"/>
                    <a:pt x="99127" y="106377"/>
                    <a:pt x="99158" y="105520"/>
                  </a:cubicBezTo>
                  <a:cubicBezTo>
                    <a:pt x="99191" y="104613"/>
                    <a:pt x="98792" y="103722"/>
                    <a:pt x="99033" y="102828"/>
                  </a:cubicBezTo>
                  <a:cubicBezTo>
                    <a:pt x="99236" y="102076"/>
                    <a:pt x="98989" y="101333"/>
                    <a:pt x="99015" y="100592"/>
                  </a:cubicBezTo>
                  <a:cubicBezTo>
                    <a:pt x="99038" y="99940"/>
                    <a:pt x="98877" y="99149"/>
                    <a:pt x="98928" y="98491"/>
                  </a:cubicBezTo>
                  <a:cubicBezTo>
                    <a:pt x="99038" y="97085"/>
                    <a:pt x="98877" y="95695"/>
                    <a:pt x="98791" y="94320"/>
                  </a:cubicBezTo>
                  <a:cubicBezTo>
                    <a:pt x="98707" y="92984"/>
                    <a:pt x="99084" y="91669"/>
                    <a:pt x="98780" y="90315"/>
                  </a:cubicBezTo>
                  <a:cubicBezTo>
                    <a:pt x="98661" y="89788"/>
                    <a:pt x="98782" y="89092"/>
                    <a:pt x="98855" y="88487"/>
                  </a:cubicBezTo>
                  <a:cubicBezTo>
                    <a:pt x="98995" y="87314"/>
                    <a:pt x="98393" y="86251"/>
                    <a:pt x="98459" y="85087"/>
                  </a:cubicBezTo>
                  <a:cubicBezTo>
                    <a:pt x="98492" y="84495"/>
                    <a:pt x="99033" y="83977"/>
                    <a:pt x="98734" y="83384"/>
                  </a:cubicBezTo>
                  <a:cubicBezTo>
                    <a:pt x="98430" y="82784"/>
                    <a:pt x="98761" y="82256"/>
                    <a:pt x="98866" y="81728"/>
                  </a:cubicBezTo>
                  <a:cubicBezTo>
                    <a:pt x="98956" y="81277"/>
                    <a:pt x="99156" y="80866"/>
                    <a:pt x="99089" y="80369"/>
                  </a:cubicBezTo>
                  <a:cubicBezTo>
                    <a:pt x="99040" y="79998"/>
                    <a:pt x="99108" y="79615"/>
                    <a:pt x="99200" y="79227"/>
                  </a:cubicBezTo>
                  <a:cubicBezTo>
                    <a:pt x="99263" y="78960"/>
                    <a:pt x="99429" y="78528"/>
                    <a:pt x="99246" y="78163"/>
                  </a:cubicBezTo>
                  <a:cubicBezTo>
                    <a:pt x="98899" y="77474"/>
                    <a:pt x="99143" y="76744"/>
                    <a:pt x="99171" y="76039"/>
                  </a:cubicBezTo>
                  <a:cubicBezTo>
                    <a:pt x="99214" y="74991"/>
                    <a:pt x="99322" y="73946"/>
                    <a:pt x="99220" y="72899"/>
                  </a:cubicBezTo>
                  <a:cubicBezTo>
                    <a:pt x="99163" y="72315"/>
                    <a:pt x="99480" y="71713"/>
                    <a:pt x="99039" y="71110"/>
                  </a:cubicBezTo>
                  <a:cubicBezTo>
                    <a:pt x="98952" y="70991"/>
                    <a:pt x="99320" y="70264"/>
                    <a:pt x="99282" y="69806"/>
                  </a:cubicBezTo>
                  <a:cubicBezTo>
                    <a:pt x="99240" y="69310"/>
                    <a:pt x="99627" y="68758"/>
                    <a:pt x="99113" y="68312"/>
                  </a:cubicBezTo>
                  <a:cubicBezTo>
                    <a:pt x="99034" y="68245"/>
                    <a:pt x="98964" y="68103"/>
                    <a:pt x="99074" y="68021"/>
                  </a:cubicBezTo>
                  <a:cubicBezTo>
                    <a:pt x="99649" y="67591"/>
                    <a:pt x="98884" y="66933"/>
                    <a:pt x="99319" y="66528"/>
                  </a:cubicBezTo>
                  <a:cubicBezTo>
                    <a:pt x="99756" y="66120"/>
                    <a:pt x="98625" y="65611"/>
                    <a:pt x="99445" y="65285"/>
                  </a:cubicBezTo>
                  <a:cubicBezTo>
                    <a:pt x="99102" y="64641"/>
                    <a:pt x="99346" y="64017"/>
                    <a:pt x="99519" y="63394"/>
                  </a:cubicBezTo>
                  <a:cubicBezTo>
                    <a:pt x="99552" y="63273"/>
                    <a:pt x="99564" y="63192"/>
                    <a:pt x="99455" y="63117"/>
                  </a:cubicBezTo>
                  <a:cubicBezTo>
                    <a:pt x="99080" y="62858"/>
                    <a:pt x="99228" y="62315"/>
                    <a:pt x="99313" y="62184"/>
                  </a:cubicBezTo>
                  <a:cubicBezTo>
                    <a:pt x="99995" y="61144"/>
                    <a:pt x="99520" y="59967"/>
                    <a:pt x="99765" y="58878"/>
                  </a:cubicBezTo>
                  <a:cubicBezTo>
                    <a:pt x="99903" y="58263"/>
                    <a:pt x="99514" y="57557"/>
                    <a:pt x="99944" y="56921"/>
                  </a:cubicBezTo>
                  <a:cubicBezTo>
                    <a:pt x="100068" y="56740"/>
                    <a:pt x="99936" y="56635"/>
                    <a:pt x="99729" y="56597"/>
                  </a:cubicBezTo>
                  <a:cubicBezTo>
                    <a:pt x="99633" y="56580"/>
                    <a:pt x="99507" y="56406"/>
                    <a:pt x="99596" y="56355"/>
                  </a:cubicBezTo>
                  <a:cubicBezTo>
                    <a:pt x="100354" y="55904"/>
                    <a:pt x="99823" y="55193"/>
                    <a:pt x="99907" y="54632"/>
                  </a:cubicBezTo>
                  <a:cubicBezTo>
                    <a:pt x="100055" y="53624"/>
                    <a:pt x="99622" y="52567"/>
                    <a:pt x="100057" y="51552"/>
                  </a:cubicBezTo>
                  <a:cubicBezTo>
                    <a:pt x="100078" y="51503"/>
                    <a:pt x="100113" y="51434"/>
                    <a:pt x="100095" y="51401"/>
                  </a:cubicBezTo>
                  <a:cubicBezTo>
                    <a:pt x="99713" y="50712"/>
                    <a:pt x="99898" y="49868"/>
                    <a:pt x="99994" y="49270"/>
                  </a:cubicBezTo>
                  <a:cubicBezTo>
                    <a:pt x="100160" y="48238"/>
                    <a:pt x="99950" y="47231"/>
                    <a:pt x="100042" y="46219"/>
                  </a:cubicBezTo>
                  <a:cubicBezTo>
                    <a:pt x="100077" y="45831"/>
                    <a:pt x="100614" y="45286"/>
                    <a:pt x="100056" y="44856"/>
                  </a:cubicBezTo>
                  <a:cubicBezTo>
                    <a:pt x="100542" y="44554"/>
                    <a:pt x="100631" y="44310"/>
                    <a:pt x="99962" y="44159"/>
                  </a:cubicBezTo>
                  <a:cubicBezTo>
                    <a:pt x="99924" y="44150"/>
                    <a:pt x="99893" y="43947"/>
                    <a:pt x="99894" y="43947"/>
                  </a:cubicBezTo>
                  <a:cubicBezTo>
                    <a:pt x="100751" y="43677"/>
                    <a:pt x="100177" y="43014"/>
                    <a:pt x="100051" y="42772"/>
                  </a:cubicBezTo>
                  <a:cubicBezTo>
                    <a:pt x="99629" y="41974"/>
                    <a:pt x="100207" y="41253"/>
                    <a:pt x="100128" y="40464"/>
                  </a:cubicBezTo>
                  <a:cubicBezTo>
                    <a:pt x="100057" y="39773"/>
                    <a:pt x="100283" y="38904"/>
                    <a:pt x="100210" y="38130"/>
                  </a:cubicBezTo>
                  <a:cubicBezTo>
                    <a:pt x="100152" y="37522"/>
                    <a:pt x="101053" y="36855"/>
                    <a:pt x="100117" y="36302"/>
                  </a:cubicBezTo>
                  <a:cubicBezTo>
                    <a:pt x="100102" y="36292"/>
                    <a:pt x="100134" y="36136"/>
                    <a:pt x="100183" y="36090"/>
                  </a:cubicBezTo>
                  <a:cubicBezTo>
                    <a:pt x="100567" y="35731"/>
                    <a:pt x="100723" y="35436"/>
                    <a:pt x="100352" y="34888"/>
                  </a:cubicBezTo>
                  <a:cubicBezTo>
                    <a:pt x="100203" y="34670"/>
                    <a:pt x="100788" y="34135"/>
                    <a:pt x="100623" y="33639"/>
                  </a:cubicBezTo>
                  <a:cubicBezTo>
                    <a:pt x="100606" y="33588"/>
                    <a:pt x="100619" y="33528"/>
                    <a:pt x="100602" y="33477"/>
                  </a:cubicBezTo>
                  <a:cubicBezTo>
                    <a:pt x="100365" y="32770"/>
                    <a:pt x="100379" y="32019"/>
                    <a:pt x="100620" y="31270"/>
                  </a:cubicBezTo>
                  <a:cubicBezTo>
                    <a:pt x="100656" y="31157"/>
                    <a:pt x="100631" y="30954"/>
                    <a:pt x="100553" y="30889"/>
                  </a:cubicBezTo>
                  <a:cubicBezTo>
                    <a:pt x="100300" y="30679"/>
                    <a:pt x="100388" y="30454"/>
                    <a:pt x="100459" y="30216"/>
                  </a:cubicBezTo>
                  <a:cubicBezTo>
                    <a:pt x="100670" y="29519"/>
                    <a:pt x="100393" y="28831"/>
                    <a:pt x="100412" y="28134"/>
                  </a:cubicBezTo>
                  <a:cubicBezTo>
                    <a:pt x="100429" y="27482"/>
                    <a:pt x="100387" y="26816"/>
                    <a:pt x="100376" y="26173"/>
                  </a:cubicBezTo>
                  <a:cubicBezTo>
                    <a:pt x="100362" y="25352"/>
                    <a:pt x="100584" y="24499"/>
                    <a:pt x="100616" y="23648"/>
                  </a:cubicBezTo>
                  <a:cubicBezTo>
                    <a:pt x="100636" y="23167"/>
                    <a:pt x="100359" y="22757"/>
                    <a:pt x="100424" y="22235"/>
                  </a:cubicBezTo>
                  <a:cubicBezTo>
                    <a:pt x="100499" y="21631"/>
                    <a:pt x="100948" y="20907"/>
                    <a:pt x="100215" y="20362"/>
                  </a:cubicBezTo>
                  <a:cubicBezTo>
                    <a:pt x="100195" y="20348"/>
                    <a:pt x="100279" y="20105"/>
                    <a:pt x="100331" y="20098"/>
                  </a:cubicBezTo>
                  <a:cubicBezTo>
                    <a:pt x="100795" y="20039"/>
                    <a:pt x="100536" y="19782"/>
                    <a:pt x="100485" y="19584"/>
                  </a:cubicBezTo>
                  <a:cubicBezTo>
                    <a:pt x="100431" y="19374"/>
                    <a:pt x="100262" y="19109"/>
                    <a:pt x="100336" y="18967"/>
                  </a:cubicBezTo>
                  <a:cubicBezTo>
                    <a:pt x="100632" y="18387"/>
                    <a:pt x="100547" y="17837"/>
                    <a:pt x="100399" y="17245"/>
                  </a:cubicBezTo>
                  <a:cubicBezTo>
                    <a:pt x="100272" y="16742"/>
                    <a:pt x="100438" y="16210"/>
                    <a:pt x="100293" y="15682"/>
                  </a:cubicBezTo>
                  <a:cubicBezTo>
                    <a:pt x="100088" y="14934"/>
                    <a:pt x="100034" y="14144"/>
                    <a:pt x="99812" y="13403"/>
                  </a:cubicBezTo>
                  <a:cubicBezTo>
                    <a:pt x="99646" y="12847"/>
                    <a:pt x="99324" y="12306"/>
                    <a:pt x="99168" y="11770"/>
                  </a:cubicBezTo>
                  <a:cubicBezTo>
                    <a:pt x="98541" y="9607"/>
                    <a:pt x="96924" y="8232"/>
                    <a:pt x="95329" y="6909"/>
                  </a:cubicBezTo>
                  <a:cubicBezTo>
                    <a:pt x="94331" y="6081"/>
                    <a:pt x="93016" y="5620"/>
                    <a:pt x="91871" y="4970"/>
                  </a:cubicBezTo>
                  <a:cubicBezTo>
                    <a:pt x="90542" y="4213"/>
                    <a:pt x="89158" y="3558"/>
                    <a:pt x="87730" y="3008"/>
                  </a:cubicBezTo>
                  <a:cubicBezTo>
                    <a:pt x="87139" y="2781"/>
                    <a:pt x="86474" y="2491"/>
                    <a:pt x="85878" y="2491"/>
                  </a:cubicBezTo>
                  <a:cubicBezTo>
                    <a:pt x="85777" y="2491"/>
                    <a:pt x="85678" y="2499"/>
                    <a:pt x="85582" y="2518"/>
                  </a:cubicBezTo>
                  <a:cubicBezTo>
                    <a:pt x="85370" y="2558"/>
                    <a:pt x="85149" y="2576"/>
                    <a:pt x="84937" y="2576"/>
                  </a:cubicBezTo>
                  <a:cubicBezTo>
                    <a:pt x="84557" y="2576"/>
                    <a:pt x="84203" y="2519"/>
                    <a:pt x="83972" y="2433"/>
                  </a:cubicBezTo>
                  <a:cubicBezTo>
                    <a:pt x="82640" y="1938"/>
                    <a:pt x="81290" y="1792"/>
                    <a:pt x="79911" y="1717"/>
                  </a:cubicBezTo>
                  <a:cubicBezTo>
                    <a:pt x="78803" y="1655"/>
                    <a:pt x="77703" y="1451"/>
                    <a:pt x="76591" y="1451"/>
                  </a:cubicBezTo>
                  <a:cubicBezTo>
                    <a:pt x="76318" y="1451"/>
                    <a:pt x="76045" y="1463"/>
                    <a:pt x="75771" y="1493"/>
                  </a:cubicBezTo>
                  <a:cubicBezTo>
                    <a:pt x="75762" y="1493"/>
                    <a:pt x="75753" y="1494"/>
                    <a:pt x="75744" y="1494"/>
                  </a:cubicBezTo>
                  <a:cubicBezTo>
                    <a:pt x="75522" y="1494"/>
                    <a:pt x="75295" y="1208"/>
                    <a:pt x="75071" y="1208"/>
                  </a:cubicBezTo>
                  <a:cubicBezTo>
                    <a:pt x="74956" y="1208"/>
                    <a:pt x="74842" y="1283"/>
                    <a:pt x="74730" y="1509"/>
                  </a:cubicBezTo>
                  <a:cubicBezTo>
                    <a:pt x="74659" y="1436"/>
                    <a:pt x="74601" y="1340"/>
                    <a:pt x="74516" y="1295"/>
                  </a:cubicBezTo>
                  <a:cubicBezTo>
                    <a:pt x="74178" y="1118"/>
                    <a:pt x="73628" y="761"/>
                    <a:pt x="73466" y="761"/>
                  </a:cubicBezTo>
                  <a:cubicBezTo>
                    <a:pt x="73450" y="761"/>
                    <a:pt x="73437" y="765"/>
                    <a:pt x="73429" y="773"/>
                  </a:cubicBezTo>
                  <a:cubicBezTo>
                    <a:pt x="73252" y="964"/>
                    <a:pt x="73071" y="1027"/>
                    <a:pt x="72895" y="1027"/>
                  </a:cubicBezTo>
                  <a:cubicBezTo>
                    <a:pt x="72642" y="1027"/>
                    <a:pt x="72402" y="896"/>
                    <a:pt x="72207" y="831"/>
                  </a:cubicBezTo>
                  <a:cubicBezTo>
                    <a:pt x="71367" y="548"/>
                    <a:pt x="70493" y="679"/>
                    <a:pt x="69635" y="466"/>
                  </a:cubicBezTo>
                  <a:cubicBezTo>
                    <a:pt x="69146" y="345"/>
                    <a:pt x="68607" y="292"/>
                    <a:pt x="68074" y="292"/>
                  </a:cubicBezTo>
                  <a:cubicBezTo>
                    <a:pt x="67566" y="292"/>
                    <a:pt x="67063" y="340"/>
                    <a:pt x="66612" y="422"/>
                  </a:cubicBezTo>
                  <a:cubicBezTo>
                    <a:pt x="66374" y="465"/>
                    <a:pt x="66140" y="481"/>
                    <a:pt x="65909" y="481"/>
                  </a:cubicBezTo>
                  <a:cubicBezTo>
                    <a:pt x="65261" y="481"/>
                    <a:pt x="64634" y="357"/>
                    <a:pt x="63998" y="357"/>
                  </a:cubicBezTo>
                  <a:cubicBezTo>
                    <a:pt x="63764" y="357"/>
                    <a:pt x="63528" y="373"/>
                    <a:pt x="63290" y="420"/>
                  </a:cubicBezTo>
                  <a:cubicBezTo>
                    <a:pt x="62932" y="489"/>
                    <a:pt x="62556" y="510"/>
                    <a:pt x="62176" y="510"/>
                  </a:cubicBezTo>
                  <a:cubicBezTo>
                    <a:pt x="61737" y="510"/>
                    <a:pt x="61294" y="482"/>
                    <a:pt x="60868" y="471"/>
                  </a:cubicBezTo>
                  <a:cubicBezTo>
                    <a:pt x="59512" y="432"/>
                    <a:pt x="58157" y="464"/>
                    <a:pt x="56802" y="433"/>
                  </a:cubicBezTo>
                  <a:cubicBezTo>
                    <a:pt x="56053" y="418"/>
                    <a:pt x="55246" y="463"/>
                    <a:pt x="54570" y="205"/>
                  </a:cubicBezTo>
                  <a:cubicBezTo>
                    <a:pt x="54155" y="47"/>
                    <a:pt x="53741" y="0"/>
                    <a:pt x="53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38"/>
          <p:cNvGrpSpPr/>
          <p:nvPr/>
        </p:nvGrpSpPr>
        <p:grpSpPr>
          <a:xfrm>
            <a:off x="3079772" y="495000"/>
            <a:ext cx="1067905" cy="1412436"/>
            <a:chOff x="2687876" y="495000"/>
            <a:chExt cx="1067905" cy="1412436"/>
          </a:xfrm>
        </p:grpSpPr>
        <p:sp>
          <p:nvSpPr>
            <p:cNvPr id="1137" name="Google Shape;1137;p38"/>
            <p:cNvSpPr/>
            <p:nvPr/>
          </p:nvSpPr>
          <p:spPr>
            <a:xfrm>
              <a:off x="2699510" y="495000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2687876" y="495000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6832" y="2009"/>
                  </a:moveTo>
                  <a:cubicBezTo>
                    <a:pt x="27372" y="2009"/>
                    <a:pt x="27982" y="2107"/>
                    <a:pt x="28530" y="2114"/>
                  </a:cubicBezTo>
                  <a:cubicBezTo>
                    <a:pt x="28538" y="2114"/>
                    <a:pt x="28545" y="2114"/>
                    <a:pt x="28553" y="2114"/>
                  </a:cubicBezTo>
                  <a:cubicBezTo>
                    <a:pt x="28837" y="2114"/>
                    <a:pt x="29104" y="2055"/>
                    <a:pt x="29378" y="2042"/>
                  </a:cubicBezTo>
                  <a:cubicBezTo>
                    <a:pt x="29506" y="2037"/>
                    <a:pt x="29633" y="2034"/>
                    <a:pt x="29760" y="2034"/>
                  </a:cubicBezTo>
                  <a:cubicBezTo>
                    <a:pt x="30881" y="2034"/>
                    <a:pt x="31986" y="2232"/>
                    <a:pt x="33100" y="2304"/>
                  </a:cubicBezTo>
                  <a:cubicBezTo>
                    <a:pt x="35226" y="2442"/>
                    <a:pt x="37204" y="3086"/>
                    <a:pt x="39183" y="3818"/>
                  </a:cubicBezTo>
                  <a:cubicBezTo>
                    <a:pt x="39994" y="4118"/>
                    <a:pt x="40909" y="4353"/>
                    <a:pt x="41547" y="4830"/>
                  </a:cubicBezTo>
                  <a:cubicBezTo>
                    <a:pt x="42728" y="5713"/>
                    <a:pt x="44199" y="6023"/>
                    <a:pt x="45308" y="7022"/>
                  </a:cubicBezTo>
                  <a:cubicBezTo>
                    <a:pt x="46572" y="8162"/>
                    <a:pt x="47988" y="9088"/>
                    <a:pt x="49041" y="10511"/>
                  </a:cubicBezTo>
                  <a:cubicBezTo>
                    <a:pt x="49431" y="11037"/>
                    <a:pt x="49884" y="11691"/>
                    <a:pt x="50453" y="12197"/>
                  </a:cubicBezTo>
                  <a:cubicBezTo>
                    <a:pt x="51094" y="12765"/>
                    <a:pt x="51667" y="13595"/>
                    <a:pt x="51941" y="14564"/>
                  </a:cubicBezTo>
                  <a:cubicBezTo>
                    <a:pt x="52223" y="15561"/>
                    <a:pt x="52845" y="16457"/>
                    <a:pt x="53195" y="17441"/>
                  </a:cubicBezTo>
                  <a:cubicBezTo>
                    <a:pt x="53611" y="18609"/>
                    <a:pt x="53959" y="19809"/>
                    <a:pt x="54205" y="21024"/>
                  </a:cubicBezTo>
                  <a:cubicBezTo>
                    <a:pt x="54300" y="21491"/>
                    <a:pt x="54507" y="21903"/>
                    <a:pt x="54604" y="22361"/>
                  </a:cubicBezTo>
                  <a:cubicBezTo>
                    <a:pt x="55046" y="24411"/>
                    <a:pt x="55153" y="26496"/>
                    <a:pt x="55023" y="28569"/>
                  </a:cubicBezTo>
                  <a:cubicBezTo>
                    <a:pt x="54942" y="29852"/>
                    <a:pt x="54904" y="31146"/>
                    <a:pt x="54732" y="32422"/>
                  </a:cubicBezTo>
                  <a:cubicBezTo>
                    <a:pt x="54633" y="33151"/>
                    <a:pt x="54453" y="33890"/>
                    <a:pt x="54172" y="34567"/>
                  </a:cubicBezTo>
                  <a:cubicBezTo>
                    <a:pt x="53866" y="35306"/>
                    <a:pt x="54009" y="36144"/>
                    <a:pt x="53613" y="36831"/>
                  </a:cubicBezTo>
                  <a:cubicBezTo>
                    <a:pt x="53081" y="37751"/>
                    <a:pt x="53279" y="38838"/>
                    <a:pt x="52811" y="39802"/>
                  </a:cubicBezTo>
                  <a:cubicBezTo>
                    <a:pt x="52433" y="40580"/>
                    <a:pt x="52380" y="41528"/>
                    <a:pt x="52066" y="42374"/>
                  </a:cubicBezTo>
                  <a:cubicBezTo>
                    <a:pt x="51718" y="43313"/>
                    <a:pt x="51549" y="44391"/>
                    <a:pt x="51065" y="45193"/>
                  </a:cubicBezTo>
                  <a:cubicBezTo>
                    <a:pt x="50199" y="46629"/>
                    <a:pt x="49665" y="48226"/>
                    <a:pt x="48697" y="49611"/>
                  </a:cubicBezTo>
                  <a:cubicBezTo>
                    <a:pt x="47960" y="50664"/>
                    <a:pt x="47281" y="51773"/>
                    <a:pt x="46608" y="52863"/>
                  </a:cubicBezTo>
                  <a:cubicBezTo>
                    <a:pt x="46100" y="53685"/>
                    <a:pt x="45462" y="54365"/>
                    <a:pt x="44935" y="55141"/>
                  </a:cubicBezTo>
                  <a:cubicBezTo>
                    <a:pt x="44433" y="55879"/>
                    <a:pt x="43632" y="56445"/>
                    <a:pt x="43305" y="57157"/>
                  </a:cubicBezTo>
                  <a:cubicBezTo>
                    <a:pt x="43027" y="57764"/>
                    <a:pt x="42542" y="58167"/>
                    <a:pt x="42277" y="58737"/>
                  </a:cubicBezTo>
                  <a:cubicBezTo>
                    <a:pt x="42219" y="58859"/>
                    <a:pt x="42153" y="59151"/>
                    <a:pt x="41937" y="59151"/>
                  </a:cubicBezTo>
                  <a:cubicBezTo>
                    <a:pt x="41872" y="59151"/>
                    <a:pt x="41794" y="59126"/>
                    <a:pt x="41700" y="59062"/>
                  </a:cubicBezTo>
                  <a:cubicBezTo>
                    <a:pt x="41697" y="59060"/>
                    <a:pt x="41693" y="59059"/>
                    <a:pt x="41688" y="59059"/>
                  </a:cubicBezTo>
                  <a:cubicBezTo>
                    <a:pt x="41628" y="59059"/>
                    <a:pt x="41432" y="59200"/>
                    <a:pt x="41438" y="59217"/>
                  </a:cubicBezTo>
                  <a:cubicBezTo>
                    <a:pt x="41655" y="59773"/>
                    <a:pt x="41029" y="59916"/>
                    <a:pt x="40920" y="60302"/>
                  </a:cubicBezTo>
                  <a:cubicBezTo>
                    <a:pt x="40872" y="60472"/>
                    <a:pt x="40816" y="60601"/>
                    <a:pt x="40637" y="60659"/>
                  </a:cubicBezTo>
                  <a:cubicBezTo>
                    <a:pt x="40231" y="60795"/>
                    <a:pt x="39921" y="61002"/>
                    <a:pt x="39975" y="61511"/>
                  </a:cubicBezTo>
                  <a:cubicBezTo>
                    <a:pt x="39984" y="61592"/>
                    <a:pt x="39880" y="61724"/>
                    <a:pt x="39794" y="61772"/>
                  </a:cubicBezTo>
                  <a:cubicBezTo>
                    <a:pt x="38878" y="62275"/>
                    <a:pt x="38669" y="63375"/>
                    <a:pt x="37889" y="64043"/>
                  </a:cubicBezTo>
                  <a:cubicBezTo>
                    <a:pt x="37600" y="64289"/>
                    <a:pt x="37186" y="64768"/>
                    <a:pt x="36946" y="65235"/>
                  </a:cubicBezTo>
                  <a:cubicBezTo>
                    <a:pt x="36808" y="65502"/>
                    <a:pt x="36672" y="65812"/>
                    <a:pt x="36180" y="65827"/>
                  </a:cubicBezTo>
                  <a:cubicBezTo>
                    <a:pt x="35744" y="65841"/>
                    <a:pt x="35788" y="66511"/>
                    <a:pt x="35437" y="66845"/>
                  </a:cubicBezTo>
                  <a:cubicBezTo>
                    <a:pt x="34725" y="67522"/>
                    <a:pt x="34146" y="68394"/>
                    <a:pt x="33506" y="69131"/>
                  </a:cubicBezTo>
                  <a:cubicBezTo>
                    <a:pt x="32001" y="70866"/>
                    <a:pt x="30826" y="72970"/>
                    <a:pt x="28670" y="74071"/>
                  </a:cubicBezTo>
                  <a:cubicBezTo>
                    <a:pt x="28498" y="74158"/>
                    <a:pt x="28428" y="74172"/>
                    <a:pt x="28453" y="74397"/>
                  </a:cubicBezTo>
                  <a:cubicBezTo>
                    <a:pt x="28494" y="74790"/>
                    <a:pt x="28104" y="74853"/>
                    <a:pt x="27853" y="74962"/>
                  </a:cubicBezTo>
                  <a:cubicBezTo>
                    <a:pt x="27807" y="74981"/>
                    <a:pt x="27769" y="74990"/>
                    <a:pt x="27736" y="74990"/>
                  </a:cubicBezTo>
                  <a:cubicBezTo>
                    <a:pt x="27543" y="74990"/>
                    <a:pt x="27536" y="74700"/>
                    <a:pt x="27433" y="74583"/>
                  </a:cubicBezTo>
                  <a:cubicBezTo>
                    <a:pt x="27075" y="74174"/>
                    <a:pt x="26441" y="73963"/>
                    <a:pt x="26447" y="73279"/>
                  </a:cubicBezTo>
                  <a:cubicBezTo>
                    <a:pt x="25495" y="73228"/>
                    <a:pt x="25664" y="71783"/>
                    <a:pt x="24597" y="71783"/>
                  </a:cubicBezTo>
                  <a:cubicBezTo>
                    <a:pt x="24584" y="71783"/>
                    <a:pt x="24572" y="71783"/>
                    <a:pt x="24559" y="71783"/>
                  </a:cubicBezTo>
                  <a:cubicBezTo>
                    <a:pt x="24557" y="71783"/>
                    <a:pt x="24555" y="71783"/>
                    <a:pt x="24553" y="71783"/>
                  </a:cubicBezTo>
                  <a:cubicBezTo>
                    <a:pt x="24280" y="71783"/>
                    <a:pt x="24189" y="71158"/>
                    <a:pt x="23970" y="70846"/>
                  </a:cubicBezTo>
                  <a:cubicBezTo>
                    <a:pt x="23535" y="70230"/>
                    <a:pt x="22733" y="69977"/>
                    <a:pt x="22515" y="69124"/>
                  </a:cubicBezTo>
                  <a:cubicBezTo>
                    <a:pt x="22355" y="68502"/>
                    <a:pt x="21469" y="68389"/>
                    <a:pt x="21138" y="67702"/>
                  </a:cubicBezTo>
                  <a:cubicBezTo>
                    <a:pt x="20578" y="66543"/>
                    <a:pt x="19470" y="65771"/>
                    <a:pt x="18695" y="64736"/>
                  </a:cubicBezTo>
                  <a:cubicBezTo>
                    <a:pt x="18264" y="64160"/>
                    <a:pt x="17926" y="63364"/>
                    <a:pt x="17088" y="63053"/>
                  </a:cubicBezTo>
                  <a:cubicBezTo>
                    <a:pt x="16399" y="62797"/>
                    <a:pt x="16080" y="62040"/>
                    <a:pt x="15728" y="61457"/>
                  </a:cubicBezTo>
                  <a:cubicBezTo>
                    <a:pt x="15302" y="60752"/>
                    <a:pt x="14681" y="60218"/>
                    <a:pt x="14285" y="59486"/>
                  </a:cubicBezTo>
                  <a:cubicBezTo>
                    <a:pt x="13862" y="58699"/>
                    <a:pt x="13218" y="58041"/>
                    <a:pt x="12870" y="57186"/>
                  </a:cubicBezTo>
                  <a:cubicBezTo>
                    <a:pt x="12729" y="56838"/>
                    <a:pt x="12383" y="56566"/>
                    <a:pt x="12100" y="56291"/>
                  </a:cubicBezTo>
                  <a:cubicBezTo>
                    <a:pt x="11967" y="56161"/>
                    <a:pt x="11688" y="56122"/>
                    <a:pt x="12133" y="55841"/>
                  </a:cubicBezTo>
                  <a:cubicBezTo>
                    <a:pt x="11395" y="55512"/>
                    <a:pt x="11555" y="54570"/>
                    <a:pt x="10931" y="54239"/>
                  </a:cubicBezTo>
                  <a:cubicBezTo>
                    <a:pt x="10474" y="53997"/>
                    <a:pt x="10403" y="53616"/>
                    <a:pt x="10172" y="53260"/>
                  </a:cubicBezTo>
                  <a:cubicBezTo>
                    <a:pt x="9841" y="52748"/>
                    <a:pt x="9736" y="52067"/>
                    <a:pt x="9288" y="51698"/>
                  </a:cubicBezTo>
                  <a:cubicBezTo>
                    <a:pt x="8769" y="51271"/>
                    <a:pt x="8507" y="50787"/>
                    <a:pt x="8497" y="50174"/>
                  </a:cubicBezTo>
                  <a:cubicBezTo>
                    <a:pt x="8492" y="49701"/>
                    <a:pt x="8098" y="49456"/>
                    <a:pt x="7934" y="49087"/>
                  </a:cubicBezTo>
                  <a:cubicBezTo>
                    <a:pt x="7683" y="48525"/>
                    <a:pt x="7596" y="47782"/>
                    <a:pt x="7020" y="47420"/>
                  </a:cubicBezTo>
                  <a:cubicBezTo>
                    <a:pt x="6604" y="47159"/>
                    <a:pt x="6685" y="46693"/>
                    <a:pt x="6652" y="46437"/>
                  </a:cubicBezTo>
                  <a:cubicBezTo>
                    <a:pt x="6532" y="45499"/>
                    <a:pt x="5449" y="44970"/>
                    <a:pt x="5669" y="43945"/>
                  </a:cubicBezTo>
                  <a:cubicBezTo>
                    <a:pt x="5737" y="43630"/>
                    <a:pt x="5328" y="43767"/>
                    <a:pt x="5292" y="43391"/>
                  </a:cubicBezTo>
                  <a:cubicBezTo>
                    <a:pt x="5166" y="42109"/>
                    <a:pt x="4416" y="41014"/>
                    <a:pt x="3906" y="39850"/>
                  </a:cubicBezTo>
                  <a:cubicBezTo>
                    <a:pt x="3802" y="39612"/>
                    <a:pt x="3811" y="39339"/>
                    <a:pt x="3778" y="39153"/>
                  </a:cubicBezTo>
                  <a:cubicBezTo>
                    <a:pt x="3539" y="37765"/>
                    <a:pt x="2945" y="36487"/>
                    <a:pt x="2642" y="35135"/>
                  </a:cubicBezTo>
                  <a:cubicBezTo>
                    <a:pt x="2438" y="34229"/>
                    <a:pt x="2635" y="33242"/>
                    <a:pt x="2522" y="32306"/>
                  </a:cubicBezTo>
                  <a:cubicBezTo>
                    <a:pt x="2239" y="29987"/>
                    <a:pt x="2615" y="27694"/>
                    <a:pt x="2717" y="25392"/>
                  </a:cubicBezTo>
                  <a:cubicBezTo>
                    <a:pt x="2758" y="24432"/>
                    <a:pt x="3131" y="23488"/>
                    <a:pt x="3437" y="22590"/>
                  </a:cubicBezTo>
                  <a:cubicBezTo>
                    <a:pt x="3971" y="21021"/>
                    <a:pt x="4475" y="19421"/>
                    <a:pt x="5360" y="17982"/>
                  </a:cubicBezTo>
                  <a:cubicBezTo>
                    <a:pt x="5757" y="17336"/>
                    <a:pt x="6483" y="16693"/>
                    <a:pt x="6517" y="16080"/>
                  </a:cubicBezTo>
                  <a:cubicBezTo>
                    <a:pt x="6566" y="15192"/>
                    <a:pt x="7724" y="15130"/>
                    <a:pt x="7524" y="14266"/>
                  </a:cubicBezTo>
                  <a:cubicBezTo>
                    <a:pt x="8486" y="13757"/>
                    <a:pt x="8555" y="12475"/>
                    <a:pt x="9394" y="11975"/>
                  </a:cubicBezTo>
                  <a:cubicBezTo>
                    <a:pt x="9842" y="11708"/>
                    <a:pt x="10123" y="11625"/>
                    <a:pt x="10015" y="11087"/>
                  </a:cubicBezTo>
                  <a:cubicBezTo>
                    <a:pt x="10009" y="11056"/>
                    <a:pt x="10085" y="10973"/>
                    <a:pt x="10120" y="10973"/>
                  </a:cubicBezTo>
                  <a:cubicBezTo>
                    <a:pt x="10121" y="10973"/>
                    <a:pt x="10121" y="10973"/>
                    <a:pt x="10121" y="10973"/>
                  </a:cubicBezTo>
                  <a:cubicBezTo>
                    <a:pt x="10141" y="10974"/>
                    <a:pt x="10160" y="10975"/>
                    <a:pt x="10178" y="10975"/>
                  </a:cubicBezTo>
                  <a:cubicBezTo>
                    <a:pt x="11125" y="10975"/>
                    <a:pt x="11060" y="9841"/>
                    <a:pt x="11791" y="9473"/>
                  </a:cubicBezTo>
                  <a:cubicBezTo>
                    <a:pt x="12281" y="9225"/>
                    <a:pt x="12683" y="8382"/>
                    <a:pt x="13149" y="7970"/>
                  </a:cubicBezTo>
                  <a:cubicBezTo>
                    <a:pt x="13706" y="7478"/>
                    <a:pt x="14281" y="6900"/>
                    <a:pt x="15012" y="6546"/>
                  </a:cubicBezTo>
                  <a:cubicBezTo>
                    <a:pt x="15535" y="6291"/>
                    <a:pt x="15908" y="5744"/>
                    <a:pt x="16476" y="5480"/>
                  </a:cubicBezTo>
                  <a:cubicBezTo>
                    <a:pt x="17148" y="5169"/>
                    <a:pt x="17617" y="4587"/>
                    <a:pt x="18407" y="4353"/>
                  </a:cubicBezTo>
                  <a:cubicBezTo>
                    <a:pt x="19117" y="4140"/>
                    <a:pt x="19815" y="3650"/>
                    <a:pt x="20558" y="3461"/>
                  </a:cubicBezTo>
                  <a:cubicBezTo>
                    <a:pt x="21511" y="3219"/>
                    <a:pt x="22407" y="2845"/>
                    <a:pt x="23326" y="2527"/>
                  </a:cubicBezTo>
                  <a:cubicBezTo>
                    <a:pt x="24201" y="2223"/>
                    <a:pt x="25123" y="2460"/>
                    <a:pt x="26054" y="2119"/>
                  </a:cubicBezTo>
                  <a:cubicBezTo>
                    <a:pt x="26280" y="2037"/>
                    <a:pt x="26546" y="2009"/>
                    <a:pt x="26832" y="2009"/>
                  </a:cubicBezTo>
                  <a:close/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38"/>
          <p:cNvGrpSpPr/>
          <p:nvPr/>
        </p:nvGrpSpPr>
        <p:grpSpPr>
          <a:xfrm>
            <a:off x="5229246" y="1404625"/>
            <a:ext cx="2197419" cy="3396282"/>
            <a:chOff x="4837350" y="1404625"/>
            <a:chExt cx="2197419" cy="3396282"/>
          </a:xfrm>
        </p:grpSpPr>
        <p:sp>
          <p:nvSpPr>
            <p:cNvPr id="1157" name="Google Shape;1157;p38"/>
            <p:cNvSpPr/>
            <p:nvPr/>
          </p:nvSpPr>
          <p:spPr>
            <a:xfrm>
              <a:off x="4909202" y="4066539"/>
              <a:ext cx="2027569" cy="703808"/>
            </a:xfrm>
            <a:custGeom>
              <a:avLst/>
              <a:gdLst/>
              <a:ahLst/>
              <a:cxnLst/>
              <a:rect l="l" t="t" r="r" b="b"/>
              <a:pathLst>
                <a:path w="93243" h="38407" extrusionOk="0">
                  <a:moveTo>
                    <a:pt x="90950" y="0"/>
                  </a:moveTo>
                  <a:cubicBezTo>
                    <a:pt x="90551" y="0"/>
                    <a:pt x="90166" y="41"/>
                    <a:pt x="89816" y="205"/>
                  </a:cubicBezTo>
                  <a:cubicBezTo>
                    <a:pt x="88592" y="776"/>
                    <a:pt x="87319" y="639"/>
                    <a:pt x="86072" y="830"/>
                  </a:cubicBezTo>
                  <a:cubicBezTo>
                    <a:pt x="86041" y="835"/>
                    <a:pt x="86008" y="837"/>
                    <a:pt x="85976" y="837"/>
                  </a:cubicBezTo>
                  <a:cubicBezTo>
                    <a:pt x="85756" y="837"/>
                    <a:pt x="85508" y="744"/>
                    <a:pt x="85304" y="744"/>
                  </a:cubicBezTo>
                  <a:cubicBezTo>
                    <a:pt x="85235" y="744"/>
                    <a:pt x="85172" y="755"/>
                    <a:pt x="85116" y="783"/>
                  </a:cubicBezTo>
                  <a:cubicBezTo>
                    <a:pt x="84699" y="993"/>
                    <a:pt x="84272" y="1037"/>
                    <a:pt x="83843" y="1037"/>
                  </a:cubicBezTo>
                  <a:cubicBezTo>
                    <a:pt x="83542" y="1037"/>
                    <a:pt x="83239" y="1015"/>
                    <a:pt x="82940" y="1015"/>
                  </a:cubicBezTo>
                  <a:cubicBezTo>
                    <a:pt x="82846" y="1015"/>
                    <a:pt x="82752" y="1017"/>
                    <a:pt x="82659" y="1023"/>
                  </a:cubicBezTo>
                  <a:cubicBezTo>
                    <a:pt x="80792" y="1135"/>
                    <a:pt x="78920" y="1130"/>
                    <a:pt x="77050" y="1188"/>
                  </a:cubicBezTo>
                  <a:cubicBezTo>
                    <a:pt x="76816" y="1196"/>
                    <a:pt x="76586" y="1350"/>
                    <a:pt x="76355" y="1350"/>
                  </a:cubicBezTo>
                  <a:cubicBezTo>
                    <a:pt x="76353" y="1350"/>
                    <a:pt x="76350" y="1350"/>
                    <a:pt x="76348" y="1350"/>
                  </a:cubicBezTo>
                  <a:cubicBezTo>
                    <a:pt x="75877" y="1344"/>
                    <a:pt x="75394" y="1190"/>
                    <a:pt x="74925" y="1190"/>
                  </a:cubicBezTo>
                  <a:cubicBezTo>
                    <a:pt x="74570" y="1190"/>
                    <a:pt x="74222" y="1278"/>
                    <a:pt x="73893" y="1585"/>
                  </a:cubicBezTo>
                  <a:cubicBezTo>
                    <a:pt x="73865" y="1611"/>
                    <a:pt x="73798" y="1625"/>
                    <a:pt x="73735" y="1625"/>
                  </a:cubicBezTo>
                  <a:cubicBezTo>
                    <a:pt x="73677" y="1625"/>
                    <a:pt x="73621" y="1613"/>
                    <a:pt x="73603" y="1590"/>
                  </a:cubicBezTo>
                  <a:cubicBezTo>
                    <a:pt x="73414" y="1351"/>
                    <a:pt x="73208" y="1279"/>
                    <a:pt x="72994" y="1279"/>
                  </a:cubicBezTo>
                  <a:cubicBezTo>
                    <a:pt x="72754" y="1279"/>
                    <a:pt x="72502" y="1369"/>
                    <a:pt x="72252" y="1414"/>
                  </a:cubicBezTo>
                  <a:cubicBezTo>
                    <a:pt x="71486" y="1550"/>
                    <a:pt x="70716" y="1768"/>
                    <a:pt x="69951" y="1768"/>
                  </a:cubicBezTo>
                  <a:cubicBezTo>
                    <a:pt x="69932" y="1768"/>
                    <a:pt x="69913" y="1767"/>
                    <a:pt x="69893" y="1767"/>
                  </a:cubicBezTo>
                  <a:cubicBezTo>
                    <a:pt x="68771" y="1750"/>
                    <a:pt x="67649" y="1712"/>
                    <a:pt x="66526" y="1712"/>
                  </a:cubicBezTo>
                  <a:cubicBezTo>
                    <a:pt x="66270" y="1712"/>
                    <a:pt x="66013" y="1714"/>
                    <a:pt x="65757" y="1719"/>
                  </a:cubicBezTo>
                  <a:cubicBezTo>
                    <a:pt x="64757" y="1737"/>
                    <a:pt x="63755" y="1852"/>
                    <a:pt x="62755" y="1852"/>
                  </a:cubicBezTo>
                  <a:cubicBezTo>
                    <a:pt x="62105" y="1852"/>
                    <a:pt x="61456" y="1803"/>
                    <a:pt x="60809" y="1648"/>
                  </a:cubicBezTo>
                  <a:cubicBezTo>
                    <a:pt x="60784" y="1643"/>
                    <a:pt x="60761" y="1640"/>
                    <a:pt x="60738" y="1640"/>
                  </a:cubicBezTo>
                  <a:cubicBezTo>
                    <a:pt x="60646" y="1640"/>
                    <a:pt x="60572" y="1688"/>
                    <a:pt x="60546" y="1782"/>
                  </a:cubicBezTo>
                  <a:cubicBezTo>
                    <a:pt x="60495" y="1959"/>
                    <a:pt x="60430" y="2010"/>
                    <a:pt x="60319" y="2010"/>
                  </a:cubicBezTo>
                  <a:cubicBezTo>
                    <a:pt x="60256" y="2010"/>
                    <a:pt x="60179" y="1994"/>
                    <a:pt x="60081" y="1975"/>
                  </a:cubicBezTo>
                  <a:cubicBezTo>
                    <a:pt x="59611" y="1885"/>
                    <a:pt x="59133" y="1856"/>
                    <a:pt x="58655" y="1856"/>
                  </a:cubicBezTo>
                  <a:cubicBezTo>
                    <a:pt x="58008" y="1856"/>
                    <a:pt x="57359" y="1910"/>
                    <a:pt x="56726" y="1940"/>
                  </a:cubicBezTo>
                  <a:cubicBezTo>
                    <a:pt x="56679" y="1943"/>
                    <a:pt x="56632" y="1944"/>
                    <a:pt x="56585" y="1944"/>
                  </a:cubicBezTo>
                  <a:cubicBezTo>
                    <a:pt x="56172" y="1944"/>
                    <a:pt x="55742" y="1866"/>
                    <a:pt x="55343" y="1866"/>
                  </a:cubicBezTo>
                  <a:cubicBezTo>
                    <a:pt x="55104" y="1866"/>
                    <a:pt x="54876" y="1894"/>
                    <a:pt x="54669" y="1982"/>
                  </a:cubicBezTo>
                  <a:cubicBezTo>
                    <a:pt x="54540" y="2038"/>
                    <a:pt x="54419" y="2058"/>
                    <a:pt x="54304" y="2058"/>
                  </a:cubicBezTo>
                  <a:cubicBezTo>
                    <a:pt x="54020" y="2058"/>
                    <a:pt x="53766" y="1938"/>
                    <a:pt x="53471" y="1938"/>
                  </a:cubicBezTo>
                  <a:cubicBezTo>
                    <a:pt x="53384" y="1938"/>
                    <a:pt x="53294" y="1948"/>
                    <a:pt x="53198" y="1975"/>
                  </a:cubicBezTo>
                  <a:cubicBezTo>
                    <a:pt x="52693" y="2118"/>
                    <a:pt x="52148" y="2144"/>
                    <a:pt x="51594" y="2144"/>
                  </a:cubicBezTo>
                  <a:cubicBezTo>
                    <a:pt x="51290" y="2144"/>
                    <a:pt x="50983" y="2136"/>
                    <a:pt x="50678" y="2136"/>
                  </a:cubicBezTo>
                  <a:cubicBezTo>
                    <a:pt x="50495" y="2136"/>
                    <a:pt x="50314" y="2139"/>
                    <a:pt x="50134" y="2147"/>
                  </a:cubicBezTo>
                  <a:cubicBezTo>
                    <a:pt x="49443" y="2180"/>
                    <a:pt x="48751" y="2183"/>
                    <a:pt x="48059" y="2183"/>
                  </a:cubicBezTo>
                  <a:cubicBezTo>
                    <a:pt x="47885" y="2183"/>
                    <a:pt x="47711" y="2183"/>
                    <a:pt x="47537" y="2183"/>
                  </a:cubicBezTo>
                  <a:cubicBezTo>
                    <a:pt x="47161" y="2183"/>
                    <a:pt x="46784" y="2184"/>
                    <a:pt x="46408" y="2190"/>
                  </a:cubicBezTo>
                  <a:cubicBezTo>
                    <a:pt x="45387" y="2207"/>
                    <a:pt x="44367" y="2241"/>
                    <a:pt x="43346" y="2281"/>
                  </a:cubicBezTo>
                  <a:cubicBezTo>
                    <a:pt x="42622" y="2310"/>
                    <a:pt x="41908" y="2384"/>
                    <a:pt x="41182" y="2384"/>
                  </a:cubicBezTo>
                  <a:cubicBezTo>
                    <a:pt x="40847" y="2384"/>
                    <a:pt x="40510" y="2369"/>
                    <a:pt x="40169" y="2325"/>
                  </a:cubicBezTo>
                  <a:cubicBezTo>
                    <a:pt x="39930" y="2295"/>
                    <a:pt x="39688" y="2282"/>
                    <a:pt x="39444" y="2282"/>
                  </a:cubicBezTo>
                  <a:cubicBezTo>
                    <a:pt x="38610" y="2282"/>
                    <a:pt x="37753" y="2435"/>
                    <a:pt x="36925" y="2573"/>
                  </a:cubicBezTo>
                  <a:cubicBezTo>
                    <a:pt x="36900" y="2577"/>
                    <a:pt x="36876" y="2579"/>
                    <a:pt x="36853" y="2579"/>
                  </a:cubicBezTo>
                  <a:cubicBezTo>
                    <a:pt x="36646" y="2579"/>
                    <a:pt x="36528" y="2421"/>
                    <a:pt x="36340" y="2421"/>
                  </a:cubicBezTo>
                  <a:cubicBezTo>
                    <a:pt x="36297" y="2421"/>
                    <a:pt x="36251" y="2429"/>
                    <a:pt x="36199" y="2450"/>
                  </a:cubicBezTo>
                  <a:cubicBezTo>
                    <a:pt x="35602" y="2681"/>
                    <a:pt x="34982" y="2762"/>
                    <a:pt x="34353" y="2762"/>
                  </a:cubicBezTo>
                  <a:cubicBezTo>
                    <a:pt x="34037" y="2762"/>
                    <a:pt x="33718" y="2742"/>
                    <a:pt x="33399" y="2710"/>
                  </a:cubicBezTo>
                  <a:cubicBezTo>
                    <a:pt x="33087" y="2679"/>
                    <a:pt x="32755" y="2612"/>
                    <a:pt x="32443" y="2612"/>
                  </a:cubicBezTo>
                  <a:cubicBezTo>
                    <a:pt x="32300" y="2612"/>
                    <a:pt x="32160" y="2626"/>
                    <a:pt x="32028" y="2665"/>
                  </a:cubicBezTo>
                  <a:cubicBezTo>
                    <a:pt x="31448" y="2833"/>
                    <a:pt x="30858" y="2871"/>
                    <a:pt x="30267" y="2871"/>
                  </a:cubicBezTo>
                  <a:cubicBezTo>
                    <a:pt x="29796" y="2871"/>
                    <a:pt x="29323" y="2847"/>
                    <a:pt x="28853" y="2847"/>
                  </a:cubicBezTo>
                  <a:cubicBezTo>
                    <a:pt x="28269" y="2847"/>
                    <a:pt x="27689" y="2884"/>
                    <a:pt x="27118" y="3048"/>
                  </a:cubicBezTo>
                  <a:cubicBezTo>
                    <a:pt x="27085" y="3058"/>
                    <a:pt x="27041" y="3069"/>
                    <a:pt x="27006" y="3069"/>
                  </a:cubicBezTo>
                  <a:cubicBezTo>
                    <a:pt x="26986" y="3069"/>
                    <a:pt x="26968" y="3065"/>
                    <a:pt x="26957" y="3056"/>
                  </a:cubicBezTo>
                  <a:cubicBezTo>
                    <a:pt x="26711" y="2857"/>
                    <a:pt x="26448" y="2793"/>
                    <a:pt x="26182" y="2793"/>
                  </a:cubicBezTo>
                  <a:cubicBezTo>
                    <a:pt x="25750" y="2793"/>
                    <a:pt x="25311" y="2962"/>
                    <a:pt x="24932" y="2993"/>
                  </a:cubicBezTo>
                  <a:cubicBezTo>
                    <a:pt x="23659" y="3094"/>
                    <a:pt x="22373" y="3177"/>
                    <a:pt x="21099" y="3248"/>
                  </a:cubicBezTo>
                  <a:cubicBezTo>
                    <a:pt x="19982" y="3312"/>
                    <a:pt x="18875" y="3441"/>
                    <a:pt x="17762" y="3524"/>
                  </a:cubicBezTo>
                  <a:cubicBezTo>
                    <a:pt x="17179" y="3568"/>
                    <a:pt x="16577" y="3780"/>
                    <a:pt x="16014" y="3780"/>
                  </a:cubicBezTo>
                  <a:cubicBezTo>
                    <a:pt x="15894" y="3780"/>
                    <a:pt x="15776" y="3770"/>
                    <a:pt x="15660" y="3747"/>
                  </a:cubicBezTo>
                  <a:cubicBezTo>
                    <a:pt x="15606" y="3737"/>
                    <a:pt x="15552" y="3732"/>
                    <a:pt x="15498" y="3732"/>
                  </a:cubicBezTo>
                  <a:cubicBezTo>
                    <a:pt x="15191" y="3732"/>
                    <a:pt x="14890" y="3876"/>
                    <a:pt x="14600" y="3876"/>
                  </a:cubicBezTo>
                  <a:cubicBezTo>
                    <a:pt x="14435" y="3876"/>
                    <a:pt x="14273" y="3829"/>
                    <a:pt x="14117" y="3682"/>
                  </a:cubicBezTo>
                  <a:cubicBezTo>
                    <a:pt x="13648" y="4032"/>
                    <a:pt x="13113" y="4079"/>
                    <a:pt x="12579" y="4079"/>
                  </a:cubicBezTo>
                  <a:cubicBezTo>
                    <a:pt x="12383" y="4079"/>
                    <a:pt x="12187" y="4073"/>
                    <a:pt x="11994" y="4073"/>
                  </a:cubicBezTo>
                  <a:cubicBezTo>
                    <a:pt x="11849" y="4073"/>
                    <a:pt x="11707" y="4077"/>
                    <a:pt x="11567" y="4089"/>
                  </a:cubicBezTo>
                  <a:cubicBezTo>
                    <a:pt x="10009" y="4229"/>
                    <a:pt x="8440" y="4398"/>
                    <a:pt x="6874" y="4422"/>
                  </a:cubicBezTo>
                  <a:cubicBezTo>
                    <a:pt x="5242" y="4446"/>
                    <a:pt x="3631" y="4520"/>
                    <a:pt x="2009" y="4748"/>
                  </a:cubicBezTo>
                  <a:cubicBezTo>
                    <a:pt x="1768" y="4782"/>
                    <a:pt x="1416" y="4953"/>
                    <a:pt x="1070" y="4953"/>
                  </a:cubicBezTo>
                  <a:cubicBezTo>
                    <a:pt x="776" y="4953"/>
                    <a:pt x="486" y="4829"/>
                    <a:pt x="274" y="4389"/>
                  </a:cubicBezTo>
                  <a:lnTo>
                    <a:pt x="274" y="4389"/>
                  </a:lnTo>
                  <a:cubicBezTo>
                    <a:pt x="294" y="4662"/>
                    <a:pt x="269" y="4852"/>
                    <a:pt x="245" y="5051"/>
                  </a:cubicBezTo>
                  <a:cubicBezTo>
                    <a:pt x="89" y="6372"/>
                    <a:pt x="62" y="7728"/>
                    <a:pt x="142" y="9030"/>
                  </a:cubicBezTo>
                  <a:cubicBezTo>
                    <a:pt x="243" y="10694"/>
                    <a:pt x="1" y="12364"/>
                    <a:pt x="342" y="14029"/>
                  </a:cubicBezTo>
                  <a:cubicBezTo>
                    <a:pt x="564" y="15116"/>
                    <a:pt x="458" y="16257"/>
                    <a:pt x="653" y="17376"/>
                  </a:cubicBezTo>
                  <a:cubicBezTo>
                    <a:pt x="922" y="18915"/>
                    <a:pt x="795" y="20490"/>
                    <a:pt x="1139" y="22053"/>
                  </a:cubicBezTo>
                  <a:cubicBezTo>
                    <a:pt x="1441" y="23424"/>
                    <a:pt x="1418" y="24833"/>
                    <a:pt x="1953" y="26214"/>
                  </a:cubicBezTo>
                  <a:cubicBezTo>
                    <a:pt x="2376" y="27301"/>
                    <a:pt x="2964" y="28271"/>
                    <a:pt x="3448" y="29307"/>
                  </a:cubicBezTo>
                  <a:cubicBezTo>
                    <a:pt x="3844" y="30158"/>
                    <a:pt x="4765" y="30531"/>
                    <a:pt x="5215" y="31276"/>
                  </a:cubicBezTo>
                  <a:cubicBezTo>
                    <a:pt x="5621" y="31948"/>
                    <a:pt x="6326" y="32248"/>
                    <a:pt x="6776" y="32871"/>
                  </a:cubicBezTo>
                  <a:cubicBezTo>
                    <a:pt x="7150" y="33389"/>
                    <a:pt x="7884" y="33680"/>
                    <a:pt x="8504" y="33975"/>
                  </a:cubicBezTo>
                  <a:cubicBezTo>
                    <a:pt x="9481" y="34436"/>
                    <a:pt x="10396" y="35010"/>
                    <a:pt x="11435" y="35364"/>
                  </a:cubicBezTo>
                  <a:cubicBezTo>
                    <a:pt x="12475" y="35718"/>
                    <a:pt x="13546" y="35914"/>
                    <a:pt x="14596" y="36206"/>
                  </a:cubicBezTo>
                  <a:cubicBezTo>
                    <a:pt x="15532" y="36466"/>
                    <a:pt x="16517" y="36602"/>
                    <a:pt x="17453" y="36686"/>
                  </a:cubicBezTo>
                  <a:cubicBezTo>
                    <a:pt x="17707" y="36709"/>
                    <a:pt x="17964" y="36715"/>
                    <a:pt x="18224" y="36715"/>
                  </a:cubicBezTo>
                  <a:cubicBezTo>
                    <a:pt x="18511" y="36715"/>
                    <a:pt x="18802" y="36707"/>
                    <a:pt x="19092" y="36707"/>
                  </a:cubicBezTo>
                  <a:cubicBezTo>
                    <a:pt x="19511" y="36707"/>
                    <a:pt x="19931" y="36723"/>
                    <a:pt x="20344" y="36798"/>
                  </a:cubicBezTo>
                  <a:cubicBezTo>
                    <a:pt x="20396" y="36807"/>
                    <a:pt x="20447" y="36811"/>
                    <a:pt x="20498" y="36811"/>
                  </a:cubicBezTo>
                  <a:cubicBezTo>
                    <a:pt x="20730" y="36811"/>
                    <a:pt x="20959" y="36732"/>
                    <a:pt x="21202" y="36732"/>
                  </a:cubicBezTo>
                  <a:cubicBezTo>
                    <a:pt x="21382" y="36732"/>
                    <a:pt x="21569" y="36775"/>
                    <a:pt x="21771" y="36927"/>
                  </a:cubicBezTo>
                  <a:cubicBezTo>
                    <a:pt x="21907" y="37028"/>
                    <a:pt x="22207" y="37036"/>
                    <a:pt x="22533" y="37036"/>
                  </a:cubicBezTo>
                  <a:cubicBezTo>
                    <a:pt x="22596" y="37036"/>
                    <a:pt x="22660" y="37036"/>
                    <a:pt x="22725" y="37036"/>
                  </a:cubicBezTo>
                  <a:cubicBezTo>
                    <a:pt x="22976" y="37036"/>
                    <a:pt x="23228" y="37041"/>
                    <a:pt x="23420" y="37087"/>
                  </a:cubicBezTo>
                  <a:cubicBezTo>
                    <a:pt x="24010" y="37230"/>
                    <a:pt x="24652" y="37431"/>
                    <a:pt x="25243" y="37431"/>
                  </a:cubicBezTo>
                  <a:cubicBezTo>
                    <a:pt x="25407" y="37431"/>
                    <a:pt x="25567" y="37415"/>
                    <a:pt x="25721" y="37378"/>
                  </a:cubicBezTo>
                  <a:cubicBezTo>
                    <a:pt x="26071" y="37295"/>
                    <a:pt x="26417" y="37263"/>
                    <a:pt x="26757" y="37263"/>
                  </a:cubicBezTo>
                  <a:cubicBezTo>
                    <a:pt x="27340" y="37263"/>
                    <a:pt x="27904" y="37358"/>
                    <a:pt x="28433" y="37452"/>
                  </a:cubicBezTo>
                  <a:cubicBezTo>
                    <a:pt x="28958" y="37545"/>
                    <a:pt x="29482" y="37570"/>
                    <a:pt x="29999" y="37570"/>
                  </a:cubicBezTo>
                  <a:cubicBezTo>
                    <a:pt x="30526" y="37570"/>
                    <a:pt x="31046" y="37544"/>
                    <a:pt x="31557" y="37538"/>
                  </a:cubicBezTo>
                  <a:cubicBezTo>
                    <a:pt x="31570" y="37538"/>
                    <a:pt x="31583" y="37538"/>
                    <a:pt x="31596" y="37538"/>
                  </a:cubicBezTo>
                  <a:cubicBezTo>
                    <a:pt x="32472" y="37538"/>
                    <a:pt x="33318" y="37945"/>
                    <a:pt x="34182" y="37945"/>
                  </a:cubicBezTo>
                  <a:cubicBezTo>
                    <a:pt x="34493" y="37945"/>
                    <a:pt x="34807" y="37892"/>
                    <a:pt x="35125" y="37747"/>
                  </a:cubicBezTo>
                  <a:cubicBezTo>
                    <a:pt x="35356" y="38034"/>
                    <a:pt x="35613" y="38117"/>
                    <a:pt x="35885" y="38117"/>
                  </a:cubicBezTo>
                  <a:cubicBezTo>
                    <a:pt x="36260" y="38117"/>
                    <a:pt x="36663" y="37959"/>
                    <a:pt x="37067" y="37959"/>
                  </a:cubicBezTo>
                  <a:cubicBezTo>
                    <a:pt x="37204" y="37959"/>
                    <a:pt x="37340" y="37977"/>
                    <a:pt x="37476" y="38026"/>
                  </a:cubicBezTo>
                  <a:cubicBezTo>
                    <a:pt x="37788" y="38138"/>
                    <a:pt x="38190" y="38177"/>
                    <a:pt x="38616" y="38177"/>
                  </a:cubicBezTo>
                  <a:cubicBezTo>
                    <a:pt x="39041" y="38177"/>
                    <a:pt x="39490" y="38138"/>
                    <a:pt x="39900" y="38092"/>
                  </a:cubicBezTo>
                  <a:cubicBezTo>
                    <a:pt x="40031" y="38079"/>
                    <a:pt x="40144" y="37843"/>
                    <a:pt x="40260" y="37843"/>
                  </a:cubicBezTo>
                  <a:cubicBezTo>
                    <a:pt x="40306" y="37843"/>
                    <a:pt x="40352" y="37881"/>
                    <a:pt x="40401" y="37985"/>
                  </a:cubicBezTo>
                  <a:cubicBezTo>
                    <a:pt x="40514" y="38230"/>
                    <a:pt x="40639" y="38308"/>
                    <a:pt x="40768" y="38308"/>
                  </a:cubicBezTo>
                  <a:cubicBezTo>
                    <a:pt x="40934" y="38308"/>
                    <a:pt x="41108" y="38180"/>
                    <a:pt x="41274" y="38106"/>
                  </a:cubicBezTo>
                  <a:cubicBezTo>
                    <a:pt x="41470" y="38019"/>
                    <a:pt x="41655" y="37978"/>
                    <a:pt x="41843" y="37978"/>
                  </a:cubicBezTo>
                  <a:cubicBezTo>
                    <a:pt x="42015" y="37978"/>
                    <a:pt x="42190" y="38012"/>
                    <a:pt x="42377" y="38078"/>
                  </a:cubicBezTo>
                  <a:cubicBezTo>
                    <a:pt x="42716" y="38195"/>
                    <a:pt x="43150" y="38122"/>
                    <a:pt x="43462" y="38202"/>
                  </a:cubicBezTo>
                  <a:cubicBezTo>
                    <a:pt x="43524" y="38218"/>
                    <a:pt x="43585" y="38225"/>
                    <a:pt x="43644" y="38225"/>
                  </a:cubicBezTo>
                  <a:cubicBezTo>
                    <a:pt x="44030" y="38225"/>
                    <a:pt x="44362" y="37938"/>
                    <a:pt x="44681" y="37938"/>
                  </a:cubicBezTo>
                  <a:cubicBezTo>
                    <a:pt x="44770" y="37938"/>
                    <a:pt x="44857" y="37960"/>
                    <a:pt x="44945" y="38016"/>
                  </a:cubicBezTo>
                  <a:cubicBezTo>
                    <a:pt x="45192" y="38177"/>
                    <a:pt x="45480" y="38231"/>
                    <a:pt x="45731" y="38231"/>
                  </a:cubicBezTo>
                  <a:cubicBezTo>
                    <a:pt x="45925" y="38231"/>
                    <a:pt x="46097" y="38198"/>
                    <a:pt x="46209" y="38158"/>
                  </a:cubicBezTo>
                  <a:cubicBezTo>
                    <a:pt x="46481" y="38059"/>
                    <a:pt x="46749" y="38025"/>
                    <a:pt x="47014" y="38025"/>
                  </a:cubicBezTo>
                  <a:cubicBezTo>
                    <a:pt x="47584" y="38025"/>
                    <a:pt x="48142" y="38181"/>
                    <a:pt x="48707" y="38181"/>
                  </a:cubicBezTo>
                  <a:cubicBezTo>
                    <a:pt x="48766" y="38181"/>
                    <a:pt x="48824" y="38180"/>
                    <a:pt x="48884" y="38176"/>
                  </a:cubicBezTo>
                  <a:cubicBezTo>
                    <a:pt x="49335" y="38147"/>
                    <a:pt x="49788" y="37991"/>
                    <a:pt x="50269" y="37991"/>
                  </a:cubicBezTo>
                  <a:cubicBezTo>
                    <a:pt x="50432" y="37991"/>
                    <a:pt x="50599" y="38009"/>
                    <a:pt x="50770" y="38056"/>
                  </a:cubicBezTo>
                  <a:cubicBezTo>
                    <a:pt x="50957" y="38108"/>
                    <a:pt x="51108" y="38407"/>
                    <a:pt x="51296" y="38407"/>
                  </a:cubicBezTo>
                  <a:cubicBezTo>
                    <a:pt x="51353" y="38407"/>
                    <a:pt x="51413" y="38380"/>
                    <a:pt x="51478" y="38311"/>
                  </a:cubicBezTo>
                  <a:cubicBezTo>
                    <a:pt x="51727" y="38047"/>
                    <a:pt x="51997" y="37968"/>
                    <a:pt x="52277" y="37968"/>
                  </a:cubicBezTo>
                  <a:cubicBezTo>
                    <a:pt x="52700" y="37968"/>
                    <a:pt x="53145" y="38151"/>
                    <a:pt x="53565" y="38151"/>
                  </a:cubicBezTo>
                  <a:cubicBezTo>
                    <a:pt x="53781" y="38151"/>
                    <a:pt x="53991" y="38103"/>
                    <a:pt x="54188" y="37956"/>
                  </a:cubicBezTo>
                  <a:cubicBezTo>
                    <a:pt x="54353" y="38097"/>
                    <a:pt x="54521" y="38144"/>
                    <a:pt x="54692" y="38144"/>
                  </a:cubicBezTo>
                  <a:cubicBezTo>
                    <a:pt x="55035" y="38144"/>
                    <a:pt x="55389" y="37956"/>
                    <a:pt x="55752" y="37956"/>
                  </a:cubicBezTo>
                  <a:cubicBezTo>
                    <a:pt x="55844" y="37956"/>
                    <a:pt x="55936" y="37968"/>
                    <a:pt x="56029" y="37998"/>
                  </a:cubicBezTo>
                  <a:cubicBezTo>
                    <a:pt x="56168" y="38044"/>
                    <a:pt x="56374" y="38214"/>
                    <a:pt x="56641" y="38214"/>
                  </a:cubicBezTo>
                  <a:cubicBezTo>
                    <a:pt x="56711" y="38214"/>
                    <a:pt x="56786" y="38202"/>
                    <a:pt x="56864" y="38173"/>
                  </a:cubicBezTo>
                  <a:cubicBezTo>
                    <a:pt x="57923" y="37779"/>
                    <a:pt x="59073" y="37797"/>
                    <a:pt x="60185" y="37641"/>
                  </a:cubicBezTo>
                  <a:cubicBezTo>
                    <a:pt x="61345" y="37478"/>
                    <a:pt x="62494" y="37222"/>
                    <a:pt x="63673" y="37222"/>
                  </a:cubicBezTo>
                  <a:cubicBezTo>
                    <a:pt x="63675" y="37222"/>
                    <a:pt x="63678" y="37222"/>
                    <a:pt x="63680" y="37222"/>
                  </a:cubicBezTo>
                  <a:cubicBezTo>
                    <a:pt x="64219" y="37222"/>
                    <a:pt x="64815" y="36842"/>
                    <a:pt x="65263" y="36842"/>
                  </a:cubicBezTo>
                  <a:cubicBezTo>
                    <a:pt x="65359" y="36842"/>
                    <a:pt x="65449" y="36859"/>
                    <a:pt x="65529" y="36902"/>
                  </a:cubicBezTo>
                  <a:cubicBezTo>
                    <a:pt x="65850" y="37072"/>
                    <a:pt x="66163" y="37133"/>
                    <a:pt x="66469" y="37133"/>
                  </a:cubicBezTo>
                  <a:cubicBezTo>
                    <a:pt x="67142" y="37133"/>
                    <a:pt x="67780" y="36840"/>
                    <a:pt x="68392" y="36782"/>
                  </a:cubicBezTo>
                  <a:cubicBezTo>
                    <a:pt x="68616" y="36761"/>
                    <a:pt x="68844" y="36756"/>
                    <a:pt x="69074" y="36756"/>
                  </a:cubicBezTo>
                  <a:cubicBezTo>
                    <a:pt x="69248" y="36756"/>
                    <a:pt x="69424" y="36759"/>
                    <a:pt x="69601" y="36759"/>
                  </a:cubicBezTo>
                  <a:cubicBezTo>
                    <a:pt x="70098" y="36759"/>
                    <a:pt x="70604" y="36739"/>
                    <a:pt x="71113" y="36584"/>
                  </a:cubicBezTo>
                  <a:cubicBezTo>
                    <a:pt x="71871" y="36353"/>
                    <a:pt x="72885" y="36480"/>
                    <a:pt x="73709" y="36250"/>
                  </a:cubicBezTo>
                  <a:cubicBezTo>
                    <a:pt x="74222" y="36108"/>
                    <a:pt x="74726" y="36148"/>
                    <a:pt x="75216" y="36009"/>
                  </a:cubicBezTo>
                  <a:cubicBezTo>
                    <a:pt x="75705" y="35871"/>
                    <a:pt x="76187" y="35634"/>
                    <a:pt x="76696" y="35634"/>
                  </a:cubicBezTo>
                  <a:cubicBezTo>
                    <a:pt x="76811" y="35634"/>
                    <a:pt x="76928" y="35646"/>
                    <a:pt x="77047" y="35674"/>
                  </a:cubicBezTo>
                  <a:cubicBezTo>
                    <a:pt x="77190" y="35708"/>
                    <a:pt x="77328" y="35725"/>
                    <a:pt x="77462" y="35725"/>
                  </a:cubicBezTo>
                  <a:cubicBezTo>
                    <a:pt x="77638" y="35725"/>
                    <a:pt x="77807" y="35697"/>
                    <a:pt x="77974" y="35644"/>
                  </a:cubicBezTo>
                  <a:cubicBezTo>
                    <a:pt x="79021" y="35313"/>
                    <a:pt x="80165" y="35435"/>
                    <a:pt x="81177" y="34802"/>
                  </a:cubicBezTo>
                  <a:cubicBezTo>
                    <a:pt x="81524" y="34585"/>
                    <a:pt x="82118" y="34450"/>
                    <a:pt x="82624" y="34365"/>
                  </a:cubicBezTo>
                  <a:cubicBezTo>
                    <a:pt x="83237" y="34263"/>
                    <a:pt x="83876" y="34210"/>
                    <a:pt x="84406" y="33856"/>
                  </a:cubicBezTo>
                  <a:cubicBezTo>
                    <a:pt x="85677" y="33014"/>
                    <a:pt x="86932" y="32193"/>
                    <a:pt x="87829" y="30868"/>
                  </a:cubicBezTo>
                  <a:cubicBezTo>
                    <a:pt x="88180" y="30350"/>
                    <a:pt x="88608" y="29698"/>
                    <a:pt x="89172" y="29380"/>
                  </a:cubicBezTo>
                  <a:cubicBezTo>
                    <a:pt x="90674" y="28533"/>
                    <a:pt x="90874" y="26974"/>
                    <a:pt x="91400" y="25603"/>
                  </a:cubicBezTo>
                  <a:cubicBezTo>
                    <a:pt x="91834" y="24474"/>
                    <a:pt x="91999" y="23246"/>
                    <a:pt x="92344" y="22104"/>
                  </a:cubicBezTo>
                  <a:cubicBezTo>
                    <a:pt x="92741" y="20791"/>
                    <a:pt x="92705" y="19468"/>
                    <a:pt x="92853" y="18172"/>
                  </a:cubicBezTo>
                  <a:cubicBezTo>
                    <a:pt x="93021" y="16729"/>
                    <a:pt x="92916" y="15237"/>
                    <a:pt x="92998" y="13761"/>
                  </a:cubicBezTo>
                  <a:cubicBezTo>
                    <a:pt x="93091" y="12074"/>
                    <a:pt x="92873" y="10393"/>
                    <a:pt x="93113" y="8680"/>
                  </a:cubicBezTo>
                  <a:cubicBezTo>
                    <a:pt x="93216" y="7952"/>
                    <a:pt x="93119" y="7039"/>
                    <a:pt x="93037" y="6225"/>
                  </a:cubicBezTo>
                  <a:cubicBezTo>
                    <a:pt x="92865" y="4515"/>
                    <a:pt x="92922" y="2829"/>
                    <a:pt x="93114" y="1127"/>
                  </a:cubicBezTo>
                  <a:cubicBezTo>
                    <a:pt x="93155" y="776"/>
                    <a:pt x="93242" y="20"/>
                    <a:pt x="92706" y="20"/>
                  </a:cubicBezTo>
                  <a:cubicBezTo>
                    <a:pt x="92686" y="20"/>
                    <a:pt x="92664" y="21"/>
                    <a:pt x="92641" y="24"/>
                  </a:cubicBezTo>
                  <a:cubicBezTo>
                    <a:pt x="92497" y="38"/>
                    <a:pt x="92351" y="44"/>
                    <a:pt x="92203" y="44"/>
                  </a:cubicBezTo>
                  <a:cubicBezTo>
                    <a:pt x="91786" y="44"/>
                    <a:pt x="91361" y="0"/>
                    <a:pt x="9095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4837350" y="1404625"/>
              <a:ext cx="2197419" cy="3396282"/>
            </a:xfrm>
            <a:custGeom>
              <a:avLst/>
              <a:gdLst/>
              <a:ahLst/>
              <a:cxnLst/>
              <a:rect l="l" t="t" r="r" b="b"/>
              <a:pathLst>
                <a:path w="101054" h="185336" extrusionOk="0">
                  <a:moveTo>
                    <a:pt x="53173" y="2037"/>
                  </a:moveTo>
                  <a:cubicBezTo>
                    <a:pt x="53913" y="2037"/>
                    <a:pt x="54651" y="2083"/>
                    <a:pt x="55390" y="2218"/>
                  </a:cubicBezTo>
                  <a:cubicBezTo>
                    <a:pt x="55438" y="2226"/>
                    <a:pt x="55488" y="2276"/>
                    <a:pt x="55530" y="2276"/>
                  </a:cubicBezTo>
                  <a:cubicBezTo>
                    <a:pt x="55534" y="2276"/>
                    <a:pt x="55537" y="2276"/>
                    <a:pt x="55540" y="2276"/>
                  </a:cubicBezTo>
                  <a:cubicBezTo>
                    <a:pt x="55862" y="2208"/>
                    <a:pt x="56184" y="2182"/>
                    <a:pt x="56505" y="2182"/>
                  </a:cubicBezTo>
                  <a:cubicBezTo>
                    <a:pt x="57073" y="2182"/>
                    <a:pt x="57639" y="2264"/>
                    <a:pt x="58196" y="2349"/>
                  </a:cubicBezTo>
                  <a:cubicBezTo>
                    <a:pt x="58393" y="2379"/>
                    <a:pt x="58590" y="2389"/>
                    <a:pt x="58786" y="2389"/>
                  </a:cubicBezTo>
                  <a:cubicBezTo>
                    <a:pt x="59178" y="2389"/>
                    <a:pt x="59569" y="2349"/>
                    <a:pt x="59962" y="2349"/>
                  </a:cubicBezTo>
                  <a:cubicBezTo>
                    <a:pt x="60237" y="2349"/>
                    <a:pt x="60513" y="2369"/>
                    <a:pt x="60790" y="2435"/>
                  </a:cubicBezTo>
                  <a:cubicBezTo>
                    <a:pt x="60888" y="2458"/>
                    <a:pt x="60988" y="2465"/>
                    <a:pt x="61091" y="2465"/>
                  </a:cubicBezTo>
                  <a:cubicBezTo>
                    <a:pt x="61263" y="2465"/>
                    <a:pt x="61440" y="2445"/>
                    <a:pt x="61616" y="2445"/>
                  </a:cubicBezTo>
                  <a:cubicBezTo>
                    <a:pt x="61862" y="2445"/>
                    <a:pt x="62105" y="2485"/>
                    <a:pt x="62325" y="2681"/>
                  </a:cubicBezTo>
                  <a:cubicBezTo>
                    <a:pt x="62331" y="2686"/>
                    <a:pt x="62387" y="2705"/>
                    <a:pt x="62446" y="2705"/>
                  </a:cubicBezTo>
                  <a:cubicBezTo>
                    <a:pt x="62522" y="2705"/>
                    <a:pt x="62603" y="2674"/>
                    <a:pt x="62595" y="2543"/>
                  </a:cubicBezTo>
                  <a:cubicBezTo>
                    <a:pt x="62579" y="2268"/>
                    <a:pt x="62718" y="2191"/>
                    <a:pt x="62862" y="2191"/>
                  </a:cubicBezTo>
                  <a:cubicBezTo>
                    <a:pt x="62956" y="2191"/>
                    <a:pt x="63053" y="2224"/>
                    <a:pt x="63110" y="2255"/>
                  </a:cubicBezTo>
                  <a:cubicBezTo>
                    <a:pt x="63426" y="2429"/>
                    <a:pt x="63745" y="2468"/>
                    <a:pt x="64066" y="2468"/>
                  </a:cubicBezTo>
                  <a:cubicBezTo>
                    <a:pt x="64320" y="2468"/>
                    <a:pt x="64575" y="2444"/>
                    <a:pt x="64830" y="2444"/>
                  </a:cubicBezTo>
                  <a:cubicBezTo>
                    <a:pt x="64899" y="2444"/>
                    <a:pt x="64967" y="2445"/>
                    <a:pt x="65036" y="2450"/>
                  </a:cubicBezTo>
                  <a:cubicBezTo>
                    <a:pt x="65110" y="2455"/>
                    <a:pt x="65187" y="2457"/>
                    <a:pt x="65264" y="2457"/>
                  </a:cubicBezTo>
                  <a:cubicBezTo>
                    <a:pt x="65730" y="2457"/>
                    <a:pt x="66232" y="2378"/>
                    <a:pt x="66656" y="2378"/>
                  </a:cubicBezTo>
                  <a:cubicBezTo>
                    <a:pt x="66893" y="2378"/>
                    <a:pt x="67106" y="2403"/>
                    <a:pt x="67275" y="2479"/>
                  </a:cubicBezTo>
                  <a:cubicBezTo>
                    <a:pt x="67514" y="2587"/>
                    <a:pt x="67732" y="2622"/>
                    <a:pt x="67937" y="2622"/>
                  </a:cubicBezTo>
                  <a:cubicBezTo>
                    <a:pt x="68310" y="2622"/>
                    <a:pt x="68639" y="2507"/>
                    <a:pt x="68970" y="2507"/>
                  </a:cubicBezTo>
                  <a:cubicBezTo>
                    <a:pt x="69038" y="2507"/>
                    <a:pt x="69106" y="2512"/>
                    <a:pt x="69175" y="2523"/>
                  </a:cubicBezTo>
                  <a:cubicBezTo>
                    <a:pt x="69860" y="2638"/>
                    <a:pt x="70616" y="2530"/>
                    <a:pt x="71168" y="2715"/>
                  </a:cubicBezTo>
                  <a:cubicBezTo>
                    <a:pt x="71316" y="2764"/>
                    <a:pt x="71468" y="2782"/>
                    <a:pt x="71623" y="2782"/>
                  </a:cubicBezTo>
                  <a:cubicBezTo>
                    <a:pt x="71977" y="2782"/>
                    <a:pt x="72342" y="2690"/>
                    <a:pt x="72686" y="2690"/>
                  </a:cubicBezTo>
                  <a:cubicBezTo>
                    <a:pt x="73025" y="2690"/>
                    <a:pt x="73344" y="2779"/>
                    <a:pt x="73614" y="3133"/>
                  </a:cubicBezTo>
                  <a:cubicBezTo>
                    <a:pt x="73837" y="3031"/>
                    <a:pt x="74061" y="2995"/>
                    <a:pt x="74284" y="2995"/>
                  </a:cubicBezTo>
                  <a:cubicBezTo>
                    <a:pt x="74795" y="2995"/>
                    <a:pt x="75307" y="3182"/>
                    <a:pt x="75824" y="3182"/>
                  </a:cubicBezTo>
                  <a:cubicBezTo>
                    <a:pt x="75847" y="3182"/>
                    <a:pt x="75871" y="3182"/>
                    <a:pt x="75894" y="3181"/>
                  </a:cubicBezTo>
                  <a:cubicBezTo>
                    <a:pt x="75958" y="3178"/>
                    <a:pt x="76024" y="3177"/>
                    <a:pt x="76089" y="3177"/>
                  </a:cubicBezTo>
                  <a:cubicBezTo>
                    <a:pt x="76834" y="3177"/>
                    <a:pt x="77633" y="3330"/>
                    <a:pt x="78314" y="3735"/>
                  </a:cubicBezTo>
                  <a:cubicBezTo>
                    <a:pt x="78397" y="3784"/>
                    <a:pt x="78468" y="3803"/>
                    <a:pt x="78534" y="3803"/>
                  </a:cubicBezTo>
                  <a:cubicBezTo>
                    <a:pt x="78666" y="3803"/>
                    <a:pt x="78776" y="3729"/>
                    <a:pt x="78914" y="3688"/>
                  </a:cubicBezTo>
                  <a:cubicBezTo>
                    <a:pt x="79101" y="3632"/>
                    <a:pt x="79289" y="3600"/>
                    <a:pt x="79475" y="3600"/>
                  </a:cubicBezTo>
                  <a:cubicBezTo>
                    <a:pt x="79767" y="3600"/>
                    <a:pt x="80053" y="3678"/>
                    <a:pt x="80314" y="3860"/>
                  </a:cubicBezTo>
                  <a:cubicBezTo>
                    <a:pt x="80392" y="3915"/>
                    <a:pt x="80480" y="3979"/>
                    <a:pt x="80542" y="3979"/>
                  </a:cubicBezTo>
                  <a:cubicBezTo>
                    <a:pt x="80578" y="3979"/>
                    <a:pt x="80606" y="3957"/>
                    <a:pt x="80618" y="3900"/>
                  </a:cubicBezTo>
                  <a:cubicBezTo>
                    <a:pt x="80668" y="3665"/>
                    <a:pt x="80781" y="3595"/>
                    <a:pt x="80901" y="3595"/>
                  </a:cubicBezTo>
                  <a:cubicBezTo>
                    <a:pt x="81024" y="3595"/>
                    <a:pt x="81153" y="3667"/>
                    <a:pt x="81229" y="3710"/>
                  </a:cubicBezTo>
                  <a:cubicBezTo>
                    <a:pt x="81943" y="4117"/>
                    <a:pt x="82707" y="4025"/>
                    <a:pt x="83471" y="4070"/>
                  </a:cubicBezTo>
                  <a:cubicBezTo>
                    <a:pt x="83822" y="4092"/>
                    <a:pt x="84204" y="4118"/>
                    <a:pt x="84534" y="4563"/>
                  </a:cubicBezTo>
                  <a:cubicBezTo>
                    <a:pt x="84894" y="5050"/>
                    <a:pt x="85717" y="5004"/>
                    <a:pt x="86339" y="5162"/>
                  </a:cubicBezTo>
                  <a:cubicBezTo>
                    <a:pt x="87329" y="5413"/>
                    <a:pt x="88140" y="6099"/>
                    <a:pt x="89130" y="6279"/>
                  </a:cubicBezTo>
                  <a:cubicBezTo>
                    <a:pt x="89645" y="6373"/>
                    <a:pt x="89975" y="6894"/>
                    <a:pt x="90503" y="6894"/>
                  </a:cubicBezTo>
                  <a:cubicBezTo>
                    <a:pt x="90566" y="6894"/>
                    <a:pt x="90632" y="6886"/>
                    <a:pt x="90702" y="6869"/>
                  </a:cubicBezTo>
                  <a:cubicBezTo>
                    <a:pt x="90703" y="6869"/>
                    <a:pt x="90705" y="6869"/>
                    <a:pt x="90706" y="6869"/>
                  </a:cubicBezTo>
                  <a:cubicBezTo>
                    <a:pt x="90736" y="6869"/>
                    <a:pt x="90782" y="6941"/>
                    <a:pt x="90822" y="6975"/>
                  </a:cubicBezTo>
                  <a:cubicBezTo>
                    <a:pt x="91924" y="7866"/>
                    <a:pt x="93271" y="8360"/>
                    <a:pt x="94437" y="9173"/>
                  </a:cubicBezTo>
                  <a:cubicBezTo>
                    <a:pt x="94966" y="9541"/>
                    <a:pt x="95385" y="10039"/>
                    <a:pt x="95797" y="10439"/>
                  </a:cubicBezTo>
                  <a:cubicBezTo>
                    <a:pt x="96258" y="10889"/>
                    <a:pt x="96652" y="11568"/>
                    <a:pt x="96977" y="12202"/>
                  </a:cubicBezTo>
                  <a:cubicBezTo>
                    <a:pt x="97416" y="13060"/>
                    <a:pt x="97820" y="13955"/>
                    <a:pt x="98125" y="14849"/>
                  </a:cubicBezTo>
                  <a:cubicBezTo>
                    <a:pt x="98397" y="15648"/>
                    <a:pt x="98507" y="16561"/>
                    <a:pt x="98577" y="17423"/>
                  </a:cubicBezTo>
                  <a:cubicBezTo>
                    <a:pt x="98676" y="18641"/>
                    <a:pt x="98265" y="19846"/>
                    <a:pt x="98741" y="21108"/>
                  </a:cubicBezTo>
                  <a:cubicBezTo>
                    <a:pt x="98971" y="21716"/>
                    <a:pt x="98958" y="22626"/>
                    <a:pt x="98306" y="23276"/>
                  </a:cubicBezTo>
                  <a:cubicBezTo>
                    <a:pt x="98090" y="23491"/>
                    <a:pt x="98090" y="24020"/>
                    <a:pt x="98133" y="24277"/>
                  </a:cubicBezTo>
                  <a:cubicBezTo>
                    <a:pt x="98396" y="25846"/>
                    <a:pt x="98128" y="27394"/>
                    <a:pt x="98100" y="28950"/>
                  </a:cubicBezTo>
                  <a:cubicBezTo>
                    <a:pt x="98063" y="30890"/>
                    <a:pt x="98189" y="32830"/>
                    <a:pt x="98107" y="34775"/>
                  </a:cubicBezTo>
                  <a:cubicBezTo>
                    <a:pt x="98079" y="35412"/>
                    <a:pt x="97795" y="36135"/>
                    <a:pt x="97970" y="36628"/>
                  </a:cubicBezTo>
                  <a:cubicBezTo>
                    <a:pt x="98431" y="37926"/>
                    <a:pt x="97502" y="39136"/>
                    <a:pt x="97931" y="40358"/>
                  </a:cubicBezTo>
                  <a:cubicBezTo>
                    <a:pt x="98034" y="40649"/>
                    <a:pt x="97872" y="40808"/>
                    <a:pt x="97853" y="41029"/>
                  </a:cubicBezTo>
                  <a:cubicBezTo>
                    <a:pt x="97795" y="41700"/>
                    <a:pt x="97737" y="42339"/>
                    <a:pt x="97868" y="43038"/>
                  </a:cubicBezTo>
                  <a:cubicBezTo>
                    <a:pt x="98017" y="43836"/>
                    <a:pt x="97784" y="44733"/>
                    <a:pt x="97834" y="45530"/>
                  </a:cubicBezTo>
                  <a:cubicBezTo>
                    <a:pt x="97900" y="46606"/>
                    <a:pt x="97834" y="47670"/>
                    <a:pt x="97754" y="48716"/>
                  </a:cubicBezTo>
                  <a:cubicBezTo>
                    <a:pt x="97661" y="49923"/>
                    <a:pt x="97625" y="51137"/>
                    <a:pt x="97609" y="52335"/>
                  </a:cubicBezTo>
                  <a:cubicBezTo>
                    <a:pt x="97585" y="54246"/>
                    <a:pt x="97448" y="56155"/>
                    <a:pt x="97436" y="58069"/>
                  </a:cubicBezTo>
                  <a:cubicBezTo>
                    <a:pt x="97423" y="60122"/>
                    <a:pt x="97339" y="62199"/>
                    <a:pt x="97043" y="64260"/>
                  </a:cubicBezTo>
                  <a:cubicBezTo>
                    <a:pt x="96951" y="64896"/>
                    <a:pt x="97146" y="65691"/>
                    <a:pt x="97147" y="66409"/>
                  </a:cubicBezTo>
                  <a:cubicBezTo>
                    <a:pt x="97153" y="68104"/>
                    <a:pt x="97079" y="69799"/>
                    <a:pt x="96980" y="71493"/>
                  </a:cubicBezTo>
                  <a:cubicBezTo>
                    <a:pt x="96957" y="71886"/>
                    <a:pt x="97058" y="72315"/>
                    <a:pt x="97045" y="72740"/>
                  </a:cubicBezTo>
                  <a:cubicBezTo>
                    <a:pt x="96999" y="74283"/>
                    <a:pt x="97163" y="75831"/>
                    <a:pt x="97145" y="77363"/>
                  </a:cubicBezTo>
                  <a:cubicBezTo>
                    <a:pt x="97129" y="78626"/>
                    <a:pt x="96994" y="79922"/>
                    <a:pt x="96799" y="81202"/>
                  </a:cubicBezTo>
                  <a:cubicBezTo>
                    <a:pt x="96610" y="82430"/>
                    <a:pt x="96499" y="83692"/>
                    <a:pt x="96414" y="84946"/>
                  </a:cubicBezTo>
                  <a:cubicBezTo>
                    <a:pt x="96341" y="86011"/>
                    <a:pt x="96603" y="87086"/>
                    <a:pt x="96490" y="88107"/>
                  </a:cubicBezTo>
                  <a:cubicBezTo>
                    <a:pt x="96329" y="89564"/>
                    <a:pt x="96517" y="90980"/>
                    <a:pt x="96533" y="92413"/>
                  </a:cubicBezTo>
                  <a:cubicBezTo>
                    <a:pt x="96543" y="93282"/>
                    <a:pt x="96760" y="94064"/>
                    <a:pt x="96960" y="94891"/>
                  </a:cubicBezTo>
                  <a:cubicBezTo>
                    <a:pt x="97186" y="95823"/>
                    <a:pt x="97027" y="96845"/>
                    <a:pt x="97049" y="97829"/>
                  </a:cubicBezTo>
                  <a:cubicBezTo>
                    <a:pt x="97087" y="99476"/>
                    <a:pt x="97020" y="101119"/>
                    <a:pt x="97207" y="102775"/>
                  </a:cubicBezTo>
                  <a:cubicBezTo>
                    <a:pt x="97381" y="104325"/>
                    <a:pt x="97253" y="105908"/>
                    <a:pt x="97267" y="107477"/>
                  </a:cubicBezTo>
                  <a:cubicBezTo>
                    <a:pt x="97277" y="108626"/>
                    <a:pt x="97326" y="109774"/>
                    <a:pt x="97317" y="110921"/>
                  </a:cubicBezTo>
                  <a:cubicBezTo>
                    <a:pt x="97304" y="112280"/>
                    <a:pt x="97247" y="113638"/>
                    <a:pt x="97212" y="114996"/>
                  </a:cubicBezTo>
                  <a:cubicBezTo>
                    <a:pt x="97197" y="115584"/>
                    <a:pt x="97225" y="116176"/>
                    <a:pt x="97177" y="116761"/>
                  </a:cubicBezTo>
                  <a:cubicBezTo>
                    <a:pt x="96985" y="119058"/>
                    <a:pt x="97034" y="121365"/>
                    <a:pt x="96930" y="123666"/>
                  </a:cubicBezTo>
                  <a:cubicBezTo>
                    <a:pt x="96872" y="124959"/>
                    <a:pt x="96916" y="126293"/>
                    <a:pt x="96852" y="127600"/>
                  </a:cubicBezTo>
                  <a:cubicBezTo>
                    <a:pt x="96759" y="129519"/>
                    <a:pt x="96555" y="131435"/>
                    <a:pt x="96534" y="133358"/>
                  </a:cubicBezTo>
                  <a:cubicBezTo>
                    <a:pt x="96525" y="134171"/>
                    <a:pt x="96624" y="134991"/>
                    <a:pt x="96536" y="135792"/>
                  </a:cubicBezTo>
                  <a:cubicBezTo>
                    <a:pt x="96432" y="136734"/>
                    <a:pt x="96492" y="137675"/>
                    <a:pt x="96404" y="138607"/>
                  </a:cubicBezTo>
                  <a:cubicBezTo>
                    <a:pt x="96345" y="139222"/>
                    <a:pt x="96383" y="139853"/>
                    <a:pt x="96456" y="140423"/>
                  </a:cubicBezTo>
                  <a:cubicBezTo>
                    <a:pt x="96577" y="141378"/>
                    <a:pt x="96156" y="142279"/>
                    <a:pt x="96360" y="143215"/>
                  </a:cubicBezTo>
                  <a:cubicBezTo>
                    <a:pt x="96415" y="143470"/>
                    <a:pt x="96295" y="143716"/>
                    <a:pt x="95976" y="143726"/>
                  </a:cubicBezTo>
                  <a:cubicBezTo>
                    <a:pt x="95446" y="143743"/>
                    <a:pt x="94921" y="143897"/>
                    <a:pt x="94389" y="143897"/>
                  </a:cubicBezTo>
                  <a:cubicBezTo>
                    <a:pt x="94190" y="143897"/>
                    <a:pt x="93990" y="143875"/>
                    <a:pt x="93789" y="143817"/>
                  </a:cubicBezTo>
                  <a:cubicBezTo>
                    <a:pt x="93695" y="143790"/>
                    <a:pt x="93591" y="143773"/>
                    <a:pt x="93489" y="143773"/>
                  </a:cubicBezTo>
                  <a:cubicBezTo>
                    <a:pt x="93425" y="143773"/>
                    <a:pt x="93362" y="143780"/>
                    <a:pt x="93303" y="143795"/>
                  </a:cubicBezTo>
                  <a:cubicBezTo>
                    <a:pt x="92801" y="143928"/>
                    <a:pt x="92298" y="144005"/>
                    <a:pt x="91796" y="144005"/>
                  </a:cubicBezTo>
                  <a:cubicBezTo>
                    <a:pt x="91327" y="144005"/>
                    <a:pt x="90860" y="143938"/>
                    <a:pt x="90397" y="143786"/>
                  </a:cubicBezTo>
                  <a:cubicBezTo>
                    <a:pt x="90335" y="143766"/>
                    <a:pt x="90277" y="143757"/>
                    <a:pt x="90222" y="143757"/>
                  </a:cubicBezTo>
                  <a:cubicBezTo>
                    <a:pt x="89956" y="143757"/>
                    <a:pt x="89762" y="143958"/>
                    <a:pt x="89509" y="143996"/>
                  </a:cubicBezTo>
                  <a:cubicBezTo>
                    <a:pt x="89125" y="144052"/>
                    <a:pt x="88741" y="144069"/>
                    <a:pt x="88357" y="144069"/>
                  </a:cubicBezTo>
                  <a:cubicBezTo>
                    <a:pt x="87796" y="144069"/>
                    <a:pt x="87236" y="144033"/>
                    <a:pt x="86675" y="144033"/>
                  </a:cubicBezTo>
                  <a:cubicBezTo>
                    <a:pt x="86331" y="144033"/>
                    <a:pt x="85987" y="144046"/>
                    <a:pt x="85642" y="144090"/>
                  </a:cubicBezTo>
                  <a:cubicBezTo>
                    <a:pt x="84855" y="144188"/>
                    <a:pt x="84056" y="144261"/>
                    <a:pt x="83254" y="144261"/>
                  </a:cubicBezTo>
                  <a:cubicBezTo>
                    <a:pt x="82664" y="144261"/>
                    <a:pt x="82073" y="144221"/>
                    <a:pt x="81485" y="144124"/>
                  </a:cubicBezTo>
                  <a:cubicBezTo>
                    <a:pt x="81432" y="144114"/>
                    <a:pt x="81374" y="144108"/>
                    <a:pt x="81318" y="144108"/>
                  </a:cubicBezTo>
                  <a:cubicBezTo>
                    <a:pt x="81262" y="144108"/>
                    <a:pt x="81206" y="144114"/>
                    <a:pt x="81158" y="144133"/>
                  </a:cubicBezTo>
                  <a:cubicBezTo>
                    <a:pt x="80668" y="144313"/>
                    <a:pt x="80169" y="144357"/>
                    <a:pt x="79667" y="144357"/>
                  </a:cubicBezTo>
                  <a:cubicBezTo>
                    <a:pt x="79210" y="144357"/>
                    <a:pt x="78752" y="144321"/>
                    <a:pt x="78298" y="144321"/>
                  </a:cubicBezTo>
                  <a:cubicBezTo>
                    <a:pt x="77957" y="144321"/>
                    <a:pt x="77618" y="144341"/>
                    <a:pt x="77283" y="144411"/>
                  </a:cubicBezTo>
                  <a:cubicBezTo>
                    <a:pt x="76134" y="144651"/>
                    <a:pt x="74967" y="144522"/>
                    <a:pt x="73807" y="144684"/>
                  </a:cubicBezTo>
                  <a:cubicBezTo>
                    <a:pt x="73586" y="144714"/>
                    <a:pt x="73358" y="144725"/>
                    <a:pt x="73126" y="144725"/>
                  </a:cubicBezTo>
                  <a:cubicBezTo>
                    <a:pt x="72580" y="144725"/>
                    <a:pt x="72012" y="144666"/>
                    <a:pt x="71452" y="144666"/>
                  </a:cubicBezTo>
                  <a:cubicBezTo>
                    <a:pt x="71350" y="144666"/>
                    <a:pt x="71247" y="144668"/>
                    <a:pt x="71145" y="144672"/>
                  </a:cubicBezTo>
                  <a:cubicBezTo>
                    <a:pt x="70409" y="144707"/>
                    <a:pt x="69672" y="144753"/>
                    <a:pt x="68937" y="144753"/>
                  </a:cubicBezTo>
                  <a:cubicBezTo>
                    <a:pt x="68823" y="144753"/>
                    <a:pt x="68709" y="144752"/>
                    <a:pt x="68596" y="144749"/>
                  </a:cubicBezTo>
                  <a:cubicBezTo>
                    <a:pt x="68540" y="144748"/>
                    <a:pt x="68485" y="144748"/>
                    <a:pt x="68430" y="144748"/>
                  </a:cubicBezTo>
                  <a:cubicBezTo>
                    <a:pt x="67731" y="144748"/>
                    <a:pt x="67034" y="144833"/>
                    <a:pt x="66335" y="144833"/>
                  </a:cubicBezTo>
                  <a:cubicBezTo>
                    <a:pt x="66061" y="144833"/>
                    <a:pt x="65786" y="144820"/>
                    <a:pt x="65511" y="144783"/>
                  </a:cubicBezTo>
                  <a:cubicBezTo>
                    <a:pt x="65318" y="144757"/>
                    <a:pt x="65126" y="144747"/>
                    <a:pt x="64933" y="144747"/>
                  </a:cubicBezTo>
                  <a:cubicBezTo>
                    <a:pt x="64220" y="144747"/>
                    <a:pt x="63508" y="144888"/>
                    <a:pt x="62788" y="144888"/>
                  </a:cubicBezTo>
                  <a:cubicBezTo>
                    <a:pt x="62666" y="144888"/>
                    <a:pt x="62544" y="144884"/>
                    <a:pt x="62422" y="144875"/>
                  </a:cubicBezTo>
                  <a:cubicBezTo>
                    <a:pt x="62230" y="144860"/>
                    <a:pt x="62038" y="144853"/>
                    <a:pt x="61847" y="144853"/>
                  </a:cubicBezTo>
                  <a:cubicBezTo>
                    <a:pt x="60775" y="144853"/>
                    <a:pt x="59706" y="145053"/>
                    <a:pt x="58627" y="145053"/>
                  </a:cubicBezTo>
                  <a:cubicBezTo>
                    <a:pt x="58520" y="145053"/>
                    <a:pt x="58414" y="145051"/>
                    <a:pt x="58307" y="145047"/>
                  </a:cubicBezTo>
                  <a:cubicBezTo>
                    <a:pt x="57925" y="145031"/>
                    <a:pt x="57544" y="145023"/>
                    <a:pt x="57162" y="145023"/>
                  </a:cubicBezTo>
                  <a:cubicBezTo>
                    <a:pt x="56085" y="145023"/>
                    <a:pt x="55009" y="145090"/>
                    <a:pt x="53942" y="145257"/>
                  </a:cubicBezTo>
                  <a:cubicBezTo>
                    <a:pt x="53896" y="145264"/>
                    <a:pt x="53851" y="145268"/>
                    <a:pt x="53806" y="145268"/>
                  </a:cubicBezTo>
                  <a:cubicBezTo>
                    <a:pt x="53447" y="145268"/>
                    <a:pt x="53125" y="145065"/>
                    <a:pt x="52804" y="145065"/>
                  </a:cubicBezTo>
                  <a:cubicBezTo>
                    <a:pt x="52740" y="145065"/>
                    <a:pt x="52676" y="145073"/>
                    <a:pt x="52612" y="145092"/>
                  </a:cubicBezTo>
                  <a:cubicBezTo>
                    <a:pt x="51848" y="145322"/>
                    <a:pt x="51072" y="145366"/>
                    <a:pt x="50295" y="145366"/>
                  </a:cubicBezTo>
                  <a:cubicBezTo>
                    <a:pt x="49816" y="145366"/>
                    <a:pt x="49337" y="145350"/>
                    <a:pt x="48861" y="145350"/>
                  </a:cubicBezTo>
                  <a:cubicBezTo>
                    <a:pt x="48687" y="145350"/>
                    <a:pt x="48513" y="145352"/>
                    <a:pt x="48340" y="145358"/>
                  </a:cubicBezTo>
                  <a:cubicBezTo>
                    <a:pt x="46747" y="145412"/>
                    <a:pt x="45139" y="145444"/>
                    <a:pt x="43545" y="145487"/>
                  </a:cubicBezTo>
                  <a:cubicBezTo>
                    <a:pt x="41962" y="145530"/>
                    <a:pt x="40369" y="145558"/>
                    <a:pt x="38781" y="145684"/>
                  </a:cubicBezTo>
                  <a:cubicBezTo>
                    <a:pt x="38060" y="145741"/>
                    <a:pt x="37334" y="145753"/>
                    <a:pt x="36608" y="145753"/>
                  </a:cubicBezTo>
                  <a:cubicBezTo>
                    <a:pt x="36086" y="145753"/>
                    <a:pt x="35562" y="145747"/>
                    <a:pt x="35040" y="145747"/>
                  </a:cubicBezTo>
                  <a:cubicBezTo>
                    <a:pt x="34584" y="145747"/>
                    <a:pt x="34128" y="145751"/>
                    <a:pt x="33674" y="145769"/>
                  </a:cubicBezTo>
                  <a:cubicBezTo>
                    <a:pt x="32584" y="145811"/>
                    <a:pt x="31490" y="145891"/>
                    <a:pt x="30402" y="145959"/>
                  </a:cubicBezTo>
                  <a:cubicBezTo>
                    <a:pt x="29640" y="146005"/>
                    <a:pt x="28855" y="146008"/>
                    <a:pt x="28081" y="146049"/>
                  </a:cubicBezTo>
                  <a:cubicBezTo>
                    <a:pt x="27153" y="146098"/>
                    <a:pt x="26228" y="146222"/>
                    <a:pt x="25303" y="146222"/>
                  </a:cubicBezTo>
                  <a:cubicBezTo>
                    <a:pt x="25279" y="146222"/>
                    <a:pt x="25255" y="146222"/>
                    <a:pt x="25230" y="146221"/>
                  </a:cubicBezTo>
                  <a:cubicBezTo>
                    <a:pt x="25217" y="146221"/>
                    <a:pt x="25203" y="146221"/>
                    <a:pt x="25189" y="146221"/>
                  </a:cubicBezTo>
                  <a:cubicBezTo>
                    <a:pt x="24122" y="146221"/>
                    <a:pt x="23081" y="146466"/>
                    <a:pt x="22009" y="146466"/>
                  </a:cubicBezTo>
                  <a:cubicBezTo>
                    <a:pt x="21946" y="146466"/>
                    <a:pt x="21882" y="146465"/>
                    <a:pt x="21819" y="146464"/>
                  </a:cubicBezTo>
                  <a:cubicBezTo>
                    <a:pt x="21746" y="146462"/>
                    <a:pt x="21672" y="146461"/>
                    <a:pt x="21599" y="146461"/>
                  </a:cubicBezTo>
                  <a:cubicBezTo>
                    <a:pt x="20680" y="146461"/>
                    <a:pt x="19750" y="146612"/>
                    <a:pt x="18841" y="146775"/>
                  </a:cubicBezTo>
                  <a:cubicBezTo>
                    <a:pt x="17947" y="146935"/>
                    <a:pt x="17045" y="146899"/>
                    <a:pt x="16149" y="147006"/>
                  </a:cubicBezTo>
                  <a:cubicBezTo>
                    <a:pt x="14873" y="147158"/>
                    <a:pt x="13582" y="147434"/>
                    <a:pt x="12323" y="147434"/>
                  </a:cubicBezTo>
                  <a:cubicBezTo>
                    <a:pt x="12291" y="147434"/>
                    <a:pt x="12259" y="147434"/>
                    <a:pt x="12227" y="147433"/>
                  </a:cubicBezTo>
                  <a:cubicBezTo>
                    <a:pt x="12189" y="147433"/>
                    <a:pt x="12150" y="147433"/>
                    <a:pt x="12112" y="147433"/>
                  </a:cubicBezTo>
                  <a:cubicBezTo>
                    <a:pt x="10766" y="147433"/>
                    <a:pt x="9454" y="147718"/>
                    <a:pt x="8110" y="147718"/>
                  </a:cubicBezTo>
                  <a:cubicBezTo>
                    <a:pt x="7942" y="147718"/>
                    <a:pt x="7773" y="147714"/>
                    <a:pt x="7604" y="147704"/>
                  </a:cubicBezTo>
                  <a:cubicBezTo>
                    <a:pt x="7430" y="147693"/>
                    <a:pt x="7254" y="147688"/>
                    <a:pt x="7077" y="147688"/>
                  </a:cubicBezTo>
                  <a:cubicBezTo>
                    <a:pt x="6309" y="147688"/>
                    <a:pt x="5511" y="147791"/>
                    <a:pt x="4759" y="148044"/>
                  </a:cubicBezTo>
                  <a:cubicBezTo>
                    <a:pt x="4710" y="148061"/>
                    <a:pt x="4661" y="148067"/>
                    <a:pt x="4612" y="148067"/>
                  </a:cubicBezTo>
                  <a:cubicBezTo>
                    <a:pt x="4419" y="148067"/>
                    <a:pt x="4223" y="147964"/>
                    <a:pt x="4023" y="147964"/>
                  </a:cubicBezTo>
                  <a:cubicBezTo>
                    <a:pt x="3926" y="147964"/>
                    <a:pt x="3829" y="147988"/>
                    <a:pt x="3730" y="148059"/>
                  </a:cubicBezTo>
                  <a:cubicBezTo>
                    <a:pt x="3715" y="148070"/>
                    <a:pt x="3702" y="148076"/>
                    <a:pt x="3689" y="148076"/>
                  </a:cubicBezTo>
                  <a:cubicBezTo>
                    <a:pt x="3629" y="148076"/>
                    <a:pt x="3589" y="147945"/>
                    <a:pt x="3557" y="147491"/>
                  </a:cubicBezTo>
                  <a:cubicBezTo>
                    <a:pt x="3557" y="145473"/>
                    <a:pt x="3678" y="143799"/>
                    <a:pt x="3522" y="142148"/>
                  </a:cubicBezTo>
                  <a:cubicBezTo>
                    <a:pt x="3375" y="140594"/>
                    <a:pt x="3564" y="139059"/>
                    <a:pt x="3593" y="137526"/>
                  </a:cubicBezTo>
                  <a:cubicBezTo>
                    <a:pt x="3621" y="136154"/>
                    <a:pt x="3571" y="134755"/>
                    <a:pt x="3825" y="133376"/>
                  </a:cubicBezTo>
                  <a:cubicBezTo>
                    <a:pt x="4021" y="132313"/>
                    <a:pt x="4149" y="131230"/>
                    <a:pt x="3755" y="130143"/>
                  </a:cubicBezTo>
                  <a:cubicBezTo>
                    <a:pt x="3702" y="129994"/>
                    <a:pt x="3958" y="129561"/>
                    <a:pt x="3957" y="129166"/>
                  </a:cubicBezTo>
                  <a:cubicBezTo>
                    <a:pt x="3953" y="128038"/>
                    <a:pt x="3855" y="126875"/>
                    <a:pt x="3983" y="125793"/>
                  </a:cubicBezTo>
                  <a:cubicBezTo>
                    <a:pt x="4108" y="124740"/>
                    <a:pt x="4072" y="123700"/>
                    <a:pt x="4141" y="122658"/>
                  </a:cubicBezTo>
                  <a:cubicBezTo>
                    <a:pt x="4183" y="122040"/>
                    <a:pt x="4337" y="121416"/>
                    <a:pt x="3970" y="120809"/>
                  </a:cubicBezTo>
                  <a:cubicBezTo>
                    <a:pt x="3816" y="120552"/>
                    <a:pt x="4306" y="120313"/>
                    <a:pt x="4184" y="119932"/>
                  </a:cubicBezTo>
                  <a:cubicBezTo>
                    <a:pt x="3963" y="119246"/>
                    <a:pt x="4547" y="118442"/>
                    <a:pt x="3845" y="117784"/>
                  </a:cubicBezTo>
                  <a:cubicBezTo>
                    <a:pt x="3695" y="117645"/>
                    <a:pt x="4165" y="117395"/>
                    <a:pt x="4173" y="117085"/>
                  </a:cubicBezTo>
                  <a:cubicBezTo>
                    <a:pt x="4192" y="116289"/>
                    <a:pt x="3893" y="115517"/>
                    <a:pt x="3920" y="114751"/>
                  </a:cubicBezTo>
                  <a:cubicBezTo>
                    <a:pt x="3941" y="114156"/>
                    <a:pt x="3210" y="113665"/>
                    <a:pt x="3759" y="112984"/>
                  </a:cubicBezTo>
                  <a:cubicBezTo>
                    <a:pt x="3851" y="112869"/>
                    <a:pt x="3829" y="112215"/>
                    <a:pt x="3763" y="111874"/>
                  </a:cubicBezTo>
                  <a:cubicBezTo>
                    <a:pt x="3459" y="110306"/>
                    <a:pt x="3687" y="108723"/>
                    <a:pt x="3537" y="107167"/>
                  </a:cubicBezTo>
                  <a:cubicBezTo>
                    <a:pt x="3321" y="104948"/>
                    <a:pt x="3420" y="102738"/>
                    <a:pt x="3414" y="100525"/>
                  </a:cubicBezTo>
                  <a:cubicBezTo>
                    <a:pt x="3410" y="99193"/>
                    <a:pt x="3540" y="97857"/>
                    <a:pt x="3470" y="96531"/>
                  </a:cubicBezTo>
                  <a:cubicBezTo>
                    <a:pt x="3431" y="95761"/>
                    <a:pt x="3360" y="94994"/>
                    <a:pt x="3335" y="94219"/>
                  </a:cubicBezTo>
                  <a:cubicBezTo>
                    <a:pt x="3270" y="92145"/>
                    <a:pt x="3153" y="90073"/>
                    <a:pt x="3028" y="88001"/>
                  </a:cubicBezTo>
                  <a:cubicBezTo>
                    <a:pt x="2903" y="85918"/>
                    <a:pt x="2841" y="83830"/>
                    <a:pt x="2719" y="81754"/>
                  </a:cubicBezTo>
                  <a:cubicBezTo>
                    <a:pt x="2644" y="80462"/>
                    <a:pt x="2455" y="79109"/>
                    <a:pt x="2509" y="77844"/>
                  </a:cubicBezTo>
                  <a:cubicBezTo>
                    <a:pt x="2580" y="76229"/>
                    <a:pt x="2440" y="74630"/>
                    <a:pt x="2482" y="73024"/>
                  </a:cubicBezTo>
                  <a:cubicBezTo>
                    <a:pt x="2534" y="71082"/>
                    <a:pt x="2291" y="69128"/>
                    <a:pt x="2412" y="67194"/>
                  </a:cubicBezTo>
                  <a:cubicBezTo>
                    <a:pt x="2506" y="65666"/>
                    <a:pt x="2294" y="64149"/>
                    <a:pt x="2464" y="62625"/>
                  </a:cubicBezTo>
                  <a:cubicBezTo>
                    <a:pt x="2571" y="61672"/>
                    <a:pt x="2557" y="60703"/>
                    <a:pt x="2540" y="59741"/>
                  </a:cubicBezTo>
                  <a:cubicBezTo>
                    <a:pt x="2522" y="58743"/>
                    <a:pt x="2627" y="57753"/>
                    <a:pt x="2661" y="56760"/>
                  </a:cubicBezTo>
                  <a:cubicBezTo>
                    <a:pt x="2698" y="55698"/>
                    <a:pt x="2688" y="54619"/>
                    <a:pt x="2649" y="53556"/>
                  </a:cubicBezTo>
                  <a:cubicBezTo>
                    <a:pt x="2590" y="51967"/>
                    <a:pt x="2792" y="50386"/>
                    <a:pt x="2692" y="48800"/>
                  </a:cubicBezTo>
                  <a:cubicBezTo>
                    <a:pt x="2589" y="47199"/>
                    <a:pt x="2756" y="45598"/>
                    <a:pt x="2709" y="43990"/>
                  </a:cubicBezTo>
                  <a:cubicBezTo>
                    <a:pt x="2661" y="42390"/>
                    <a:pt x="2734" y="40773"/>
                    <a:pt x="2663" y="39173"/>
                  </a:cubicBezTo>
                  <a:cubicBezTo>
                    <a:pt x="2554" y="36653"/>
                    <a:pt x="2661" y="34131"/>
                    <a:pt x="2512" y="31615"/>
                  </a:cubicBezTo>
                  <a:cubicBezTo>
                    <a:pt x="2423" y="30129"/>
                    <a:pt x="2807" y="28658"/>
                    <a:pt x="2724" y="27196"/>
                  </a:cubicBezTo>
                  <a:cubicBezTo>
                    <a:pt x="2648" y="25853"/>
                    <a:pt x="3019" y="24573"/>
                    <a:pt x="3021" y="23236"/>
                  </a:cubicBezTo>
                  <a:cubicBezTo>
                    <a:pt x="3023" y="21975"/>
                    <a:pt x="3180" y="20630"/>
                    <a:pt x="3510" y="19343"/>
                  </a:cubicBezTo>
                  <a:cubicBezTo>
                    <a:pt x="3659" y="18759"/>
                    <a:pt x="4161" y="18274"/>
                    <a:pt x="4073" y="17690"/>
                  </a:cubicBezTo>
                  <a:cubicBezTo>
                    <a:pt x="3926" y="16726"/>
                    <a:pt x="4297" y="15882"/>
                    <a:pt x="4605" y="15061"/>
                  </a:cubicBezTo>
                  <a:cubicBezTo>
                    <a:pt x="5432" y="12854"/>
                    <a:pt x="6108" y="10505"/>
                    <a:pt x="7780" y="8784"/>
                  </a:cubicBezTo>
                  <a:cubicBezTo>
                    <a:pt x="8814" y="7722"/>
                    <a:pt x="10023" y="6803"/>
                    <a:pt x="11416" y="6062"/>
                  </a:cubicBezTo>
                  <a:cubicBezTo>
                    <a:pt x="13310" y="5053"/>
                    <a:pt x="15309" y="4421"/>
                    <a:pt x="17300" y="3759"/>
                  </a:cubicBezTo>
                  <a:cubicBezTo>
                    <a:pt x="18579" y="3334"/>
                    <a:pt x="19979" y="3235"/>
                    <a:pt x="21355" y="3103"/>
                  </a:cubicBezTo>
                  <a:cubicBezTo>
                    <a:pt x="22415" y="3001"/>
                    <a:pt x="23510" y="2983"/>
                    <a:pt x="24586" y="2749"/>
                  </a:cubicBezTo>
                  <a:cubicBezTo>
                    <a:pt x="24932" y="2674"/>
                    <a:pt x="25299" y="2651"/>
                    <a:pt x="25674" y="2651"/>
                  </a:cubicBezTo>
                  <a:cubicBezTo>
                    <a:pt x="26195" y="2651"/>
                    <a:pt x="26733" y="2695"/>
                    <a:pt x="27252" y="2700"/>
                  </a:cubicBezTo>
                  <a:cubicBezTo>
                    <a:pt x="27420" y="2702"/>
                    <a:pt x="27585" y="2716"/>
                    <a:pt x="27752" y="2716"/>
                  </a:cubicBezTo>
                  <a:cubicBezTo>
                    <a:pt x="27868" y="2716"/>
                    <a:pt x="27985" y="2709"/>
                    <a:pt x="28105" y="2686"/>
                  </a:cubicBezTo>
                  <a:cubicBezTo>
                    <a:pt x="28391" y="2632"/>
                    <a:pt x="28677" y="2612"/>
                    <a:pt x="28963" y="2612"/>
                  </a:cubicBezTo>
                  <a:cubicBezTo>
                    <a:pt x="29483" y="2612"/>
                    <a:pt x="30004" y="2678"/>
                    <a:pt x="30520" y="2725"/>
                  </a:cubicBezTo>
                  <a:cubicBezTo>
                    <a:pt x="30574" y="2730"/>
                    <a:pt x="30628" y="2732"/>
                    <a:pt x="30681" y="2732"/>
                  </a:cubicBezTo>
                  <a:cubicBezTo>
                    <a:pt x="31061" y="2732"/>
                    <a:pt x="31424" y="2622"/>
                    <a:pt x="31778" y="2622"/>
                  </a:cubicBezTo>
                  <a:cubicBezTo>
                    <a:pt x="31818" y="2622"/>
                    <a:pt x="31857" y="2623"/>
                    <a:pt x="31896" y="2626"/>
                  </a:cubicBezTo>
                  <a:cubicBezTo>
                    <a:pt x="32058" y="2639"/>
                    <a:pt x="32220" y="2644"/>
                    <a:pt x="32382" y="2644"/>
                  </a:cubicBezTo>
                  <a:cubicBezTo>
                    <a:pt x="33229" y="2644"/>
                    <a:pt x="34072" y="2502"/>
                    <a:pt x="34918" y="2502"/>
                  </a:cubicBezTo>
                  <a:cubicBezTo>
                    <a:pt x="35244" y="2502"/>
                    <a:pt x="35570" y="2523"/>
                    <a:pt x="35897" y="2581"/>
                  </a:cubicBezTo>
                  <a:cubicBezTo>
                    <a:pt x="35907" y="2583"/>
                    <a:pt x="35917" y="2584"/>
                    <a:pt x="35927" y="2584"/>
                  </a:cubicBezTo>
                  <a:cubicBezTo>
                    <a:pt x="36106" y="2584"/>
                    <a:pt x="36300" y="2314"/>
                    <a:pt x="36502" y="2314"/>
                  </a:cubicBezTo>
                  <a:cubicBezTo>
                    <a:pt x="36545" y="2314"/>
                    <a:pt x="36588" y="2327"/>
                    <a:pt x="36631" y="2356"/>
                  </a:cubicBezTo>
                  <a:cubicBezTo>
                    <a:pt x="36934" y="2560"/>
                    <a:pt x="37292" y="2620"/>
                    <a:pt x="37619" y="2620"/>
                  </a:cubicBezTo>
                  <a:cubicBezTo>
                    <a:pt x="37830" y="2620"/>
                    <a:pt x="38027" y="2595"/>
                    <a:pt x="38190" y="2569"/>
                  </a:cubicBezTo>
                  <a:cubicBezTo>
                    <a:pt x="38421" y="2530"/>
                    <a:pt x="38650" y="2516"/>
                    <a:pt x="38877" y="2516"/>
                  </a:cubicBezTo>
                  <a:cubicBezTo>
                    <a:pt x="39582" y="2516"/>
                    <a:pt x="40268" y="2656"/>
                    <a:pt x="40962" y="2656"/>
                  </a:cubicBezTo>
                  <a:cubicBezTo>
                    <a:pt x="41048" y="2656"/>
                    <a:pt x="41134" y="2654"/>
                    <a:pt x="41221" y="2649"/>
                  </a:cubicBezTo>
                  <a:cubicBezTo>
                    <a:pt x="41913" y="2611"/>
                    <a:pt x="42614" y="2406"/>
                    <a:pt x="43294" y="2406"/>
                  </a:cubicBezTo>
                  <a:cubicBezTo>
                    <a:pt x="43408" y="2406"/>
                    <a:pt x="43520" y="2412"/>
                    <a:pt x="43632" y="2425"/>
                  </a:cubicBezTo>
                  <a:cubicBezTo>
                    <a:pt x="43792" y="2443"/>
                    <a:pt x="43951" y="2451"/>
                    <a:pt x="44108" y="2451"/>
                  </a:cubicBezTo>
                  <a:cubicBezTo>
                    <a:pt x="44874" y="2451"/>
                    <a:pt x="45614" y="2269"/>
                    <a:pt x="46377" y="2265"/>
                  </a:cubicBezTo>
                  <a:cubicBezTo>
                    <a:pt x="47548" y="2259"/>
                    <a:pt x="48734" y="2260"/>
                    <a:pt x="49911" y="2195"/>
                  </a:cubicBezTo>
                  <a:cubicBezTo>
                    <a:pt x="50999" y="2136"/>
                    <a:pt x="52086" y="2037"/>
                    <a:pt x="53173" y="2037"/>
                  </a:cubicBezTo>
                  <a:close/>
                  <a:moveTo>
                    <a:pt x="94254" y="145253"/>
                  </a:moveTo>
                  <a:cubicBezTo>
                    <a:pt x="94665" y="145253"/>
                    <a:pt x="95090" y="145297"/>
                    <a:pt x="95507" y="145297"/>
                  </a:cubicBezTo>
                  <a:cubicBezTo>
                    <a:pt x="95655" y="145297"/>
                    <a:pt x="95801" y="145291"/>
                    <a:pt x="95945" y="145277"/>
                  </a:cubicBezTo>
                  <a:cubicBezTo>
                    <a:pt x="95968" y="145274"/>
                    <a:pt x="95990" y="145273"/>
                    <a:pt x="96010" y="145273"/>
                  </a:cubicBezTo>
                  <a:cubicBezTo>
                    <a:pt x="96546" y="145273"/>
                    <a:pt x="96459" y="146029"/>
                    <a:pt x="96418" y="146380"/>
                  </a:cubicBezTo>
                  <a:cubicBezTo>
                    <a:pt x="96226" y="148082"/>
                    <a:pt x="96169" y="149768"/>
                    <a:pt x="96341" y="151478"/>
                  </a:cubicBezTo>
                  <a:cubicBezTo>
                    <a:pt x="96423" y="152292"/>
                    <a:pt x="96520" y="153205"/>
                    <a:pt x="96417" y="153933"/>
                  </a:cubicBezTo>
                  <a:cubicBezTo>
                    <a:pt x="96177" y="155646"/>
                    <a:pt x="96395" y="157327"/>
                    <a:pt x="96302" y="159014"/>
                  </a:cubicBezTo>
                  <a:cubicBezTo>
                    <a:pt x="96220" y="160490"/>
                    <a:pt x="96325" y="161982"/>
                    <a:pt x="96157" y="163425"/>
                  </a:cubicBezTo>
                  <a:cubicBezTo>
                    <a:pt x="96009" y="164721"/>
                    <a:pt x="96045" y="166044"/>
                    <a:pt x="95648" y="167357"/>
                  </a:cubicBezTo>
                  <a:cubicBezTo>
                    <a:pt x="95303" y="168499"/>
                    <a:pt x="95138" y="169727"/>
                    <a:pt x="94704" y="170856"/>
                  </a:cubicBezTo>
                  <a:cubicBezTo>
                    <a:pt x="94178" y="172227"/>
                    <a:pt x="93978" y="173786"/>
                    <a:pt x="92476" y="174633"/>
                  </a:cubicBezTo>
                  <a:cubicBezTo>
                    <a:pt x="91912" y="174951"/>
                    <a:pt x="91484" y="175603"/>
                    <a:pt x="91133" y="176121"/>
                  </a:cubicBezTo>
                  <a:cubicBezTo>
                    <a:pt x="90236" y="177446"/>
                    <a:pt x="88981" y="178267"/>
                    <a:pt x="87710" y="179109"/>
                  </a:cubicBezTo>
                  <a:cubicBezTo>
                    <a:pt x="87180" y="179463"/>
                    <a:pt x="86541" y="179516"/>
                    <a:pt x="85928" y="179618"/>
                  </a:cubicBezTo>
                  <a:cubicBezTo>
                    <a:pt x="85422" y="179703"/>
                    <a:pt x="84828" y="179838"/>
                    <a:pt x="84481" y="180055"/>
                  </a:cubicBezTo>
                  <a:cubicBezTo>
                    <a:pt x="83469" y="180688"/>
                    <a:pt x="82325" y="180566"/>
                    <a:pt x="81278" y="180897"/>
                  </a:cubicBezTo>
                  <a:cubicBezTo>
                    <a:pt x="81111" y="180950"/>
                    <a:pt x="80942" y="180978"/>
                    <a:pt x="80766" y="180978"/>
                  </a:cubicBezTo>
                  <a:cubicBezTo>
                    <a:pt x="80632" y="180978"/>
                    <a:pt x="80494" y="180961"/>
                    <a:pt x="80351" y="180927"/>
                  </a:cubicBezTo>
                  <a:cubicBezTo>
                    <a:pt x="80232" y="180899"/>
                    <a:pt x="80115" y="180887"/>
                    <a:pt x="80000" y="180887"/>
                  </a:cubicBezTo>
                  <a:cubicBezTo>
                    <a:pt x="79491" y="180887"/>
                    <a:pt x="79009" y="181124"/>
                    <a:pt x="78520" y="181262"/>
                  </a:cubicBezTo>
                  <a:cubicBezTo>
                    <a:pt x="78030" y="181401"/>
                    <a:pt x="77526" y="181361"/>
                    <a:pt x="77013" y="181503"/>
                  </a:cubicBezTo>
                  <a:cubicBezTo>
                    <a:pt x="76189" y="181733"/>
                    <a:pt x="75175" y="181606"/>
                    <a:pt x="74417" y="181837"/>
                  </a:cubicBezTo>
                  <a:cubicBezTo>
                    <a:pt x="73908" y="181992"/>
                    <a:pt x="73402" y="182012"/>
                    <a:pt x="72905" y="182012"/>
                  </a:cubicBezTo>
                  <a:cubicBezTo>
                    <a:pt x="72728" y="182012"/>
                    <a:pt x="72552" y="182009"/>
                    <a:pt x="72378" y="182009"/>
                  </a:cubicBezTo>
                  <a:cubicBezTo>
                    <a:pt x="72148" y="182009"/>
                    <a:pt x="71920" y="182014"/>
                    <a:pt x="71696" y="182035"/>
                  </a:cubicBezTo>
                  <a:cubicBezTo>
                    <a:pt x="71084" y="182093"/>
                    <a:pt x="70446" y="182386"/>
                    <a:pt x="69773" y="182386"/>
                  </a:cubicBezTo>
                  <a:cubicBezTo>
                    <a:pt x="69467" y="182386"/>
                    <a:pt x="69154" y="182325"/>
                    <a:pt x="68833" y="182155"/>
                  </a:cubicBezTo>
                  <a:cubicBezTo>
                    <a:pt x="68753" y="182112"/>
                    <a:pt x="68663" y="182095"/>
                    <a:pt x="68567" y="182095"/>
                  </a:cubicBezTo>
                  <a:cubicBezTo>
                    <a:pt x="68119" y="182095"/>
                    <a:pt x="67523" y="182475"/>
                    <a:pt x="66984" y="182475"/>
                  </a:cubicBezTo>
                  <a:cubicBezTo>
                    <a:pt x="66982" y="182475"/>
                    <a:pt x="66979" y="182475"/>
                    <a:pt x="66977" y="182475"/>
                  </a:cubicBezTo>
                  <a:cubicBezTo>
                    <a:pt x="65798" y="182475"/>
                    <a:pt x="64649" y="182731"/>
                    <a:pt x="63489" y="182894"/>
                  </a:cubicBezTo>
                  <a:cubicBezTo>
                    <a:pt x="62377" y="183050"/>
                    <a:pt x="61227" y="183032"/>
                    <a:pt x="60168" y="183426"/>
                  </a:cubicBezTo>
                  <a:cubicBezTo>
                    <a:pt x="60090" y="183455"/>
                    <a:pt x="60015" y="183467"/>
                    <a:pt x="59945" y="183467"/>
                  </a:cubicBezTo>
                  <a:cubicBezTo>
                    <a:pt x="59678" y="183467"/>
                    <a:pt x="59472" y="183297"/>
                    <a:pt x="59333" y="183251"/>
                  </a:cubicBezTo>
                  <a:cubicBezTo>
                    <a:pt x="59240" y="183221"/>
                    <a:pt x="59148" y="183209"/>
                    <a:pt x="59056" y="183209"/>
                  </a:cubicBezTo>
                  <a:cubicBezTo>
                    <a:pt x="58693" y="183209"/>
                    <a:pt x="58339" y="183397"/>
                    <a:pt x="57996" y="183397"/>
                  </a:cubicBezTo>
                  <a:cubicBezTo>
                    <a:pt x="57825" y="183397"/>
                    <a:pt x="57657" y="183350"/>
                    <a:pt x="57492" y="183209"/>
                  </a:cubicBezTo>
                  <a:cubicBezTo>
                    <a:pt x="57295" y="183356"/>
                    <a:pt x="57085" y="183404"/>
                    <a:pt x="56869" y="183404"/>
                  </a:cubicBezTo>
                  <a:cubicBezTo>
                    <a:pt x="56449" y="183404"/>
                    <a:pt x="56004" y="183221"/>
                    <a:pt x="55581" y="183221"/>
                  </a:cubicBezTo>
                  <a:cubicBezTo>
                    <a:pt x="55301" y="183221"/>
                    <a:pt x="55031" y="183300"/>
                    <a:pt x="54782" y="183564"/>
                  </a:cubicBezTo>
                  <a:cubicBezTo>
                    <a:pt x="54717" y="183633"/>
                    <a:pt x="54657" y="183660"/>
                    <a:pt x="54600" y="183660"/>
                  </a:cubicBezTo>
                  <a:cubicBezTo>
                    <a:pt x="54412" y="183660"/>
                    <a:pt x="54261" y="183361"/>
                    <a:pt x="54074" y="183309"/>
                  </a:cubicBezTo>
                  <a:cubicBezTo>
                    <a:pt x="53903" y="183262"/>
                    <a:pt x="53736" y="183244"/>
                    <a:pt x="53573" y="183244"/>
                  </a:cubicBezTo>
                  <a:cubicBezTo>
                    <a:pt x="53092" y="183244"/>
                    <a:pt x="52639" y="183400"/>
                    <a:pt x="52188" y="183429"/>
                  </a:cubicBezTo>
                  <a:cubicBezTo>
                    <a:pt x="52128" y="183433"/>
                    <a:pt x="52070" y="183434"/>
                    <a:pt x="52011" y="183434"/>
                  </a:cubicBezTo>
                  <a:cubicBezTo>
                    <a:pt x="51446" y="183434"/>
                    <a:pt x="50888" y="183278"/>
                    <a:pt x="50318" y="183278"/>
                  </a:cubicBezTo>
                  <a:cubicBezTo>
                    <a:pt x="50053" y="183278"/>
                    <a:pt x="49785" y="183312"/>
                    <a:pt x="49513" y="183411"/>
                  </a:cubicBezTo>
                  <a:cubicBezTo>
                    <a:pt x="49401" y="183451"/>
                    <a:pt x="49229" y="183484"/>
                    <a:pt x="49035" y="183484"/>
                  </a:cubicBezTo>
                  <a:cubicBezTo>
                    <a:pt x="48784" y="183484"/>
                    <a:pt x="48496" y="183430"/>
                    <a:pt x="48249" y="183269"/>
                  </a:cubicBezTo>
                  <a:cubicBezTo>
                    <a:pt x="48161" y="183213"/>
                    <a:pt x="48074" y="183191"/>
                    <a:pt x="47985" y="183191"/>
                  </a:cubicBezTo>
                  <a:cubicBezTo>
                    <a:pt x="47666" y="183191"/>
                    <a:pt x="47334" y="183478"/>
                    <a:pt x="46948" y="183478"/>
                  </a:cubicBezTo>
                  <a:cubicBezTo>
                    <a:pt x="46889" y="183478"/>
                    <a:pt x="46828" y="183471"/>
                    <a:pt x="46766" y="183455"/>
                  </a:cubicBezTo>
                  <a:cubicBezTo>
                    <a:pt x="46454" y="183375"/>
                    <a:pt x="46020" y="183448"/>
                    <a:pt x="45681" y="183331"/>
                  </a:cubicBezTo>
                  <a:cubicBezTo>
                    <a:pt x="45494" y="183265"/>
                    <a:pt x="45319" y="183231"/>
                    <a:pt x="45147" y="183231"/>
                  </a:cubicBezTo>
                  <a:cubicBezTo>
                    <a:pt x="44959" y="183231"/>
                    <a:pt x="44774" y="183272"/>
                    <a:pt x="44578" y="183359"/>
                  </a:cubicBezTo>
                  <a:cubicBezTo>
                    <a:pt x="44412" y="183433"/>
                    <a:pt x="44238" y="183561"/>
                    <a:pt x="44072" y="183561"/>
                  </a:cubicBezTo>
                  <a:cubicBezTo>
                    <a:pt x="43943" y="183561"/>
                    <a:pt x="43818" y="183483"/>
                    <a:pt x="43705" y="183238"/>
                  </a:cubicBezTo>
                  <a:cubicBezTo>
                    <a:pt x="43656" y="183134"/>
                    <a:pt x="43610" y="183096"/>
                    <a:pt x="43564" y="183096"/>
                  </a:cubicBezTo>
                  <a:cubicBezTo>
                    <a:pt x="43448" y="183096"/>
                    <a:pt x="43335" y="183332"/>
                    <a:pt x="43204" y="183345"/>
                  </a:cubicBezTo>
                  <a:cubicBezTo>
                    <a:pt x="42794" y="183391"/>
                    <a:pt x="42345" y="183430"/>
                    <a:pt x="41920" y="183430"/>
                  </a:cubicBezTo>
                  <a:cubicBezTo>
                    <a:pt x="41494" y="183430"/>
                    <a:pt x="41092" y="183391"/>
                    <a:pt x="40780" y="183279"/>
                  </a:cubicBezTo>
                  <a:cubicBezTo>
                    <a:pt x="40644" y="183230"/>
                    <a:pt x="40508" y="183212"/>
                    <a:pt x="40371" y="183212"/>
                  </a:cubicBezTo>
                  <a:cubicBezTo>
                    <a:pt x="39967" y="183212"/>
                    <a:pt x="39564" y="183370"/>
                    <a:pt x="39189" y="183370"/>
                  </a:cubicBezTo>
                  <a:cubicBezTo>
                    <a:pt x="38917" y="183370"/>
                    <a:pt x="38660" y="183287"/>
                    <a:pt x="38429" y="183000"/>
                  </a:cubicBezTo>
                  <a:cubicBezTo>
                    <a:pt x="38111" y="183145"/>
                    <a:pt x="37797" y="183198"/>
                    <a:pt x="37486" y="183198"/>
                  </a:cubicBezTo>
                  <a:cubicBezTo>
                    <a:pt x="36622" y="183198"/>
                    <a:pt x="35776" y="182791"/>
                    <a:pt x="34900" y="182791"/>
                  </a:cubicBezTo>
                  <a:cubicBezTo>
                    <a:pt x="34887" y="182791"/>
                    <a:pt x="34874" y="182791"/>
                    <a:pt x="34861" y="182791"/>
                  </a:cubicBezTo>
                  <a:cubicBezTo>
                    <a:pt x="34350" y="182797"/>
                    <a:pt x="33830" y="182823"/>
                    <a:pt x="33303" y="182823"/>
                  </a:cubicBezTo>
                  <a:cubicBezTo>
                    <a:pt x="32786" y="182823"/>
                    <a:pt x="32262" y="182798"/>
                    <a:pt x="31737" y="182705"/>
                  </a:cubicBezTo>
                  <a:cubicBezTo>
                    <a:pt x="31208" y="182611"/>
                    <a:pt x="30644" y="182516"/>
                    <a:pt x="30061" y="182516"/>
                  </a:cubicBezTo>
                  <a:cubicBezTo>
                    <a:pt x="29721" y="182516"/>
                    <a:pt x="29375" y="182548"/>
                    <a:pt x="29025" y="182631"/>
                  </a:cubicBezTo>
                  <a:cubicBezTo>
                    <a:pt x="28871" y="182668"/>
                    <a:pt x="28711" y="182684"/>
                    <a:pt x="28547" y="182684"/>
                  </a:cubicBezTo>
                  <a:cubicBezTo>
                    <a:pt x="27956" y="182684"/>
                    <a:pt x="27314" y="182483"/>
                    <a:pt x="26724" y="182340"/>
                  </a:cubicBezTo>
                  <a:cubicBezTo>
                    <a:pt x="26532" y="182294"/>
                    <a:pt x="26280" y="182289"/>
                    <a:pt x="26029" y="182289"/>
                  </a:cubicBezTo>
                  <a:cubicBezTo>
                    <a:pt x="25964" y="182289"/>
                    <a:pt x="25900" y="182289"/>
                    <a:pt x="25837" y="182289"/>
                  </a:cubicBezTo>
                  <a:cubicBezTo>
                    <a:pt x="25511" y="182289"/>
                    <a:pt x="25211" y="182281"/>
                    <a:pt x="25075" y="182180"/>
                  </a:cubicBezTo>
                  <a:cubicBezTo>
                    <a:pt x="24873" y="182028"/>
                    <a:pt x="24686" y="181985"/>
                    <a:pt x="24506" y="181985"/>
                  </a:cubicBezTo>
                  <a:cubicBezTo>
                    <a:pt x="24263" y="181985"/>
                    <a:pt x="24034" y="182064"/>
                    <a:pt x="23802" y="182064"/>
                  </a:cubicBezTo>
                  <a:cubicBezTo>
                    <a:pt x="23751" y="182064"/>
                    <a:pt x="23700" y="182060"/>
                    <a:pt x="23648" y="182051"/>
                  </a:cubicBezTo>
                  <a:cubicBezTo>
                    <a:pt x="23235" y="181976"/>
                    <a:pt x="22815" y="181960"/>
                    <a:pt x="22396" y="181960"/>
                  </a:cubicBezTo>
                  <a:cubicBezTo>
                    <a:pt x="22106" y="181960"/>
                    <a:pt x="21815" y="181968"/>
                    <a:pt x="21528" y="181968"/>
                  </a:cubicBezTo>
                  <a:cubicBezTo>
                    <a:pt x="21268" y="181968"/>
                    <a:pt x="21011" y="181962"/>
                    <a:pt x="20757" y="181939"/>
                  </a:cubicBezTo>
                  <a:cubicBezTo>
                    <a:pt x="19821" y="181855"/>
                    <a:pt x="18836" y="181719"/>
                    <a:pt x="17900" y="181459"/>
                  </a:cubicBezTo>
                  <a:cubicBezTo>
                    <a:pt x="16850" y="181167"/>
                    <a:pt x="15779" y="180971"/>
                    <a:pt x="14739" y="180617"/>
                  </a:cubicBezTo>
                  <a:cubicBezTo>
                    <a:pt x="13699" y="180263"/>
                    <a:pt x="12785" y="179689"/>
                    <a:pt x="11808" y="179228"/>
                  </a:cubicBezTo>
                  <a:cubicBezTo>
                    <a:pt x="11188" y="178933"/>
                    <a:pt x="10454" y="178642"/>
                    <a:pt x="10080" y="178124"/>
                  </a:cubicBezTo>
                  <a:cubicBezTo>
                    <a:pt x="9630" y="177501"/>
                    <a:pt x="8925" y="177201"/>
                    <a:pt x="8519" y="176529"/>
                  </a:cubicBezTo>
                  <a:cubicBezTo>
                    <a:pt x="8069" y="175784"/>
                    <a:pt x="7148" y="175411"/>
                    <a:pt x="6752" y="174560"/>
                  </a:cubicBezTo>
                  <a:cubicBezTo>
                    <a:pt x="6268" y="173524"/>
                    <a:pt x="5679" y="172554"/>
                    <a:pt x="5257" y="171467"/>
                  </a:cubicBezTo>
                  <a:cubicBezTo>
                    <a:pt x="4720" y="170086"/>
                    <a:pt x="4745" y="168677"/>
                    <a:pt x="4443" y="167306"/>
                  </a:cubicBezTo>
                  <a:cubicBezTo>
                    <a:pt x="4099" y="165743"/>
                    <a:pt x="4226" y="164168"/>
                    <a:pt x="3957" y="162629"/>
                  </a:cubicBezTo>
                  <a:cubicBezTo>
                    <a:pt x="3762" y="161510"/>
                    <a:pt x="3868" y="160369"/>
                    <a:pt x="3646" y="159282"/>
                  </a:cubicBezTo>
                  <a:cubicBezTo>
                    <a:pt x="3305" y="157617"/>
                    <a:pt x="3547" y="155947"/>
                    <a:pt x="3446" y="154283"/>
                  </a:cubicBezTo>
                  <a:cubicBezTo>
                    <a:pt x="3366" y="152981"/>
                    <a:pt x="3393" y="151625"/>
                    <a:pt x="3549" y="150304"/>
                  </a:cubicBezTo>
                  <a:cubicBezTo>
                    <a:pt x="3573" y="150105"/>
                    <a:pt x="3598" y="149915"/>
                    <a:pt x="3578" y="149642"/>
                  </a:cubicBezTo>
                  <a:lnTo>
                    <a:pt x="3578" y="149642"/>
                  </a:lnTo>
                  <a:cubicBezTo>
                    <a:pt x="3790" y="150082"/>
                    <a:pt x="4080" y="150206"/>
                    <a:pt x="4374" y="150206"/>
                  </a:cubicBezTo>
                  <a:cubicBezTo>
                    <a:pt x="4720" y="150206"/>
                    <a:pt x="5072" y="150035"/>
                    <a:pt x="5313" y="150001"/>
                  </a:cubicBezTo>
                  <a:cubicBezTo>
                    <a:pt x="6935" y="149773"/>
                    <a:pt x="8546" y="149699"/>
                    <a:pt x="10178" y="149675"/>
                  </a:cubicBezTo>
                  <a:cubicBezTo>
                    <a:pt x="11744" y="149651"/>
                    <a:pt x="13313" y="149482"/>
                    <a:pt x="14871" y="149342"/>
                  </a:cubicBezTo>
                  <a:cubicBezTo>
                    <a:pt x="15011" y="149330"/>
                    <a:pt x="15153" y="149326"/>
                    <a:pt x="15298" y="149326"/>
                  </a:cubicBezTo>
                  <a:cubicBezTo>
                    <a:pt x="15491" y="149326"/>
                    <a:pt x="15687" y="149332"/>
                    <a:pt x="15883" y="149332"/>
                  </a:cubicBezTo>
                  <a:cubicBezTo>
                    <a:pt x="16417" y="149332"/>
                    <a:pt x="16952" y="149285"/>
                    <a:pt x="17421" y="148935"/>
                  </a:cubicBezTo>
                  <a:cubicBezTo>
                    <a:pt x="17577" y="149082"/>
                    <a:pt x="17739" y="149129"/>
                    <a:pt x="17904" y="149129"/>
                  </a:cubicBezTo>
                  <a:cubicBezTo>
                    <a:pt x="18194" y="149129"/>
                    <a:pt x="18495" y="148985"/>
                    <a:pt x="18802" y="148985"/>
                  </a:cubicBezTo>
                  <a:cubicBezTo>
                    <a:pt x="18856" y="148985"/>
                    <a:pt x="18910" y="148990"/>
                    <a:pt x="18964" y="149000"/>
                  </a:cubicBezTo>
                  <a:cubicBezTo>
                    <a:pt x="19080" y="149023"/>
                    <a:pt x="19198" y="149033"/>
                    <a:pt x="19318" y="149033"/>
                  </a:cubicBezTo>
                  <a:cubicBezTo>
                    <a:pt x="19881" y="149033"/>
                    <a:pt x="20483" y="148821"/>
                    <a:pt x="21066" y="148777"/>
                  </a:cubicBezTo>
                  <a:cubicBezTo>
                    <a:pt x="22179" y="148694"/>
                    <a:pt x="23286" y="148565"/>
                    <a:pt x="24403" y="148501"/>
                  </a:cubicBezTo>
                  <a:cubicBezTo>
                    <a:pt x="25677" y="148430"/>
                    <a:pt x="26963" y="148347"/>
                    <a:pt x="28236" y="148246"/>
                  </a:cubicBezTo>
                  <a:cubicBezTo>
                    <a:pt x="28615" y="148215"/>
                    <a:pt x="29054" y="148046"/>
                    <a:pt x="29486" y="148046"/>
                  </a:cubicBezTo>
                  <a:cubicBezTo>
                    <a:pt x="29752" y="148046"/>
                    <a:pt x="30015" y="148110"/>
                    <a:pt x="30261" y="148309"/>
                  </a:cubicBezTo>
                  <a:cubicBezTo>
                    <a:pt x="30272" y="148318"/>
                    <a:pt x="30290" y="148322"/>
                    <a:pt x="30310" y="148322"/>
                  </a:cubicBezTo>
                  <a:cubicBezTo>
                    <a:pt x="30345" y="148322"/>
                    <a:pt x="30389" y="148311"/>
                    <a:pt x="30422" y="148301"/>
                  </a:cubicBezTo>
                  <a:cubicBezTo>
                    <a:pt x="30993" y="148137"/>
                    <a:pt x="31573" y="148100"/>
                    <a:pt x="32157" y="148100"/>
                  </a:cubicBezTo>
                  <a:cubicBezTo>
                    <a:pt x="32627" y="148100"/>
                    <a:pt x="33100" y="148124"/>
                    <a:pt x="33571" y="148124"/>
                  </a:cubicBezTo>
                  <a:cubicBezTo>
                    <a:pt x="34162" y="148124"/>
                    <a:pt x="34752" y="148086"/>
                    <a:pt x="35332" y="147918"/>
                  </a:cubicBezTo>
                  <a:cubicBezTo>
                    <a:pt x="35464" y="147879"/>
                    <a:pt x="35604" y="147865"/>
                    <a:pt x="35747" y="147865"/>
                  </a:cubicBezTo>
                  <a:cubicBezTo>
                    <a:pt x="36059" y="147865"/>
                    <a:pt x="36391" y="147932"/>
                    <a:pt x="36703" y="147963"/>
                  </a:cubicBezTo>
                  <a:cubicBezTo>
                    <a:pt x="37022" y="147995"/>
                    <a:pt x="37341" y="148015"/>
                    <a:pt x="37657" y="148015"/>
                  </a:cubicBezTo>
                  <a:cubicBezTo>
                    <a:pt x="38286" y="148015"/>
                    <a:pt x="38906" y="147934"/>
                    <a:pt x="39503" y="147703"/>
                  </a:cubicBezTo>
                  <a:cubicBezTo>
                    <a:pt x="39555" y="147682"/>
                    <a:pt x="39601" y="147674"/>
                    <a:pt x="39644" y="147674"/>
                  </a:cubicBezTo>
                  <a:cubicBezTo>
                    <a:pt x="39832" y="147674"/>
                    <a:pt x="39950" y="147832"/>
                    <a:pt x="40157" y="147832"/>
                  </a:cubicBezTo>
                  <a:cubicBezTo>
                    <a:pt x="40180" y="147832"/>
                    <a:pt x="40204" y="147830"/>
                    <a:pt x="40229" y="147826"/>
                  </a:cubicBezTo>
                  <a:cubicBezTo>
                    <a:pt x="41057" y="147688"/>
                    <a:pt x="41914" y="147535"/>
                    <a:pt x="42748" y="147535"/>
                  </a:cubicBezTo>
                  <a:cubicBezTo>
                    <a:pt x="42992" y="147535"/>
                    <a:pt x="43234" y="147548"/>
                    <a:pt x="43473" y="147578"/>
                  </a:cubicBezTo>
                  <a:cubicBezTo>
                    <a:pt x="43814" y="147622"/>
                    <a:pt x="44151" y="147637"/>
                    <a:pt x="44486" y="147637"/>
                  </a:cubicBezTo>
                  <a:cubicBezTo>
                    <a:pt x="45212" y="147637"/>
                    <a:pt x="45926" y="147563"/>
                    <a:pt x="46650" y="147534"/>
                  </a:cubicBezTo>
                  <a:cubicBezTo>
                    <a:pt x="47671" y="147494"/>
                    <a:pt x="48691" y="147460"/>
                    <a:pt x="49712" y="147443"/>
                  </a:cubicBezTo>
                  <a:cubicBezTo>
                    <a:pt x="50088" y="147437"/>
                    <a:pt x="50465" y="147436"/>
                    <a:pt x="50841" y="147436"/>
                  </a:cubicBezTo>
                  <a:cubicBezTo>
                    <a:pt x="51015" y="147436"/>
                    <a:pt x="51189" y="147436"/>
                    <a:pt x="51363" y="147436"/>
                  </a:cubicBezTo>
                  <a:cubicBezTo>
                    <a:pt x="52055" y="147436"/>
                    <a:pt x="52747" y="147433"/>
                    <a:pt x="53438" y="147400"/>
                  </a:cubicBezTo>
                  <a:cubicBezTo>
                    <a:pt x="53618" y="147392"/>
                    <a:pt x="53799" y="147389"/>
                    <a:pt x="53982" y="147389"/>
                  </a:cubicBezTo>
                  <a:cubicBezTo>
                    <a:pt x="54287" y="147389"/>
                    <a:pt x="54594" y="147397"/>
                    <a:pt x="54898" y="147397"/>
                  </a:cubicBezTo>
                  <a:cubicBezTo>
                    <a:pt x="55452" y="147397"/>
                    <a:pt x="55997" y="147371"/>
                    <a:pt x="56502" y="147228"/>
                  </a:cubicBezTo>
                  <a:cubicBezTo>
                    <a:pt x="56598" y="147201"/>
                    <a:pt x="56688" y="147191"/>
                    <a:pt x="56775" y="147191"/>
                  </a:cubicBezTo>
                  <a:cubicBezTo>
                    <a:pt x="57070" y="147191"/>
                    <a:pt x="57324" y="147311"/>
                    <a:pt x="57608" y="147311"/>
                  </a:cubicBezTo>
                  <a:cubicBezTo>
                    <a:pt x="57723" y="147311"/>
                    <a:pt x="57844" y="147291"/>
                    <a:pt x="57973" y="147235"/>
                  </a:cubicBezTo>
                  <a:cubicBezTo>
                    <a:pt x="58180" y="147147"/>
                    <a:pt x="58408" y="147119"/>
                    <a:pt x="58647" y="147119"/>
                  </a:cubicBezTo>
                  <a:cubicBezTo>
                    <a:pt x="59046" y="147119"/>
                    <a:pt x="59476" y="147197"/>
                    <a:pt x="59889" y="147197"/>
                  </a:cubicBezTo>
                  <a:cubicBezTo>
                    <a:pt x="59936" y="147197"/>
                    <a:pt x="59983" y="147196"/>
                    <a:pt x="60030" y="147193"/>
                  </a:cubicBezTo>
                  <a:cubicBezTo>
                    <a:pt x="60663" y="147163"/>
                    <a:pt x="61312" y="147109"/>
                    <a:pt x="61959" y="147109"/>
                  </a:cubicBezTo>
                  <a:cubicBezTo>
                    <a:pt x="62437" y="147109"/>
                    <a:pt x="62915" y="147138"/>
                    <a:pt x="63385" y="147228"/>
                  </a:cubicBezTo>
                  <a:cubicBezTo>
                    <a:pt x="63483" y="147247"/>
                    <a:pt x="63560" y="147263"/>
                    <a:pt x="63623" y="147263"/>
                  </a:cubicBezTo>
                  <a:cubicBezTo>
                    <a:pt x="63734" y="147263"/>
                    <a:pt x="63799" y="147212"/>
                    <a:pt x="63850" y="147035"/>
                  </a:cubicBezTo>
                  <a:cubicBezTo>
                    <a:pt x="63876" y="146941"/>
                    <a:pt x="63950" y="146893"/>
                    <a:pt x="64042" y="146893"/>
                  </a:cubicBezTo>
                  <a:cubicBezTo>
                    <a:pt x="64065" y="146893"/>
                    <a:pt x="64088" y="146896"/>
                    <a:pt x="64113" y="146901"/>
                  </a:cubicBezTo>
                  <a:cubicBezTo>
                    <a:pt x="64760" y="147056"/>
                    <a:pt x="65409" y="147105"/>
                    <a:pt x="66059" y="147105"/>
                  </a:cubicBezTo>
                  <a:cubicBezTo>
                    <a:pt x="67059" y="147105"/>
                    <a:pt x="68061" y="146990"/>
                    <a:pt x="69061" y="146972"/>
                  </a:cubicBezTo>
                  <a:cubicBezTo>
                    <a:pt x="69317" y="146967"/>
                    <a:pt x="69574" y="146965"/>
                    <a:pt x="69830" y="146965"/>
                  </a:cubicBezTo>
                  <a:cubicBezTo>
                    <a:pt x="70953" y="146965"/>
                    <a:pt x="72075" y="147003"/>
                    <a:pt x="73197" y="147020"/>
                  </a:cubicBezTo>
                  <a:cubicBezTo>
                    <a:pt x="73217" y="147020"/>
                    <a:pt x="73236" y="147021"/>
                    <a:pt x="73255" y="147021"/>
                  </a:cubicBezTo>
                  <a:cubicBezTo>
                    <a:pt x="74020" y="147021"/>
                    <a:pt x="74790" y="146803"/>
                    <a:pt x="75556" y="146667"/>
                  </a:cubicBezTo>
                  <a:cubicBezTo>
                    <a:pt x="75806" y="146622"/>
                    <a:pt x="76058" y="146532"/>
                    <a:pt x="76298" y="146532"/>
                  </a:cubicBezTo>
                  <a:cubicBezTo>
                    <a:pt x="76512" y="146532"/>
                    <a:pt x="76718" y="146604"/>
                    <a:pt x="76907" y="146843"/>
                  </a:cubicBezTo>
                  <a:cubicBezTo>
                    <a:pt x="76925" y="146866"/>
                    <a:pt x="76981" y="146878"/>
                    <a:pt x="77039" y="146878"/>
                  </a:cubicBezTo>
                  <a:cubicBezTo>
                    <a:pt x="77102" y="146878"/>
                    <a:pt x="77169" y="146864"/>
                    <a:pt x="77197" y="146838"/>
                  </a:cubicBezTo>
                  <a:cubicBezTo>
                    <a:pt x="77526" y="146531"/>
                    <a:pt x="77874" y="146443"/>
                    <a:pt x="78229" y="146443"/>
                  </a:cubicBezTo>
                  <a:cubicBezTo>
                    <a:pt x="78698" y="146443"/>
                    <a:pt x="79181" y="146597"/>
                    <a:pt x="79652" y="146603"/>
                  </a:cubicBezTo>
                  <a:cubicBezTo>
                    <a:pt x="79654" y="146603"/>
                    <a:pt x="79657" y="146603"/>
                    <a:pt x="79659" y="146603"/>
                  </a:cubicBezTo>
                  <a:cubicBezTo>
                    <a:pt x="79890" y="146603"/>
                    <a:pt x="80120" y="146449"/>
                    <a:pt x="80354" y="146441"/>
                  </a:cubicBezTo>
                  <a:cubicBezTo>
                    <a:pt x="82224" y="146383"/>
                    <a:pt x="84096" y="146388"/>
                    <a:pt x="85963" y="146276"/>
                  </a:cubicBezTo>
                  <a:cubicBezTo>
                    <a:pt x="86056" y="146270"/>
                    <a:pt x="86150" y="146268"/>
                    <a:pt x="86244" y="146268"/>
                  </a:cubicBezTo>
                  <a:cubicBezTo>
                    <a:pt x="86543" y="146268"/>
                    <a:pt x="86846" y="146290"/>
                    <a:pt x="87147" y="146290"/>
                  </a:cubicBezTo>
                  <a:cubicBezTo>
                    <a:pt x="87576" y="146290"/>
                    <a:pt x="88003" y="146246"/>
                    <a:pt x="88420" y="146036"/>
                  </a:cubicBezTo>
                  <a:cubicBezTo>
                    <a:pt x="88476" y="146008"/>
                    <a:pt x="88539" y="145997"/>
                    <a:pt x="88608" y="145997"/>
                  </a:cubicBezTo>
                  <a:cubicBezTo>
                    <a:pt x="88812" y="145997"/>
                    <a:pt x="89060" y="146090"/>
                    <a:pt x="89280" y="146090"/>
                  </a:cubicBezTo>
                  <a:cubicBezTo>
                    <a:pt x="89312" y="146090"/>
                    <a:pt x="89345" y="146088"/>
                    <a:pt x="89376" y="146083"/>
                  </a:cubicBezTo>
                  <a:cubicBezTo>
                    <a:pt x="90623" y="145892"/>
                    <a:pt x="91896" y="146029"/>
                    <a:pt x="93120" y="145458"/>
                  </a:cubicBezTo>
                  <a:cubicBezTo>
                    <a:pt x="93470" y="145294"/>
                    <a:pt x="93855" y="145253"/>
                    <a:pt x="94254" y="145253"/>
                  </a:cubicBezTo>
                  <a:close/>
                  <a:moveTo>
                    <a:pt x="53331" y="0"/>
                  </a:moveTo>
                  <a:cubicBezTo>
                    <a:pt x="52790" y="0"/>
                    <a:pt x="52256" y="81"/>
                    <a:pt x="51735" y="93"/>
                  </a:cubicBezTo>
                  <a:cubicBezTo>
                    <a:pt x="51162" y="107"/>
                    <a:pt x="50488" y="242"/>
                    <a:pt x="49913" y="242"/>
                  </a:cubicBezTo>
                  <a:cubicBezTo>
                    <a:pt x="49828" y="242"/>
                    <a:pt x="49745" y="239"/>
                    <a:pt x="49665" y="232"/>
                  </a:cubicBezTo>
                  <a:cubicBezTo>
                    <a:pt x="49182" y="190"/>
                    <a:pt x="48667" y="149"/>
                    <a:pt x="48183" y="149"/>
                  </a:cubicBezTo>
                  <a:cubicBezTo>
                    <a:pt x="47973" y="149"/>
                    <a:pt x="47769" y="157"/>
                    <a:pt x="47577" y="175"/>
                  </a:cubicBezTo>
                  <a:cubicBezTo>
                    <a:pt x="46716" y="259"/>
                    <a:pt x="45866" y="274"/>
                    <a:pt x="45014" y="274"/>
                  </a:cubicBezTo>
                  <a:cubicBezTo>
                    <a:pt x="44536" y="274"/>
                    <a:pt x="44058" y="269"/>
                    <a:pt x="43578" y="269"/>
                  </a:cubicBezTo>
                  <a:cubicBezTo>
                    <a:pt x="43558" y="269"/>
                    <a:pt x="43539" y="269"/>
                    <a:pt x="43519" y="269"/>
                  </a:cubicBezTo>
                  <a:cubicBezTo>
                    <a:pt x="42288" y="270"/>
                    <a:pt x="41033" y="346"/>
                    <a:pt x="39793" y="433"/>
                  </a:cubicBezTo>
                  <a:cubicBezTo>
                    <a:pt x="39473" y="457"/>
                    <a:pt x="39110" y="632"/>
                    <a:pt x="38806" y="632"/>
                  </a:cubicBezTo>
                  <a:cubicBezTo>
                    <a:pt x="38704" y="632"/>
                    <a:pt x="38609" y="613"/>
                    <a:pt x="38524" y="561"/>
                  </a:cubicBezTo>
                  <a:cubicBezTo>
                    <a:pt x="38116" y="314"/>
                    <a:pt x="37695" y="268"/>
                    <a:pt x="37273" y="268"/>
                  </a:cubicBezTo>
                  <a:cubicBezTo>
                    <a:pt x="37022" y="268"/>
                    <a:pt x="36770" y="285"/>
                    <a:pt x="36520" y="285"/>
                  </a:cubicBezTo>
                  <a:cubicBezTo>
                    <a:pt x="36309" y="285"/>
                    <a:pt x="36099" y="273"/>
                    <a:pt x="35891" y="230"/>
                  </a:cubicBezTo>
                  <a:cubicBezTo>
                    <a:pt x="35868" y="225"/>
                    <a:pt x="35846" y="222"/>
                    <a:pt x="35825" y="222"/>
                  </a:cubicBezTo>
                  <a:cubicBezTo>
                    <a:pt x="35599" y="222"/>
                    <a:pt x="35544" y="498"/>
                    <a:pt x="35292" y="498"/>
                  </a:cubicBezTo>
                  <a:cubicBezTo>
                    <a:pt x="35265" y="498"/>
                    <a:pt x="35236" y="495"/>
                    <a:pt x="35203" y="488"/>
                  </a:cubicBezTo>
                  <a:cubicBezTo>
                    <a:pt x="34712" y="378"/>
                    <a:pt x="34212" y="335"/>
                    <a:pt x="33706" y="335"/>
                  </a:cubicBezTo>
                  <a:cubicBezTo>
                    <a:pt x="33371" y="335"/>
                    <a:pt x="33033" y="354"/>
                    <a:pt x="32694" y="384"/>
                  </a:cubicBezTo>
                  <a:cubicBezTo>
                    <a:pt x="32294" y="418"/>
                    <a:pt x="31892" y="428"/>
                    <a:pt x="31490" y="428"/>
                  </a:cubicBezTo>
                  <a:cubicBezTo>
                    <a:pt x="30939" y="428"/>
                    <a:pt x="30386" y="409"/>
                    <a:pt x="29835" y="409"/>
                  </a:cubicBezTo>
                  <a:cubicBezTo>
                    <a:pt x="29792" y="409"/>
                    <a:pt x="29749" y="409"/>
                    <a:pt x="29705" y="410"/>
                  </a:cubicBezTo>
                  <a:cubicBezTo>
                    <a:pt x="29698" y="410"/>
                    <a:pt x="29692" y="410"/>
                    <a:pt x="29685" y="410"/>
                  </a:cubicBezTo>
                  <a:cubicBezTo>
                    <a:pt x="29114" y="410"/>
                    <a:pt x="28528" y="299"/>
                    <a:pt x="27973" y="299"/>
                  </a:cubicBezTo>
                  <a:cubicBezTo>
                    <a:pt x="27848" y="299"/>
                    <a:pt x="27725" y="304"/>
                    <a:pt x="27604" y="318"/>
                  </a:cubicBezTo>
                  <a:cubicBezTo>
                    <a:pt x="26336" y="461"/>
                    <a:pt x="25062" y="424"/>
                    <a:pt x="23793" y="574"/>
                  </a:cubicBezTo>
                  <a:cubicBezTo>
                    <a:pt x="22541" y="722"/>
                    <a:pt x="21316" y="1040"/>
                    <a:pt x="20059" y="1175"/>
                  </a:cubicBezTo>
                  <a:cubicBezTo>
                    <a:pt x="19981" y="1183"/>
                    <a:pt x="19902" y="1186"/>
                    <a:pt x="19824" y="1186"/>
                  </a:cubicBezTo>
                  <a:cubicBezTo>
                    <a:pt x="19597" y="1186"/>
                    <a:pt x="19370" y="1160"/>
                    <a:pt x="19142" y="1160"/>
                  </a:cubicBezTo>
                  <a:cubicBezTo>
                    <a:pt x="19004" y="1160"/>
                    <a:pt x="18865" y="1170"/>
                    <a:pt x="18726" y="1201"/>
                  </a:cubicBezTo>
                  <a:cubicBezTo>
                    <a:pt x="18030" y="1356"/>
                    <a:pt x="17322" y="1572"/>
                    <a:pt x="16686" y="1804"/>
                  </a:cubicBezTo>
                  <a:cubicBezTo>
                    <a:pt x="15988" y="2059"/>
                    <a:pt x="15253" y="2130"/>
                    <a:pt x="14557" y="2394"/>
                  </a:cubicBezTo>
                  <a:cubicBezTo>
                    <a:pt x="13341" y="2857"/>
                    <a:pt x="12217" y="3521"/>
                    <a:pt x="10998" y="3933"/>
                  </a:cubicBezTo>
                  <a:cubicBezTo>
                    <a:pt x="10525" y="4094"/>
                    <a:pt x="10379" y="4700"/>
                    <a:pt x="9902" y="4700"/>
                  </a:cubicBezTo>
                  <a:cubicBezTo>
                    <a:pt x="9862" y="4700"/>
                    <a:pt x="9820" y="4696"/>
                    <a:pt x="9776" y="4687"/>
                  </a:cubicBezTo>
                  <a:cubicBezTo>
                    <a:pt x="9710" y="4673"/>
                    <a:pt x="9649" y="4667"/>
                    <a:pt x="9593" y="4667"/>
                  </a:cubicBezTo>
                  <a:cubicBezTo>
                    <a:pt x="9346" y="4667"/>
                    <a:pt x="9191" y="4792"/>
                    <a:pt x="9003" y="4975"/>
                  </a:cubicBezTo>
                  <a:cubicBezTo>
                    <a:pt x="8096" y="5865"/>
                    <a:pt x="7118" y="6690"/>
                    <a:pt x="6257" y="7620"/>
                  </a:cubicBezTo>
                  <a:cubicBezTo>
                    <a:pt x="5339" y="8611"/>
                    <a:pt x="4372" y="9527"/>
                    <a:pt x="3751" y="10816"/>
                  </a:cubicBezTo>
                  <a:cubicBezTo>
                    <a:pt x="2836" y="12714"/>
                    <a:pt x="2386" y="14743"/>
                    <a:pt x="1862" y="16730"/>
                  </a:cubicBezTo>
                  <a:cubicBezTo>
                    <a:pt x="1511" y="18059"/>
                    <a:pt x="1533" y="19522"/>
                    <a:pt x="1316" y="20925"/>
                  </a:cubicBezTo>
                  <a:cubicBezTo>
                    <a:pt x="1144" y="22040"/>
                    <a:pt x="1230" y="23224"/>
                    <a:pt x="991" y="24350"/>
                  </a:cubicBezTo>
                  <a:cubicBezTo>
                    <a:pt x="799" y="25259"/>
                    <a:pt x="993" y="26165"/>
                    <a:pt x="790" y="27096"/>
                  </a:cubicBezTo>
                  <a:cubicBezTo>
                    <a:pt x="540" y="28246"/>
                    <a:pt x="814" y="29473"/>
                    <a:pt x="616" y="30689"/>
                  </a:cubicBezTo>
                  <a:cubicBezTo>
                    <a:pt x="485" y="31490"/>
                    <a:pt x="628" y="32383"/>
                    <a:pt x="581" y="33232"/>
                  </a:cubicBezTo>
                  <a:cubicBezTo>
                    <a:pt x="529" y="34164"/>
                    <a:pt x="490" y="35106"/>
                    <a:pt x="492" y="36029"/>
                  </a:cubicBezTo>
                  <a:cubicBezTo>
                    <a:pt x="494" y="36933"/>
                    <a:pt x="553" y="37890"/>
                    <a:pt x="744" y="38769"/>
                  </a:cubicBezTo>
                  <a:cubicBezTo>
                    <a:pt x="867" y="39330"/>
                    <a:pt x="380" y="39737"/>
                    <a:pt x="623" y="40186"/>
                  </a:cubicBezTo>
                  <a:cubicBezTo>
                    <a:pt x="1035" y="40945"/>
                    <a:pt x="637" y="41732"/>
                    <a:pt x="755" y="42513"/>
                  </a:cubicBezTo>
                  <a:cubicBezTo>
                    <a:pt x="850" y="43130"/>
                    <a:pt x="736" y="43808"/>
                    <a:pt x="778" y="44475"/>
                  </a:cubicBezTo>
                  <a:cubicBezTo>
                    <a:pt x="818" y="45100"/>
                    <a:pt x="1060" y="45750"/>
                    <a:pt x="705" y="46461"/>
                  </a:cubicBezTo>
                  <a:cubicBezTo>
                    <a:pt x="444" y="46984"/>
                    <a:pt x="695" y="47739"/>
                    <a:pt x="657" y="48398"/>
                  </a:cubicBezTo>
                  <a:cubicBezTo>
                    <a:pt x="629" y="48910"/>
                    <a:pt x="808" y="49478"/>
                    <a:pt x="723" y="50031"/>
                  </a:cubicBezTo>
                  <a:cubicBezTo>
                    <a:pt x="628" y="50638"/>
                    <a:pt x="526" y="51405"/>
                    <a:pt x="626" y="51838"/>
                  </a:cubicBezTo>
                  <a:cubicBezTo>
                    <a:pt x="807" y="52622"/>
                    <a:pt x="639" y="53362"/>
                    <a:pt x="641" y="54083"/>
                  </a:cubicBezTo>
                  <a:cubicBezTo>
                    <a:pt x="645" y="55048"/>
                    <a:pt x="399" y="56038"/>
                    <a:pt x="635" y="56996"/>
                  </a:cubicBezTo>
                  <a:cubicBezTo>
                    <a:pt x="744" y="57444"/>
                    <a:pt x="652" y="57696"/>
                    <a:pt x="370" y="57969"/>
                  </a:cubicBezTo>
                  <a:cubicBezTo>
                    <a:pt x="956" y="58386"/>
                    <a:pt x="366" y="58983"/>
                    <a:pt x="613" y="59487"/>
                  </a:cubicBezTo>
                  <a:cubicBezTo>
                    <a:pt x="985" y="60245"/>
                    <a:pt x="1" y="61083"/>
                    <a:pt x="674" y="61875"/>
                  </a:cubicBezTo>
                  <a:cubicBezTo>
                    <a:pt x="714" y="61922"/>
                    <a:pt x="667" y="62092"/>
                    <a:pt x="611" y="62166"/>
                  </a:cubicBezTo>
                  <a:cubicBezTo>
                    <a:pt x="53" y="62889"/>
                    <a:pt x="516" y="63706"/>
                    <a:pt x="547" y="64422"/>
                  </a:cubicBezTo>
                  <a:cubicBezTo>
                    <a:pt x="577" y="65076"/>
                    <a:pt x="682" y="65889"/>
                    <a:pt x="481" y="66361"/>
                  </a:cubicBezTo>
                  <a:cubicBezTo>
                    <a:pt x="219" y="66971"/>
                    <a:pt x="836" y="67589"/>
                    <a:pt x="269" y="68060"/>
                  </a:cubicBezTo>
                  <a:cubicBezTo>
                    <a:pt x="748" y="68821"/>
                    <a:pt x="302" y="69686"/>
                    <a:pt x="554" y="70490"/>
                  </a:cubicBezTo>
                  <a:cubicBezTo>
                    <a:pt x="783" y="71220"/>
                    <a:pt x="284" y="71959"/>
                    <a:pt x="425" y="72745"/>
                  </a:cubicBezTo>
                  <a:cubicBezTo>
                    <a:pt x="468" y="72990"/>
                    <a:pt x="696" y="73171"/>
                    <a:pt x="614" y="73468"/>
                  </a:cubicBezTo>
                  <a:cubicBezTo>
                    <a:pt x="327" y="74513"/>
                    <a:pt x="755" y="75572"/>
                    <a:pt x="553" y="76646"/>
                  </a:cubicBezTo>
                  <a:cubicBezTo>
                    <a:pt x="407" y="77425"/>
                    <a:pt x="396" y="78307"/>
                    <a:pt x="622" y="79052"/>
                  </a:cubicBezTo>
                  <a:cubicBezTo>
                    <a:pt x="762" y="79516"/>
                    <a:pt x="377" y="79832"/>
                    <a:pt x="584" y="80204"/>
                  </a:cubicBezTo>
                  <a:cubicBezTo>
                    <a:pt x="857" y="80695"/>
                    <a:pt x="774" y="81266"/>
                    <a:pt x="758" y="81754"/>
                  </a:cubicBezTo>
                  <a:cubicBezTo>
                    <a:pt x="715" y="83129"/>
                    <a:pt x="853" y="84503"/>
                    <a:pt x="750" y="85866"/>
                  </a:cubicBezTo>
                  <a:cubicBezTo>
                    <a:pt x="715" y="86329"/>
                    <a:pt x="1263" y="86621"/>
                    <a:pt x="1037" y="86924"/>
                  </a:cubicBezTo>
                  <a:cubicBezTo>
                    <a:pt x="553" y="87576"/>
                    <a:pt x="1428" y="88296"/>
                    <a:pt x="850" y="88890"/>
                  </a:cubicBezTo>
                  <a:cubicBezTo>
                    <a:pt x="1333" y="90130"/>
                    <a:pt x="1009" y="91430"/>
                    <a:pt x="1135" y="92697"/>
                  </a:cubicBezTo>
                  <a:cubicBezTo>
                    <a:pt x="1283" y="94185"/>
                    <a:pt x="1484" y="95666"/>
                    <a:pt x="1493" y="97171"/>
                  </a:cubicBezTo>
                  <a:cubicBezTo>
                    <a:pt x="1496" y="97594"/>
                    <a:pt x="1293" y="98235"/>
                    <a:pt x="1321" y="98256"/>
                  </a:cubicBezTo>
                  <a:cubicBezTo>
                    <a:pt x="2155" y="98878"/>
                    <a:pt x="1461" y="99672"/>
                    <a:pt x="1456" y="100298"/>
                  </a:cubicBezTo>
                  <a:cubicBezTo>
                    <a:pt x="1450" y="101120"/>
                    <a:pt x="1713" y="101934"/>
                    <a:pt x="1506" y="102796"/>
                  </a:cubicBezTo>
                  <a:cubicBezTo>
                    <a:pt x="1334" y="103505"/>
                    <a:pt x="1829" y="104482"/>
                    <a:pt x="1502" y="105022"/>
                  </a:cubicBezTo>
                  <a:cubicBezTo>
                    <a:pt x="1058" y="105753"/>
                    <a:pt x="1608" y="106348"/>
                    <a:pt x="1397" y="107012"/>
                  </a:cubicBezTo>
                  <a:cubicBezTo>
                    <a:pt x="1321" y="107252"/>
                    <a:pt x="1101" y="107740"/>
                    <a:pt x="1301" y="108094"/>
                  </a:cubicBezTo>
                  <a:cubicBezTo>
                    <a:pt x="1876" y="109108"/>
                    <a:pt x="1540" y="110222"/>
                    <a:pt x="1660" y="111282"/>
                  </a:cubicBezTo>
                  <a:cubicBezTo>
                    <a:pt x="1782" y="112366"/>
                    <a:pt x="1799" y="113471"/>
                    <a:pt x="1851" y="114560"/>
                  </a:cubicBezTo>
                  <a:cubicBezTo>
                    <a:pt x="1896" y="115494"/>
                    <a:pt x="2039" y="116436"/>
                    <a:pt x="1939" y="117408"/>
                  </a:cubicBezTo>
                  <a:cubicBezTo>
                    <a:pt x="1835" y="118431"/>
                    <a:pt x="1786" y="119505"/>
                    <a:pt x="1891" y="120543"/>
                  </a:cubicBezTo>
                  <a:cubicBezTo>
                    <a:pt x="2055" y="122188"/>
                    <a:pt x="1836" y="123814"/>
                    <a:pt x="1798" y="125449"/>
                  </a:cubicBezTo>
                  <a:cubicBezTo>
                    <a:pt x="1775" y="126435"/>
                    <a:pt x="1771" y="127421"/>
                    <a:pt x="1764" y="128407"/>
                  </a:cubicBezTo>
                  <a:cubicBezTo>
                    <a:pt x="1758" y="129203"/>
                    <a:pt x="1897" y="130031"/>
                    <a:pt x="1725" y="130787"/>
                  </a:cubicBezTo>
                  <a:cubicBezTo>
                    <a:pt x="1508" y="131744"/>
                    <a:pt x="1751" y="132695"/>
                    <a:pt x="1535" y="133666"/>
                  </a:cubicBezTo>
                  <a:cubicBezTo>
                    <a:pt x="1410" y="134230"/>
                    <a:pt x="1161" y="135096"/>
                    <a:pt x="1771" y="135719"/>
                  </a:cubicBezTo>
                  <a:cubicBezTo>
                    <a:pt x="1820" y="135768"/>
                    <a:pt x="1655" y="136004"/>
                    <a:pt x="1622" y="136161"/>
                  </a:cubicBezTo>
                  <a:cubicBezTo>
                    <a:pt x="1487" y="136800"/>
                    <a:pt x="1222" y="137410"/>
                    <a:pt x="1278" y="138094"/>
                  </a:cubicBezTo>
                  <a:cubicBezTo>
                    <a:pt x="1298" y="138327"/>
                    <a:pt x="1461" y="138480"/>
                    <a:pt x="1382" y="138824"/>
                  </a:cubicBezTo>
                  <a:cubicBezTo>
                    <a:pt x="1157" y="139810"/>
                    <a:pt x="1059" y="140891"/>
                    <a:pt x="1225" y="141882"/>
                  </a:cubicBezTo>
                  <a:cubicBezTo>
                    <a:pt x="1355" y="142667"/>
                    <a:pt x="1094" y="143408"/>
                    <a:pt x="1267" y="144167"/>
                  </a:cubicBezTo>
                  <a:cubicBezTo>
                    <a:pt x="1473" y="145063"/>
                    <a:pt x="1029" y="146014"/>
                    <a:pt x="1304" y="146861"/>
                  </a:cubicBezTo>
                  <a:cubicBezTo>
                    <a:pt x="1549" y="147610"/>
                    <a:pt x="807" y="148349"/>
                    <a:pt x="1427" y="149021"/>
                  </a:cubicBezTo>
                  <a:cubicBezTo>
                    <a:pt x="949" y="150380"/>
                    <a:pt x="1230" y="151811"/>
                    <a:pt x="1103" y="153202"/>
                  </a:cubicBezTo>
                  <a:cubicBezTo>
                    <a:pt x="1017" y="154166"/>
                    <a:pt x="1207" y="155214"/>
                    <a:pt x="1241" y="156224"/>
                  </a:cubicBezTo>
                  <a:cubicBezTo>
                    <a:pt x="1261" y="156867"/>
                    <a:pt x="1542" y="157514"/>
                    <a:pt x="1505" y="158081"/>
                  </a:cubicBezTo>
                  <a:cubicBezTo>
                    <a:pt x="1459" y="158783"/>
                    <a:pt x="1534" y="159463"/>
                    <a:pt x="1554" y="160149"/>
                  </a:cubicBezTo>
                  <a:cubicBezTo>
                    <a:pt x="1585" y="161208"/>
                    <a:pt x="1704" y="162263"/>
                    <a:pt x="1760" y="163321"/>
                  </a:cubicBezTo>
                  <a:cubicBezTo>
                    <a:pt x="1826" y="164528"/>
                    <a:pt x="1779" y="165731"/>
                    <a:pt x="2137" y="166926"/>
                  </a:cubicBezTo>
                  <a:cubicBezTo>
                    <a:pt x="2342" y="167608"/>
                    <a:pt x="2273" y="168380"/>
                    <a:pt x="2557" y="169007"/>
                  </a:cubicBezTo>
                  <a:cubicBezTo>
                    <a:pt x="2259" y="169451"/>
                    <a:pt x="2753" y="169615"/>
                    <a:pt x="2750" y="169954"/>
                  </a:cubicBezTo>
                  <a:cubicBezTo>
                    <a:pt x="2726" y="171494"/>
                    <a:pt x="3578" y="172790"/>
                    <a:pt x="4158" y="174114"/>
                  </a:cubicBezTo>
                  <a:cubicBezTo>
                    <a:pt x="4844" y="175678"/>
                    <a:pt x="6171" y="176893"/>
                    <a:pt x="7363" y="178120"/>
                  </a:cubicBezTo>
                  <a:cubicBezTo>
                    <a:pt x="8514" y="179306"/>
                    <a:pt x="9710" y="180470"/>
                    <a:pt x="11299" y="181157"/>
                  </a:cubicBezTo>
                  <a:cubicBezTo>
                    <a:pt x="11809" y="181378"/>
                    <a:pt x="12534" y="181419"/>
                    <a:pt x="12822" y="181984"/>
                  </a:cubicBezTo>
                  <a:cubicBezTo>
                    <a:pt x="13120" y="182567"/>
                    <a:pt x="13744" y="182679"/>
                    <a:pt x="14169" y="182839"/>
                  </a:cubicBezTo>
                  <a:cubicBezTo>
                    <a:pt x="15859" y="183478"/>
                    <a:pt x="17688" y="183563"/>
                    <a:pt x="19470" y="183814"/>
                  </a:cubicBezTo>
                  <a:cubicBezTo>
                    <a:pt x="21161" y="184054"/>
                    <a:pt x="22867" y="184117"/>
                    <a:pt x="24580" y="184140"/>
                  </a:cubicBezTo>
                  <a:cubicBezTo>
                    <a:pt x="25780" y="184155"/>
                    <a:pt x="26959" y="184525"/>
                    <a:pt x="28179" y="184525"/>
                  </a:cubicBezTo>
                  <a:cubicBezTo>
                    <a:pt x="28309" y="184525"/>
                    <a:pt x="28439" y="184521"/>
                    <a:pt x="28569" y="184512"/>
                  </a:cubicBezTo>
                  <a:cubicBezTo>
                    <a:pt x="28647" y="184506"/>
                    <a:pt x="28728" y="184504"/>
                    <a:pt x="28810" y="184504"/>
                  </a:cubicBezTo>
                  <a:cubicBezTo>
                    <a:pt x="29069" y="184504"/>
                    <a:pt x="29346" y="184528"/>
                    <a:pt x="29608" y="184555"/>
                  </a:cubicBezTo>
                  <a:cubicBezTo>
                    <a:pt x="31011" y="184694"/>
                    <a:pt x="32431" y="184820"/>
                    <a:pt x="33826" y="184859"/>
                  </a:cubicBezTo>
                  <a:cubicBezTo>
                    <a:pt x="34779" y="184885"/>
                    <a:pt x="35741" y="185021"/>
                    <a:pt x="36682" y="185076"/>
                  </a:cubicBezTo>
                  <a:cubicBezTo>
                    <a:pt x="38289" y="185172"/>
                    <a:pt x="39896" y="185190"/>
                    <a:pt x="41501" y="185244"/>
                  </a:cubicBezTo>
                  <a:cubicBezTo>
                    <a:pt x="42200" y="185268"/>
                    <a:pt x="42898" y="185290"/>
                    <a:pt x="43597" y="185290"/>
                  </a:cubicBezTo>
                  <a:cubicBezTo>
                    <a:pt x="43889" y="185290"/>
                    <a:pt x="44182" y="185286"/>
                    <a:pt x="44475" y="185277"/>
                  </a:cubicBezTo>
                  <a:cubicBezTo>
                    <a:pt x="44687" y="185270"/>
                    <a:pt x="44898" y="185267"/>
                    <a:pt x="45110" y="185267"/>
                  </a:cubicBezTo>
                  <a:cubicBezTo>
                    <a:pt x="46071" y="185267"/>
                    <a:pt x="47034" y="185325"/>
                    <a:pt x="47996" y="185325"/>
                  </a:cubicBezTo>
                  <a:cubicBezTo>
                    <a:pt x="48164" y="185325"/>
                    <a:pt x="48332" y="185323"/>
                    <a:pt x="48500" y="185319"/>
                  </a:cubicBezTo>
                  <a:cubicBezTo>
                    <a:pt x="49156" y="185303"/>
                    <a:pt x="49855" y="185214"/>
                    <a:pt x="50495" y="185214"/>
                  </a:cubicBezTo>
                  <a:cubicBezTo>
                    <a:pt x="50699" y="185214"/>
                    <a:pt x="50896" y="185223"/>
                    <a:pt x="51084" y="185246"/>
                  </a:cubicBezTo>
                  <a:cubicBezTo>
                    <a:pt x="51603" y="185310"/>
                    <a:pt x="52138" y="185336"/>
                    <a:pt x="52655" y="185336"/>
                  </a:cubicBezTo>
                  <a:cubicBezTo>
                    <a:pt x="53016" y="185336"/>
                    <a:pt x="53369" y="185323"/>
                    <a:pt x="53700" y="185303"/>
                  </a:cubicBezTo>
                  <a:cubicBezTo>
                    <a:pt x="54827" y="185233"/>
                    <a:pt x="55955" y="185188"/>
                    <a:pt x="57080" y="185188"/>
                  </a:cubicBezTo>
                  <a:cubicBezTo>
                    <a:pt x="57409" y="185188"/>
                    <a:pt x="57737" y="185192"/>
                    <a:pt x="58066" y="185200"/>
                  </a:cubicBezTo>
                  <a:cubicBezTo>
                    <a:pt x="58193" y="185203"/>
                    <a:pt x="58320" y="185204"/>
                    <a:pt x="58447" y="185204"/>
                  </a:cubicBezTo>
                  <a:cubicBezTo>
                    <a:pt x="59827" y="185204"/>
                    <a:pt x="61189" y="185030"/>
                    <a:pt x="62557" y="184928"/>
                  </a:cubicBezTo>
                  <a:cubicBezTo>
                    <a:pt x="63001" y="184895"/>
                    <a:pt x="63520" y="184754"/>
                    <a:pt x="63963" y="184691"/>
                  </a:cubicBezTo>
                  <a:cubicBezTo>
                    <a:pt x="64590" y="184601"/>
                    <a:pt x="65150" y="184230"/>
                    <a:pt x="65758" y="184230"/>
                  </a:cubicBezTo>
                  <a:cubicBezTo>
                    <a:pt x="65803" y="184230"/>
                    <a:pt x="65849" y="184233"/>
                    <a:pt x="65895" y="184237"/>
                  </a:cubicBezTo>
                  <a:cubicBezTo>
                    <a:pt x="66103" y="184257"/>
                    <a:pt x="66312" y="184265"/>
                    <a:pt x="66520" y="184265"/>
                  </a:cubicBezTo>
                  <a:cubicBezTo>
                    <a:pt x="67103" y="184265"/>
                    <a:pt x="67681" y="184201"/>
                    <a:pt x="68247" y="184146"/>
                  </a:cubicBezTo>
                  <a:cubicBezTo>
                    <a:pt x="69311" y="184045"/>
                    <a:pt x="70396" y="184037"/>
                    <a:pt x="71452" y="183940"/>
                  </a:cubicBezTo>
                  <a:cubicBezTo>
                    <a:pt x="72480" y="183848"/>
                    <a:pt x="73642" y="183877"/>
                    <a:pt x="74622" y="183681"/>
                  </a:cubicBezTo>
                  <a:cubicBezTo>
                    <a:pt x="75694" y="183466"/>
                    <a:pt x="76791" y="183548"/>
                    <a:pt x="77873" y="183233"/>
                  </a:cubicBezTo>
                  <a:cubicBezTo>
                    <a:pt x="78995" y="182906"/>
                    <a:pt x="80231" y="182765"/>
                    <a:pt x="81436" y="182663"/>
                  </a:cubicBezTo>
                  <a:cubicBezTo>
                    <a:pt x="82101" y="182606"/>
                    <a:pt x="82717" y="182191"/>
                    <a:pt x="83396" y="182191"/>
                  </a:cubicBezTo>
                  <a:cubicBezTo>
                    <a:pt x="83580" y="182191"/>
                    <a:pt x="83768" y="182221"/>
                    <a:pt x="83964" y="182297"/>
                  </a:cubicBezTo>
                  <a:cubicBezTo>
                    <a:pt x="83970" y="182300"/>
                    <a:pt x="83977" y="182301"/>
                    <a:pt x="83985" y="182301"/>
                  </a:cubicBezTo>
                  <a:cubicBezTo>
                    <a:pt x="84057" y="182301"/>
                    <a:pt x="84196" y="182215"/>
                    <a:pt x="84224" y="182146"/>
                  </a:cubicBezTo>
                  <a:cubicBezTo>
                    <a:pt x="84321" y="181910"/>
                    <a:pt x="84517" y="181897"/>
                    <a:pt x="84718" y="181897"/>
                  </a:cubicBezTo>
                  <a:cubicBezTo>
                    <a:pt x="84741" y="181897"/>
                    <a:pt x="84765" y="181897"/>
                    <a:pt x="84789" y="181897"/>
                  </a:cubicBezTo>
                  <a:cubicBezTo>
                    <a:pt x="84982" y="181897"/>
                    <a:pt x="85168" y="181886"/>
                    <a:pt x="85263" y="181672"/>
                  </a:cubicBezTo>
                  <a:cubicBezTo>
                    <a:pt x="85409" y="181763"/>
                    <a:pt x="85546" y="181799"/>
                    <a:pt x="85677" y="181799"/>
                  </a:cubicBezTo>
                  <a:cubicBezTo>
                    <a:pt x="86141" y="181799"/>
                    <a:pt x="86527" y="181342"/>
                    <a:pt x="86993" y="181278"/>
                  </a:cubicBezTo>
                  <a:cubicBezTo>
                    <a:pt x="87467" y="181214"/>
                    <a:pt x="88216" y="181173"/>
                    <a:pt x="88734" y="180570"/>
                  </a:cubicBezTo>
                  <a:cubicBezTo>
                    <a:pt x="88982" y="180281"/>
                    <a:pt x="89812" y="180019"/>
                    <a:pt x="90214" y="179736"/>
                  </a:cubicBezTo>
                  <a:cubicBezTo>
                    <a:pt x="90777" y="179341"/>
                    <a:pt x="91431" y="178636"/>
                    <a:pt x="91940" y="178518"/>
                  </a:cubicBezTo>
                  <a:cubicBezTo>
                    <a:pt x="93303" y="178204"/>
                    <a:pt x="93505" y="176913"/>
                    <a:pt x="94368" y="176237"/>
                  </a:cubicBezTo>
                  <a:cubicBezTo>
                    <a:pt x="94910" y="175813"/>
                    <a:pt x="95064" y="175171"/>
                    <a:pt x="95372" y="174618"/>
                  </a:cubicBezTo>
                  <a:cubicBezTo>
                    <a:pt x="95789" y="173868"/>
                    <a:pt x="96337" y="173124"/>
                    <a:pt x="96495" y="172313"/>
                  </a:cubicBezTo>
                  <a:cubicBezTo>
                    <a:pt x="96706" y="171234"/>
                    <a:pt x="97049" y="170226"/>
                    <a:pt x="97498" y="169244"/>
                  </a:cubicBezTo>
                  <a:cubicBezTo>
                    <a:pt x="97568" y="169092"/>
                    <a:pt x="97687" y="168941"/>
                    <a:pt x="97614" y="168805"/>
                  </a:cubicBezTo>
                  <a:cubicBezTo>
                    <a:pt x="97319" y="168257"/>
                    <a:pt x="97625" y="167670"/>
                    <a:pt x="97717" y="167218"/>
                  </a:cubicBezTo>
                  <a:cubicBezTo>
                    <a:pt x="98032" y="165687"/>
                    <a:pt x="97973" y="164140"/>
                    <a:pt x="98130" y="162609"/>
                  </a:cubicBezTo>
                  <a:cubicBezTo>
                    <a:pt x="98244" y="161529"/>
                    <a:pt x="98247" y="160440"/>
                    <a:pt x="98143" y="159358"/>
                  </a:cubicBezTo>
                  <a:cubicBezTo>
                    <a:pt x="98024" y="158133"/>
                    <a:pt x="98368" y="156883"/>
                    <a:pt x="98192" y="155613"/>
                  </a:cubicBezTo>
                  <a:cubicBezTo>
                    <a:pt x="98108" y="155017"/>
                    <a:pt x="98190" y="154366"/>
                    <a:pt x="98216" y="153744"/>
                  </a:cubicBezTo>
                  <a:cubicBezTo>
                    <a:pt x="98263" y="152614"/>
                    <a:pt x="98245" y="151486"/>
                    <a:pt x="98278" y="150358"/>
                  </a:cubicBezTo>
                  <a:cubicBezTo>
                    <a:pt x="98299" y="149564"/>
                    <a:pt x="98176" y="148779"/>
                    <a:pt x="98263" y="147974"/>
                  </a:cubicBezTo>
                  <a:cubicBezTo>
                    <a:pt x="98337" y="147291"/>
                    <a:pt x="98590" y="146623"/>
                    <a:pt x="98491" y="145916"/>
                  </a:cubicBezTo>
                  <a:cubicBezTo>
                    <a:pt x="98445" y="145588"/>
                    <a:pt x="98274" y="145303"/>
                    <a:pt x="98300" y="144937"/>
                  </a:cubicBezTo>
                  <a:cubicBezTo>
                    <a:pt x="98356" y="144178"/>
                    <a:pt x="98654" y="143420"/>
                    <a:pt x="98365" y="142646"/>
                  </a:cubicBezTo>
                  <a:cubicBezTo>
                    <a:pt x="98291" y="142452"/>
                    <a:pt x="98161" y="142149"/>
                    <a:pt x="98244" y="142049"/>
                  </a:cubicBezTo>
                  <a:cubicBezTo>
                    <a:pt x="98977" y="141156"/>
                    <a:pt x="98196" y="140165"/>
                    <a:pt x="98472" y="139223"/>
                  </a:cubicBezTo>
                  <a:cubicBezTo>
                    <a:pt x="98806" y="138082"/>
                    <a:pt x="98147" y="136860"/>
                    <a:pt x="98603" y="135689"/>
                  </a:cubicBezTo>
                  <a:cubicBezTo>
                    <a:pt x="98645" y="135582"/>
                    <a:pt x="98605" y="135403"/>
                    <a:pt x="98537" y="135301"/>
                  </a:cubicBezTo>
                  <a:cubicBezTo>
                    <a:pt x="98160" y="134743"/>
                    <a:pt x="98414" y="134009"/>
                    <a:pt x="98528" y="133612"/>
                  </a:cubicBezTo>
                  <a:cubicBezTo>
                    <a:pt x="98789" y="132693"/>
                    <a:pt x="98347" y="131830"/>
                    <a:pt x="98680" y="130873"/>
                  </a:cubicBezTo>
                  <a:cubicBezTo>
                    <a:pt x="98963" y="130061"/>
                    <a:pt x="98746" y="128949"/>
                    <a:pt x="98770" y="127981"/>
                  </a:cubicBezTo>
                  <a:cubicBezTo>
                    <a:pt x="98807" y="126493"/>
                    <a:pt x="98796" y="124999"/>
                    <a:pt x="98936" y="123507"/>
                  </a:cubicBezTo>
                  <a:cubicBezTo>
                    <a:pt x="99013" y="122684"/>
                    <a:pt x="98965" y="121807"/>
                    <a:pt x="99002" y="120982"/>
                  </a:cubicBezTo>
                  <a:cubicBezTo>
                    <a:pt x="99072" y="119429"/>
                    <a:pt x="98998" y="117872"/>
                    <a:pt x="99128" y="116322"/>
                  </a:cubicBezTo>
                  <a:cubicBezTo>
                    <a:pt x="99244" y="114952"/>
                    <a:pt x="99152" y="113574"/>
                    <a:pt x="99244" y="112198"/>
                  </a:cubicBezTo>
                  <a:cubicBezTo>
                    <a:pt x="99272" y="111777"/>
                    <a:pt x="99417" y="111342"/>
                    <a:pt x="99332" y="110848"/>
                  </a:cubicBezTo>
                  <a:cubicBezTo>
                    <a:pt x="99179" y="109953"/>
                    <a:pt x="99070" y="108993"/>
                    <a:pt x="99143" y="108098"/>
                  </a:cubicBezTo>
                  <a:cubicBezTo>
                    <a:pt x="99214" y="107227"/>
                    <a:pt x="99127" y="106377"/>
                    <a:pt x="99158" y="105520"/>
                  </a:cubicBezTo>
                  <a:cubicBezTo>
                    <a:pt x="99191" y="104613"/>
                    <a:pt x="98792" y="103722"/>
                    <a:pt x="99033" y="102828"/>
                  </a:cubicBezTo>
                  <a:cubicBezTo>
                    <a:pt x="99236" y="102076"/>
                    <a:pt x="98989" y="101333"/>
                    <a:pt x="99015" y="100592"/>
                  </a:cubicBezTo>
                  <a:cubicBezTo>
                    <a:pt x="99038" y="99940"/>
                    <a:pt x="98877" y="99149"/>
                    <a:pt x="98928" y="98491"/>
                  </a:cubicBezTo>
                  <a:cubicBezTo>
                    <a:pt x="99038" y="97085"/>
                    <a:pt x="98877" y="95695"/>
                    <a:pt x="98791" y="94320"/>
                  </a:cubicBezTo>
                  <a:cubicBezTo>
                    <a:pt x="98707" y="92984"/>
                    <a:pt x="99084" y="91669"/>
                    <a:pt x="98780" y="90315"/>
                  </a:cubicBezTo>
                  <a:cubicBezTo>
                    <a:pt x="98661" y="89788"/>
                    <a:pt x="98782" y="89092"/>
                    <a:pt x="98855" y="88487"/>
                  </a:cubicBezTo>
                  <a:cubicBezTo>
                    <a:pt x="98995" y="87314"/>
                    <a:pt x="98393" y="86251"/>
                    <a:pt x="98459" y="85087"/>
                  </a:cubicBezTo>
                  <a:cubicBezTo>
                    <a:pt x="98492" y="84495"/>
                    <a:pt x="99033" y="83977"/>
                    <a:pt x="98734" y="83384"/>
                  </a:cubicBezTo>
                  <a:cubicBezTo>
                    <a:pt x="98430" y="82784"/>
                    <a:pt x="98761" y="82256"/>
                    <a:pt x="98866" y="81728"/>
                  </a:cubicBezTo>
                  <a:cubicBezTo>
                    <a:pt x="98956" y="81277"/>
                    <a:pt x="99156" y="80866"/>
                    <a:pt x="99089" y="80369"/>
                  </a:cubicBezTo>
                  <a:cubicBezTo>
                    <a:pt x="99040" y="79998"/>
                    <a:pt x="99108" y="79615"/>
                    <a:pt x="99200" y="79227"/>
                  </a:cubicBezTo>
                  <a:cubicBezTo>
                    <a:pt x="99263" y="78960"/>
                    <a:pt x="99429" y="78528"/>
                    <a:pt x="99246" y="78163"/>
                  </a:cubicBezTo>
                  <a:cubicBezTo>
                    <a:pt x="98899" y="77474"/>
                    <a:pt x="99143" y="76744"/>
                    <a:pt x="99171" y="76039"/>
                  </a:cubicBezTo>
                  <a:cubicBezTo>
                    <a:pt x="99214" y="74991"/>
                    <a:pt x="99322" y="73946"/>
                    <a:pt x="99220" y="72899"/>
                  </a:cubicBezTo>
                  <a:cubicBezTo>
                    <a:pt x="99163" y="72315"/>
                    <a:pt x="99480" y="71713"/>
                    <a:pt x="99039" y="71110"/>
                  </a:cubicBezTo>
                  <a:cubicBezTo>
                    <a:pt x="98952" y="70991"/>
                    <a:pt x="99320" y="70264"/>
                    <a:pt x="99282" y="69806"/>
                  </a:cubicBezTo>
                  <a:cubicBezTo>
                    <a:pt x="99240" y="69310"/>
                    <a:pt x="99627" y="68758"/>
                    <a:pt x="99113" y="68312"/>
                  </a:cubicBezTo>
                  <a:cubicBezTo>
                    <a:pt x="99034" y="68245"/>
                    <a:pt x="98964" y="68103"/>
                    <a:pt x="99074" y="68021"/>
                  </a:cubicBezTo>
                  <a:cubicBezTo>
                    <a:pt x="99649" y="67591"/>
                    <a:pt x="98884" y="66933"/>
                    <a:pt x="99319" y="66528"/>
                  </a:cubicBezTo>
                  <a:cubicBezTo>
                    <a:pt x="99756" y="66120"/>
                    <a:pt x="98625" y="65611"/>
                    <a:pt x="99445" y="65285"/>
                  </a:cubicBezTo>
                  <a:cubicBezTo>
                    <a:pt x="99102" y="64641"/>
                    <a:pt x="99346" y="64017"/>
                    <a:pt x="99519" y="63394"/>
                  </a:cubicBezTo>
                  <a:cubicBezTo>
                    <a:pt x="99552" y="63273"/>
                    <a:pt x="99564" y="63192"/>
                    <a:pt x="99455" y="63117"/>
                  </a:cubicBezTo>
                  <a:cubicBezTo>
                    <a:pt x="99080" y="62858"/>
                    <a:pt x="99228" y="62315"/>
                    <a:pt x="99313" y="62184"/>
                  </a:cubicBezTo>
                  <a:cubicBezTo>
                    <a:pt x="99995" y="61144"/>
                    <a:pt x="99520" y="59967"/>
                    <a:pt x="99765" y="58878"/>
                  </a:cubicBezTo>
                  <a:cubicBezTo>
                    <a:pt x="99903" y="58263"/>
                    <a:pt x="99514" y="57557"/>
                    <a:pt x="99944" y="56921"/>
                  </a:cubicBezTo>
                  <a:cubicBezTo>
                    <a:pt x="100068" y="56740"/>
                    <a:pt x="99936" y="56635"/>
                    <a:pt x="99729" y="56597"/>
                  </a:cubicBezTo>
                  <a:cubicBezTo>
                    <a:pt x="99633" y="56580"/>
                    <a:pt x="99507" y="56406"/>
                    <a:pt x="99596" y="56355"/>
                  </a:cubicBezTo>
                  <a:cubicBezTo>
                    <a:pt x="100354" y="55904"/>
                    <a:pt x="99823" y="55193"/>
                    <a:pt x="99907" y="54632"/>
                  </a:cubicBezTo>
                  <a:cubicBezTo>
                    <a:pt x="100055" y="53624"/>
                    <a:pt x="99622" y="52567"/>
                    <a:pt x="100057" y="51552"/>
                  </a:cubicBezTo>
                  <a:cubicBezTo>
                    <a:pt x="100078" y="51503"/>
                    <a:pt x="100113" y="51434"/>
                    <a:pt x="100095" y="51401"/>
                  </a:cubicBezTo>
                  <a:cubicBezTo>
                    <a:pt x="99713" y="50712"/>
                    <a:pt x="99898" y="49868"/>
                    <a:pt x="99994" y="49270"/>
                  </a:cubicBezTo>
                  <a:cubicBezTo>
                    <a:pt x="100160" y="48238"/>
                    <a:pt x="99950" y="47231"/>
                    <a:pt x="100042" y="46219"/>
                  </a:cubicBezTo>
                  <a:cubicBezTo>
                    <a:pt x="100077" y="45831"/>
                    <a:pt x="100614" y="45286"/>
                    <a:pt x="100056" y="44856"/>
                  </a:cubicBezTo>
                  <a:cubicBezTo>
                    <a:pt x="100542" y="44554"/>
                    <a:pt x="100631" y="44310"/>
                    <a:pt x="99962" y="44159"/>
                  </a:cubicBezTo>
                  <a:cubicBezTo>
                    <a:pt x="99924" y="44150"/>
                    <a:pt x="99893" y="43947"/>
                    <a:pt x="99894" y="43947"/>
                  </a:cubicBezTo>
                  <a:cubicBezTo>
                    <a:pt x="100751" y="43677"/>
                    <a:pt x="100177" y="43014"/>
                    <a:pt x="100051" y="42772"/>
                  </a:cubicBezTo>
                  <a:cubicBezTo>
                    <a:pt x="99629" y="41974"/>
                    <a:pt x="100207" y="41253"/>
                    <a:pt x="100128" y="40464"/>
                  </a:cubicBezTo>
                  <a:cubicBezTo>
                    <a:pt x="100057" y="39773"/>
                    <a:pt x="100283" y="38904"/>
                    <a:pt x="100210" y="38130"/>
                  </a:cubicBezTo>
                  <a:cubicBezTo>
                    <a:pt x="100152" y="37522"/>
                    <a:pt x="101053" y="36855"/>
                    <a:pt x="100117" y="36302"/>
                  </a:cubicBezTo>
                  <a:cubicBezTo>
                    <a:pt x="100102" y="36292"/>
                    <a:pt x="100134" y="36136"/>
                    <a:pt x="100183" y="36090"/>
                  </a:cubicBezTo>
                  <a:cubicBezTo>
                    <a:pt x="100567" y="35731"/>
                    <a:pt x="100723" y="35436"/>
                    <a:pt x="100352" y="34888"/>
                  </a:cubicBezTo>
                  <a:cubicBezTo>
                    <a:pt x="100203" y="34670"/>
                    <a:pt x="100788" y="34135"/>
                    <a:pt x="100623" y="33639"/>
                  </a:cubicBezTo>
                  <a:cubicBezTo>
                    <a:pt x="100606" y="33588"/>
                    <a:pt x="100619" y="33528"/>
                    <a:pt x="100602" y="33477"/>
                  </a:cubicBezTo>
                  <a:cubicBezTo>
                    <a:pt x="100365" y="32770"/>
                    <a:pt x="100379" y="32019"/>
                    <a:pt x="100620" y="31270"/>
                  </a:cubicBezTo>
                  <a:cubicBezTo>
                    <a:pt x="100656" y="31157"/>
                    <a:pt x="100631" y="30954"/>
                    <a:pt x="100553" y="30889"/>
                  </a:cubicBezTo>
                  <a:cubicBezTo>
                    <a:pt x="100300" y="30679"/>
                    <a:pt x="100388" y="30454"/>
                    <a:pt x="100459" y="30216"/>
                  </a:cubicBezTo>
                  <a:cubicBezTo>
                    <a:pt x="100670" y="29519"/>
                    <a:pt x="100393" y="28831"/>
                    <a:pt x="100412" y="28134"/>
                  </a:cubicBezTo>
                  <a:cubicBezTo>
                    <a:pt x="100429" y="27482"/>
                    <a:pt x="100387" y="26816"/>
                    <a:pt x="100376" y="26173"/>
                  </a:cubicBezTo>
                  <a:cubicBezTo>
                    <a:pt x="100362" y="25352"/>
                    <a:pt x="100584" y="24499"/>
                    <a:pt x="100616" y="23648"/>
                  </a:cubicBezTo>
                  <a:cubicBezTo>
                    <a:pt x="100636" y="23167"/>
                    <a:pt x="100359" y="22757"/>
                    <a:pt x="100424" y="22235"/>
                  </a:cubicBezTo>
                  <a:cubicBezTo>
                    <a:pt x="100499" y="21631"/>
                    <a:pt x="100948" y="20907"/>
                    <a:pt x="100215" y="20362"/>
                  </a:cubicBezTo>
                  <a:cubicBezTo>
                    <a:pt x="100195" y="20348"/>
                    <a:pt x="100279" y="20105"/>
                    <a:pt x="100331" y="20098"/>
                  </a:cubicBezTo>
                  <a:cubicBezTo>
                    <a:pt x="100795" y="20039"/>
                    <a:pt x="100536" y="19782"/>
                    <a:pt x="100485" y="19584"/>
                  </a:cubicBezTo>
                  <a:cubicBezTo>
                    <a:pt x="100431" y="19374"/>
                    <a:pt x="100262" y="19109"/>
                    <a:pt x="100336" y="18967"/>
                  </a:cubicBezTo>
                  <a:cubicBezTo>
                    <a:pt x="100632" y="18387"/>
                    <a:pt x="100547" y="17837"/>
                    <a:pt x="100399" y="17245"/>
                  </a:cubicBezTo>
                  <a:cubicBezTo>
                    <a:pt x="100272" y="16742"/>
                    <a:pt x="100438" y="16210"/>
                    <a:pt x="100293" y="15682"/>
                  </a:cubicBezTo>
                  <a:cubicBezTo>
                    <a:pt x="100088" y="14934"/>
                    <a:pt x="100034" y="14144"/>
                    <a:pt x="99812" y="13403"/>
                  </a:cubicBezTo>
                  <a:cubicBezTo>
                    <a:pt x="99646" y="12847"/>
                    <a:pt x="99324" y="12306"/>
                    <a:pt x="99168" y="11770"/>
                  </a:cubicBezTo>
                  <a:cubicBezTo>
                    <a:pt x="98541" y="9607"/>
                    <a:pt x="96924" y="8232"/>
                    <a:pt x="95329" y="6909"/>
                  </a:cubicBezTo>
                  <a:cubicBezTo>
                    <a:pt x="94331" y="6081"/>
                    <a:pt x="93016" y="5620"/>
                    <a:pt x="91871" y="4970"/>
                  </a:cubicBezTo>
                  <a:cubicBezTo>
                    <a:pt x="90542" y="4213"/>
                    <a:pt x="89158" y="3558"/>
                    <a:pt x="87730" y="3008"/>
                  </a:cubicBezTo>
                  <a:cubicBezTo>
                    <a:pt x="87139" y="2781"/>
                    <a:pt x="86474" y="2491"/>
                    <a:pt x="85878" y="2491"/>
                  </a:cubicBezTo>
                  <a:cubicBezTo>
                    <a:pt x="85777" y="2491"/>
                    <a:pt x="85678" y="2499"/>
                    <a:pt x="85582" y="2518"/>
                  </a:cubicBezTo>
                  <a:cubicBezTo>
                    <a:pt x="85370" y="2558"/>
                    <a:pt x="85149" y="2576"/>
                    <a:pt x="84937" y="2576"/>
                  </a:cubicBezTo>
                  <a:cubicBezTo>
                    <a:pt x="84557" y="2576"/>
                    <a:pt x="84203" y="2519"/>
                    <a:pt x="83972" y="2433"/>
                  </a:cubicBezTo>
                  <a:cubicBezTo>
                    <a:pt x="82640" y="1938"/>
                    <a:pt x="81290" y="1792"/>
                    <a:pt x="79911" y="1717"/>
                  </a:cubicBezTo>
                  <a:cubicBezTo>
                    <a:pt x="78803" y="1655"/>
                    <a:pt x="77703" y="1451"/>
                    <a:pt x="76591" y="1451"/>
                  </a:cubicBezTo>
                  <a:cubicBezTo>
                    <a:pt x="76318" y="1451"/>
                    <a:pt x="76045" y="1463"/>
                    <a:pt x="75771" y="1493"/>
                  </a:cubicBezTo>
                  <a:cubicBezTo>
                    <a:pt x="75762" y="1493"/>
                    <a:pt x="75753" y="1494"/>
                    <a:pt x="75744" y="1494"/>
                  </a:cubicBezTo>
                  <a:cubicBezTo>
                    <a:pt x="75522" y="1494"/>
                    <a:pt x="75295" y="1208"/>
                    <a:pt x="75071" y="1208"/>
                  </a:cubicBezTo>
                  <a:cubicBezTo>
                    <a:pt x="74956" y="1208"/>
                    <a:pt x="74842" y="1283"/>
                    <a:pt x="74730" y="1509"/>
                  </a:cubicBezTo>
                  <a:cubicBezTo>
                    <a:pt x="74659" y="1436"/>
                    <a:pt x="74601" y="1340"/>
                    <a:pt x="74516" y="1295"/>
                  </a:cubicBezTo>
                  <a:cubicBezTo>
                    <a:pt x="74178" y="1118"/>
                    <a:pt x="73628" y="761"/>
                    <a:pt x="73466" y="761"/>
                  </a:cubicBezTo>
                  <a:cubicBezTo>
                    <a:pt x="73450" y="761"/>
                    <a:pt x="73437" y="765"/>
                    <a:pt x="73429" y="773"/>
                  </a:cubicBezTo>
                  <a:cubicBezTo>
                    <a:pt x="73252" y="964"/>
                    <a:pt x="73071" y="1027"/>
                    <a:pt x="72895" y="1027"/>
                  </a:cubicBezTo>
                  <a:cubicBezTo>
                    <a:pt x="72642" y="1027"/>
                    <a:pt x="72402" y="896"/>
                    <a:pt x="72207" y="831"/>
                  </a:cubicBezTo>
                  <a:cubicBezTo>
                    <a:pt x="71367" y="548"/>
                    <a:pt x="70493" y="679"/>
                    <a:pt x="69635" y="466"/>
                  </a:cubicBezTo>
                  <a:cubicBezTo>
                    <a:pt x="69146" y="345"/>
                    <a:pt x="68607" y="292"/>
                    <a:pt x="68074" y="292"/>
                  </a:cubicBezTo>
                  <a:cubicBezTo>
                    <a:pt x="67566" y="292"/>
                    <a:pt x="67063" y="340"/>
                    <a:pt x="66612" y="422"/>
                  </a:cubicBezTo>
                  <a:cubicBezTo>
                    <a:pt x="66374" y="465"/>
                    <a:pt x="66140" y="481"/>
                    <a:pt x="65909" y="481"/>
                  </a:cubicBezTo>
                  <a:cubicBezTo>
                    <a:pt x="65261" y="481"/>
                    <a:pt x="64634" y="357"/>
                    <a:pt x="63998" y="357"/>
                  </a:cubicBezTo>
                  <a:cubicBezTo>
                    <a:pt x="63764" y="357"/>
                    <a:pt x="63528" y="373"/>
                    <a:pt x="63290" y="420"/>
                  </a:cubicBezTo>
                  <a:cubicBezTo>
                    <a:pt x="62932" y="489"/>
                    <a:pt x="62556" y="510"/>
                    <a:pt x="62176" y="510"/>
                  </a:cubicBezTo>
                  <a:cubicBezTo>
                    <a:pt x="61737" y="510"/>
                    <a:pt x="61294" y="482"/>
                    <a:pt x="60868" y="471"/>
                  </a:cubicBezTo>
                  <a:cubicBezTo>
                    <a:pt x="59512" y="432"/>
                    <a:pt x="58157" y="464"/>
                    <a:pt x="56802" y="433"/>
                  </a:cubicBezTo>
                  <a:cubicBezTo>
                    <a:pt x="56053" y="418"/>
                    <a:pt x="55246" y="463"/>
                    <a:pt x="54570" y="205"/>
                  </a:cubicBezTo>
                  <a:cubicBezTo>
                    <a:pt x="54155" y="47"/>
                    <a:pt x="53741" y="0"/>
                    <a:pt x="53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38"/>
          <p:cNvGrpSpPr/>
          <p:nvPr/>
        </p:nvGrpSpPr>
        <p:grpSpPr>
          <a:xfrm>
            <a:off x="5786747" y="495000"/>
            <a:ext cx="1056271" cy="1412436"/>
            <a:chOff x="5536138" y="809625"/>
            <a:chExt cx="1056271" cy="1412436"/>
          </a:xfrm>
        </p:grpSpPr>
        <p:sp>
          <p:nvSpPr>
            <p:cNvPr id="1161" name="Google Shape;1161;p38"/>
            <p:cNvSpPr/>
            <p:nvPr/>
          </p:nvSpPr>
          <p:spPr>
            <a:xfrm>
              <a:off x="5536138" y="809625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5536138" y="809625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6832" y="2009"/>
                  </a:moveTo>
                  <a:cubicBezTo>
                    <a:pt x="27372" y="2009"/>
                    <a:pt x="27982" y="2107"/>
                    <a:pt x="28530" y="2114"/>
                  </a:cubicBezTo>
                  <a:cubicBezTo>
                    <a:pt x="28538" y="2114"/>
                    <a:pt x="28545" y="2114"/>
                    <a:pt x="28553" y="2114"/>
                  </a:cubicBezTo>
                  <a:cubicBezTo>
                    <a:pt x="28837" y="2114"/>
                    <a:pt x="29104" y="2055"/>
                    <a:pt x="29378" y="2042"/>
                  </a:cubicBezTo>
                  <a:cubicBezTo>
                    <a:pt x="29506" y="2037"/>
                    <a:pt x="29633" y="2034"/>
                    <a:pt x="29760" y="2034"/>
                  </a:cubicBezTo>
                  <a:cubicBezTo>
                    <a:pt x="30881" y="2034"/>
                    <a:pt x="31986" y="2232"/>
                    <a:pt x="33100" y="2304"/>
                  </a:cubicBezTo>
                  <a:cubicBezTo>
                    <a:pt x="35226" y="2442"/>
                    <a:pt x="37204" y="3086"/>
                    <a:pt x="39183" y="3818"/>
                  </a:cubicBezTo>
                  <a:cubicBezTo>
                    <a:pt x="39994" y="4118"/>
                    <a:pt x="40909" y="4353"/>
                    <a:pt x="41547" y="4830"/>
                  </a:cubicBezTo>
                  <a:cubicBezTo>
                    <a:pt x="42728" y="5713"/>
                    <a:pt x="44199" y="6023"/>
                    <a:pt x="45308" y="7022"/>
                  </a:cubicBezTo>
                  <a:cubicBezTo>
                    <a:pt x="46572" y="8162"/>
                    <a:pt x="47988" y="9088"/>
                    <a:pt x="49041" y="10511"/>
                  </a:cubicBezTo>
                  <a:cubicBezTo>
                    <a:pt x="49431" y="11037"/>
                    <a:pt x="49884" y="11691"/>
                    <a:pt x="50453" y="12197"/>
                  </a:cubicBezTo>
                  <a:cubicBezTo>
                    <a:pt x="51094" y="12765"/>
                    <a:pt x="51667" y="13595"/>
                    <a:pt x="51941" y="14564"/>
                  </a:cubicBezTo>
                  <a:cubicBezTo>
                    <a:pt x="52223" y="15561"/>
                    <a:pt x="52845" y="16457"/>
                    <a:pt x="53195" y="17441"/>
                  </a:cubicBezTo>
                  <a:cubicBezTo>
                    <a:pt x="53611" y="18609"/>
                    <a:pt x="53959" y="19809"/>
                    <a:pt x="54205" y="21024"/>
                  </a:cubicBezTo>
                  <a:cubicBezTo>
                    <a:pt x="54300" y="21491"/>
                    <a:pt x="54507" y="21903"/>
                    <a:pt x="54604" y="22361"/>
                  </a:cubicBezTo>
                  <a:cubicBezTo>
                    <a:pt x="55046" y="24411"/>
                    <a:pt x="55153" y="26496"/>
                    <a:pt x="55023" y="28569"/>
                  </a:cubicBezTo>
                  <a:cubicBezTo>
                    <a:pt x="54942" y="29852"/>
                    <a:pt x="54904" y="31146"/>
                    <a:pt x="54732" y="32422"/>
                  </a:cubicBezTo>
                  <a:cubicBezTo>
                    <a:pt x="54633" y="33151"/>
                    <a:pt x="54453" y="33890"/>
                    <a:pt x="54172" y="34567"/>
                  </a:cubicBezTo>
                  <a:cubicBezTo>
                    <a:pt x="53866" y="35306"/>
                    <a:pt x="54009" y="36144"/>
                    <a:pt x="53613" y="36831"/>
                  </a:cubicBezTo>
                  <a:cubicBezTo>
                    <a:pt x="53081" y="37751"/>
                    <a:pt x="53279" y="38838"/>
                    <a:pt x="52811" y="39802"/>
                  </a:cubicBezTo>
                  <a:cubicBezTo>
                    <a:pt x="52433" y="40580"/>
                    <a:pt x="52380" y="41528"/>
                    <a:pt x="52066" y="42374"/>
                  </a:cubicBezTo>
                  <a:cubicBezTo>
                    <a:pt x="51718" y="43313"/>
                    <a:pt x="51549" y="44391"/>
                    <a:pt x="51065" y="45193"/>
                  </a:cubicBezTo>
                  <a:cubicBezTo>
                    <a:pt x="50199" y="46629"/>
                    <a:pt x="49665" y="48226"/>
                    <a:pt x="48697" y="49611"/>
                  </a:cubicBezTo>
                  <a:cubicBezTo>
                    <a:pt x="47960" y="50664"/>
                    <a:pt x="47281" y="51773"/>
                    <a:pt x="46608" y="52863"/>
                  </a:cubicBezTo>
                  <a:cubicBezTo>
                    <a:pt x="46100" y="53685"/>
                    <a:pt x="45462" y="54365"/>
                    <a:pt x="44935" y="55141"/>
                  </a:cubicBezTo>
                  <a:cubicBezTo>
                    <a:pt x="44433" y="55879"/>
                    <a:pt x="43632" y="56445"/>
                    <a:pt x="43305" y="57157"/>
                  </a:cubicBezTo>
                  <a:cubicBezTo>
                    <a:pt x="43027" y="57764"/>
                    <a:pt x="42542" y="58167"/>
                    <a:pt x="42277" y="58737"/>
                  </a:cubicBezTo>
                  <a:cubicBezTo>
                    <a:pt x="42219" y="58859"/>
                    <a:pt x="42153" y="59151"/>
                    <a:pt x="41937" y="59151"/>
                  </a:cubicBezTo>
                  <a:cubicBezTo>
                    <a:pt x="41872" y="59151"/>
                    <a:pt x="41794" y="59126"/>
                    <a:pt x="41700" y="59062"/>
                  </a:cubicBezTo>
                  <a:cubicBezTo>
                    <a:pt x="41697" y="59060"/>
                    <a:pt x="41693" y="59059"/>
                    <a:pt x="41688" y="59059"/>
                  </a:cubicBezTo>
                  <a:cubicBezTo>
                    <a:pt x="41628" y="59059"/>
                    <a:pt x="41432" y="59200"/>
                    <a:pt x="41438" y="59217"/>
                  </a:cubicBezTo>
                  <a:cubicBezTo>
                    <a:pt x="41655" y="59773"/>
                    <a:pt x="41029" y="59916"/>
                    <a:pt x="40920" y="60302"/>
                  </a:cubicBezTo>
                  <a:cubicBezTo>
                    <a:pt x="40872" y="60472"/>
                    <a:pt x="40816" y="60601"/>
                    <a:pt x="40637" y="60659"/>
                  </a:cubicBezTo>
                  <a:cubicBezTo>
                    <a:pt x="40231" y="60795"/>
                    <a:pt x="39921" y="61002"/>
                    <a:pt x="39975" y="61511"/>
                  </a:cubicBezTo>
                  <a:cubicBezTo>
                    <a:pt x="39984" y="61592"/>
                    <a:pt x="39880" y="61724"/>
                    <a:pt x="39794" y="61772"/>
                  </a:cubicBezTo>
                  <a:cubicBezTo>
                    <a:pt x="38878" y="62275"/>
                    <a:pt x="38669" y="63375"/>
                    <a:pt x="37889" y="64043"/>
                  </a:cubicBezTo>
                  <a:cubicBezTo>
                    <a:pt x="37600" y="64289"/>
                    <a:pt x="37186" y="64768"/>
                    <a:pt x="36946" y="65235"/>
                  </a:cubicBezTo>
                  <a:cubicBezTo>
                    <a:pt x="36808" y="65502"/>
                    <a:pt x="36672" y="65812"/>
                    <a:pt x="36180" y="65827"/>
                  </a:cubicBezTo>
                  <a:cubicBezTo>
                    <a:pt x="35744" y="65841"/>
                    <a:pt x="35788" y="66511"/>
                    <a:pt x="35437" y="66845"/>
                  </a:cubicBezTo>
                  <a:cubicBezTo>
                    <a:pt x="34725" y="67522"/>
                    <a:pt x="34146" y="68394"/>
                    <a:pt x="33506" y="69131"/>
                  </a:cubicBezTo>
                  <a:cubicBezTo>
                    <a:pt x="32001" y="70866"/>
                    <a:pt x="30826" y="72970"/>
                    <a:pt x="28670" y="74071"/>
                  </a:cubicBezTo>
                  <a:cubicBezTo>
                    <a:pt x="28498" y="74158"/>
                    <a:pt x="28428" y="74172"/>
                    <a:pt x="28453" y="74397"/>
                  </a:cubicBezTo>
                  <a:cubicBezTo>
                    <a:pt x="28494" y="74790"/>
                    <a:pt x="28104" y="74853"/>
                    <a:pt x="27853" y="74962"/>
                  </a:cubicBezTo>
                  <a:cubicBezTo>
                    <a:pt x="27807" y="74981"/>
                    <a:pt x="27769" y="74990"/>
                    <a:pt x="27736" y="74990"/>
                  </a:cubicBezTo>
                  <a:cubicBezTo>
                    <a:pt x="27543" y="74990"/>
                    <a:pt x="27536" y="74700"/>
                    <a:pt x="27433" y="74583"/>
                  </a:cubicBezTo>
                  <a:cubicBezTo>
                    <a:pt x="27075" y="74174"/>
                    <a:pt x="26441" y="73963"/>
                    <a:pt x="26447" y="73279"/>
                  </a:cubicBezTo>
                  <a:cubicBezTo>
                    <a:pt x="25495" y="73228"/>
                    <a:pt x="25664" y="71783"/>
                    <a:pt x="24597" y="71783"/>
                  </a:cubicBezTo>
                  <a:cubicBezTo>
                    <a:pt x="24584" y="71783"/>
                    <a:pt x="24572" y="71783"/>
                    <a:pt x="24559" y="71783"/>
                  </a:cubicBezTo>
                  <a:cubicBezTo>
                    <a:pt x="24557" y="71783"/>
                    <a:pt x="24555" y="71783"/>
                    <a:pt x="24553" y="71783"/>
                  </a:cubicBezTo>
                  <a:cubicBezTo>
                    <a:pt x="24280" y="71783"/>
                    <a:pt x="24189" y="71158"/>
                    <a:pt x="23970" y="70846"/>
                  </a:cubicBezTo>
                  <a:cubicBezTo>
                    <a:pt x="23535" y="70230"/>
                    <a:pt x="22733" y="69977"/>
                    <a:pt x="22515" y="69124"/>
                  </a:cubicBezTo>
                  <a:cubicBezTo>
                    <a:pt x="22355" y="68502"/>
                    <a:pt x="21469" y="68389"/>
                    <a:pt x="21138" y="67702"/>
                  </a:cubicBezTo>
                  <a:cubicBezTo>
                    <a:pt x="20578" y="66543"/>
                    <a:pt x="19470" y="65771"/>
                    <a:pt x="18695" y="64736"/>
                  </a:cubicBezTo>
                  <a:cubicBezTo>
                    <a:pt x="18264" y="64160"/>
                    <a:pt x="17926" y="63364"/>
                    <a:pt x="17088" y="63053"/>
                  </a:cubicBezTo>
                  <a:cubicBezTo>
                    <a:pt x="16399" y="62797"/>
                    <a:pt x="16080" y="62040"/>
                    <a:pt x="15728" y="61457"/>
                  </a:cubicBezTo>
                  <a:cubicBezTo>
                    <a:pt x="15302" y="60752"/>
                    <a:pt x="14681" y="60218"/>
                    <a:pt x="14285" y="59486"/>
                  </a:cubicBezTo>
                  <a:cubicBezTo>
                    <a:pt x="13862" y="58699"/>
                    <a:pt x="13218" y="58041"/>
                    <a:pt x="12870" y="57186"/>
                  </a:cubicBezTo>
                  <a:cubicBezTo>
                    <a:pt x="12729" y="56838"/>
                    <a:pt x="12383" y="56566"/>
                    <a:pt x="12100" y="56291"/>
                  </a:cubicBezTo>
                  <a:cubicBezTo>
                    <a:pt x="11967" y="56161"/>
                    <a:pt x="11688" y="56122"/>
                    <a:pt x="12133" y="55841"/>
                  </a:cubicBezTo>
                  <a:cubicBezTo>
                    <a:pt x="11395" y="55512"/>
                    <a:pt x="11555" y="54570"/>
                    <a:pt x="10931" y="54239"/>
                  </a:cubicBezTo>
                  <a:cubicBezTo>
                    <a:pt x="10474" y="53997"/>
                    <a:pt x="10403" y="53616"/>
                    <a:pt x="10172" y="53260"/>
                  </a:cubicBezTo>
                  <a:cubicBezTo>
                    <a:pt x="9841" y="52748"/>
                    <a:pt x="9736" y="52067"/>
                    <a:pt x="9288" y="51698"/>
                  </a:cubicBezTo>
                  <a:cubicBezTo>
                    <a:pt x="8769" y="51271"/>
                    <a:pt x="8507" y="50787"/>
                    <a:pt x="8497" y="50174"/>
                  </a:cubicBezTo>
                  <a:cubicBezTo>
                    <a:pt x="8492" y="49701"/>
                    <a:pt x="8098" y="49456"/>
                    <a:pt x="7934" y="49087"/>
                  </a:cubicBezTo>
                  <a:cubicBezTo>
                    <a:pt x="7683" y="48525"/>
                    <a:pt x="7596" y="47782"/>
                    <a:pt x="7020" y="47420"/>
                  </a:cubicBezTo>
                  <a:cubicBezTo>
                    <a:pt x="6604" y="47159"/>
                    <a:pt x="6685" y="46693"/>
                    <a:pt x="6652" y="46437"/>
                  </a:cubicBezTo>
                  <a:cubicBezTo>
                    <a:pt x="6532" y="45499"/>
                    <a:pt x="5449" y="44970"/>
                    <a:pt x="5669" y="43945"/>
                  </a:cubicBezTo>
                  <a:cubicBezTo>
                    <a:pt x="5737" y="43630"/>
                    <a:pt x="5328" y="43767"/>
                    <a:pt x="5292" y="43391"/>
                  </a:cubicBezTo>
                  <a:cubicBezTo>
                    <a:pt x="5166" y="42109"/>
                    <a:pt x="4416" y="41014"/>
                    <a:pt x="3906" y="39850"/>
                  </a:cubicBezTo>
                  <a:cubicBezTo>
                    <a:pt x="3802" y="39612"/>
                    <a:pt x="3811" y="39339"/>
                    <a:pt x="3778" y="39153"/>
                  </a:cubicBezTo>
                  <a:cubicBezTo>
                    <a:pt x="3539" y="37765"/>
                    <a:pt x="2945" y="36487"/>
                    <a:pt x="2642" y="35135"/>
                  </a:cubicBezTo>
                  <a:cubicBezTo>
                    <a:pt x="2438" y="34229"/>
                    <a:pt x="2635" y="33242"/>
                    <a:pt x="2522" y="32306"/>
                  </a:cubicBezTo>
                  <a:cubicBezTo>
                    <a:pt x="2239" y="29987"/>
                    <a:pt x="2615" y="27694"/>
                    <a:pt x="2717" y="25392"/>
                  </a:cubicBezTo>
                  <a:cubicBezTo>
                    <a:pt x="2758" y="24432"/>
                    <a:pt x="3131" y="23488"/>
                    <a:pt x="3437" y="22590"/>
                  </a:cubicBezTo>
                  <a:cubicBezTo>
                    <a:pt x="3971" y="21021"/>
                    <a:pt x="4475" y="19421"/>
                    <a:pt x="5360" y="17982"/>
                  </a:cubicBezTo>
                  <a:cubicBezTo>
                    <a:pt x="5757" y="17336"/>
                    <a:pt x="6483" y="16693"/>
                    <a:pt x="6517" y="16080"/>
                  </a:cubicBezTo>
                  <a:cubicBezTo>
                    <a:pt x="6566" y="15192"/>
                    <a:pt x="7724" y="15130"/>
                    <a:pt x="7524" y="14266"/>
                  </a:cubicBezTo>
                  <a:cubicBezTo>
                    <a:pt x="8486" y="13757"/>
                    <a:pt x="8555" y="12475"/>
                    <a:pt x="9394" y="11975"/>
                  </a:cubicBezTo>
                  <a:cubicBezTo>
                    <a:pt x="9842" y="11708"/>
                    <a:pt x="10123" y="11625"/>
                    <a:pt x="10015" y="11087"/>
                  </a:cubicBezTo>
                  <a:cubicBezTo>
                    <a:pt x="10009" y="11056"/>
                    <a:pt x="10085" y="10973"/>
                    <a:pt x="10120" y="10973"/>
                  </a:cubicBezTo>
                  <a:cubicBezTo>
                    <a:pt x="10121" y="10973"/>
                    <a:pt x="10121" y="10973"/>
                    <a:pt x="10121" y="10973"/>
                  </a:cubicBezTo>
                  <a:cubicBezTo>
                    <a:pt x="10141" y="10974"/>
                    <a:pt x="10160" y="10975"/>
                    <a:pt x="10178" y="10975"/>
                  </a:cubicBezTo>
                  <a:cubicBezTo>
                    <a:pt x="11125" y="10975"/>
                    <a:pt x="11060" y="9841"/>
                    <a:pt x="11791" y="9473"/>
                  </a:cubicBezTo>
                  <a:cubicBezTo>
                    <a:pt x="12281" y="9225"/>
                    <a:pt x="12683" y="8382"/>
                    <a:pt x="13149" y="7970"/>
                  </a:cubicBezTo>
                  <a:cubicBezTo>
                    <a:pt x="13706" y="7478"/>
                    <a:pt x="14281" y="6900"/>
                    <a:pt x="15012" y="6546"/>
                  </a:cubicBezTo>
                  <a:cubicBezTo>
                    <a:pt x="15535" y="6291"/>
                    <a:pt x="15908" y="5744"/>
                    <a:pt x="16476" y="5480"/>
                  </a:cubicBezTo>
                  <a:cubicBezTo>
                    <a:pt x="17148" y="5169"/>
                    <a:pt x="17617" y="4587"/>
                    <a:pt x="18407" y="4353"/>
                  </a:cubicBezTo>
                  <a:cubicBezTo>
                    <a:pt x="19117" y="4140"/>
                    <a:pt x="19815" y="3650"/>
                    <a:pt x="20558" y="3461"/>
                  </a:cubicBezTo>
                  <a:cubicBezTo>
                    <a:pt x="21511" y="3219"/>
                    <a:pt x="22407" y="2845"/>
                    <a:pt x="23326" y="2527"/>
                  </a:cubicBezTo>
                  <a:cubicBezTo>
                    <a:pt x="24201" y="2223"/>
                    <a:pt x="25123" y="2460"/>
                    <a:pt x="26054" y="2119"/>
                  </a:cubicBezTo>
                  <a:cubicBezTo>
                    <a:pt x="26280" y="2037"/>
                    <a:pt x="26546" y="2009"/>
                    <a:pt x="26832" y="2009"/>
                  </a:cubicBezTo>
                  <a:close/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673" y="674601"/>
            <a:ext cx="1068125" cy="762946"/>
          </a:xfrm>
          <a:prstGeom prst="rect">
            <a:avLst/>
          </a:prstGeom>
        </p:spPr>
      </p:pic>
      <p:grpSp>
        <p:nvGrpSpPr>
          <p:cNvPr id="47" name="Google Shape;13320;p60"/>
          <p:cNvGrpSpPr/>
          <p:nvPr/>
        </p:nvGrpSpPr>
        <p:grpSpPr>
          <a:xfrm>
            <a:off x="5982868" y="833586"/>
            <a:ext cx="664028" cy="525589"/>
            <a:chOff x="7973468" y="3382322"/>
            <a:chExt cx="352590" cy="287072"/>
          </a:xfrm>
          <a:solidFill>
            <a:schemeClr val="bg2">
              <a:lumMod val="50000"/>
            </a:schemeClr>
          </a:solidFill>
        </p:grpSpPr>
        <p:sp>
          <p:nvSpPr>
            <p:cNvPr id="48" name="Google Shape;13321;p60"/>
            <p:cNvSpPr/>
            <p:nvPr/>
          </p:nvSpPr>
          <p:spPr>
            <a:xfrm>
              <a:off x="7973468" y="3382322"/>
              <a:ext cx="352590" cy="287072"/>
            </a:xfrm>
            <a:custGeom>
              <a:avLst/>
              <a:gdLst/>
              <a:ahLst/>
              <a:cxnLst/>
              <a:rect l="l" t="t" r="r" b="b"/>
              <a:pathLst>
                <a:path w="11086" h="9026" extrusionOk="0">
                  <a:moveTo>
                    <a:pt x="5370" y="334"/>
                  </a:moveTo>
                  <a:lnTo>
                    <a:pt x="5370" y="7001"/>
                  </a:lnTo>
                  <a:lnTo>
                    <a:pt x="941" y="7001"/>
                  </a:lnTo>
                  <a:lnTo>
                    <a:pt x="941" y="334"/>
                  </a:lnTo>
                  <a:close/>
                  <a:moveTo>
                    <a:pt x="5370" y="7323"/>
                  </a:moveTo>
                  <a:lnTo>
                    <a:pt x="5370" y="7656"/>
                  </a:lnTo>
                  <a:lnTo>
                    <a:pt x="941" y="7656"/>
                  </a:lnTo>
                  <a:lnTo>
                    <a:pt x="941" y="7323"/>
                  </a:lnTo>
                  <a:close/>
                  <a:moveTo>
                    <a:pt x="10133" y="7323"/>
                  </a:moveTo>
                  <a:lnTo>
                    <a:pt x="10133" y="7656"/>
                  </a:lnTo>
                  <a:lnTo>
                    <a:pt x="5704" y="7656"/>
                  </a:lnTo>
                  <a:lnTo>
                    <a:pt x="5704" y="7323"/>
                  </a:lnTo>
                  <a:close/>
                  <a:moveTo>
                    <a:pt x="5835" y="7977"/>
                  </a:moveTo>
                  <a:lnTo>
                    <a:pt x="5835" y="8680"/>
                  </a:lnTo>
                  <a:lnTo>
                    <a:pt x="5240" y="8692"/>
                  </a:lnTo>
                  <a:cubicBezTo>
                    <a:pt x="5240" y="8692"/>
                    <a:pt x="5228" y="8692"/>
                    <a:pt x="5228" y="8680"/>
                  </a:cubicBezTo>
                  <a:lnTo>
                    <a:pt x="5228" y="7977"/>
                  </a:lnTo>
                  <a:close/>
                  <a:moveTo>
                    <a:pt x="775" y="0"/>
                  </a:moveTo>
                  <a:cubicBezTo>
                    <a:pt x="691" y="0"/>
                    <a:pt x="608" y="72"/>
                    <a:pt x="608" y="167"/>
                  </a:cubicBezTo>
                  <a:lnTo>
                    <a:pt x="608" y="536"/>
                  </a:lnTo>
                  <a:lnTo>
                    <a:pt x="465" y="536"/>
                  </a:lnTo>
                  <a:cubicBezTo>
                    <a:pt x="215" y="536"/>
                    <a:pt x="1" y="738"/>
                    <a:pt x="1" y="1000"/>
                  </a:cubicBezTo>
                  <a:lnTo>
                    <a:pt x="1" y="1715"/>
                  </a:lnTo>
                  <a:cubicBezTo>
                    <a:pt x="1" y="1798"/>
                    <a:pt x="72" y="1881"/>
                    <a:pt x="167" y="1881"/>
                  </a:cubicBezTo>
                  <a:cubicBezTo>
                    <a:pt x="251" y="1881"/>
                    <a:pt x="334" y="1798"/>
                    <a:pt x="334" y="1715"/>
                  </a:cubicBezTo>
                  <a:lnTo>
                    <a:pt x="334" y="1000"/>
                  </a:lnTo>
                  <a:cubicBezTo>
                    <a:pt x="334" y="929"/>
                    <a:pt x="394" y="869"/>
                    <a:pt x="465" y="869"/>
                  </a:cubicBezTo>
                  <a:lnTo>
                    <a:pt x="608" y="869"/>
                  </a:lnTo>
                  <a:lnTo>
                    <a:pt x="608" y="7799"/>
                  </a:lnTo>
                  <a:cubicBezTo>
                    <a:pt x="608" y="7894"/>
                    <a:pt x="691" y="7965"/>
                    <a:pt x="775" y="7965"/>
                  </a:cubicBezTo>
                  <a:lnTo>
                    <a:pt x="4918" y="7965"/>
                  </a:lnTo>
                  <a:lnTo>
                    <a:pt x="4918" y="8335"/>
                  </a:lnTo>
                  <a:lnTo>
                    <a:pt x="465" y="8335"/>
                  </a:lnTo>
                  <a:cubicBezTo>
                    <a:pt x="394" y="8335"/>
                    <a:pt x="334" y="8275"/>
                    <a:pt x="334" y="8204"/>
                  </a:cubicBezTo>
                  <a:lnTo>
                    <a:pt x="334" y="2429"/>
                  </a:lnTo>
                  <a:cubicBezTo>
                    <a:pt x="334" y="2334"/>
                    <a:pt x="251" y="2262"/>
                    <a:pt x="167" y="2262"/>
                  </a:cubicBezTo>
                  <a:cubicBezTo>
                    <a:pt x="72" y="2262"/>
                    <a:pt x="1" y="2334"/>
                    <a:pt x="1" y="2429"/>
                  </a:cubicBezTo>
                  <a:lnTo>
                    <a:pt x="1" y="8204"/>
                  </a:lnTo>
                  <a:cubicBezTo>
                    <a:pt x="1" y="8454"/>
                    <a:pt x="215" y="8668"/>
                    <a:pt x="465" y="8668"/>
                  </a:cubicBezTo>
                  <a:lnTo>
                    <a:pt x="4918" y="8668"/>
                  </a:lnTo>
                  <a:lnTo>
                    <a:pt x="4918" y="8680"/>
                  </a:lnTo>
                  <a:cubicBezTo>
                    <a:pt x="4918" y="8858"/>
                    <a:pt x="5061" y="9025"/>
                    <a:pt x="5251" y="9025"/>
                  </a:cubicBezTo>
                  <a:lnTo>
                    <a:pt x="5835" y="9025"/>
                  </a:lnTo>
                  <a:cubicBezTo>
                    <a:pt x="6013" y="9025"/>
                    <a:pt x="6180" y="8870"/>
                    <a:pt x="6180" y="8680"/>
                  </a:cubicBezTo>
                  <a:lnTo>
                    <a:pt x="6180" y="8668"/>
                  </a:lnTo>
                  <a:lnTo>
                    <a:pt x="10633" y="8668"/>
                  </a:lnTo>
                  <a:cubicBezTo>
                    <a:pt x="10883" y="8668"/>
                    <a:pt x="11085" y="8454"/>
                    <a:pt x="11085" y="8204"/>
                  </a:cubicBezTo>
                  <a:lnTo>
                    <a:pt x="11085" y="1012"/>
                  </a:lnTo>
                  <a:cubicBezTo>
                    <a:pt x="11074" y="762"/>
                    <a:pt x="10871" y="548"/>
                    <a:pt x="10609" y="548"/>
                  </a:cubicBezTo>
                  <a:lnTo>
                    <a:pt x="10466" y="548"/>
                  </a:lnTo>
                  <a:lnTo>
                    <a:pt x="10466" y="179"/>
                  </a:lnTo>
                  <a:cubicBezTo>
                    <a:pt x="10466" y="95"/>
                    <a:pt x="10395" y="12"/>
                    <a:pt x="10300" y="12"/>
                  </a:cubicBezTo>
                  <a:lnTo>
                    <a:pt x="9692" y="12"/>
                  </a:lnTo>
                  <a:cubicBezTo>
                    <a:pt x="9597" y="12"/>
                    <a:pt x="9526" y="95"/>
                    <a:pt x="9526" y="179"/>
                  </a:cubicBezTo>
                  <a:cubicBezTo>
                    <a:pt x="9526" y="274"/>
                    <a:pt x="9597" y="345"/>
                    <a:pt x="9692" y="345"/>
                  </a:cubicBezTo>
                  <a:lnTo>
                    <a:pt x="10133" y="345"/>
                  </a:lnTo>
                  <a:lnTo>
                    <a:pt x="10133" y="5894"/>
                  </a:lnTo>
                  <a:cubicBezTo>
                    <a:pt x="10133" y="5989"/>
                    <a:pt x="10216" y="6060"/>
                    <a:pt x="10300" y="6060"/>
                  </a:cubicBezTo>
                  <a:cubicBezTo>
                    <a:pt x="10395" y="6060"/>
                    <a:pt x="10466" y="5989"/>
                    <a:pt x="10466" y="5894"/>
                  </a:cubicBezTo>
                  <a:lnTo>
                    <a:pt x="10466" y="881"/>
                  </a:lnTo>
                  <a:lnTo>
                    <a:pt x="10609" y="881"/>
                  </a:lnTo>
                  <a:cubicBezTo>
                    <a:pt x="10693" y="881"/>
                    <a:pt x="10752" y="941"/>
                    <a:pt x="10752" y="1012"/>
                  </a:cubicBezTo>
                  <a:lnTo>
                    <a:pt x="10752" y="8204"/>
                  </a:lnTo>
                  <a:cubicBezTo>
                    <a:pt x="10752" y="8275"/>
                    <a:pt x="10693" y="8335"/>
                    <a:pt x="10609" y="8335"/>
                  </a:cubicBezTo>
                  <a:lnTo>
                    <a:pt x="6168" y="8335"/>
                  </a:lnTo>
                  <a:lnTo>
                    <a:pt x="6168" y="7965"/>
                  </a:lnTo>
                  <a:lnTo>
                    <a:pt x="10300" y="7965"/>
                  </a:lnTo>
                  <a:cubicBezTo>
                    <a:pt x="10395" y="7965"/>
                    <a:pt x="10466" y="7882"/>
                    <a:pt x="10466" y="7799"/>
                  </a:cubicBezTo>
                  <a:lnTo>
                    <a:pt x="10466" y="6584"/>
                  </a:lnTo>
                  <a:cubicBezTo>
                    <a:pt x="10466" y="6489"/>
                    <a:pt x="10395" y="6418"/>
                    <a:pt x="10300" y="6418"/>
                  </a:cubicBezTo>
                  <a:cubicBezTo>
                    <a:pt x="10216" y="6418"/>
                    <a:pt x="10133" y="6489"/>
                    <a:pt x="10133" y="6584"/>
                  </a:cubicBezTo>
                  <a:lnTo>
                    <a:pt x="10133" y="7001"/>
                  </a:lnTo>
                  <a:lnTo>
                    <a:pt x="5704" y="7001"/>
                  </a:lnTo>
                  <a:lnTo>
                    <a:pt x="5704" y="334"/>
                  </a:lnTo>
                  <a:lnTo>
                    <a:pt x="9002" y="334"/>
                  </a:lnTo>
                  <a:cubicBezTo>
                    <a:pt x="9097" y="334"/>
                    <a:pt x="9169" y="250"/>
                    <a:pt x="9169" y="167"/>
                  </a:cubicBezTo>
                  <a:cubicBezTo>
                    <a:pt x="9169" y="72"/>
                    <a:pt x="9097" y="0"/>
                    <a:pt x="900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9" name="Google Shape;13322;p60"/>
            <p:cNvSpPr/>
            <p:nvPr/>
          </p:nvSpPr>
          <p:spPr>
            <a:xfrm>
              <a:off x="8051486" y="3417149"/>
              <a:ext cx="73883" cy="10623"/>
            </a:xfrm>
            <a:custGeom>
              <a:avLst/>
              <a:gdLst/>
              <a:ahLst/>
              <a:cxnLst/>
              <a:rect l="l" t="t" r="r" b="b"/>
              <a:pathLst>
                <a:path w="2323" h="334" extrusionOk="0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cubicBezTo>
                    <a:pt x="0" y="262"/>
                    <a:pt x="84" y="334"/>
                    <a:pt x="167" y="334"/>
                  </a:cubicBezTo>
                  <a:lnTo>
                    <a:pt x="2167" y="334"/>
                  </a:lnTo>
                  <a:cubicBezTo>
                    <a:pt x="2251" y="334"/>
                    <a:pt x="2322" y="262"/>
                    <a:pt x="2322" y="167"/>
                  </a:cubicBezTo>
                  <a:cubicBezTo>
                    <a:pt x="2322" y="84"/>
                    <a:pt x="2251" y="1"/>
                    <a:pt x="2167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0" name="Google Shape;13323;p60"/>
            <p:cNvSpPr/>
            <p:nvPr/>
          </p:nvSpPr>
          <p:spPr>
            <a:xfrm>
              <a:off x="8022702" y="3437981"/>
              <a:ext cx="102667" cy="10623"/>
            </a:xfrm>
            <a:custGeom>
              <a:avLst/>
              <a:gdLst/>
              <a:ahLst/>
              <a:cxnLst/>
              <a:rect l="l" t="t" r="r" b="b"/>
              <a:pathLst>
                <a:path w="3228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2" y="262"/>
                    <a:pt x="72" y="334"/>
                    <a:pt x="167" y="334"/>
                  </a:cubicBezTo>
                  <a:lnTo>
                    <a:pt x="3072" y="334"/>
                  </a:lnTo>
                  <a:cubicBezTo>
                    <a:pt x="3156" y="334"/>
                    <a:pt x="3227" y="262"/>
                    <a:pt x="3227" y="167"/>
                  </a:cubicBezTo>
                  <a:cubicBezTo>
                    <a:pt x="3227" y="84"/>
                    <a:pt x="3156" y="0"/>
                    <a:pt x="307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1" name="Google Shape;13324;p60"/>
            <p:cNvSpPr/>
            <p:nvPr/>
          </p:nvSpPr>
          <p:spPr>
            <a:xfrm>
              <a:off x="8022702" y="3458432"/>
              <a:ext cx="102667" cy="10623"/>
            </a:xfrm>
            <a:custGeom>
              <a:avLst/>
              <a:gdLst/>
              <a:ahLst/>
              <a:cxnLst/>
              <a:rect l="l" t="t" r="r" b="b"/>
              <a:pathLst>
                <a:path w="3228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2" y="274"/>
                    <a:pt x="72" y="334"/>
                    <a:pt x="167" y="334"/>
                  </a:cubicBezTo>
                  <a:lnTo>
                    <a:pt x="3072" y="334"/>
                  </a:lnTo>
                  <a:cubicBezTo>
                    <a:pt x="3156" y="334"/>
                    <a:pt x="3227" y="262"/>
                    <a:pt x="3227" y="167"/>
                  </a:cubicBezTo>
                  <a:cubicBezTo>
                    <a:pt x="3227" y="84"/>
                    <a:pt x="3156" y="0"/>
                    <a:pt x="307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2" name="Google Shape;13325;p60"/>
            <p:cNvSpPr/>
            <p:nvPr/>
          </p:nvSpPr>
          <p:spPr>
            <a:xfrm>
              <a:off x="8022702" y="3479264"/>
              <a:ext cx="81071" cy="10623"/>
            </a:xfrm>
            <a:custGeom>
              <a:avLst/>
              <a:gdLst/>
              <a:ahLst/>
              <a:cxnLst/>
              <a:rect l="l" t="t" r="r" b="b"/>
              <a:pathLst>
                <a:path w="2549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2" y="262"/>
                    <a:pt x="72" y="334"/>
                    <a:pt x="167" y="334"/>
                  </a:cubicBezTo>
                  <a:lnTo>
                    <a:pt x="2382" y="334"/>
                  </a:lnTo>
                  <a:cubicBezTo>
                    <a:pt x="2477" y="334"/>
                    <a:pt x="2549" y="262"/>
                    <a:pt x="2549" y="167"/>
                  </a:cubicBezTo>
                  <a:cubicBezTo>
                    <a:pt x="2549" y="84"/>
                    <a:pt x="2477" y="0"/>
                    <a:pt x="238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3" name="Google Shape;13326;p60"/>
            <p:cNvSpPr/>
            <p:nvPr/>
          </p:nvSpPr>
          <p:spPr>
            <a:xfrm>
              <a:off x="8051486" y="3520515"/>
              <a:ext cx="73883" cy="10655"/>
            </a:xfrm>
            <a:custGeom>
              <a:avLst/>
              <a:gdLst/>
              <a:ahLst/>
              <a:cxnLst/>
              <a:rect l="l" t="t" r="r" b="b"/>
              <a:pathLst>
                <a:path w="2323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2167" y="334"/>
                  </a:lnTo>
                  <a:cubicBezTo>
                    <a:pt x="2251" y="334"/>
                    <a:pt x="2322" y="251"/>
                    <a:pt x="2322" y="168"/>
                  </a:cubicBezTo>
                  <a:cubicBezTo>
                    <a:pt x="2322" y="72"/>
                    <a:pt x="2251" y="1"/>
                    <a:pt x="2167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4" name="Google Shape;13327;p60"/>
            <p:cNvSpPr/>
            <p:nvPr/>
          </p:nvSpPr>
          <p:spPr>
            <a:xfrm>
              <a:off x="8022702" y="3540966"/>
              <a:ext cx="102667" cy="10273"/>
            </a:xfrm>
            <a:custGeom>
              <a:avLst/>
              <a:gdLst/>
              <a:ahLst/>
              <a:cxnLst/>
              <a:rect l="l" t="t" r="r" b="b"/>
              <a:pathLst>
                <a:path w="3228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2" y="263"/>
                    <a:pt x="72" y="322"/>
                    <a:pt x="167" y="322"/>
                  </a:cubicBezTo>
                  <a:lnTo>
                    <a:pt x="3072" y="322"/>
                  </a:lnTo>
                  <a:cubicBezTo>
                    <a:pt x="3156" y="322"/>
                    <a:pt x="3227" y="251"/>
                    <a:pt x="3227" y="168"/>
                  </a:cubicBezTo>
                  <a:cubicBezTo>
                    <a:pt x="3227" y="72"/>
                    <a:pt x="3156" y="1"/>
                    <a:pt x="3072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5" name="Google Shape;13328;p60"/>
            <p:cNvSpPr/>
            <p:nvPr/>
          </p:nvSpPr>
          <p:spPr>
            <a:xfrm>
              <a:off x="8022702" y="3561798"/>
              <a:ext cx="49266" cy="10273"/>
            </a:xfrm>
            <a:custGeom>
              <a:avLst/>
              <a:gdLst/>
              <a:ahLst/>
              <a:cxnLst/>
              <a:rect l="l" t="t" r="r" b="b"/>
              <a:pathLst>
                <a:path w="1549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2" y="251"/>
                    <a:pt x="72" y="322"/>
                    <a:pt x="167" y="322"/>
                  </a:cubicBezTo>
                  <a:lnTo>
                    <a:pt x="1382" y="322"/>
                  </a:lnTo>
                  <a:cubicBezTo>
                    <a:pt x="1477" y="322"/>
                    <a:pt x="1548" y="251"/>
                    <a:pt x="1548" y="167"/>
                  </a:cubicBez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6" name="Google Shape;13329;p60"/>
            <p:cNvSpPr/>
            <p:nvPr/>
          </p:nvSpPr>
          <p:spPr>
            <a:xfrm>
              <a:off x="8200683" y="3486452"/>
              <a:ext cx="73883" cy="10623"/>
            </a:xfrm>
            <a:custGeom>
              <a:avLst/>
              <a:gdLst/>
              <a:ahLst/>
              <a:cxnLst/>
              <a:rect l="l" t="t" r="r" b="b"/>
              <a:pathLst>
                <a:path w="2323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156" y="334"/>
                  </a:lnTo>
                  <a:cubicBezTo>
                    <a:pt x="2251" y="334"/>
                    <a:pt x="2322" y="250"/>
                    <a:pt x="2322" y="167"/>
                  </a:cubicBezTo>
                  <a:cubicBezTo>
                    <a:pt x="2322" y="72"/>
                    <a:pt x="2251" y="0"/>
                    <a:pt x="2156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7" name="Google Shape;13330;p60"/>
            <p:cNvSpPr/>
            <p:nvPr/>
          </p:nvSpPr>
          <p:spPr>
            <a:xfrm>
              <a:off x="8171899" y="3506902"/>
              <a:ext cx="102667" cy="10241"/>
            </a:xfrm>
            <a:custGeom>
              <a:avLst/>
              <a:gdLst/>
              <a:ahLst/>
              <a:cxnLst/>
              <a:rect l="l" t="t" r="r" b="b"/>
              <a:pathLst>
                <a:path w="3228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3061" y="322"/>
                  </a:lnTo>
                  <a:cubicBezTo>
                    <a:pt x="3156" y="322"/>
                    <a:pt x="3227" y="250"/>
                    <a:pt x="3227" y="167"/>
                  </a:cubicBezTo>
                  <a:cubicBezTo>
                    <a:pt x="3227" y="72"/>
                    <a:pt x="3156" y="0"/>
                    <a:pt x="3061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8" name="Google Shape;13331;p60"/>
            <p:cNvSpPr/>
            <p:nvPr/>
          </p:nvSpPr>
          <p:spPr>
            <a:xfrm>
              <a:off x="8171899" y="3527735"/>
              <a:ext cx="49266" cy="10241"/>
            </a:xfrm>
            <a:custGeom>
              <a:avLst/>
              <a:gdLst/>
              <a:ahLst/>
              <a:cxnLst/>
              <a:rect l="l" t="t" r="r" b="b"/>
              <a:pathLst>
                <a:path w="1549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1382" y="322"/>
                  </a:lnTo>
                  <a:cubicBezTo>
                    <a:pt x="1477" y="322"/>
                    <a:pt x="1548" y="250"/>
                    <a:pt x="1548" y="167"/>
                  </a:cubicBezTo>
                  <a:cubicBezTo>
                    <a:pt x="1548" y="72"/>
                    <a:pt x="1477" y="0"/>
                    <a:pt x="138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9" name="Google Shape;13332;p60"/>
            <p:cNvSpPr/>
            <p:nvPr/>
          </p:nvSpPr>
          <p:spPr>
            <a:xfrm>
              <a:off x="8174189" y="3417149"/>
              <a:ext cx="102635" cy="45099"/>
            </a:xfrm>
            <a:custGeom>
              <a:avLst/>
              <a:gdLst/>
              <a:ahLst/>
              <a:cxnLst/>
              <a:rect l="l" t="t" r="r" b="b"/>
              <a:pathLst>
                <a:path w="3227" h="1418" extrusionOk="0">
                  <a:moveTo>
                    <a:pt x="2905" y="334"/>
                  </a:moveTo>
                  <a:lnTo>
                    <a:pt x="2905" y="1096"/>
                  </a:lnTo>
                  <a:lnTo>
                    <a:pt x="333" y="1096"/>
                  </a:lnTo>
                  <a:lnTo>
                    <a:pt x="333" y="334"/>
                  </a:lnTo>
                  <a:close/>
                  <a:moveTo>
                    <a:pt x="167" y="1"/>
                  </a:moveTo>
                  <a:cubicBezTo>
                    <a:pt x="72" y="12"/>
                    <a:pt x="0" y="84"/>
                    <a:pt x="0" y="167"/>
                  </a:cubicBezTo>
                  <a:lnTo>
                    <a:pt x="0" y="1251"/>
                  </a:lnTo>
                  <a:cubicBezTo>
                    <a:pt x="0" y="1346"/>
                    <a:pt x="72" y="1417"/>
                    <a:pt x="167" y="1417"/>
                  </a:cubicBezTo>
                  <a:lnTo>
                    <a:pt x="3072" y="1417"/>
                  </a:lnTo>
                  <a:cubicBezTo>
                    <a:pt x="3155" y="1417"/>
                    <a:pt x="3227" y="1346"/>
                    <a:pt x="3227" y="1251"/>
                  </a:cubicBezTo>
                  <a:lnTo>
                    <a:pt x="3227" y="167"/>
                  </a:lnTo>
                  <a:cubicBezTo>
                    <a:pt x="3227" y="84"/>
                    <a:pt x="3155" y="1"/>
                    <a:pt x="3072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34" name="Google Shape;1240;p41"/>
          <p:cNvSpPr/>
          <p:nvPr/>
        </p:nvSpPr>
        <p:spPr>
          <a:xfrm rot="5240327">
            <a:off x="425485" y="2556717"/>
            <a:ext cx="2021950" cy="746238"/>
          </a:xfrm>
          <a:custGeom>
            <a:avLst/>
            <a:gdLst/>
            <a:ahLst/>
            <a:cxnLst/>
            <a:rect l="l" t="t" r="r" b="b"/>
            <a:pathLst>
              <a:path w="52127" h="13160" extrusionOk="0">
                <a:moveTo>
                  <a:pt x="41797" y="0"/>
                </a:moveTo>
                <a:cubicBezTo>
                  <a:pt x="41733" y="0"/>
                  <a:pt x="41673" y="3"/>
                  <a:pt x="41623" y="11"/>
                </a:cubicBezTo>
                <a:cubicBezTo>
                  <a:pt x="41525" y="26"/>
                  <a:pt x="41427" y="30"/>
                  <a:pt x="41330" y="30"/>
                </a:cubicBezTo>
                <a:cubicBezTo>
                  <a:pt x="41198" y="30"/>
                  <a:pt x="41068" y="23"/>
                  <a:pt x="40937" y="23"/>
                </a:cubicBezTo>
                <a:cubicBezTo>
                  <a:pt x="40867" y="23"/>
                  <a:pt x="40798" y="25"/>
                  <a:pt x="40729" y="32"/>
                </a:cubicBezTo>
                <a:cubicBezTo>
                  <a:pt x="40603" y="44"/>
                  <a:pt x="40477" y="48"/>
                  <a:pt x="40351" y="48"/>
                </a:cubicBezTo>
                <a:cubicBezTo>
                  <a:pt x="40084" y="48"/>
                  <a:pt x="39817" y="30"/>
                  <a:pt x="39550" y="30"/>
                </a:cubicBezTo>
                <a:cubicBezTo>
                  <a:pt x="39365" y="30"/>
                  <a:pt x="39179" y="39"/>
                  <a:pt x="38993" y="69"/>
                </a:cubicBezTo>
                <a:cubicBezTo>
                  <a:pt x="38821" y="98"/>
                  <a:pt x="38647" y="103"/>
                  <a:pt x="38473" y="103"/>
                </a:cubicBezTo>
                <a:cubicBezTo>
                  <a:pt x="38377" y="103"/>
                  <a:pt x="38281" y="101"/>
                  <a:pt x="38184" y="101"/>
                </a:cubicBezTo>
                <a:cubicBezTo>
                  <a:pt x="37918" y="101"/>
                  <a:pt x="37652" y="113"/>
                  <a:pt x="37390" y="201"/>
                </a:cubicBezTo>
                <a:cubicBezTo>
                  <a:pt x="37360" y="211"/>
                  <a:pt x="37331" y="215"/>
                  <a:pt x="37301" y="215"/>
                </a:cubicBezTo>
                <a:cubicBezTo>
                  <a:pt x="37194" y="215"/>
                  <a:pt x="37089" y="162"/>
                  <a:pt x="36992" y="162"/>
                </a:cubicBezTo>
                <a:cubicBezTo>
                  <a:pt x="36968" y="162"/>
                  <a:pt x="36944" y="165"/>
                  <a:pt x="36921" y="173"/>
                </a:cubicBezTo>
                <a:cubicBezTo>
                  <a:pt x="36796" y="218"/>
                  <a:pt x="36660" y="258"/>
                  <a:pt x="36539" y="258"/>
                </a:cubicBezTo>
                <a:cubicBezTo>
                  <a:pt x="36493" y="258"/>
                  <a:pt x="36449" y="253"/>
                  <a:pt x="36409" y="239"/>
                </a:cubicBezTo>
                <a:cubicBezTo>
                  <a:pt x="36262" y="191"/>
                  <a:pt x="36117" y="175"/>
                  <a:pt x="35971" y="175"/>
                </a:cubicBezTo>
                <a:cubicBezTo>
                  <a:pt x="35659" y="175"/>
                  <a:pt x="35350" y="250"/>
                  <a:pt x="35039" y="250"/>
                </a:cubicBezTo>
                <a:cubicBezTo>
                  <a:pt x="34979" y="250"/>
                  <a:pt x="34919" y="247"/>
                  <a:pt x="34859" y="240"/>
                </a:cubicBezTo>
                <a:cubicBezTo>
                  <a:pt x="34741" y="227"/>
                  <a:pt x="34621" y="223"/>
                  <a:pt x="34502" y="223"/>
                </a:cubicBezTo>
                <a:cubicBezTo>
                  <a:pt x="34240" y="223"/>
                  <a:pt x="33976" y="245"/>
                  <a:pt x="33714" y="245"/>
                </a:cubicBezTo>
                <a:cubicBezTo>
                  <a:pt x="33711" y="245"/>
                  <a:pt x="33709" y="245"/>
                  <a:pt x="33706" y="245"/>
                </a:cubicBezTo>
                <a:cubicBezTo>
                  <a:pt x="33412" y="245"/>
                  <a:pt x="33118" y="196"/>
                  <a:pt x="32824" y="196"/>
                </a:cubicBezTo>
                <a:cubicBezTo>
                  <a:pt x="32722" y="196"/>
                  <a:pt x="32621" y="201"/>
                  <a:pt x="32520" y="217"/>
                </a:cubicBezTo>
                <a:cubicBezTo>
                  <a:pt x="32391" y="238"/>
                  <a:pt x="32252" y="260"/>
                  <a:pt x="32124" y="260"/>
                </a:cubicBezTo>
                <a:cubicBezTo>
                  <a:pt x="32073" y="260"/>
                  <a:pt x="32024" y="256"/>
                  <a:pt x="31977" y="248"/>
                </a:cubicBezTo>
                <a:cubicBezTo>
                  <a:pt x="31895" y="233"/>
                  <a:pt x="31813" y="229"/>
                  <a:pt x="31731" y="229"/>
                </a:cubicBezTo>
                <a:cubicBezTo>
                  <a:pt x="31582" y="229"/>
                  <a:pt x="31433" y="244"/>
                  <a:pt x="31285" y="244"/>
                </a:cubicBezTo>
                <a:cubicBezTo>
                  <a:pt x="31173" y="244"/>
                  <a:pt x="31061" y="235"/>
                  <a:pt x="30949" y="204"/>
                </a:cubicBezTo>
                <a:cubicBezTo>
                  <a:pt x="30839" y="173"/>
                  <a:pt x="30729" y="162"/>
                  <a:pt x="30618" y="162"/>
                </a:cubicBezTo>
                <a:cubicBezTo>
                  <a:pt x="30376" y="162"/>
                  <a:pt x="30133" y="213"/>
                  <a:pt x="29890" y="213"/>
                </a:cubicBezTo>
                <a:cubicBezTo>
                  <a:pt x="29837" y="213"/>
                  <a:pt x="29784" y="211"/>
                  <a:pt x="29731" y="205"/>
                </a:cubicBezTo>
                <a:cubicBezTo>
                  <a:pt x="29524" y="181"/>
                  <a:pt x="29297" y="122"/>
                  <a:pt x="29108" y="122"/>
                </a:cubicBezTo>
                <a:cubicBezTo>
                  <a:pt x="29082" y="122"/>
                  <a:pt x="29057" y="123"/>
                  <a:pt x="29033" y="126"/>
                </a:cubicBezTo>
                <a:cubicBezTo>
                  <a:pt x="28898" y="140"/>
                  <a:pt x="28763" y="145"/>
                  <a:pt x="28629" y="145"/>
                </a:cubicBezTo>
                <a:cubicBezTo>
                  <a:pt x="28307" y="145"/>
                  <a:pt x="27987" y="116"/>
                  <a:pt x="27667" y="116"/>
                </a:cubicBezTo>
                <a:cubicBezTo>
                  <a:pt x="27605" y="116"/>
                  <a:pt x="27543" y="117"/>
                  <a:pt x="27481" y="120"/>
                </a:cubicBezTo>
                <a:cubicBezTo>
                  <a:pt x="27432" y="122"/>
                  <a:pt x="27383" y="123"/>
                  <a:pt x="27335" y="123"/>
                </a:cubicBezTo>
                <a:cubicBezTo>
                  <a:pt x="26924" y="123"/>
                  <a:pt x="26511" y="54"/>
                  <a:pt x="26101" y="54"/>
                </a:cubicBezTo>
                <a:cubicBezTo>
                  <a:pt x="26010" y="54"/>
                  <a:pt x="25919" y="58"/>
                  <a:pt x="25828" y="66"/>
                </a:cubicBezTo>
                <a:cubicBezTo>
                  <a:pt x="25148" y="128"/>
                  <a:pt x="24469" y="164"/>
                  <a:pt x="23789" y="167"/>
                </a:cubicBezTo>
                <a:cubicBezTo>
                  <a:pt x="23617" y="168"/>
                  <a:pt x="23444" y="172"/>
                  <a:pt x="23271" y="172"/>
                </a:cubicBezTo>
                <a:cubicBezTo>
                  <a:pt x="23056" y="172"/>
                  <a:pt x="22842" y="166"/>
                  <a:pt x="22629" y="140"/>
                </a:cubicBezTo>
                <a:cubicBezTo>
                  <a:pt x="22611" y="138"/>
                  <a:pt x="22593" y="137"/>
                  <a:pt x="22576" y="137"/>
                </a:cubicBezTo>
                <a:cubicBezTo>
                  <a:pt x="22393" y="137"/>
                  <a:pt x="22224" y="243"/>
                  <a:pt x="22052" y="243"/>
                </a:cubicBezTo>
                <a:cubicBezTo>
                  <a:pt x="22023" y="243"/>
                  <a:pt x="21994" y="240"/>
                  <a:pt x="21966" y="233"/>
                </a:cubicBezTo>
                <a:cubicBezTo>
                  <a:pt x="21774" y="189"/>
                  <a:pt x="21582" y="174"/>
                  <a:pt x="21391" y="174"/>
                </a:cubicBezTo>
                <a:cubicBezTo>
                  <a:pt x="21065" y="174"/>
                  <a:pt x="20740" y="217"/>
                  <a:pt x="20413" y="232"/>
                </a:cubicBezTo>
                <a:cubicBezTo>
                  <a:pt x="20302" y="237"/>
                  <a:pt x="20191" y="239"/>
                  <a:pt x="20080" y="239"/>
                </a:cubicBezTo>
                <a:cubicBezTo>
                  <a:pt x="19794" y="239"/>
                  <a:pt x="19509" y="227"/>
                  <a:pt x="19223" y="227"/>
                </a:cubicBezTo>
                <a:cubicBezTo>
                  <a:pt x="18976" y="227"/>
                  <a:pt x="18730" y="236"/>
                  <a:pt x="18483" y="267"/>
                </a:cubicBezTo>
                <a:cubicBezTo>
                  <a:pt x="18321" y="288"/>
                  <a:pt x="18159" y="294"/>
                  <a:pt x="17996" y="294"/>
                </a:cubicBezTo>
                <a:cubicBezTo>
                  <a:pt x="17762" y="294"/>
                  <a:pt x="17528" y="282"/>
                  <a:pt x="17294" y="282"/>
                </a:cubicBezTo>
                <a:cubicBezTo>
                  <a:pt x="17144" y="282"/>
                  <a:pt x="16993" y="287"/>
                  <a:pt x="16844" y="304"/>
                </a:cubicBezTo>
                <a:cubicBezTo>
                  <a:pt x="16024" y="399"/>
                  <a:pt x="15204" y="446"/>
                  <a:pt x="14385" y="537"/>
                </a:cubicBezTo>
                <a:cubicBezTo>
                  <a:pt x="13491" y="637"/>
                  <a:pt x="12595" y="650"/>
                  <a:pt x="11701" y="730"/>
                </a:cubicBezTo>
                <a:cubicBezTo>
                  <a:pt x="11506" y="748"/>
                  <a:pt x="11309" y="753"/>
                  <a:pt x="11113" y="753"/>
                </a:cubicBezTo>
                <a:cubicBezTo>
                  <a:pt x="10898" y="753"/>
                  <a:pt x="10682" y="747"/>
                  <a:pt x="10467" y="747"/>
                </a:cubicBezTo>
                <a:cubicBezTo>
                  <a:pt x="10293" y="747"/>
                  <a:pt x="10119" y="751"/>
                  <a:pt x="9946" y="764"/>
                </a:cubicBezTo>
                <a:cubicBezTo>
                  <a:pt x="9610" y="791"/>
                  <a:pt x="9274" y="798"/>
                  <a:pt x="8938" y="798"/>
                </a:cubicBezTo>
                <a:cubicBezTo>
                  <a:pt x="8555" y="798"/>
                  <a:pt x="8173" y="789"/>
                  <a:pt x="7791" y="789"/>
                </a:cubicBezTo>
                <a:cubicBezTo>
                  <a:pt x="7680" y="789"/>
                  <a:pt x="7569" y="789"/>
                  <a:pt x="7459" y="791"/>
                </a:cubicBezTo>
                <a:cubicBezTo>
                  <a:pt x="7452" y="791"/>
                  <a:pt x="7446" y="791"/>
                  <a:pt x="7440" y="791"/>
                </a:cubicBezTo>
                <a:cubicBezTo>
                  <a:pt x="7220" y="791"/>
                  <a:pt x="6999" y="709"/>
                  <a:pt x="6778" y="700"/>
                </a:cubicBezTo>
                <a:cubicBezTo>
                  <a:pt x="6153" y="678"/>
                  <a:pt x="5523" y="714"/>
                  <a:pt x="4899" y="652"/>
                </a:cubicBezTo>
                <a:cubicBezTo>
                  <a:pt x="4596" y="622"/>
                  <a:pt x="4293" y="617"/>
                  <a:pt x="3990" y="617"/>
                </a:cubicBezTo>
                <a:cubicBezTo>
                  <a:pt x="3844" y="617"/>
                  <a:pt x="3697" y="619"/>
                  <a:pt x="3550" y="619"/>
                </a:cubicBezTo>
                <a:cubicBezTo>
                  <a:pt x="3353" y="619"/>
                  <a:pt x="3156" y="617"/>
                  <a:pt x="2958" y="607"/>
                </a:cubicBezTo>
                <a:cubicBezTo>
                  <a:pt x="2803" y="599"/>
                  <a:pt x="2649" y="595"/>
                  <a:pt x="2494" y="595"/>
                </a:cubicBezTo>
                <a:cubicBezTo>
                  <a:pt x="1838" y="595"/>
                  <a:pt x="1183" y="661"/>
                  <a:pt x="530" y="761"/>
                </a:cubicBezTo>
                <a:cubicBezTo>
                  <a:pt x="333" y="791"/>
                  <a:pt x="107" y="899"/>
                  <a:pt x="47" y="1115"/>
                </a:cubicBezTo>
                <a:cubicBezTo>
                  <a:pt x="0" y="1282"/>
                  <a:pt x="87" y="1545"/>
                  <a:pt x="225" y="1721"/>
                </a:cubicBezTo>
                <a:cubicBezTo>
                  <a:pt x="380" y="1917"/>
                  <a:pt x="506" y="2149"/>
                  <a:pt x="649" y="2362"/>
                </a:cubicBezTo>
                <a:cubicBezTo>
                  <a:pt x="1014" y="2911"/>
                  <a:pt x="1347" y="3504"/>
                  <a:pt x="1755" y="3993"/>
                </a:cubicBezTo>
                <a:cubicBezTo>
                  <a:pt x="2224" y="4555"/>
                  <a:pt x="2712" y="5070"/>
                  <a:pt x="3122" y="5724"/>
                </a:cubicBezTo>
                <a:cubicBezTo>
                  <a:pt x="3494" y="6320"/>
                  <a:pt x="3374" y="7060"/>
                  <a:pt x="3027" y="7548"/>
                </a:cubicBezTo>
                <a:cubicBezTo>
                  <a:pt x="2646" y="8087"/>
                  <a:pt x="2333" y="8705"/>
                  <a:pt x="2051" y="9313"/>
                </a:cubicBezTo>
                <a:cubicBezTo>
                  <a:pt x="1765" y="9933"/>
                  <a:pt x="1415" y="10499"/>
                  <a:pt x="1147" y="11134"/>
                </a:cubicBezTo>
                <a:cubicBezTo>
                  <a:pt x="913" y="11688"/>
                  <a:pt x="605" y="12193"/>
                  <a:pt x="335" y="12724"/>
                </a:cubicBezTo>
                <a:cubicBezTo>
                  <a:pt x="274" y="12843"/>
                  <a:pt x="384" y="13160"/>
                  <a:pt x="461" y="13160"/>
                </a:cubicBezTo>
                <a:cubicBezTo>
                  <a:pt x="467" y="13160"/>
                  <a:pt x="473" y="13158"/>
                  <a:pt x="478" y="13154"/>
                </a:cubicBezTo>
                <a:cubicBezTo>
                  <a:pt x="639" y="13037"/>
                  <a:pt x="815" y="13110"/>
                  <a:pt x="988" y="13022"/>
                </a:cubicBezTo>
                <a:cubicBezTo>
                  <a:pt x="1225" y="12901"/>
                  <a:pt x="1511" y="12944"/>
                  <a:pt x="1776" y="12908"/>
                </a:cubicBezTo>
                <a:cubicBezTo>
                  <a:pt x="1778" y="12908"/>
                  <a:pt x="1780" y="12908"/>
                  <a:pt x="1782" y="12908"/>
                </a:cubicBezTo>
                <a:cubicBezTo>
                  <a:pt x="1842" y="12908"/>
                  <a:pt x="1800" y="13061"/>
                  <a:pt x="1851" y="13061"/>
                </a:cubicBezTo>
                <a:cubicBezTo>
                  <a:pt x="1862" y="13061"/>
                  <a:pt x="1877" y="13054"/>
                  <a:pt x="1898" y="13037"/>
                </a:cubicBezTo>
                <a:cubicBezTo>
                  <a:pt x="2040" y="12925"/>
                  <a:pt x="2191" y="12901"/>
                  <a:pt x="2345" y="12901"/>
                </a:cubicBezTo>
                <a:cubicBezTo>
                  <a:pt x="2467" y="12901"/>
                  <a:pt x="2591" y="12916"/>
                  <a:pt x="2713" y="12916"/>
                </a:cubicBezTo>
                <a:cubicBezTo>
                  <a:pt x="2847" y="12916"/>
                  <a:pt x="2979" y="12898"/>
                  <a:pt x="3106" y="12823"/>
                </a:cubicBezTo>
                <a:cubicBezTo>
                  <a:pt x="3114" y="12819"/>
                  <a:pt x="3125" y="12817"/>
                  <a:pt x="3140" y="12817"/>
                </a:cubicBezTo>
                <a:cubicBezTo>
                  <a:pt x="3154" y="12817"/>
                  <a:pt x="3172" y="12819"/>
                  <a:pt x="3192" y="12819"/>
                </a:cubicBezTo>
                <a:cubicBezTo>
                  <a:pt x="3248" y="12819"/>
                  <a:pt x="3317" y="12808"/>
                  <a:pt x="3361" y="12729"/>
                </a:cubicBezTo>
                <a:cubicBezTo>
                  <a:pt x="3362" y="12727"/>
                  <a:pt x="3365" y="12726"/>
                  <a:pt x="3369" y="12726"/>
                </a:cubicBezTo>
                <a:cubicBezTo>
                  <a:pt x="3376" y="12726"/>
                  <a:pt x="3385" y="12729"/>
                  <a:pt x="3389" y="12734"/>
                </a:cubicBezTo>
                <a:cubicBezTo>
                  <a:pt x="3439" y="12796"/>
                  <a:pt x="3489" y="12816"/>
                  <a:pt x="3538" y="12816"/>
                </a:cubicBezTo>
                <a:cubicBezTo>
                  <a:pt x="3622" y="12816"/>
                  <a:pt x="3704" y="12758"/>
                  <a:pt x="3779" y="12758"/>
                </a:cubicBezTo>
                <a:cubicBezTo>
                  <a:pt x="3781" y="12758"/>
                  <a:pt x="3782" y="12758"/>
                  <a:pt x="3784" y="12758"/>
                </a:cubicBezTo>
                <a:cubicBezTo>
                  <a:pt x="3845" y="12760"/>
                  <a:pt x="3907" y="12761"/>
                  <a:pt x="3969" y="12761"/>
                </a:cubicBezTo>
                <a:cubicBezTo>
                  <a:pt x="4233" y="12761"/>
                  <a:pt x="4497" y="12744"/>
                  <a:pt x="4758" y="12708"/>
                </a:cubicBezTo>
                <a:cubicBezTo>
                  <a:pt x="4816" y="12701"/>
                  <a:pt x="4911" y="12629"/>
                  <a:pt x="4997" y="12629"/>
                </a:cubicBezTo>
                <a:cubicBezTo>
                  <a:pt x="5062" y="12629"/>
                  <a:pt x="5120" y="12670"/>
                  <a:pt x="5153" y="12811"/>
                </a:cubicBezTo>
                <a:cubicBezTo>
                  <a:pt x="5194" y="12790"/>
                  <a:pt x="5237" y="12805"/>
                  <a:pt x="5286" y="12783"/>
                </a:cubicBezTo>
                <a:cubicBezTo>
                  <a:pt x="5423" y="12720"/>
                  <a:pt x="5551" y="12535"/>
                  <a:pt x="5700" y="12535"/>
                </a:cubicBezTo>
                <a:cubicBezTo>
                  <a:pt x="5763" y="12535"/>
                  <a:pt x="5830" y="12568"/>
                  <a:pt x="5904" y="12658"/>
                </a:cubicBezTo>
                <a:cubicBezTo>
                  <a:pt x="5907" y="12662"/>
                  <a:pt x="5915" y="12664"/>
                  <a:pt x="5924" y="12664"/>
                </a:cubicBezTo>
                <a:cubicBezTo>
                  <a:pt x="5954" y="12664"/>
                  <a:pt x="6004" y="12645"/>
                  <a:pt x="6015" y="12621"/>
                </a:cubicBezTo>
                <a:cubicBezTo>
                  <a:pt x="6066" y="12508"/>
                  <a:pt x="6128" y="12469"/>
                  <a:pt x="6189" y="12469"/>
                </a:cubicBezTo>
                <a:cubicBezTo>
                  <a:pt x="6275" y="12469"/>
                  <a:pt x="6359" y="12546"/>
                  <a:pt x="6406" y="12596"/>
                </a:cubicBezTo>
                <a:cubicBezTo>
                  <a:pt x="6449" y="12642"/>
                  <a:pt x="6493" y="12656"/>
                  <a:pt x="6539" y="12656"/>
                </a:cubicBezTo>
                <a:cubicBezTo>
                  <a:pt x="6616" y="12656"/>
                  <a:pt x="6695" y="12614"/>
                  <a:pt x="6768" y="12614"/>
                </a:cubicBezTo>
                <a:cubicBezTo>
                  <a:pt x="6817" y="12614"/>
                  <a:pt x="6863" y="12632"/>
                  <a:pt x="6904" y="12695"/>
                </a:cubicBezTo>
                <a:cubicBezTo>
                  <a:pt x="6907" y="12699"/>
                  <a:pt x="6911" y="12701"/>
                  <a:pt x="6915" y="12701"/>
                </a:cubicBezTo>
                <a:cubicBezTo>
                  <a:pt x="6930" y="12701"/>
                  <a:pt x="6945" y="12664"/>
                  <a:pt x="6935" y="12626"/>
                </a:cubicBezTo>
                <a:cubicBezTo>
                  <a:pt x="6901" y="12501"/>
                  <a:pt x="6925" y="12483"/>
                  <a:pt x="6971" y="12483"/>
                </a:cubicBezTo>
                <a:cubicBezTo>
                  <a:pt x="6989" y="12483"/>
                  <a:pt x="7010" y="12486"/>
                  <a:pt x="7031" y="12486"/>
                </a:cubicBezTo>
                <a:cubicBezTo>
                  <a:pt x="7042" y="12486"/>
                  <a:pt x="7053" y="12485"/>
                  <a:pt x="7064" y="12483"/>
                </a:cubicBezTo>
                <a:cubicBezTo>
                  <a:pt x="7075" y="12481"/>
                  <a:pt x="7086" y="12480"/>
                  <a:pt x="7097" y="12480"/>
                </a:cubicBezTo>
                <a:cubicBezTo>
                  <a:pt x="7229" y="12480"/>
                  <a:pt x="7329" y="12622"/>
                  <a:pt x="7452" y="12622"/>
                </a:cubicBezTo>
                <a:cubicBezTo>
                  <a:pt x="7472" y="12622"/>
                  <a:pt x="7492" y="12618"/>
                  <a:pt x="7512" y="12610"/>
                </a:cubicBezTo>
                <a:cubicBezTo>
                  <a:pt x="7831" y="12488"/>
                  <a:pt x="8158" y="12538"/>
                  <a:pt x="8481" y="12504"/>
                </a:cubicBezTo>
                <a:cubicBezTo>
                  <a:pt x="8486" y="12504"/>
                  <a:pt x="8490" y="12503"/>
                  <a:pt x="8495" y="12503"/>
                </a:cubicBezTo>
                <a:cubicBezTo>
                  <a:pt x="8603" y="12503"/>
                  <a:pt x="8709" y="12620"/>
                  <a:pt x="8788" y="12620"/>
                </a:cubicBezTo>
                <a:cubicBezTo>
                  <a:pt x="8803" y="12620"/>
                  <a:pt x="8816" y="12616"/>
                  <a:pt x="8829" y="12607"/>
                </a:cubicBezTo>
                <a:cubicBezTo>
                  <a:pt x="8935" y="12531"/>
                  <a:pt x="9041" y="12508"/>
                  <a:pt x="9149" y="12508"/>
                </a:cubicBezTo>
                <a:cubicBezTo>
                  <a:pt x="9301" y="12508"/>
                  <a:pt x="9454" y="12552"/>
                  <a:pt x="9609" y="12552"/>
                </a:cubicBezTo>
                <a:cubicBezTo>
                  <a:pt x="9692" y="12552"/>
                  <a:pt x="9776" y="12540"/>
                  <a:pt x="9860" y="12500"/>
                </a:cubicBezTo>
                <a:cubicBezTo>
                  <a:pt x="9945" y="12461"/>
                  <a:pt x="10032" y="12446"/>
                  <a:pt x="10120" y="12446"/>
                </a:cubicBezTo>
                <a:cubicBezTo>
                  <a:pt x="10354" y="12446"/>
                  <a:pt x="10598" y="12548"/>
                  <a:pt x="10848" y="12548"/>
                </a:cubicBezTo>
                <a:cubicBezTo>
                  <a:pt x="10909" y="12548"/>
                  <a:pt x="10972" y="12542"/>
                  <a:pt x="11034" y="12526"/>
                </a:cubicBezTo>
                <a:cubicBezTo>
                  <a:pt x="11116" y="12506"/>
                  <a:pt x="11199" y="12498"/>
                  <a:pt x="11283" y="12498"/>
                </a:cubicBezTo>
                <a:cubicBezTo>
                  <a:pt x="11488" y="12498"/>
                  <a:pt x="11699" y="12542"/>
                  <a:pt x="11909" y="12542"/>
                </a:cubicBezTo>
                <a:cubicBezTo>
                  <a:pt x="12000" y="12542"/>
                  <a:pt x="12091" y="12534"/>
                  <a:pt x="12181" y="12510"/>
                </a:cubicBezTo>
                <a:cubicBezTo>
                  <a:pt x="12325" y="12473"/>
                  <a:pt x="12468" y="12460"/>
                  <a:pt x="12612" y="12460"/>
                </a:cubicBezTo>
                <a:cubicBezTo>
                  <a:pt x="12966" y="12460"/>
                  <a:pt x="13320" y="12541"/>
                  <a:pt x="13678" y="12541"/>
                </a:cubicBezTo>
                <a:cubicBezTo>
                  <a:pt x="13822" y="12541"/>
                  <a:pt x="13967" y="12527"/>
                  <a:pt x="14112" y="12491"/>
                </a:cubicBezTo>
                <a:cubicBezTo>
                  <a:pt x="14232" y="12460"/>
                  <a:pt x="14352" y="12449"/>
                  <a:pt x="14473" y="12449"/>
                </a:cubicBezTo>
                <a:cubicBezTo>
                  <a:pt x="14794" y="12449"/>
                  <a:pt x="15119" y="12526"/>
                  <a:pt x="15449" y="12526"/>
                </a:cubicBezTo>
                <a:cubicBezTo>
                  <a:pt x="15537" y="12526"/>
                  <a:pt x="15627" y="12521"/>
                  <a:pt x="15717" y="12507"/>
                </a:cubicBezTo>
                <a:cubicBezTo>
                  <a:pt x="15862" y="12484"/>
                  <a:pt x="16011" y="12476"/>
                  <a:pt x="16163" y="12476"/>
                </a:cubicBezTo>
                <a:cubicBezTo>
                  <a:pt x="16471" y="12476"/>
                  <a:pt x="16787" y="12509"/>
                  <a:pt x="17097" y="12520"/>
                </a:cubicBezTo>
                <a:cubicBezTo>
                  <a:pt x="17191" y="12523"/>
                  <a:pt x="17271" y="12631"/>
                  <a:pt x="17366" y="12631"/>
                </a:cubicBezTo>
                <a:cubicBezTo>
                  <a:pt x="17393" y="12631"/>
                  <a:pt x="17421" y="12622"/>
                  <a:pt x="17451" y="12599"/>
                </a:cubicBezTo>
                <a:cubicBezTo>
                  <a:pt x="17608" y="12480"/>
                  <a:pt x="17769" y="12445"/>
                  <a:pt x="17932" y="12445"/>
                </a:cubicBezTo>
                <a:cubicBezTo>
                  <a:pt x="18165" y="12445"/>
                  <a:pt x="18402" y="12516"/>
                  <a:pt x="18637" y="12516"/>
                </a:cubicBezTo>
                <a:cubicBezTo>
                  <a:pt x="18702" y="12516"/>
                  <a:pt x="18766" y="12510"/>
                  <a:pt x="18831" y="12497"/>
                </a:cubicBezTo>
                <a:cubicBezTo>
                  <a:pt x="18968" y="12468"/>
                  <a:pt x="19134" y="12448"/>
                  <a:pt x="19304" y="12448"/>
                </a:cubicBezTo>
                <a:cubicBezTo>
                  <a:pt x="19406" y="12448"/>
                  <a:pt x="19508" y="12455"/>
                  <a:pt x="19607" y="12471"/>
                </a:cubicBezTo>
                <a:cubicBezTo>
                  <a:pt x="19744" y="12494"/>
                  <a:pt x="19882" y="12503"/>
                  <a:pt x="20021" y="12503"/>
                </a:cubicBezTo>
                <a:cubicBezTo>
                  <a:pt x="20257" y="12503"/>
                  <a:pt x="20495" y="12477"/>
                  <a:pt x="20732" y="12449"/>
                </a:cubicBezTo>
                <a:cubicBezTo>
                  <a:pt x="20750" y="12447"/>
                  <a:pt x="20769" y="12446"/>
                  <a:pt x="20788" y="12446"/>
                </a:cubicBezTo>
                <a:cubicBezTo>
                  <a:pt x="20964" y="12446"/>
                  <a:pt x="21176" y="12526"/>
                  <a:pt x="21316" y="12526"/>
                </a:cubicBezTo>
                <a:cubicBezTo>
                  <a:pt x="21355" y="12526"/>
                  <a:pt x="21389" y="12519"/>
                  <a:pt x="21415" y="12503"/>
                </a:cubicBezTo>
                <a:cubicBezTo>
                  <a:pt x="21477" y="12463"/>
                  <a:pt x="21541" y="12449"/>
                  <a:pt x="21607" y="12449"/>
                </a:cubicBezTo>
                <a:cubicBezTo>
                  <a:pt x="21760" y="12449"/>
                  <a:pt x="21918" y="12527"/>
                  <a:pt x="22063" y="12527"/>
                </a:cubicBezTo>
                <a:cubicBezTo>
                  <a:pt x="22176" y="12527"/>
                  <a:pt x="22282" y="12480"/>
                  <a:pt x="22372" y="12311"/>
                </a:cubicBezTo>
                <a:cubicBezTo>
                  <a:pt x="22386" y="12328"/>
                  <a:pt x="22397" y="12353"/>
                  <a:pt x="22413" y="12362"/>
                </a:cubicBezTo>
                <a:cubicBezTo>
                  <a:pt x="22532" y="12431"/>
                  <a:pt x="22664" y="12461"/>
                  <a:pt x="22789" y="12461"/>
                </a:cubicBezTo>
                <a:cubicBezTo>
                  <a:pt x="22875" y="12461"/>
                  <a:pt x="22958" y="12447"/>
                  <a:pt x="23032" y="12420"/>
                </a:cubicBezTo>
                <a:cubicBezTo>
                  <a:pt x="23129" y="12384"/>
                  <a:pt x="23218" y="12368"/>
                  <a:pt x="23305" y="12368"/>
                </a:cubicBezTo>
                <a:cubicBezTo>
                  <a:pt x="23419" y="12368"/>
                  <a:pt x="23528" y="12396"/>
                  <a:pt x="23644" y="12443"/>
                </a:cubicBezTo>
                <a:cubicBezTo>
                  <a:pt x="23695" y="12464"/>
                  <a:pt x="23735" y="12525"/>
                  <a:pt x="23794" y="12525"/>
                </a:cubicBezTo>
                <a:cubicBezTo>
                  <a:pt x="23815" y="12525"/>
                  <a:pt x="23837" y="12518"/>
                  <a:pt x="23863" y="12499"/>
                </a:cubicBezTo>
                <a:cubicBezTo>
                  <a:pt x="24005" y="12400"/>
                  <a:pt x="24155" y="12371"/>
                  <a:pt x="24306" y="12371"/>
                </a:cubicBezTo>
                <a:cubicBezTo>
                  <a:pt x="24509" y="12371"/>
                  <a:pt x="24714" y="12423"/>
                  <a:pt x="24906" y="12426"/>
                </a:cubicBezTo>
                <a:cubicBezTo>
                  <a:pt x="25329" y="12432"/>
                  <a:pt x="25762" y="12510"/>
                  <a:pt x="26188" y="12510"/>
                </a:cubicBezTo>
                <a:cubicBezTo>
                  <a:pt x="26259" y="12510"/>
                  <a:pt x="26330" y="12508"/>
                  <a:pt x="26401" y="12503"/>
                </a:cubicBezTo>
                <a:cubicBezTo>
                  <a:pt x="26428" y="12501"/>
                  <a:pt x="26454" y="12500"/>
                  <a:pt x="26481" y="12500"/>
                </a:cubicBezTo>
                <a:cubicBezTo>
                  <a:pt x="26684" y="12500"/>
                  <a:pt x="26882" y="12551"/>
                  <a:pt x="27089" y="12551"/>
                </a:cubicBezTo>
                <a:cubicBezTo>
                  <a:pt x="27144" y="12551"/>
                  <a:pt x="27199" y="12547"/>
                  <a:pt x="27255" y="12538"/>
                </a:cubicBezTo>
                <a:cubicBezTo>
                  <a:pt x="27411" y="12514"/>
                  <a:pt x="27570" y="12507"/>
                  <a:pt x="27730" y="12507"/>
                </a:cubicBezTo>
                <a:cubicBezTo>
                  <a:pt x="27965" y="12507"/>
                  <a:pt x="28204" y="12522"/>
                  <a:pt x="28443" y="12522"/>
                </a:cubicBezTo>
                <a:cubicBezTo>
                  <a:pt x="28539" y="12522"/>
                  <a:pt x="28635" y="12520"/>
                  <a:pt x="28730" y="12513"/>
                </a:cubicBezTo>
                <a:cubicBezTo>
                  <a:pt x="28736" y="12512"/>
                  <a:pt x="28742" y="12512"/>
                  <a:pt x="28747" y="12512"/>
                </a:cubicBezTo>
                <a:cubicBezTo>
                  <a:pt x="28835" y="12512"/>
                  <a:pt x="28930" y="12555"/>
                  <a:pt x="29013" y="12555"/>
                </a:cubicBezTo>
                <a:cubicBezTo>
                  <a:pt x="29039" y="12555"/>
                  <a:pt x="29064" y="12551"/>
                  <a:pt x="29088" y="12540"/>
                </a:cubicBezTo>
                <a:cubicBezTo>
                  <a:pt x="29177" y="12497"/>
                  <a:pt x="29260" y="12475"/>
                  <a:pt x="29339" y="12475"/>
                </a:cubicBezTo>
                <a:cubicBezTo>
                  <a:pt x="29485" y="12475"/>
                  <a:pt x="29616" y="12550"/>
                  <a:pt x="29741" y="12708"/>
                </a:cubicBezTo>
                <a:cubicBezTo>
                  <a:pt x="29774" y="12634"/>
                  <a:pt x="29773" y="12466"/>
                  <a:pt x="29839" y="12466"/>
                </a:cubicBezTo>
                <a:cubicBezTo>
                  <a:pt x="29866" y="12466"/>
                  <a:pt x="29905" y="12495"/>
                  <a:pt x="29962" y="12569"/>
                </a:cubicBezTo>
                <a:cubicBezTo>
                  <a:pt x="29998" y="12615"/>
                  <a:pt x="30042" y="12635"/>
                  <a:pt x="30090" y="12635"/>
                </a:cubicBezTo>
                <a:cubicBezTo>
                  <a:pt x="30132" y="12635"/>
                  <a:pt x="30177" y="12620"/>
                  <a:pt x="30221" y="12596"/>
                </a:cubicBezTo>
                <a:cubicBezTo>
                  <a:pt x="30349" y="12525"/>
                  <a:pt x="30483" y="12500"/>
                  <a:pt x="30617" y="12500"/>
                </a:cubicBezTo>
                <a:cubicBezTo>
                  <a:pt x="30766" y="12500"/>
                  <a:pt x="30913" y="12531"/>
                  <a:pt x="31050" y="12560"/>
                </a:cubicBezTo>
                <a:cubicBezTo>
                  <a:pt x="31134" y="12579"/>
                  <a:pt x="31237" y="12640"/>
                  <a:pt x="31321" y="12640"/>
                </a:cubicBezTo>
                <a:cubicBezTo>
                  <a:pt x="31356" y="12640"/>
                  <a:pt x="31389" y="12629"/>
                  <a:pt x="31416" y="12599"/>
                </a:cubicBezTo>
                <a:cubicBezTo>
                  <a:pt x="31461" y="12549"/>
                  <a:pt x="31504" y="12531"/>
                  <a:pt x="31546" y="12531"/>
                </a:cubicBezTo>
                <a:cubicBezTo>
                  <a:pt x="31641" y="12531"/>
                  <a:pt x="31725" y="12621"/>
                  <a:pt x="31793" y="12627"/>
                </a:cubicBezTo>
                <a:cubicBezTo>
                  <a:pt x="31821" y="12630"/>
                  <a:pt x="31849" y="12631"/>
                  <a:pt x="31876" y="12631"/>
                </a:cubicBezTo>
                <a:cubicBezTo>
                  <a:pt x="32078" y="12631"/>
                  <a:pt x="32275" y="12567"/>
                  <a:pt x="32477" y="12567"/>
                </a:cubicBezTo>
                <a:cubicBezTo>
                  <a:pt x="32552" y="12567"/>
                  <a:pt x="32628" y="12576"/>
                  <a:pt x="32705" y="12601"/>
                </a:cubicBezTo>
                <a:cubicBezTo>
                  <a:pt x="32915" y="12668"/>
                  <a:pt x="33150" y="12735"/>
                  <a:pt x="33368" y="12735"/>
                </a:cubicBezTo>
                <a:cubicBezTo>
                  <a:pt x="33474" y="12735"/>
                  <a:pt x="33577" y="12719"/>
                  <a:pt x="33671" y="12679"/>
                </a:cubicBezTo>
                <a:cubicBezTo>
                  <a:pt x="33778" y="12633"/>
                  <a:pt x="33882" y="12617"/>
                  <a:pt x="33983" y="12617"/>
                </a:cubicBezTo>
                <a:cubicBezTo>
                  <a:pt x="34193" y="12617"/>
                  <a:pt x="34395" y="12684"/>
                  <a:pt x="34603" y="12684"/>
                </a:cubicBezTo>
                <a:cubicBezTo>
                  <a:pt x="34644" y="12684"/>
                  <a:pt x="34685" y="12681"/>
                  <a:pt x="34726" y="12675"/>
                </a:cubicBezTo>
                <a:cubicBezTo>
                  <a:pt x="34881" y="12652"/>
                  <a:pt x="35039" y="12646"/>
                  <a:pt x="35200" y="12646"/>
                </a:cubicBezTo>
                <a:cubicBezTo>
                  <a:pt x="35379" y="12646"/>
                  <a:pt x="35561" y="12654"/>
                  <a:pt x="35740" y="12654"/>
                </a:cubicBezTo>
                <a:cubicBezTo>
                  <a:pt x="36151" y="12657"/>
                  <a:pt x="36570" y="12658"/>
                  <a:pt x="36975" y="12744"/>
                </a:cubicBezTo>
                <a:cubicBezTo>
                  <a:pt x="36996" y="12748"/>
                  <a:pt x="37018" y="12750"/>
                  <a:pt x="37040" y="12750"/>
                </a:cubicBezTo>
                <a:cubicBezTo>
                  <a:pt x="37134" y="12750"/>
                  <a:pt x="37235" y="12719"/>
                  <a:pt x="37323" y="12719"/>
                </a:cubicBezTo>
                <a:cubicBezTo>
                  <a:pt x="37396" y="12719"/>
                  <a:pt x="37460" y="12740"/>
                  <a:pt x="37505" y="12816"/>
                </a:cubicBezTo>
                <a:cubicBezTo>
                  <a:pt x="37532" y="12862"/>
                  <a:pt x="37560" y="12880"/>
                  <a:pt x="37588" y="12880"/>
                </a:cubicBezTo>
                <a:cubicBezTo>
                  <a:pt x="37670" y="12880"/>
                  <a:pt x="37751" y="12721"/>
                  <a:pt x="37818" y="12721"/>
                </a:cubicBezTo>
                <a:cubicBezTo>
                  <a:pt x="37850" y="12721"/>
                  <a:pt x="37879" y="12756"/>
                  <a:pt x="37904" y="12862"/>
                </a:cubicBezTo>
                <a:cubicBezTo>
                  <a:pt x="37972" y="12753"/>
                  <a:pt x="38051" y="12721"/>
                  <a:pt x="38133" y="12721"/>
                </a:cubicBezTo>
                <a:cubicBezTo>
                  <a:pt x="38242" y="12721"/>
                  <a:pt x="38358" y="12775"/>
                  <a:pt x="38467" y="12775"/>
                </a:cubicBezTo>
                <a:cubicBezTo>
                  <a:pt x="38529" y="12775"/>
                  <a:pt x="38589" y="12758"/>
                  <a:pt x="38645" y="12704"/>
                </a:cubicBezTo>
                <a:cubicBezTo>
                  <a:pt x="38661" y="12689"/>
                  <a:pt x="38686" y="12683"/>
                  <a:pt x="38714" y="12683"/>
                </a:cubicBezTo>
                <a:cubicBezTo>
                  <a:pt x="38761" y="12683"/>
                  <a:pt x="38817" y="12701"/>
                  <a:pt x="38853" y="12725"/>
                </a:cubicBezTo>
                <a:cubicBezTo>
                  <a:pt x="38938" y="12785"/>
                  <a:pt x="39022" y="12805"/>
                  <a:pt x="39106" y="12805"/>
                </a:cubicBezTo>
                <a:cubicBezTo>
                  <a:pt x="39286" y="12805"/>
                  <a:pt x="39463" y="12713"/>
                  <a:pt x="39638" y="12713"/>
                </a:cubicBezTo>
                <a:cubicBezTo>
                  <a:pt x="39658" y="12713"/>
                  <a:pt x="39678" y="12714"/>
                  <a:pt x="39698" y="12717"/>
                </a:cubicBezTo>
                <a:cubicBezTo>
                  <a:pt x="39714" y="12719"/>
                  <a:pt x="39730" y="12720"/>
                  <a:pt x="39746" y="12720"/>
                </a:cubicBezTo>
                <a:cubicBezTo>
                  <a:pt x="39872" y="12720"/>
                  <a:pt x="40004" y="12663"/>
                  <a:pt x="40131" y="12663"/>
                </a:cubicBezTo>
                <a:cubicBezTo>
                  <a:pt x="40238" y="12663"/>
                  <a:pt x="40341" y="12703"/>
                  <a:pt x="40432" y="12852"/>
                </a:cubicBezTo>
                <a:cubicBezTo>
                  <a:pt x="40455" y="12889"/>
                  <a:pt x="40495" y="12929"/>
                  <a:pt x="40528" y="12929"/>
                </a:cubicBezTo>
                <a:cubicBezTo>
                  <a:pt x="40562" y="12929"/>
                  <a:pt x="40588" y="12888"/>
                  <a:pt x="40581" y="12764"/>
                </a:cubicBezTo>
                <a:cubicBezTo>
                  <a:pt x="40579" y="12719"/>
                  <a:pt x="40619" y="12705"/>
                  <a:pt x="40661" y="12705"/>
                </a:cubicBezTo>
                <a:cubicBezTo>
                  <a:pt x="40690" y="12705"/>
                  <a:pt x="40720" y="12712"/>
                  <a:pt x="40740" y="12719"/>
                </a:cubicBezTo>
                <a:cubicBezTo>
                  <a:pt x="40860" y="12766"/>
                  <a:pt x="40981" y="12796"/>
                  <a:pt x="41101" y="12796"/>
                </a:cubicBezTo>
                <a:cubicBezTo>
                  <a:pt x="41214" y="12796"/>
                  <a:pt x="41326" y="12770"/>
                  <a:pt x="41435" y="12706"/>
                </a:cubicBezTo>
                <a:cubicBezTo>
                  <a:pt x="41449" y="12698"/>
                  <a:pt x="41461" y="12694"/>
                  <a:pt x="41473" y="12694"/>
                </a:cubicBezTo>
                <a:cubicBezTo>
                  <a:pt x="41553" y="12694"/>
                  <a:pt x="41583" y="12859"/>
                  <a:pt x="41605" y="12859"/>
                </a:cubicBezTo>
                <a:cubicBezTo>
                  <a:pt x="41610" y="12859"/>
                  <a:pt x="41614" y="12849"/>
                  <a:pt x="41619" y="12825"/>
                </a:cubicBezTo>
                <a:cubicBezTo>
                  <a:pt x="41644" y="12698"/>
                  <a:pt x="41680" y="12662"/>
                  <a:pt x="41720" y="12662"/>
                </a:cubicBezTo>
                <a:cubicBezTo>
                  <a:pt x="41770" y="12662"/>
                  <a:pt x="41826" y="12717"/>
                  <a:pt x="41874" y="12717"/>
                </a:cubicBezTo>
                <a:cubicBezTo>
                  <a:pt x="41880" y="12717"/>
                  <a:pt x="41887" y="12716"/>
                  <a:pt x="41893" y="12714"/>
                </a:cubicBezTo>
                <a:cubicBezTo>
                  <a:pt x="41936" y="12698"/>
                  <a:pt x="41979" y="12693"/>
                  <a:pt x="42023" y="12693"/>
                </a:cubicBezTo>
                <a:cubicBezTo>
                  <a:pt x="42148" y="12693"/>
                  <a:pt x="42270" y="12742"/>
                  <a:pt x="42388" y="12742"/>
                </a:cubicBezTo>
                <a:cubicBezTo>
                  <a:pt x="42402" y="12742"/>
                  <a:pt x="42416" y="12741"/>
                  <a:pt x="42430" y="12740"/>
                </a:cubicBezTo>
                <a:cubicBezTo>
                  <a:pt x="42618" y="12719"/>
                  <a:pt x="42810" y="12649"/>
                  <a:pt x="42998" y="12649"/>
                </a:cubicBezTo>
                <a:cubicBezTo>
                  <a:pt x="43032" y="12649"/>
                  <a:pt x="43066" y="12652"/>
                  <a:pt x="43099" y="12657"/>
                </a:cubicBezTo>
                <a:cubicBezTo>
                  <a:pt x="43292" y="12687"/>
                  <a:pt x="43499" y="12721"/>
                  <a:pt x="43691" y="12721"/>
                </a:cubicBezTo>
                <a:cubicBezTo>
                  <a:pt x="43805" y="12721"/>
                  <a:pt x="43913" y="12709"/>
                  <a:pt x="44011" y="12678"/>
                </a:cubicBezTo>
                <a:cubicBezTo>
                  <a:pt x="44234" y="12605"/>
                  <a:pt x="44455" y="12593"/>
                  <a:pt x="44674" y="12593"/>
                </a:cubicBezTo>
                <a:cubicBezTo>
                  <a:pt x="44782" y="12593"/>
                  <a:pt x="44889" y="12596"/>
                  <a:pt x="44996" y="12596"/>
                </a:cubicBezTo>
                <a:cubicBezTo>
                  <a:pt x="45096" y="12596"/>
                  <a:pt x="45196" y="12593"/>
                  <a:pt x="45296" y="12584"/>
                </a:cubicBezTo>
                <a:cubicBezTo>
                  <a:pt x="45608" y="12553"/>
                  <a:pt x="45922" y="12454"/>
                  <a:pt x="46237" y="12454"/>
                </a:cubicBezTo>
                <a:cubicBezTo>
                  <a:pt x="46332" y="12454"/>
                  <a:pt x="46426" y="12462"/>
                  <a:pt x="46521" y="12485"/>
                </a:cubicBezTo>
                <a:cubicBezTo>
                  <a:pt x="46530" y="12487"/>
                  <a:pt x="46539" y="12488"/>
                  <a:pt x="46548" y="12488"/>
                </a:cubicBezTo>
                <a:cubicBezTo>
                  <a:pt x="46607" y="12488"/>
                  <a:pt x="46642" y="12436"/>
                  <a:pt x="46687" y="12410"/>
                </a:cubicBezTo>
                <a:cubicBezTo>
                  <a:pt x="46757" y="12370"/>
                  <a:pt x="46827" y="12352"/>
                  <a:pt x="46896" y="12352"/>
                </a:cubicBezTo>
                <a:cubicBezTo>
                  <a:pt x="46981" y="12352"/>
                  <a:pt x="47065" y="12379"/>
                  <a:pt x="47149" y="12422"/>
                </a:cubicBezTo>
                <a:cubicBezTo>
                  <a:pt x="47196" y="12446"/>
                  <a:pt x="47240" y="12477"/>
                  <a:pt x="47287" y="12505"/>
                </a:cubicBezTo>
                <a:cubicBezTo>
                  <a:pt x="47322" y="12372"/>
                  <a:pt x="47350" y="12328"/>
                  <a:pt x="47383" y="12328"/>
                </a:cubicBezTo>
                <a:cubicBezTo>
                  <a:pt x="47426" y="12328"/>
                  <a:pt x="47479" y="12404"/>
                  <a:pt x="47570" y="12457"/>
                </a:cubicBezTo>
                <a:cubicBezTo>
                  <a:pt x="47623" y="12487"/>
                  <a:pt x="47683" y="12500"/>
                  <a:pt x="47747" y="12500"/>
                </a:cubicBezTo>
                <a:cubicBezTo>
                  <a:pt x="47936" y="12500"/>
                  <a:pt x="48158" y="12392"/>
                  <a:pt x="48330" y="12342"/>
                </a:cubicBezTo>
                <a:cubicBezTo>
                  <a:pt x="48719" y="12231"/>
                  <a:pt x="49093" y="12286"/>
                  <a:pt x="49470" y="12256"/>
                </a:cubicBezTo>
                <a:cubicBezTo>
                  <a:pt x="49497" y="12254"/>
                  <a:pt x="49523" y="12253"/>
                  <a:pt x="49550" y="12253"/>
                </a:cubicBezTo>
                <a:cubicBezTo>
                  <a:pt x="49775" y="12253"/>
                  <a:pt x="50018" y="12318"/>
                  <a:pt x="50232" y="12318"/>
                </a:cubicBezTo>
                <a:cubicBezTo>
                  <a:pt x="50248" y="12318"/>
                  <a:pt x="50263" y="12318"/>
                  <a:pt x="50279" y="12317"/>
                </a:cubicBezTo>
                <a:cubicBezTo>
                  <a:pt x="50454" y="12308"/>
                  <a:pt x="50586" y="12301"/>
                  <a:pt x="50695" y="12301"/>
                </a:cubicBezTo>
                <a:cubicBezTo>
                  <a:pt x="50988" y="12301"/>
                  <a:pt x="51115" y="12352"/>
                  <a:pt x="51483" y="12546"/>
                </a:cubicBezTo>
                <a:cubicBezTo>
                  <a:pt x="51501" y="12555"/>
                  <a:pt x="51522" y="12552"/>
                  <a:pt x="51542" y="12554"/>
                </a:cubicBezTo>
                <a:cubicBezTo>
                  <a:pt x="51544" y="12394"/>
                  <a:pt x="51570" y="12346"/>
                  <a:pt x="51606" y="12346"/>
                </a:cubicBezTo>
                <a:cubicBezTo>
                  <a:pt x="51663" y="12346"/>
                  <a:pt x="51744" y="12462"/>
                  <a:pt x="51800" y="12462"/>
                </a:cubicBezTo>
                <a:cubicBezTo>
                  <a:pt x="51808" y="12462"/>
                  <a:pt x="51815" y="12460"/>
                  <a:pt x="51821" y="12455"/>
                </a:cubicBezTo>
                <a:cubicBezTo>
                  <a:pt x="51915" y="12391"/>
                  <a:pt x="51997" y="12333"/>
                  <a:pt x="51957" y="12156"/>
                </a:cubicBezTo>
                <a:cubicBezTo>
                  <a:pt x="51864" y="11751"/>
                  <a:pt x="51710" y="11361"/>
                  <a:pt x="51502" y="11000"/>
                </a:cubicBezTo>
                <a:cubicBezTo>
                  <a:pt x="51057" y="10218"/>
                  <a:pt x="50568" y="9477"/>
                  <a:pt x="50116" y="8701"/>
                </a:cubicBezTo>
                <a:cubicBezTo>
                  <a:pt x="49823" y="8199"/>
                  <a:pt x="49511" y="7722"/>
                  <a:pt x="49191" y="7252"/>
                </a:cubicBezTo>
                <a:cubicBezTo>
                  <a:pt x="49036" y="7022"/>
                  <a:pt x="48916" y="6262"/>
                  <a:pt x="49048" y="6209"/>
                </a:cubicBezTo>
                <a:cubicBezTo>
                  <a:pt x="49525" y="6012"/>
                  <a:pt x="49530" y="5345"/>
                  <a:pt x="49838" y="4970"/>
                </a:cubicBezTo>
                <a:cubicBezTo>
                  <a:pt x="50078" y="4676"/>
                  <a:pt x="50225" y="4230"/>
                  <a:pt x="50486" y="3922"/>
                </a:cubicBezTo>
                <a:cubicBezTo>
                  <a:pt x="50538" y="3864"/>
                  <a:pt x="50571" y="3778"/>
                  <a:pt x="50612" y="3706"/>
                </a:cubicBezTo>
                <a:cubicBezTo>
                  <a:pt x="50801" y="3375"/>
                  <a:pt x="50810" y="2903"/>
                  <a:pt x="51134" y="2670"/>
                </a:cubicBezTo>
                <a:cubicBezTo>
                  <a:pt x="51225" y="2602"/>
                  <a:pt x="51364" y="2540"/>
                  <a:pt x="51356" y="2313"/>
                </a:cubicBezTo>
                <a:cubicBezTo>
                  <a:pt x="51349" y="2104"/>
                  <a:pt x="51488" y="1905"/>
                  <a:pt x="51643" y="1827"/>
                </a:cubicBezTo>
                <a:cubicBezTo>
                  <a:pt x="51719" y="1790"/>
                  <a:pt x="51667" y="1755"/>
                  <a:pt x="51648" y="1723"/>
                </a:cubicBezTo>
                <a:cubicBezTo>
                  <a:pt x="51565" y="1595"/>
                  <a:pt x="51730" y="1563"/>
                  <a:pt x="51709" y="1460"/>
                </a:cubicBezTo>
                <a:lnTo>
                  <a:pt x="51709" y="1460"/>
                </a:lnTo>
                <a:cubicBezTo>
                  <a:pt x="51709" y="1460"/>
                  <a:pt x="51710" y="1460"/>
                  <a:pt x="51710" y="1460"/>
                </a:cubicBezTo>
                <a:cubicBezTo>
                  <a:pt x="51929" y="1460"/>
                  <a:pt x="51940" y="1195"/>
                  <a:pt x="52026" y="1037"/>
                </a:cubicBezTo>
                <a:cubicBezTo>
                  <a:pt x="52127" y="851"/>
                  <a:pt x="51990" y="467"/>
                  <a:pt x="51833" y="467"/>
                </a:cubicBezTo>
                <a:cubicBezTo>
                  <a:pt x="51824" y="467"/>
                  <a:pt x="51814" y="469"/>
                  <a:pt x="51805" y="471"/>
                </a:cubicBezTo>
                <a:cubicBezTo>
                  <a:pt x="51761" y="484"/>
                  <a:pt x="51717" y="490"/>
                  <a:pt x="51675" y="490"/>
                </a:cubicBezTo>
                <a:cubicBezTo>
                  <a:pt x="51438" y="490"/>
                  <a:pt x="51232" y="315"/>
                  <a:pt x="50982" y="315"/>
                </a:cubicBezTo>
                <a:cubicBezTo>
                  <a:pt x="50975" y="315"/>
                  <a:pt x="50969" y="315"/>
                  <a:pt x="50963" y="315"/>
                </a:cubicBezTo>
                <a:cubicBezTo>
                  <a:pt x="50467" y="333"/>
                  <a:pt x="49964" y="345"/>
                  <a:pt x="49464" y="350"/>
                </a:cubicBezTo>
                <a:cubicBezTo>
                  <a:pt x="48938" y="354"/>
                  <a:pt x="48411" y="376"/>
                  <a:pt x="47884" y="376"/>
                </a:cubicBezTo>
                <a:cubicBezTo>
                  <a:pt x="47432" y="376"/>
                  <a:pt x="46979" y="360"/>
                  <a:pt x="46528" y="304"/>
                </a:cubicBezTo>
                <a:cubicBezTo>
                  <a:pt x="46403" y="289"/>
                  <a:pt x="46278" y="285"/>
                  <a:pt x="46152" y="285"/>
                </a:cubicBezTo>
                <a:cubicBezTo>
                  <a:pt x="46031" y="285"/>
                  <a:pt x="45909" y="288"/>
                  <a:pt x="45787" y="288"/>
                </a:cubicBezTo>
                <a:cubicBezTo>
                  <a:pt x="45697" y="288"/>
                  <a:pt x="45607" y="286"/>
                  <a:pt x="45517" y="280"/>
                </a:cubicBezTo>
                <a:cubicBezTo>
                  <a:pt x="45085" y="247"/>
                  <a:pt x="44655" y="171"/>
                  <a:pt x="44221" y="146"/>
                </a:cubicBezTo>
                <a:cubicBezTo>
                  <a:pt x="43917" y="129"/>
                  <a:pt x="43611" y="70"/>
                  <a:pt x="43307" y="70"/>
                </a:cubicBezTo>
                <a:cubicBezTo>
                  <a:pt x="43217" y="70"/>
                  <a:pt x="43128" y="75"/>
                  <a:pt x="43039" y="88"/>
                </a:cubicBezTo>
                <a:cubicBezTo>
                  <a:pt x="42991" y="95"/>
                  <a:pt x="42944" y="97"/>
                  <a:pt x="42896" y="97"/>
                </a:cubicBezTo>
                <a:cubicBezTo>
                  <a:pt x="42671" y="97"/>
                  <a:pt x="42450" y="33"/>
                  <a:pt x="42230" y="21"/>
                </a:cubicBezTo>
                <a:cubicBezTo>
                  <a:pt x="42099" y="14"/>
                  <a:pt x="41937" y="0"/>
                  <a:pt x="41797" y="0"/>
                </a:cubicBezTo>
                <a:close/>
              </a:path>
            </a:pathLst>
          </a:custGeom>
          <a:solidFill>
            <a:srgbClr val="A6DF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243;p41"/>
          <p:cNvSpPr txBox="1">
            <a:spLocks/>
          </p:cNvSpPr>
          <p:nvPr/>
        </p:nvSpPr>
        <p:spPr>
          <a:xfrm rot="21414278">
            <a:off x="1116751" y="2127624"/>
            <a:ext cx="56405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>
              <a:buClr>
                <a:schemeClr val="dk1"/>
              </a:buClr>
              <a:buFont typeface="Arial"/>
              <a:buNone/>
            </a:pPr>
            <a:r>
              <a:rPr lang="zh-TW" altLang="en-US" sz="44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挪</a:t>
            </a:r>
            <a:r>
              <a:rPr lang="zh-TW" altLang="en-US" sz="44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威</a:t>
            </a:r>
            <a:endParaRPr lang="en-US" sz="44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pPr marL="0" indent="0"/>
            <a:endParaRPr lang="en-US" sz="44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38" name="Google Shape;1129;p38"/>
          <p:cNvSpPr txBox="1">
            <a:spLocks/>
          </p:cNvSpPr>
          <p:nvPr/>
        </p:nvSpPr>
        <p:spPr>
          <a:xfrm>
            <a:off x="5455025" y="2351544"/>
            <a:ext cx="1895871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(1)</a:t>
            </a:r>
            <a:r>
              <a:rPr lang="zh-TW" altLang="en-US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學制</a:t>
            </a:r>
          </a:p>
          <a:p>
            <a:pPr marL="0" indent="0" algn="l">
              <a:lnSpc>
                <a:spcPct val="150000"/>
              </a:lnSpc>
            </a:pPr>
            <a:endParaRPr lang="zh-TW" altLang="en-US"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33174" y="301520"/>
            <a:ext cx="2363415" cy="4527082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5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" t="1499" r="300" b="1258"/>
          <a:stretch/>
        </p:blipFill>
        <p:spPr>
          <a:xfrm>
            <a:off x="1606482" y="242370"/>
            <a:ext cx="6108682" cy="357850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7961" y="3610815"/>
            <a:ext cx="8065724" cy="126188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zh-TW" sz="36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斯</a:t>
            </a:r>
            <a:r>
              <a:rPr lang="zh-TW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堪地那維亞半島的</a:t>
            </a:r>
            <a:r>
              <a:rPr lang="zh-TW" altLang="zh-TW" sz="20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西部</a:t>
            </a:r>
            <a:r>
              <a:rPr lang="zh-TW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，東與瑞典接壤，西鄰大西洋</a:t>
            </a:r>
            <a:r>
              <a:rPr lang="zh-TW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。</a:t>
            </a:r>
            <a:r>
              <a:rPr lang="zh-TW" altLang="zh-TW" sz="2000" dirty="0" smtClean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海岸線</a:t>
            </a:r>
            <a:r>
              <a:rPr lang="zh-TW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極其</a:t>
            </a:r>
            <a:r>
              <a:rPr lang="zh-TW" altLang="zh-TW" sz="20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蜿蜒曲折</a:t>
            </a:r>
            <a:r>
              <a:rPr lang="zh-TW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，構成了挪威特有的峽灣景色</a:t>
            </a:r>
            <a:r>
              <a:rPr lang="zh-TW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，面積</a:t>
            </a:r>
            <a:r>
              <a:rPr lang="zh-TW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為</a:t>
            </a:r>
            <a:r>
              <a:rPr lang="en-US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385,054</a:t>
            </a:r>
            <a:r>
              <a:rPr lang="zh-TW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平方公里</a:t>
            </a:r>
            <a:r>
              <a:rPr lang="zh-TW" altLang="en-US" sz="20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，</a:t>
            </a:r>
            <a:r>
              <a:rPr lang="zh-TW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分為</a:t>
            </a:r>
            <a:r>
              <a:rPr lang="en-US" altLang="zh-TW" sz="20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11</a:t>
            </a:r>
            <a:r>
              <a:rPr lang="zh-TW" altLang="zh-TW" sz="20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個經濟</a:t>
            </a:r>
            <a:r>
              <a:rPr lang="zh-TW" altLang="zh-TW" sz="2000" dirty="0" smtClean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區</a:t>
            </a:r>
            <a:r>
              <a:rPr lang="zh-TW" altLang="en-US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。</a:t>
            </a:r>
            <a:endParaRPr lang="zh-TW" altLang="en-US"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5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2"/>
          <p:cNvSpPr/>
          <p:nvPr/>
        </p:nvSpPr>
        <p:spPr>
          <a:xfrm rot="19622863">
            <a:off x="6795730" y="3045778"/>
            <a:ext cx="1959114" cy="1691964"/>
          </a:xfrm>
          <a:custGeom>
            <a:avLst/>
            <a:gdLst/>
            <a:ahLst/>
            <a:cxnLst/>
            <a:rect l="l" t="t" r="r" b="b"/>
            <a:pathLst>
              <a:path w="47865" h="41338" extrusionOk="0">
                <a:moveTo>
                  <a:pt x="23947" y="1954"/>
                </a:moveTo>
                <a:cubicBezTo>
                  <a:pt x="24079" y="1954"/>
                  <a:pt x="24218" y="2007"/>
                  <a:pt x="24367" y="2112"/>
                </a:cubicBezTo>
                <a:cubicBezTo>
                  <a:pt x="24463" y="2179"/>
                  <a:pt x="24550" y="2258"/>
                  <a:pt x="24627" y="2347"/>
                </a:cubicBezTo>
                <a:cubicBezTo>
                  <a:pt x="25445" y="3331"/>
                  <a:pt x="26268" y="4313"/>
                  <a:pt x="27073" y="5308"/>
                </a:cubicBezTo>
                <a:cubicBezTo>
                  <a:pt x="27427" y="5747"/>
                  <a:pt x="27837" y="6125"/>
                  <a:pt x="28111" y="6652"/>
                </a:cubicBezTo>
                <a:cubicBezTo>
                  <a:pt x="28335" y="7080"/>
                  <a:pt x="28856" y="7346"/>
                  <a:pt x="29214" y="7715"/>
                </a:cubicBezTo>
                <a:cubicBezTo>
                  <a:pt x="29491" y="8002"/>
                  <a:pt x="29711" y="8345"/>
                  <a:pt x="29977" y="8647"/>
                </a:cubicBezTo>
                <a:cubicBezTo>
                  <a:pt x="30209" y="8912"/>
                  <a:pt x="30217" y="9210"/>
                  <a:pt x="30153" y="9488"/>
                </a:cubicBezTo>
                <a:lnTo>
                  <a:pt x="30152" y="9488"/>
                </a:lnTo>
                <a:cubicBezTo>
                  <a:pt x="30540" y="9885"/>
                  <a:pt x="30957" y="9852"/>
                  <a:pt x="31309" y="9983"/>
                </a:cubicBezTo>
                <a:cubicBezTo>
                  <a:pt x="31681" y="10119"/>
                  <a:pt x="32012" y="10136"/>
                  <a:pt x="32389" y="10155"/>
                </a:cubicBezTo>
                <a:cubicBezTo>
                  <a:pt x="33194" y="10197"/>
                  <a:pt x="34001" y="10281"/>
                  <a:pt x="34785" y="10507"/>
                </a:cubicBezTo>
                <a:cubicBezTo>
                  <a:pt x="35110" y="10601"/>
                  <a:pt x="35540" y="10551"/>
                  <a:pt x="35759" y="10749"/>
                </a:cubicBezTo>
                <a:cubicBezTo>
                  <a:pt x="36037" y="11002"/>
                  <a:pt x="36314" y="10917"/>
                  <a:pt x="36590" y="10984"/>
                </a:cubicBezTo>
                <a:cubicBezTo>
                  <a:pt x="36727" y="11020"/>
                  <a:pt x="36859" y="11070"/>
                  <a:pt x="36982" y="11135"/>
                </a:cubicBezTo>
                <a:cubicBezTo>
                  <a:pt x="37260" y="11278"/>
                  <a:pt x="37544" y="11412"/>
                  <a:pt x="37799" y="11587"/>
                </a:cubicBezTo>
                <a:cubicBezTo>
                  <a:pt x="38157" y="11832"/>
                  <a:pt x="38611" y="11843"/>
                  <a:pt x="38955" y="12153"/>
                </a:cubicBezTo>
                <a:cubicBezTo>
                  <a:pt x="39281" y="12449"/>
                  <a:pt x="39712" y="12623"/>
                  <a:pt x="40068" y="12890"/>
                </a:cubicBezTo>
                <a:cubicBezTo>
                  <a:pt x="40343" y="13095"/>
                  <a:pt x="40591" y="13343"/>
                  <a:pt x="40817" y="13603"/>
                </a:cubicBezTo>
                <a:cubicBezTo>
                  <a:pt x="41008" y="13823"/>
                  <a:pt x="41392" y="13792"/>
                  <a:pt x="41466" y="14179"/>
                </a:cubicBezTo>
                <a:cubicBezTo>
                  <a:pt x="41520" y="14467"/>
                  <a:pt x="42061" y="14305"/>
                  <a:pt x="42070" y="14710"/>
                </a:cubicBezTo>
                <a:cubicBezTo>
                  <a:pt x="42644" y="15000"/>
                  <a:pt x="42898" y="15597"/>
                  <a:pt x="43311" y="16039"/>
                </a:cubicBezTo>
                <a:cubicBezTo>
                  <a:pt x="43728" y="16489"/>
                  <a:pt x="44031" y="17048"/>
                  <a:pt x="44371" y="17567"/>
                </a:cubicBezTo>
                <a:cubicBezTo>
                  <a:pt x="44465" y="17709"/>
                  <a:pt x="44503" y="17887"/>
                  <a:pt x="44578" y="18041"/>
                </a:cubicBezTo>
                <a:cubicBezTo>
                  <a:pt x="44780" y="18449"/>
                  <a:pt x="45066" y="18833"/>
                  <a:pt x="45174" y="19264"/>
                </a:cubicBezTo>
                <a:cubicBezTo>
                  <a:pt x="45272" y="19653"/>
                  <a:pt x="45538" y="19941"/>
                  <a:pt x="45636" y="20318"/>
                </a:cubicBezTo>
                <a:cubicBezTo>
                  <a:pt x="45712" y="20613"/>
                  <a:pt x="45801" y="20946"/>
                  <a:pt x="45998" y="21156"/>
                </a:cubicBezTo>
                <a:cubicBezTo>
                  <a:pt x="46298" y="21475"/>
                  <a:pt x="46095" y="21788"/>
                  <a:pt x="46115" y="22103"/>
                </a:cubicBezTo>
                <a:cubicBezTo>
                  <a:pt x="46117" y="22132"/>
                  <a:pt x="46101" y="22173"/>
                  <a:pt x="46117" y="22188"/>
                </a:cubicBezTo>
                <a:cubicBezTo>
                  <a:pt x="46530" y="22631"/>
                  <a:pt x="46437" y="23225"/>
                  <a:pt x="46592" y="23744"/>
                </a:cubicBezTo>
                <a:cubicBezTo>
                  <a:pt x="46650" y="23932"/>
                  <a:pt x="46830" y="24071"/>
                  <a:pt x="46652" y="24289"/>
                </a:cubicBezTo>
                <a:cubicBezTo>
                  <a:pt x="46609" y="24341"/>
                  <a:pt x="46600" y="24478"/>
                  <a:pt x="46637" y="24533"/>
                </a:cubicBezTo>
                <a:cubicBezTo>
                  <a:pt x="46975" y="25010"/>
                  <a:pt x="46796" y="25517"/>
                  <a:pt x="46790" y="26034"/>
                </a:cubicBezTo>
                <a:cubicBezTo>
                  <a:pt x="46777" y="27268"/>
                  <a:pt x="46681" y="28487"/>
                  <a:pt x="46435" y="29696"/>
                </a:cubicBezTo>
                <a:cubicBezTo>
                  <a:pt x="46377" y="29982"/>
                  <a:pt x="46396" y="30290"/>
                  <a:pt x="46298" y="30560"/>
                </a:cubicBezTo>
                <a:cubicBezTo>
                  <a:pt x="46203" y="30822"/>
                  <a:pt x="46006" y="31048"/>
                  <a:pt x="45840" y="31311"/>
                </a:cubicBezTo>
                <a:cubicBezTo>
                  <a:pt x="46101" y="31507"/>
                  <a:pt x="46156" y="31843"/>
                  <a:pt x="45882" y="31980"/>
                </a:cubicBezTo>
                <a:cubicBezTo>
                  <a:pt x="45470" y="32185"/>
                  <a:pt x="45564" y="32637"/>
                  <a:pt x="45272" y="32901"/>
                </a:cubicBezTo>
                <a:cubicBezTo>
                  <a:pt x="45011" y="33137"/>
                  <a:pt x="44740" y="33529"/>
                  <a:pt x="44740" y="33852"/>
                </a:cubicBezTo>
                <a:cubicBezTo>
                  <a:pt x="44740" y="34309"/>
                  <a:pt x="44085" y="34277"/>
                  <a:pt x="44223" y="34734"/>
                </a:cubicBezTo>
                <a:cubicBezTo>
                  <a:pt x="44190" y="34728"/>
                  <a:pt x="44161" y="34725"/>
                  <a:pt x="44134" y="34725"/>
                </a:cubicBezTo>
                <a:cubicBezTo>
                  <a:pt x="43842" y="34725"/>
                  <a:pt x="43933" y="35068"/>
                  <a:pt x="43805" y="35215"/>
                </a:cubicBezTo>
                <a:cubicBezTo>
                  <a:pt x="43500" y="35563"/>
                  <a:pt x="43269" y="35939"/>
                  <a:pt x="42850" y="36227"/>
                </a:cubicBezTo>
                <a:cubicBezTo>
                  <a:pt x="42484" y="36482"/>
                  <a:pt x="42170" y="36899"/>
                  <a:pt x="41771" y="37154"/>
                </a:cubicBezTo>
                <a:cubicBezTo>
                  <a:pt x="41458" y="37355"/>
                  <a:pt x="41214" y="37637"/>
                  <a:pt x="40848" y="37783"/>
                </a:cubicBezTo>
                <a:cubicBezTo>
                  <a:pt x="40297" y="38006"/>
                  <a:pt x="39825" y="38370"/>
                  <a:pt x="39198" y="38472"/>
                </a:cubicBezTo>
                <a:cubicBezTo>
                  <a:pt x="38481" y="38589"/>
                  <a:pt x="37805" y="38956"/>
                  <a:pt x="37090" y="39089"/>
                </a:cubicBezTo>
                <a:cubicBezTo>
                  <a:pt x="35722" y="39343"/>
                  <a:pt x="34400" y="39875"/>
                  <a:pt x="32987" y="39875"/>
                </a:cubicBezTo>
                <a:cubicBezTo>
                  <a:pt x="32854" y="39875"/>
                  <a:pt x="32720" y="39871"/>
                  <a:pt x="32586" y="39861"/>
                </a:cubicBezTo>
                <a:cubicBezTo>
                  <a:pt x="32529" y="39856"/>
                  <a:pt x="32466" y="39851"/>
                  <a:pt x="32404" y="39851"/>
                </a:cubicBezTo>
                <a:cubicBezTo>
                  <a:pt x="32314" y="39851"/>
                  <a:pt x="32225" y="39862"/>
                  <a:pt x="32158" y="39902"/>
                </a:cubicBezTo>
                <a:cubicBezTo>
                  <a:pt x="31617" y="40233"/>
                  <a:pt x="31004" y="40104"/>
                  <a:pt x="30429" y="40179"/>
                </a:cubicBezTo>
                <a:cubicBezTo>
                  <a:pt x="29474" y="40305"/>
                  <a:pt x="28514" y="40341"/>
                  <a:pt x="27553" y="40341"/>
                </a:cubicBezTo>
                <a:cubicBezTo>
                  <a:pt x="26828" y="40341"/>
                  <a:pt x="26103" y="40321"/>
                  <a:pt x="25378" y="40304"/>
                </a:cubicBezTo>
                <a:cubicBezTo>
                  <a:pt x="25342" y="40303"/>
                  <a:pt x="25305" y="40303"/>
                  <a:pt x="25269" y="40303"/>
                </a:cubicBezTo>
                <a:cubicBezTo>
                  <a:pt x="24819" y="40303"/>
                  <a:pt x="24368" y="40362"/>
                  <a:pt x="23918" y="40380"/>
                </a:cubicBezTo>
                <a:cubicBezTo>
                  <a:pt x="23849" y="40382"/>
                  <a:pt x="23781" y="40384"/>
                  <a:pt x="23712" y="40384"/>
                </a:cubicBezTo>
                <a:cubicBezTo>
                  <a:pt x="23184" y="40384"/>
                  <a:pt x="22655" y="40314"/>
                  <a:pt x="22127" y="40314"/>
                </a:cubicBezTo>
                <a:cubicBezTo>
                  <a:pt x="21782" y="40314"/>
                  <a:pt x="21436" y="40344"/>
                  <a:pt x="21093" y="40443"/>
                </a:cubicBezTo>
                <a:cubicBezTo>
                  <a:pt x="20996" y="40350"/>
                  <a:pt x="20890" y="40320"/>
                  <a:pt x="20779" y="40320"/>
                </a:cubicBezTo>
                <a:cubicBezTo>
                  <a:pt x="20576" y="40320"/>
                  <a:pt x="20358" y="40420"/>
                  <a:pt x="20156" y="40420"/>
                </a:cubicBezTo>
                <a:cubicBezTo>
                  <a:pt x="20023" y="40420"/>
                  <a:pt x="19898" y="40377"/>
                  <a:pt x="19787" y="40237"/>
                </a:cubicBezTo>
                <a:cubicBezTo>
                  <a:pt x="19551" y="40320"/>
                  <a:pt x="19313" y="40349"/>
                  <a:pt x="19077" y="40349"/>
                </a:cubicBezTo>
                <a:cubicBezTo>
                  <a:pt x="18617" y="40349"/>
                  <a:pt x="18160" y="40239"/>
                  <a:pt x="17708" y="40199"/>
                </a:cubicBezTo>
                <a:cubicBezTo>
                  <a:pt x="17087" y="40144"/>
                  <a:pt x="16452" y="40192"/>
                  <a:pt x="15832" y="39940"/>
                </a:cubicBezTo>
                <a:cubicBezTo>
                  <a:pt x="15548" y="39826"/>
                  <a:pt x="15220" y="39820"/>
                  <a:pt x="14890" y="39820"/>
                </a:cubicBezTo>
                <a:cubicBezTo>
                  <a:pt x="14854" y="39820"/>
                  <a:pt x="14818" y="39821"/>
                  <a:pt x="14783" y="39821"/>
                </a:cubicBezTo>
                <a:cubicBezTo>
                  <a:pt x="14661" y="39821"/>
                  <a:pt x="14540" y="39820"/>
                  <a:pt x="14421" y="39813"/>
                </a:cubicBezTo>
                <a:cubicBezTo>
                  <a:pt x="13493" y="39761"/>
                  <a:pt x="12599" y="39564"/>
                  <a:pt x="11704" y="39312"/>
                </a:cubicBezTo>
                <a:cubicBezTo>
                  <a:pt x="11427" y="39234"/>
                  <a:pt x="11169" y="39193"/>
                  <a:pt x="10887" y="39068"/>
                </a:cubicBezTo>
                <a:cubicBezTo>
                  <a:pt x="10605" y="38945"/>
                  <a:pt x="10219" y="38914"/>
                  <a:pt x="9878" y="38837"/>
                </a:cubicBezTo>
                <a:cubicBezTo>
                  <a:pt x="9542" y="38762"/>
                  <a:pt x="9208" y="38683"/>
                  <a:pt x="8871" y="38615"/>
                </a:cubicBezTo>
                <a:cubicBezTo>
                  <a:pt x="8275" y="38495"/>
                  <a:pt x="7775" y="38151"/>
                  <a:pt x="7272" y="37857"/>
                </a:cubicBezTo>
                <a:cubicBezTo>
                  <a:pt x="6669" y="37504"/>
                  <a:pt x="6178" y="36958"/>
                  <a:pt x="5569" y="36623"/>
                </a:cubicBezTo>
                <a:cubicBezTo>
                  <a:pt x="5162" y="36400"/>
                  <a:pt x="4941" y="36039"/>
                  <a:pt x="4654" y="35743"/>
                </a:cubicBezTo>
                <a:cubicBezTo>
                  <a:pt x="4287" y="35369"/>
                  <a:pt x="3978" y="34943"/>
                  <a:pt x="3735" y="34479"/>
                </a:cubicBezTo>
                <a:cubicBezTo>
                  <a:pt x="3475" y="33978"/>
                  <a:pt x="3030" y="33574"/>
                  <a:pt x="2673" y="33123"/>
                </a:cubicBezTo>
                <a:cubicBezTo>
                  <a:pt x="2442" y="32832"/>
                  <a:pt x="2285" y="32539"/>
                  <a:pt x="2270" y="32125"/>
                </a:cubicBezTo>
                <a:cubicBezTo>
                  <a:pt x="2255" y="31766"/>
                  <a:pt x="1971" y="31426"/>
                  <a:pt x="1869" y="31059"/>
                </a:cubicBezTo>
                <a:cubicBezTo>
                  <a:pt x="1651" y="30264"/>
                  <a:pt x="1155" y="29534"/>
                  <a:pt x="1287" y="28653"/>
                </a:cubicBezTo>
                <a:cubicBezTo>
                  <a:pt x="762" y="27994"/>
                  <a:pt x="1316" y="27141"/>
                  <a:pt x="895" y="26464"/>
                </a:cubicBezTo>
                <a:cubicBezTo>
                  <a:pt x="1150" y="25829"/>
                  <a:pt x="1127" y="25167"/>
                  <a:pt x="1087" y="24504"/>
                </a:cubicBezTo>
                <a:cubicBezTo>
                  <a:pt x="1472" y="24344"/>
                  <a:pt x="1155" y="23999"/>
                  <a:pt x="1280" y="23757"/>
                </a:cubicBezTo>
                <a:cubicBezTo>
                  <a:pt x="1398" y="23528"/>
                  <a:pt x="1451" y="23262"/>
                  <a:pt x="1509" y="23006"/>
                </a:cubicBezTo>
                <a:cubicBezTo>
                  <a:pt x="1564" y="22766"/>
                  <a:pt x="1590" y="22518"/>
                  <a:pt x="1625" y="22274"/>
                </a:cubicBezTo>
                <a:cubicBezTo>
                  <a:pt x="1629" y="22248"/>
                  <a:pt x="1607" y="22198"/>
                  <a:pt x="1609" y="22198"/>
                </a:cubicBezTo>
                <a:cubicBezTo>
                  <a:pt x="2028" y="22051"/>
                  <a:pt x="1810" y="21637"/>
                  <a:pt x="1945" y="21367"/>
                </a:cubicBezTo>
                <a:cubicBezTo>
                  <a:pt x="2089" y="21077"/>
                  <a:pt x="2049" y="20698"/>
                  <a:pt x="2180" y="20397"/>
                </a:cubicBezTo>
                <a:cubicBezTo>
                  <a:pt x="2315" y="20080"/>
                  <a:pt x="2768" y="19929"/>
                  <a:pt x="2684" y="19479"/>
                </a:cubicBezTo>
                <a:cubicBezTo>
                  <a:pt x="3108" y="19294"/>
                  <a:pt x="2863" y="18869"/>
                  <a:pt x="3003" y="18594"/>
                </a:cubicBezTo>
                <a:cubicBezTo>
                  <a:pt x="3155" y="18294"/>
                  <a:pt x="3422" y="18052"/>
                  <a:pt x="3600" y="17762"/>
                </a:cubicBezTo>
                <a:cubicBezTo>
                  <a:pt x="3781" y="17468"/>
                  <a:pt x="3926" y="17149"/>
                  <a:pt x="4071" y="16833"/>
                </a:cubicBezTo>
                <a:cubicBezTo>
                  <a:pt x="4407" y="16103"/>
                  <a:pt x="4925" y="15485"/>
                  <a:pt x="5398" y="14853"/>
                </a:cubicBezTo>
                <a:cubicBezTo>
                  <a:pt x="5885" y="14204"/>
                  <a:pt x="6527" y="13672"/>
                  <a:pt x="7272" y="13294"/>
                </a:cubicBezTo>
                <a:cubicBezTo>
                  <a:pt x="7477" y="13189"/>
                  <a:pt x="7662" y="13035"/>
                  <a:pt x="7835" y="12881"/>
                </a:cubicBezTo>
                <a:cubicBezTo>
                  <a:pt x="8557" y="12242"/>
                  <a:pt x="9374" y="11770"/>
                  <a:pt x="10281" y="11445"/>
                </a:cubicBezTo>
                <a:cubicBezTo>
                  <a:pt x="10972" y="11197"/>
                  <a:pt x="11649" y="10900"/>
                  <a:pt x="12351" y="10690"/>
                </a:cubicBezTo>
                <a:cubicBezTo>
                  <a:pt x="13033" y="10485"/>
                  <a:pt x="13742" y="10222"/>
                  <a:pt x="14435" y="10222"/>
                </a:cubicBezTo>
                <a:cubicBezTo>
                  <a:pt x="14452" y="10222"/>
                  <a:pt x="14469" y="10222"/>
                  <a:pt x="14486" y="10222"/>
                </a:cubicBezTo>
                <a:cubicBezTo>
                  <a:pt x="14516" y="10223"/>
                  <a:pt x="14547" y="10223"/>
                  <a:pt x="14577" y="10223"/>
                </a:cubicBezTo>
                <a:cubicBezTo>
                  <a:pt x="15490" y="10223"/>
                  <a:pt x="16337" y="9963"/>
                  <a:pt x="17214" y="9827"/>
                </a:cubicBezTo>
                <a:cubicBezTo>
                  <a:pt x="17338" y="9807"/>
                  <a:pt x="17554" y="9640"/>
                  <a:pt x="17543" y="9611"/>
                </a:cubicBezTo>
                <a:cubicBezTo>
                  <a:pt x="17389" y="9205"/>
                  <a:pt x="17783" y="9145"/>
                  <a:pt x="17936" y="8938"/>
                </a:cubicBezTo>
                <a:cubicBezTo>
                  <a:pt x="18064" y="8762"/>
                  <a:pt x="18183" y="8577"/>
                  <a:pt x="18289" y="8388"/>
                </a:cubicBezTo>
                <a:cubicBezTo>
                  <a:pt x="18542" y="7936"/>
                  <a:pt x="18891" y="7484"/>
                  <a:pt x="19314" y="7195"/>
                </a:cubicBezTo>
                <a:cubicBezTo>
                  <a:pt x="19879" y="6807"/>
                  <a:pt x="20077" y="6164"/>
                  <a:pt x="20548" y="5723"/>
                </a:cubicBezTo>
                <a:cubicBezTo>
                  <a:pt x="20896" y="5397"/>
                  <a:pt x="21171" y="4991"/>
                  <a:pt x="21474" y="4617"/>
                </a:cubicBezTo>
                <a:cubicBezTo>
                  <a:pt x="21563" y="4507"/>
                  <a:pt x="21642" y="4387"/>
                  <a:pt x="21723" y="4270"/>
                </a:cubicBezTo>
                <a:cubicBezTo>
                  <a:pt x="22083" y="3747"/>
                  <a:pt x="22396" y="3192"/>
                  <a:pt x="22956" y="2829"/>
                </a:cubicBezTo>
                <a:cubicBezTo>
                  <a:pt x="23164" y="2695"/>
                  <a:pt x="23290" y="2437"/>
                  <a:pt x="23455" y="2237"/>
                </a:cubicBezTo>
                <a:cubicBezTo>
                  <a:pt x="23610" y="2048"/>
                  <a:pt x="23772" y="1954"/>
                  <a:pt x="23947" y="1954"/>
                </a:cubicBezTo>
                <a:close/>
                <a:moveTo>
                  <a:pt x="23833" y="1"/>
                </a:moveTo>
                <a:cubicBezTo>
                  <a:pt x="23493" y="360"/>
                  <a:pt x="23203" y="667"/>
                  <a:pt x="22909" y="970"/>
                </a:cubicBezTo>
                <a:cubicBezTo>
                  <a:pt x="22788" y="1094"/>
                  <a:pt x="22637" y="1193"/>
                  <a:pt x="22530" y="1326"/>
                </a:cubicBezTo>
                <a:cubicBezTo>
                  <a:pt x="21999" y="1986"/>
                  <a:pt x="21456" y="2639"/>
                  <a:pt x="20957" y="3324"/>
                </a:cubicBezTo>
                <a:cubicBezTo>
                  <a:pt x="20444" y="4030"/>
                  <a:pt x="20055" y="4826"/>
                  <a:pt x="19383" y="5414"/>
                </a:cubicBezTo>
                <a:cubicBezTo>
                  <a:pt x="19282" y="5505"/>
                  <a:pt x="19221" y="5654"/>
                  <a:pt x="19172" y="5787"/>
                </a:cubicBezTo>
                <a:cubicBezTo>
                  <a:pt x="18902" y="6520"/>
                  <a:pt x="18412" y="7120"/>
                  <a:pt x="17872" y="7636"/>
                </a:cubicBezTo>
                <a:cubicBezTo>
                  <a:pt x="17374" y="8111"/>
                  <a:pt x="17049" y="8634"/>
                  <a:pt x="16860" y="9315"/>
                </a:cubicBezTo>
                <a:cubicBezTo>
                  <a:pt x="16416" y="9164"/>
                  <a:pt x="15929" y="9335"/>
                  <a:pt x="15512" y="9020"/>
                </a:cubicBezTo>
                <a:cubicBezTo>
                  <a:pt x="15467" y="8986"/>
                  <a:pt x="15382" y="8970"/>
                  <a:pt x="15296" y="8970"/>
                </a:cubicBezTo>
                <a:cubicBezTo>
                  <a:pt x="15185" y="8970"/>
                  <a:pt x="15071" y="8996"/>
                  <a:pt x="15034" y="9045"/>
                </a:cubicBezTo>
                <a:cubicBezTo>
                  <a:pt x="14869" y="9262"/>
                  <a:pt x="14715" y="9337"/>
                  <a:pt x="14568" y="9337"/>
                </a:cubicBezTo>
                <a:cubicBezTo>
                  <a:pt x="14313" y="9337"/>
                  <a:pt x="14077" y="9109"/>
                  <a:pt x="13836" y="8996"/>
                </a:cubicBezTo>
                <a:cubicBezTo>
                  <a:pt x="13540" y="9226"/>
                  <a:pt x="13327" y="9459"/>
                  <a:pt x="13064" y="9574"/>
                </a:cubicBezTo>
                <a:cubicBezTo>
                  <a:pt x="12823" y="9679"/>
                  <a:pt x="12481" y="9579"/>
                  <a:pt x="12265" y="9707"/>
                </a:cubicBezTo>
                <a:cubicBezTo>
                  <a:pt x="12185" y="9754"/>
                  <a:pt x="12113" y="9772"/>
                  <a:pt x="12044" y="9772"/>
                </a:cubicBezTo>
                <a:cubicBezTo>
                  <a:pt x="11821" y="9772"/>
                  <a:pt x="11645" y="9578"/>
                  <a:pt x="11418" y="9565"/>
                </a:cubicBezTo>
                <a:cubicBezTo>
                  <a:pt x="11360" y="9763"/>
                  <a:pt x="11312" y="9921"/>
                  <a:pt x="11262" y="10091"/>
                </a:cubicBezTo>
                <a:cubicBezTo>
                  <a:pt x="11051" y="9920"/>
                  <a:pt x="10858" y="9858"/>
                  <a:pt x="10677" y="9858"/>
                </a:cubicBezTo>
                <a:cubicBezTo>
                  <a:pt x="10308" y="9858"/>
                  <a:pt x="9993" y="10113"/>
                  <a:pt x="9700" y="10221"/>
                </a:cubicBezTo>
                <a:lnTo>
                  <a:pt x="9536" y="10669"/>
                </a:lnTo>
                <a:cubicBezTo>
                  <a:pt x="9462" y="10618"/>
                  <a:pt x="9397" y="10595"/>
                  <a:pt x="9338" y="10595"/>
                </a:cubicBezTo>
                <a:cubicBezTo>
                  <a:pt x="9232" y="10595"/>
                  <a:pt x="9145" y="10671"/>
                  <a:pt x="9055" y="10794"/>
                </a:cubicBezTo>
                <a:cubicBezTo>
                  <a:pt x="8990" y="10882"/>
                  <a:pt x="8841" y="10976"/>
                  <a:pt x="8739" y="10976"/>
                </a:cubicBezTo>
                <a:cubicBezTo>
                  <a:pt x="8729" y="10976"/>
                  <a:pt x="8720" y="10975"/>
                  <a:pt x="8712" y="10973"/>
                </a:cubicBezTo>
                <a:cubicBezTo>
                  <a:pt x="8633" y="10958"/>
                  <a:pt x="8560" y="10951"/>
                  <a:pt x="8490" y="10951"/>
                </a:cubicBezTo>
                <a:cubicBezTo>
                  <a:pt x="8043" y="10951"/>
                  <a:pt x="7774" y="11255"/>
                  <a:pt x="7555" y="11624"/>
                </a:cubicBezTo>
                <a:cubicBezTo>
                  <a:pt x="7476" y="11759"/>
                  <a:pt x="7429" y="11853"/>
                  <a:pt x="7295" y="11853"/>
                </a:cubicBezTo>
                <a:cubicBezTo>
                  <a:pt x="7263" y="11853"/>
                  <a:pt x="7226" y="11847"/>
                  <a:pt x="7182" y="11836"/>
                </a:cubicBezTo>
                <a:cubicBezTo>
                  <a:pt x="7175" y="11834"/>
                  <a:pt x="7167" y="11833"/>
                  <a:pt x="7159" y="11833"/>
                </a:cubicBezTo>
                <a:cubicBezTo>
                  <a:pt x="7071" y="11833"/>
                  <a:pt x="6939" y="11941"/>
                  <a:pt x="6861" y="12023"/>
                </a:cubicBezTo>
                <a:cubicBezTo>
                  <a:pt x="6646" y="12247"/>
                  <a:pt x="6480" y="12528"/>
                  <a:pt x="6241" y="12722"/>
                </a:cubicBezTo>
                <a:cubicBezTo>
                  <a:pt x="5345" y="13454"/>
                  <a:pt x="4512" y="14227"/>
                  <a:pt x="3848" y="15199"/>
                </a:cubicBezTo>
                <a:cubicBezTo>
                  <a:pt x="3652" y="15484"/>
                  <a:pt x="3522" y="15852"/>
                  <a:pt x="3238" y="16067"/>
                </a:cubicBezTo>
                <a:cubicBezTo>
                  <a:pt x="2491" y="16636"/>
                  <a:pt x="2250" y="17525"/>
                  <a:pt x="1827" y="18291"/>
                </a:cubicBezTo>
                <a:cubicBezTo>
                  <a:pt x="1625" y="18654"/>
                  <a:pt x="1471" y="19042"/>
                  <a:pt x="1369" y="19446"/>
                </a:cubicBezTo>
                <a:cubicBezTo>
                  <a:pt x="1270" y="19849"/>
                  <a:pt x="1084" y="20239"/>
                  <a:pt x="979" y="20669"/>
                </a:cubicBezTo>
                <a:cubicBezTo>
                  <a:pt x="847" y="21207"/>
                  <a:pt x="509" y="21720"/>
                  <a:pt x="582" y="22293"/>
                </a:cubicBezTo>
                <a:cubicBezTo>
                  <a:pt x="657" y="22876"/>
                  <a:pt x="25" y="23336"/>
                  <a:pt x="358" y="23933"/>
                </a:cubicBezTo>
                <a:cubicBezTo>
                  <a:pt x="207" y="24911"/>
                  <a:pt x="152" y="25901"/>
                  <a:pt x="195" y="26890"/>
                </a:cubicBezTo>
                <a:cubicBezTo>
                  <a:pt x="207" y="27192"/>
                  <a:pt x="372" y="27557"/>
                  <a:pt x="231" y="27790"/>
                </a:cubicBezTo>
                <a:cubicBezTo>
                  <a:pt x="1" y="28166"/>
                  <a:pt x="554" y="28402"/>
                  <a:pt x="306" y="28724"/>
                </a:cubicBezTo>
                <a:cubicBezTo>
                  <a:pt x="45" y="29065"/>
                  <a:pt x="593" y="29232"/>
                  <a:pt x="488" y="29563"/>
                </a:cubicBezTo>
                <a:cubicBezTo>
                  <a:pt x="456" y="29663"/>
                  <a:pt x="717" y="29872"/>
                  <a:pt x="677" y="29952"/>
                </a:cubicBezTo>
                <a:cubicBezTo>
                  <a:pt x="422" y="30483"/>
                  <a:pt x="1188" y="30869"/>
                  <a:pt x="858" y="31390"/>
                </a:cubicBezTo>
                <a:cubicBezTo>
                  <a:pt x="1207" y="31568"/>
                  <a:pt x="1078" y="32011"/>
                  <a:pt x="1283" y="32219"/>
                </a:cubicBezTo>
                <a:cubicBezTo>
                  <a:pt x="1587" y="32526"/>
                  <a:pt x="1454" y="33016"/>
                  <a:pt x="1676" y="33226"/>
                </a:cubicBezTo>
                <a:cubicBezTo>
                  <a:pt x="2324" y="33839"/>
                  <a:pt x="2399" y="34822"/>
                  <a:pt x="3143" y="35354"/>
                </a:cubicBezTo>
                <a:cubicBezTo>
                  <a:pt x="3240" y="35424"/>
                  <a:pt x="3209" y="35651"/>
                  <a:pt x="3291" y="35766"/>
                </a:cubicBezTo>
                <a:cubicBezTo>
                  <a:pt x="3396" y="35914"/>
                  <a:pt x="3567" y="36014"/>
                  <a:pt x="3690" y="36151"/>
                </a:cubicBezTo>
                <a:cubicBezTo>
                  <a:pt x="4014" y="36514"/>
                  <a:pt x="4198" y="36983"/>
                  <a:pt x="4665" y="37246"/>
                </a:cubicBezTo>
                <a:cubicBezTo>
                  <a:pt x="5019" y="37446"/>
                  <a:pt x="5269" y="37827"/>
                  <a:pt x="5620" y="38036"/>
                </a:cubicBezTo>
                <a:cubicBezTo>
                  <a:pt x="6405" y="38505"/>
                  <a:pt x="7051" y="39234"/>
                  <a:pt x="8024" y="39361"/>
                </a:cubicBezTo>
                <a:cubicBezTo>
                  <a:pt x="8252" y="39693"/>
                  <a:pt x="8697" y="39461"/>
                  <a:pt x="8950" y="39717"/>
                </a:cubicBezTo>
                <a:cubicBezTo>
                  <a:pt x="9437" y="40209"/>
                  <a:pt x="10134" y="40048"/>
                  <a:pt x="10714" y="40273"/>
                </a:cubicBezTo>
                <a:cubicBezTo>
                  <a:pt x="11163" y="40449"/>
                  <a:pt x="11749" y="40283"/>
                  <a:pt x="12191" y="40468"/>
                </a:cubicBezTo>
                <a:cubicBezTo>
                  <a:pt x="12619" y="40646"/>
                  <a:pt x="13104" y="40447"/>
                  <a:pt x="13503" y="40801"/>
                </a:cubicBezTo>
                <a:cubicBezTo>
                  <a:pt x="13556" y="40849"/>
                  <a:pt x="13635" y="40863"/>
                  <a:pt x="13727" y="40863"/>
                </a:cubicBezTo>
                <a:cubicBezTo>
                  <a:pt x="13860" y="40863"/>
                  <a:pt x="14021" y="40833"/>
                  <a:pt x="14167" y="40833"/>
                </a:cubicBezTo>
                <a:cubicBezTo>
                  <a:pt x="14230" y="40833"/>
                  <a:pt x="14289" y="40838"/>
                  <a:pt x="14343" y="40854"/>
                </a:cubicBezTo>
                <a:cubicBezTo>
                  <a:pt x="15382" y="41154"/>
                  <a:pt x="16464" y="40987"/>
                  <a:pt x="17512" y="41180"/>
                </a:cubicBezTo>
                <a:cubicBezTo>
                  <a:pt x="17535" y="41184"/>
                  <a:pt x="17558" y="41185"/>
                  <a:pt x="17583" y="41185"/>
                </a:cubicBezTo>
                <a:cubicBezTo>
                  <a:pt x="17737" y="41185"/>
                  <a:pt x="17927" y="41115"/>
                  <a:pt x="18057" y="41115"/>
                </a:cubicBezTo>
                <a:cubicBezTo>
                  <a:pt x="18103" y="41115"/>
                  <a:pt x="18142" y="41125"/>
                  <a:pt x="18168" y="41149"/>
                </a:cubicBezTo>
                <a:cubicBezTo>
                  <a:pt x="18269" y="41242"/>
                  <a:pt x="18365" y="41272"/>
                  <a:pt x="18458" y="41272"/>
                </a:cubicBezTo>
                <a:cubicBezTo>
                  <a:pt x="18639" y="41272"/>
                  <a:pt x="18809" y="41157"/>
                  <a:pt x="18983" y="41157"/>
                </a:cubicBezTo>
                <a:cubicBezTo>
                  <a:pt x="19009" y="41157"/>
                  <a:pt x="19035" y="41159"/>
                  <a:pt x="19061" y="41165"/>
                </a:cubicBezTo>
                <a:cubicBezTo>
                  <a:pt x="19360" y="41232"/>
                  <a:pt x="19670" y="41261"/>
                  <a:pt x="19978" y="41281"/>
                </a:cubicBezTo>
                <a:cubicBezTo>
                  <a:pt x="20018" y="41284"/>
                  <a:pt x="20058" y="41285"/>
                  <a:pt x="20099" y="41285"/>
                </a:cubicBezTo>
                <a:cubicBezTo>
                  <a:pt x="20520" y="41285"/>
                  <a:pt x="20944" y="41150"/>
                  <a:pt x="21366" y="41150"/>
                </a:cubicBezTo>
                <a:cubicBezTo>
                  <a:pt x="21597" y="41150"/>
                  <a:pt x="21827" y="41190"/>
                  <a:pt x="22055" y="41315"/>
                </a:cubicBezTo>
                <a:cubicBezTo>
                  <a:pt x="22062" y="41319"/>
                  <a:pt x="22069" y="41320"/>
                  <a:pt x="22078" y="41320"/>
                </a:cubicBezTo>
                <a:cubicBezTo>
                  <a:pt x="22097" y="41320"/>
                  <a:pt x="22120" y="41314"/>
                  <a:pt x="22139" y="41313"/>
                </a:cubicBezTo>
                <a:cubicBezTo>
                  <a:pt x="22378" y="41298"/>
                  <a:pt x="22617" y="41296"/>
                  <a:pt x="22856" y="41296"/>
                </a:cubicBezTo>
                <a:cubicBezTo>
                  <a:pt x="23010" y="41296"/>
                  <a:pt x="23164" y="41297"/>
                  <a:pt x="23318" y="41297"/>
                </a:cubicBezTo>
                <a:cubicBezTo>
                  <a:pt x="23574" y="41297"/>
                  <a:pt x="23829" y="41293"/>
                  <a:pt x="24080" y="41276"/>
                </a:cubicBezTo>
                <a:cubicBezTo>
                  <a:pt x="24120" y="41273"/>
                  <a:pt x="24160" y="41272"/>
                  <a:pt x="24200" y="41272"/>
                </a:cubicBezTo>
                <a:cubicBezTo>
                  <a:pt x="24492" y="41272"/>
                  <a:pt x="24781" y="41338"/>
                  <a:pt x="25060" y="41338"/>
                </a:cubicBezTo>
                <a:cubicBezTo>
                  <a:pt x="25175" y="41338"/>
                  <a:pt x="25289" y="41326"/>
                  <a:pt x="25400" y="41294"/>
                </a:cubicBezTo>
                <a:cubicBezTo>
                  <a:pt x="25996" y="41123"/>
                  <a:pt x="26592" y="41170"/>
                  <a:pt x="27188" y="41138"/>
                </a:cubicBezTo>
                <a:cubicBezTo>
                  <a:pt x="27551" y="41119"/>
                  <a:pt x="27915" y="41130"/>
                  <a:pt x="28277" y="41119"/>
                </a:cubicBezTo>
                <a:cubicBezTo>
                  <a:pt x="28498" y="41112"/>
                  <a:pt x="28719" y="41109"/>
                  <a:pt x="28939" y="41109"/>
                </a:cubicBezTo>
                <a:cubicBezTo>
                  <a:pt x="29677" y="41109"/>
                  <a:pt x="30415" y="41138"/>
                  <a:pt x="31152" y="41139"/>
                </a:cubicBezTo>
                <a:cubicBezTo>
                  <a:pt x="31156" y="41139"/>
                  <a:pt x="31161" y="41139"/>
                  <a:pt x="31165" y="41139"/>
                </a:cubicBezTo>
                <a:cubicBezTo>
                  <a:pt x="32038" y="41139"/>
                  <a:pt x="32915" y="41014"/>
                  <a:pt x="33783" y="40889"/>
                </a:cubicBezTo>
                <a:cubicBezTo>
                  <a:pt x="34451" y="40794"/>
                  <a:pt x="35102" y="40571"/>
                  <a:pt x="35771" y="40482"/>
                </a:cubicBezTo>
                <a:cubicBezTo>
                  <a:pt x="36350" y="40404"/>
                  <a:pt x="36894" y="40206"/>
                  <a:pt x="37492" y="40159"/>
                </a:cubicBezTo>
                <a:cubicBezTo>
                  <a:pt x="38124" y="40109"/>
                  <a:pt x="38706" y="39579"/>
                  <a:pt x="39347" y="39445"/>
                </a:cubicBezTo>
                <a:cubicBezTo>
                  <a:pt x="40045" y="39301"/>
                  <a:pt x="40619" y="38961"/>
                  <a:pt x="41233" y="38659"/>
                </a:cubicBezTo>
                <a:cubicBezTo>
                  <a:pt x="42104" y="38230"/>
                  <a:pt x="42841" y="37633"/>
                  <a:pt x="43531" y="36968"/>
                </a:cubicBezTo>
                <a:cubicBezTo>
                  <a:pt x="43625" y="36875"/>
                  <a:pt x="43708" y="36772"/>
                  <a:pt x="43777" y="36660"/>
                </a:cubicBezTo>
                <a:cubicBezTo>
                  <a:pt x="44175" y="36011"/>
                  <a:pt x="44902" y="35632"/>
                  <a:pt x="45207" y="34907"/>
                </a:cubicBezTo>
                <a:cubicBezTo>
                  <a:pt x="45297" y="34697"/>
                  <a:pt x="45355" y="34464"/>
                  <a:pt x="45487" y="34285"/>
                </a:cubicBezTo>
                <a:cubicBezTo>
                  <a:pt x="45612" y="34116"/>
                  <a:pt x="45912" y="34035"/>
                  <a:pt x="45966" y="33863"/>
                </a:cubicBezTo>
                <a:cubicBezTo>
                  <a:pt x="46247" y="32964"/>
                  <a:pt x="46887" y="32244"/>
                  <a:pt x="47062" y="31267"/>
                </a:cubicBezTo>
                <a:cubicBezTo>
                  <a:pt x="47216" y="30408"/>
                  <a:pt x="47445" y="29545"/>
                  <a:pt x="47614" y="28684"/>
                </a:cubicBezTo>
                <a:cubicBezTo>
                  <a:pt x="47760" y="27952"/>
                  <a:pt x="47567" y="27184"/>
                  <a:pt x="47738" y="26433"/>
                </a:cubicBezTo>
                <a:cubicBezTo>
                  <a:pt x="47829" y="26033"/>
                  <a:pt x="47865" y="25605"/>
                  <a:pt x="47673" y="25184"/>
                </a:cubicBezTo>
                <a:cubicBezTo>
                  <a:pt x="47603" y="25034"/>
                  <a:pt x="47735" y="24789"/>
                  <a:pt x="47772" y="24609"/>
                </a:cubicBezTo>
                <a:lnTo>
                  <a:pt x="47507" y="24355"/>
                </a:lnTo>
                <a:cubicBezTo>
                  <a:pt x="47568" y="23992"/>
                  <a:pt x="47767" y="23599"/>
                  <a:pt x="47645" y="23402"/>
                </a:cubicBezTo>
                <a:cubicBezTo>
                  <a:pt x="47231" y="22734"/>
                  <a:pt x="47398" y="21893"/>
                  <a:pt x="46917" y="21260"/>
                </a:cubicBezTo>
                <a:cubicBezTo>
                  <a:pt x="46718" y="20996"/>
                  <a:pt x="47202" y="21082"/>
                  <a:pt x="47153" y="20811"/>
                </a:cubicBezTo>
                <a:cubicBezTo>
                  <a:pt x="46723" y="20621"/>
                  <a:pt x="46567" y="20218"/>
                  <a:pt x="46502" y="19733"/>
                </a:cubicBezTo>
                <a:cubicBezTo>
                  <a:pt x="46427" y="19172"/>
                  <a:pt x="46300" y="18644"/>
                  <a:pt x="45827" y="18215"/>
                </a:cubicBezTo>
                <a:cubicBezTo>
                  <a:pt x="45557" y="17969"/>
                  <a:pt x="45464" y="17522"/>
                  <a:pt x="45306" y="17159"/>
                </a:cubicBezTo>
                <a:cubicBezTo>
                  <a:pt x="45217" y="16951"/>
                  <a:pt x="45212" y="16688"/>
                  <a:pt x="45079" y="16523"/>
                </a:cubicBezTo>
                <a:cubicBezTo>
                  <a:pt x="44693" y="16040"/>
                  <a:pt x="44254" y="15601"/>
                  <a:pt x="43851" y="15132"/>
                </a:cubicBezTo>
                <a:cubicBezTo>
                  <a:pt x="43484" y="14702"/>
                  <a:pt x="43126" y="14262"/>
                  <a:pt x="42787" y="13812"/>
                </a:cubicBezTo>
                <a:cubicBezTo>
                  <a:pt x="42594" y="13554"/>
                  <a:pt x="42386" y="13385"/>
                  <a:pt x="42072" y="13249"/>
                </a:cubicBezTo>
                <a:cubicBezTo>
                  <a:pt x="41679" y="13078"/>
                  <a:pt x="41257" y="12838"/>
                  <a:pt x="41100" y="12350"/>
                </a:cubicBezTo>
                <a:cubicBezTo>
                  <a:pt x="41064" y="12236"/>
                  <a:pt x="40937" y="12140"/>
                  <a:pt x="40832" y="12064"/>
                </a:cubicBezTo>
                <a:cubicBezTo>
                  <a:pt x="40420" y="11765"/>
                  <a:pt x="39755" y="11811"/>
                  <a:pt x="39603" y="11152"/>
                </a:cubicBezTo>
                <a:cubicBezTo>
                  <a:pt x="39597" y="11125"/>
                  <a:pt x="39446" y="11146"/>
                  <a:pt x="39370" y="11119"/>
                </a:cubicBezTo>
                <a:cubicBezTo>
                  <a:pt x="38897" y="10954"/>
                  <a:pt x="38388" y="10846"/>
                  <a:pt x="37962" y="10597"/>
                </a:cubicBezTo>
                <a:cubicBezTo>
                  <a:pt x="37155" y="10124"/>
                  <a:pt x="36324" y="9834"/>
                  <a:pt x="35389" y="9673"/>
                </a:cubicBezTo>
                <a:cubicBezTo>
                  <a:pt x="34181" y="9465"/>
                  <a:pt x="32971" y="9286"/>
                  <a:pt x="31759" y="9106"/>
                </a:cubicBezTo>
                <a:cubicBezTo>
                  <a:pt x="31467" y="9063"/>
                  <a:pt x="31185" y="8902"/>
                  <a:pt x="30916" y="8762"/>
                </a:cubicBezTo>
                <a:cubicBezTo>
                  <a:pt x="30554" y="8571"/>
                  <a:pt x="30551" y="8140"/>
                  <a:pt x="30354" y="7836"/>
                </a:cubicBezTo>
                <a:cubicBezTo>
                  <a:pt x="30139" y="7505"/>
                  <a:pt x="29690" y="7466"/>
                  <a:pt x="29516" y="7029"/>
                </a:cubicBezTo>
                <a:cubicBezTo>
                  <a:pt x="29279" y="6438"/>
                  <a:pt x="28889" y="5897"/>
                  <a:pt x="28516" y="5383"/>
                </a:cubicBezTo>
                <a:cubicBezTo>
                  <a:pt x="28202" y="4950"/>
                  <a:pt x="27841" y="4531"/>
                  <a:pt x="27490" y="4126"/>
                </a:cubicBezTo>
                <a:cubicBezTo>
                  <a:pt x="27133" y="3714"/>
                  <a:pt x="27023" y="3123"/>
                  <a:pt x="26501" y="2836"/>
                </a:cubicBezTo>
                <a:cubicBezTo>
                  <a:pt x="26375" y="2768"/>
                  <a:pt x="26338" y="2541"/>
                  <a:pt x="26255" y="2388"/>
                </a:cubicBezTo>
                <a:cubicBezTo>
                  <a:pt x="26190" y="2267"/>
                  <a:pt x="26135" y="2067"/>
                  <a:pt x="26044" y="2046"/>
                </a:cubicBezTo>
                <a:cubicBezTo>
                  <a:pt x="25719" y="1971"/>
                  <a:pt x="25732" y="1653"/>
                  <a:pt x="25564" y="1478"/>
                </a:cubicBezTo>
                <a:cubicBezTo>
                  <a:pt x="25405" y="1313"/>
                  <a:pt x="25007" y="1173"/>
                  <a:pt x="25024" y="1077"/>
                </a:cubicBezTo>
                <a:cubicBezTo>
                  <a:pt x="25101" y="632"/>
                  <a:pt x="24606" y="840"/>
                  <a:pt x="24571" y="630"/>
                </a:cubicBezTo>
                <a:cubicBezTo>
                  <a:pt x="24488" y="133"/>
                  <a:pt x="24123" y="62"/>
                  <a:pt x="2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2"/>
          <p:cNvSpPr/>
          <p:nvPr/>
        </p:nvSpPr>
        <p:spPr>
          <a:xfrm rot="1519425" flipH="1">
            <a:off x="2766494" y="1362653"/>
            <a:ext cx="1105001" cy="362967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2"/>
          <p:cNvSpPr txBox="1">
            <a:spLocks noGrp="1"/>
          </p:cNvSpPr>
          <p:nvPr>
            <p:ph type="title" idx="2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生活習慣</a:t>
            </a:r>
            <a:endParaRPr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891" name="Google Shape;891;p32"/>
          <p:cNvSpPr txBox="1">
            <a:spLocks noGrp="1"/>
          </p:cNvSpPr>
          <p:nvPr>
            <p:ph type="subTitle" idx="4294967295"/>
          </p:nvPr>
        </p:nvSpPr>
        <p:spPr>
          <a:xfrm rot="20177789">
            <a:off x="6862737" y="3565352"/>
            <a:ext cx="1825100" cy="2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zh-TW" altLang="zh-TW" sz="24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非常注重</a:t>
            </a:r>
            <a:r>
              <a:rPr lang="zh-TW" altLang="zh-TW" sz="2400" kern="1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詹代十法</a:t>
            </a:r>
            <a:endParaRPr lang="zh-TW" altLang="zh-TW" sz="2400" kern="100" dirty="0">
              <a:solidFill>
                <a:srgbClr val="FF0000"/>
              </a:solidFill>
              <a:latin typeface="華康娃娃體(P)" panose="040B0500000000000000" pitchFamily="82" charset="-122"/>
              <a:ea typeface="華康娃娃體(P)" panose="040B0500000000000000" pitchFamily="82" charset="-122"/>
              <a:cs typeface="Times New Roman" panose="02020603050405020304" pitchFamily="18" charset="0"/>
            </a:endParaRPr>
          </a:p>
        </p:txBody>
      </p:sp>
      <p:sp>
        <p:nvSpPr>
          <p:cNvPr id="892" name="Google Shape;892;p32"/>
          <p:cNvSpPr/>
          <p:nvPr/>
        </p:nvSpPr>
        <p:spPr>
          <a:xfrm rot="9019394">
            <a:off x="576249" y="381310"/>
            <a:ext cx="2137075" cy="1907700"/>
          </a:xfrm>
          <a:custGeom>
            <a:avLst/>
            <a:gdLst/>
            <a:ahLst/>
            <a:cxnLst/>
            <a:rect l="l" t="t" r="r" b="b"/>
            <a:pathLst>
              <a:path w="47865" h="41338" extrusionOk="0">
                <a:moveTo>
                  <a:pt x="23947" y="1954"/>
                </a:moveTo>
                <a:cubicBezTo>
                  <a:pt x="24079" y="1954"/>
                  <a:pt x="24218" y="2007"/>
                  <a:pt x="24367" y="2112"/>
                </a:cubicBezTo>
                <a:cubicBezTo>
                  <a:pt x="24463" y="2179"/>
                  <a:pt x="24550" y="2258"/>
                  <a:pt x="24627" y="2347"/>
                </a:cubicBezTo>
                <a:cubicBezTo>
                  <a:pt x="25445" y="3331"/>
                  <a:pt x="26268" y="4313"/>
                  <a:pt x="27073" y="5308"/>
                </a:cubicBezTo>
                <a:cubicBezTo>
                  <a:pt x="27427" y="5747"/>
                  <a:pt x="27837" y="6125"/>
                  <a:pt x="28111" y="6652"/>
                </a:cubicBezTo>
                <a:cubicBezTo>
                  <a:pt x="28335" y="7080"/>
                  <a:pt x="28856" y="7346"/>
                  <a:pt x="29214" y="7715"/>
                </a:cubicBezTo>
                <a:cubicBezTo>
                  <a:pt x="29491" y="8002"/>
                  <a:pt x="29711" y="8345"/>
                  <a:pt x="29977" y="8647"/>
                </a:cubicBezTo>
                <a:cubicBezTo>
                  <a:pt x="30209" y="8912"/>
                  <a:pt x="30217" y="9210"/>
                  <a:pt x="30153" y="9488"/>
                </a:cubicBezTo>
                <a:lnTo>
                  <a:pt x="30152" y="9488"/>
                </a:lnTo>
                <a:cubicBezTo>
                  <a:pt x="30540" y="9885"/>
                  <a:pt x="30957" y="9852"/>
                  <a:pt x="31309" y="9983"/>
                </a:cubicBezTo>
                <a:cubicBezTo>
                  <a:pt x="31681" y="10119"/>
                  <a:pt x="32012" y="10136"/>
                  <a:pt x="32389" y="10155"/>
                </a:cubicBezTo>
                <a:cubicBezTo>
                  <a:pt x="33194" y="10197"/>
                  <a:pt x="34001" y="10281"/>
                  <a:pt x="34785" y="10507"/>
                </a:cubicBezTo>
                <a:cubicBezTo>
                  <a:pt x="35110" y="10601"/>
                  <a:pt x="35540" y="10551"/>
                  <a:pt x="35759" y="10749"/>
                </a:cubicBezTo>
                <a:cubicBezTo>
                  <a:pt x="36037" y="11002"/>
                  <a:pt x="36314" y="10917"/>
                  <a:pt x="36590" y="10984"/>
                </a:cubicBezTo>
                <a:cubicBezTo>
                  <a:pt x="36727" y="11020"/>
                  <a:pt x="36859" y="11070"/>
                  <a:pt x="36982" y="11135"/>
                </a:cubicBezTo>
                <a:cubicBezTo>
                  <a:pt x="37260" y="11278"/>
                  <a:pt x="37544" y="11412"/>
                  <a:pt x="37799" y="11587"/>
                </a:cubicBezTo>
                <a:cubicBezTo>
                  <a:pt x="38157" y="11832"/>
                  <a:pt x="38611" y="11843"/>
                  <a:pt x="38955" y="12153"/>
                </a:cubicBezTo>
                <a:cubicBezTo>
                  <a:pt x="39281" y="12449"/>
                  <a:pt x="39712" y="12623"/>
                  <a:pt x="40068" y="12890"/>
                </a:cubicBezTo>
                <a:cubicBezTo>
                  <a:pt x="40343" y="13095"/>
                  <a:pt x="40591" y="13343"/>
                  <a:pt x="40817" y="13603"/>
                </a:cubicBezTo>
                <a:cubicBezTo>
                  <a:pt x="41008" y="13823"/>
                  <a:pt x="41392" y="13792"/>
                  <a:pt x="41466" y="14179"/>
                </a:cubicBezTo>
                <a:cubicBezTo>
                  <a:pt x="41520" y="14467"/>
                  <a:pt x="42061" y="14305"/>
                  <a:pt x="42070" y="14710"/>
                </a:cubicBezTo>
                <a:cubicBezTo>
                  <a:pt x="42644" y="15000"/>
                  <a:pt x="42898" y="15597"/>
                  <a:pt x="43311" y="16039"/>
                </a:cubicBezTo>
                <a:cubicBezTo>
                  <a:pt x="43728" y="16489"/>
                  <a:pt x="44031" y="17048"/>
                  <a:pt x="44371" y="17567"/>
                </a:cubicBezTo>
                <a:cubicBezTo>
                  <a:pt x="44465" y="17709"/>
                  <a:pt x="44503" y="17887"/>
                  <a:pt x="44578" y="18041"/>
                </a:cubicBezTo>
                <a:cubicBezTo>
                  <a:pt x="44780" y="18449"/>
                  <a:pt x="45066" y="18833"/>
                  <a:pt x="45174" y="19264"/>
                </a:cubicBezTo>
                <a:cubicBezTo>
                  <a:pt x="45272" y="19653"/>
                  <a:pt x="45538" y="19941"/>
                  <a:pt x="45636" y="20318"/>
                </a:cubicBezTo>
                <a:cubicBezTo>
                  <a:pt x="45712" y="20613"/>
                  <a:pt x="45801" y="20946"/>
                  <a:pt x="45998" y="21156"/>
                </a:cubicBezTo>
                <a:cubicBezTo>
                  <a:pt x="46298" y="21475"/>
                  <a:pt x="46095" y="21788"/>
                  <a:pt x="46115" y="22103"/>
                </a:cubicBezTo>
                <a:cubicBezTo>
                  <a:pt x="46117" y="22132"/>
                  <a:pt x="46101" y="22173"/>
                  <a:pt x="46117" y="22188"/>
                </a:cubicBezTo>
                <a:cubicBezTo>
                  <a:pt x="46530" y="22631"/>
                  <a:pt x="46437" y="23225"/>
                  <a:pt x="46592" y="23744"/>
                </a:cubicBezTo>
                <a:cubicBezTo>
                  <a:pt x="46650" y="23932"/>
                  <a:pt x="46830" y="24071"/>
                  <a:pt x="46652" y="24289"/>
                </a:cubicBezTo>
                <a:cubicBezTo>
                  <a:pt x="46609" y="24341"/>
                  <a:pt x="46600" y="24478"/>
                  <a:pt x="46637" y="24533"/>
                </a:cubicBezTo>
                <a:cubicBezTo>
                  <a:pt x="46975" y="25010"/>
                  <a:pt x="46796" y="25517"/>
                  <a:pt x="46790" y="26034"/>
                </a:cubicBezTo>
                <a:cubicBezTo>
                  <a:pt x="46777" y="27268"/>
                  <a:pt x="46681" y="28487"/>
                  <a:pt x="46435" y="29696"/>
                </a:cubicBezTo>
                <a:cubicBezTo>
                  <a:pt x="46377" y="29982"/>
                  <a:pt x="46396" y="30290"/>
                  <a:pt x="46298" y="30560"/>
                </a:cubicBezTo>
                <a:cubicBezTo>
                  <a:pt x="46203" y="30822"/>
                  <a:pt x="46006" y="31048"/>
                  <a:pt x="45840" y="31311"/>
                </a:cubicBezTo>
                <a:cubicBezTo>
                  <a:pt x="46101" y="31507"/>
                  <a:pt x="46156" y="31843"/>
                  <a:pt x="45882" y="31980"/>
                </a:cubicBezTo>
                <a:cubicBezTo>
                  <a:pt x="45470" y="32185"/>
                  <a:pt x="45564" y="32637"/>
                  <a:pt x="45272" y="32901"/>
                </a:cubicBezTo>
                <a:cubicBezTo>
                  <a:pt x="45011" y="33137"/>
                  <a:pt x="44740" y="33529"/>
                  <a:pt x="44740" y="33852"/>
                </a:cubicBezTo>
                <a:cubicBezTo>
                  <a:pt x="44740" y="34309"/>
                  <a:pt x="44085" y="34277"/>
                  <a:pt x="44223" y="34734"/>
                </a:cubicBezTo>
                <a:cubicBezTo>
                  <a:pt x="44190" y="34728"/>
                  <a:pt x="44161" y="34725"/>
                  <a:pt x="44134" y="34725"/>
                </a:cubicBezTo>
                <a:cubicBezTo>
                  <a:pt x="43842" y="34725"/>
                  <a:pt x="43933" y="35068"/>
                  <a:pt x="43805" y="35215"/>
                </a:cubicBezTo>
                <a:cubicBezTo>
                  <a:pt x="43500" y="35563"/>
                  <a:pt x="43269" y="35939"/>
                  <a:pt x="42850" y="36227"/>
                </a:cubicBezTo>
                <a:cubicBezTo>
                  <a:pt x="42484" y="36482"/>
                  <a:pt x="42170" y="36899"/>
                  <a:pt x="41771" y="37154"/>
                </a:cubicBezTo>
                <a:cubicBezTo>
                  <a:pt x="41458" y="37355"/>
                  <a:pt x="41214" y="37637"/>
                  <a:pt x="40848" y="37783"/>
                </a:cubicBezTo>
                <a:cubicBezTo>
                  <a:pt x="40297" y="38006"/>
                  <a:pt x="39825" y="38370"/>
                  <a:pt x="39198" y="38472"/>
                </a:cubicBezTo>
                <a:cubicBezTo>
                  <a:pt x="38481" y="38589"/>
                  <a:pt x="37805" y="38956"/>
                  <a:pt x="37090" y="39089"/>
                </a:cubicBezTo>
                <a:cubicBezTo>
                  <a:pt x="35722" y="39343"/>
                  <a:pt x="34400" y="39875"/>
                  <a:pt x="32987" y="39875"/>
                </a:cubicBezTo>
                <a:cubicBezTo>
                  <a:pt x="32854" y="39875"/>
                  <a:pt x="32720" y="39871"/>
                  <a:pt x="32586" y="39861"/>
                </a:cubicBezTo>
                <a:cubicBezTo>
                  <a:pt x="32529" y="39856"/>
                  <a:pt x="32466" y="39851"/>
                  <a:pt x="32404" y="39851"/>
                </a:cubicBezTo>
                <a:cubicBezTo>
                  <a:pt x="32314" y="39851"/>
                  <a:pt x="32225" y="39862"/>
                  <a:pt x="32158" y="39902"/>
                </a:cubicBezTo>
                <a:cubicBezTo>
                  <a:pt x="31617" y="40233"/>
                  <a:pt x="31004" y="40104"/>
                  <a:pt x="30429" y="40179"/>
                </a:cubicBezTo>
                <a:cubicBezTo>
                  <a:pt x="29474" y="40305"/>
                  <a:pt x="28514" y="40341"/>
                  <a:pt x="27553" y="40341"/>
                </a:cubicBezTo>
                <a:cubicBezTo>
                  <a:pt x="26828" y="40341"/>
                  <a:pt x="26103" y="40321"/>
                  <a:pt x="25378" y="40304"/>
                </a:cubicBezTo>
                <a:cubicBezTo>
                  <a:pt x="25342" y="40303"/>
                  <a:pt x="25305" y="40303"/>
                  <a:pt x="25269" y="40303"/>
                </a:cubicBezTo>
                <a:cubicBezTo>
                  <a:pt x="24819" y="40303"/>
                  <a:pt x="24368" y="40362"/>
                  <a:pt x="23918" y="40380"/>
                </a:cubicBezTo>
                <a:cubicBezTo>
                  <a:pt x="23849" y="40382"/>
                  <a:pt x="23781" y="40384"/>
                  <a:pt x="23712" y="40384"/>
                </a:cubicBezTo>
                <a:cubicBezTo>
                  <a:pt x="23184" y="40384"/>
                  <a:pt x="22655" y="40314"/>
                  <a:pt x="22127" y="40314"/>
                </a:cubicBezTo>
                <a:cubicBezTo>
                  <a:pt x="21782" y="40314"/>
                  <a:pt x="21436" y="40344"/>
                  <a:pt x="21093" y="40443"/>
                </a:cubicBezTo>
                <a:cubicBezTo>
                  <a:pt x="20996" y="40350"/>
                  <a:pt x="20890" y="40320"/>
                  <a:pt x="20779" y="40320"/>
                </a:cubicBezTo>
                <a:cubicBezTo>
                  <a:pt x="20576" y="40320"/>
                  <a:pt x="20358" y="40420"/>
                  <a:pt x="20156" y="40420"/>
                </a:cubicBezTo>
                <a:cubicBezTo>
                  <a:pt x="20023" y="40420"/>
                  <a:pt x="19898" y="40377"/>
                  <a:pt x="19787" y="40237"/>
                </a:cubicBezTo>
                <a:cubicBezTo>
                  <a:pt x="19551" y="40320"/>
                  <a:pt x="19313" y="40349"/>
                  <a:pt x="19077" y="40349"/>
                </a:cubicBezTo>
                <a:cubicBezTo>
                  <a:pt x="18617" y="40349"/>
                  <a:pt x="18160" y="40239"/>
                  <a:pt x="17708" y="40199"/>
                </a:cubicBezTo>
                <a:cubicBezTo>
                  <a:pt x="17087" y="40144"/>
                  <a:pt x="16452" y="40192"/>
                  <a:pt x="15832" y="39940"/>
                </a:cubicBezTo>
                <a:cubicBezTo>
                  <a:pt x="15548" y="39826"/>
                  <a:pt x="15220" y="39820"/>
                  <a:pt x="14890" y="39820"/>
                </a:cubicBezTo>
                <a:cubicBezTo>
                  <a:pt x="14854" y="39820"/>
                  <a:pt x="14818" y="39821"/>
                  <a:pt x="14783" y="39821"/>
                </a:cubicBezTo>
                <a:cubicBezTo>
                  <a:pt x="14661" y="39821"/>
                  <a:pt x="14540" y="39820"/>
                  <a:pt x="14421" y="39813"/>
                </a:cubicBezTo>
                <a:cubicBezTo>
                  <a:pt x="13493" y="39761"/>
                  <a:pt x="12599" y="39564"/>
                  <a:pt x="11704" y="39312"/>
                </a:cubicBezTo>
                <a:cubicBezTo>
                  <a:pt x="11427" y="39234"/>
                  <a:pt x="11169" y="39193"/>
                  <a:pt x="10887" y="39068"/>
                </a:cubicBezTo>
                <a:cubicBezTo>
                  <a:pt x="10605" y="38945"/>
                  <a:pt x="10219" y="38914"/>
                  <a:pt x="9878" y="38837"/>
                </a:cubicBezTo>
                <a:cubicBezTo>
                  <a:pt x="9542" y="38762"/>
                  <a:pt x="9208" y="38683"/>
                  <a:pt x="8871" y="38615"/>
                </a:cubicBezTo>
                <a:cubicBezTo>
                  <a:pt x="8275" y="38495"/>
                  <a:pt x="7775" y="38151"/>
                  <a:pt x="7272" y="37857"/>
                </a:cubicBezTo>
                <a:cubicBezTo>
                  <a:pt x="6669" y="37504"/>
                  <a:pt x="6178" y="36958"/>
                  <a:pt x="5569" y="36623"/>
                </a:cubicBezTo>
                <a:cubicBezTo>
                  <a:pt x="5162" y="36400"/>
                  <a:pt x="4941" y="36039"/>
                  <a:pt x="4654" y="35743"/>
                </a:cubicBezTo>
                <a:cubicBezTo>
                  <a:pt x="4287" y="35369"/>
                  <a:pt x="3978" y="34943"/>
                  <a:pt x="3735" y="34479"/>
                </a:cubicBezTo>
                <a:cubicBezTo>
                  <a:pt x="3475" y="33978"/>
                  <a:pt x="3030" y="33574"/>
                  <a:pt x="2673" y="33123"/>
                </a:cubicBezTo>
                <a:cubicBezTo>
                  <a:pt x="2442" y="32832"/>
                  <a:pt x="2285" y="32539"/>
                  <a:pt x="2270" y="32125"/>
                </a:cubicBezTo>
                <a:cubicBezTo>
                  <a:pt x="2255" y="31766"/>
                  <a:pt x="1971" y="31426"/>
                  <a:pt x="1869" y="31059"/>
                </a:cubicBezTo>
                <a:cubicBezTo>
                  <a:pt x="1651" y="30264"/>
                  <a:pt x="1155" y="29534"/>
                  <a:pt x="1287" y="28653"/>
                </a:cubicBezTo>
                <a:cubicBezTo>
                  <a:pt x="762" y="27994"/>
                  <a:pt x="1316" y="27141"/>
                  <a:pt x="895" y="26464"/>
                </a:cubicBezTo>
                <a:cubicBezTo>
                  <a:pt x="1150" y="25829"/>
                  <a:pt x="1127" y="25167"/>
                  <a:pt x="1087" y="24504"/>
                </a:cubicBezTo>
                <a:cubicBezTo>
                  <a:pt x="1472" y="24344"/>
                  <a:pt x="1155" y="23999"/>
                  <a:pt x="1280" y="23757"/>
                </a:cubicBezTo>
                <a:cubicBezTo>
                  <a:pt x="1398" y="23528"/>
                  <a:pt x="1451" y="23262"/>
                  <a:pt x="1509" y="23006"/>
                </a:cubicBezTo>
                <a:cubicBezTo>
                  <a:pt x="1564" y="22766"/>
                  <a:pt x="1590" y="22518"/>
                  <a:pt x="1625" y="22274"/>
                </a:cubicBezTo>
                <a:cubicBezTo>
                  <a:pt x="1629" y="22248"/>
                  <a:pt x="1607" y="22198"/>
                  <a:pt x="1609" y="22198"/>
                </a:cubicBezTo>
                <a:cubicBezTo>
                  <a:pt x="2028" y="22051"/>
                  <a:pt x="1810" y="21637"/>
                  <a:pt x="1945" y="21367"/>
                </a:cubicBezTo>
                <a:cubicBezTo>
                  <a:pt x="2089" y="21077"/>
                  <a:pt x="2049" y="20698"/>
                  <a:pt x="2180" y="20397"/>
                </a:cubicBezTo>
                <a:cubicBezTo>
                  <a:pt x="2315" y="20080"/>
                  <a:pt x="2768" y="19929"/>
                  <a:pt x="2684" y="19479"/>
                </a:cubicBezTo>
                <a:cubicBezTo>
                  <a:pt x="3108" y="19294"/>
                  <a:pt x="2863" y="18869"/>
                  <a:pt x="3003" y="18594"/>
                </a:cubicBezTo>
                <a:cubicBezTo>
                  <a:pt x="3155" y="18294"/>
                  <a:pt x="3422" y="18052"/>
                  <a:pt x="3600" y="17762"/>
                </a:cubicBezTo>
                <a:cubicBezTo>
                  <a:pt x="3781" y="17468"/>
                  <a:pt x="3926" y="17149"/>
                  <a:pt x="4071" y="16833"/>
                </a:cubicBezTo>
                <a:cubicBezTo>
                  <a:pt x="4407" y="16103"/>
                  <a:pt x="4925" y="15485"/>
                  <a:pt x="5398" y="14853"/>
                </a:cubicBezTo>
                <a:cubicBezTo>
                  <a:pt x="5885" y="14204"/>
                  <a:pt x="6527" y="13672"/>
                  <a:pt x="7272" y="13294"/>
                </a:cubicBezTo>
                <a:cubicBezTo>
                  <a:pt x="7477" y="13189"/>
                  <a:pt x="7662" y="13035"/>
                  <a:pt x="7835" y="12881"/>
                </a:cubicBezTo>
                <a:cubicBezTo>
                  <a:pt x="8557" y="12242"/>
                  <a:pt x="9374" y="11770"/>
                  <a:pt x="10281" y="11445"/>
                </a:cubicBezTo>
                <a:cubicBezTo>
                  <a:pt x="10972" y="11197"/>
                  <a:pt x="11649" y="10900"/>
                  <a:pt x="12351" y="10690"/>
                </a:cubicBezTo>
                <a:cubicBezTo>
                  <a:pt x="13033" y="10485"/>
                  <a:pt x="13742" y="10222"/>
                  <a:pt x="14435" y="10222"/>
                </a:cubicBezTo>
                <a:cubicBezTo>
                  <a:pt x="14452" y="10222"/>
                  <a:pt x="14469" y="10222"/>
                  <a:pt x="14486" y="10222"/>
                </a:cubicBezTo>
                <a:cubicBezTo>
                  <a:pt x="14516" y="10223"/>
                  <a:pt x="14547" y="10223"/>
                  <a:pt x="14577" y="10223"/>
                </a:cubicBezTo>
                <a:cubicBezTo>
                  <a:pt x="15490" y="10223"/>
                  <a:pt x="16337" y="9963"/>
                  <a:pt x="17214" y="9827"/>
                </a:cubicBezTo>
                <a:cubicBezTo>
                  <a:pt x="17338" y="9807"/>
                  <a:pt x="17554" y="9640"/>
                  <a:pt x="17543" y="9611"/>
                </a:cubicBezTo>
                <a:cubicBezTo>
                  <a:pt x="17389" y="9205"/>
                  <a:pt x="17783" y="9145"/>
                  <a:pt x="17936" y="8938"/>
                </a:cubicBezTo>
                <a:cubicBezTo>
                  <a:pt x="18064" y="8762"/>
                  <a:pt x="18183" y="8577"/>
                  <a:pt x="18289" y="8388"/>
                </a:cubicBezTo>
                <a:cubicBezTo>
                  <a:pt x="18542" y="7936"/>
                  <a:pt x="18891" y="7484"/>
                  <a:pt x="19314" y="7195"/>
                </a:cubicBezTo>
                <a:cubicBezTo>
                  <a:pt x="19879" y="6807"/>
                  <a:pt x="20077" y="6164"/>
                  <a:pt x="20548" y="5723"/>
                </a:cubicBezTo>
                <a:cubicBezTo>
                  <a:pt x="20896" y="5397"/>
                  <a:pt x="21171" y="4991"/>
                  <a:pt x="21474" y="4617"/>
                </a:cubicBezTo>
                <a:cubicBezTo>
                  <a:pt x="21563" y="4507"/>
                  <a:pt x="21642" y="4387"/>
                  <a:pt x="21723" y="4270"/>
                </a:cubicBezTo>
                <a:cubicBezTo>
                  <a:pt x="22083" y="3747"/>
                  <a:pt x="22396" y="3192"/>
                  <a:pt x="22956" y="2829"/>
                </a:cubicBezTo>
                <a:cubicBezTo>
                  <a:pt x="23164" y="2695"/>
                  <a:pt x="23290" y="2437"/>
                  <a:pt x="23455" y="2237"/>
                </a:cubicBezTo>
                <a:cubicBezTo>
                  <a:pt x="23610" y="2048"/>
                  <a:pt x="23772" y="1954"/>
                  <a:pt x="23947" y="1954"/>
                </a:cubicBezTo>
                <a:close/>
                <a:moveTo>
                  <a:pt x="23833" y="1"/>
                </a:moveTo>
                <a:cubicBezTo>
                  <a:pt x="23493" y="360"/>
                  <a:pt x="23203" y="667"/>
                  <a:pt x="22909" y="970"/>
                </a:cubicBezTo>
                <a:cubicBezTo>
                  <a:pt x="22788" y="1094"/>
                  <a:pt x="22637" y="1193"/>
                  <a:pt x="22530" y="1326"/>
                </a:cubicBezTo>
                <a:cubicBezTo>
                  <a:pt x="21999" y="1986"/>
                  <a:pt x="21456" y="2639"/>
                  <a:pt x="20957" y="3324"/>
                </a:cubicBezTo>
                <a:cubicBezTo>
                  <a:pt x="20444" y="4030"/>
                  <a:pt x="20055" y="4826"/>
                  <a:pt x="19383" y="5414"/>
                </a:cubicBezTo>
                <a:cubicBezTo>
                  <a:pt x="19282" y="5505"/>
                  <a:pt x="19221" y="5654"/>
                  <a:pt x="19172" y="5787"/>
                </a:cubicBezTo>
                <a:cubicBezTo>
                  <a:pt x="18902" y="6520"/>
                  <a:pt x="18412" y="7120"/>
                  <a:pt x="17872" y="7636"/>
                </a:cubicBezTo>
                <a:cubicBezTo>
                  <a:pt x="17374" y="8111"/>
                  <a:pt x="17049" y="8634"/>
                  <a:pt x="16860" y="9315"/>
                </a:cubicBezTo>
                <a:cubicBezTo>
                  <a:pt x="16416" y="9164"/>
                  <a:pt x="15929" y="9335"/>
                  <a:pt x="15512" y="9020"/>
                </a:cubicBezTo>
                <a:cubicBezTo>
                  <a:pt x="15467" y="8986"/>
                  <a:pt x="15382" y="8970"/>
                  <a:pt x="15296" y="8970"/>
                </a:cubicBezTo>
                <a:cubicBezTo>
                  <a:pt x="15185" y="8970"/>
                  <a:pt x="15071" y="8996"/>
                  <a:pt x="15034" y="9045"/>
                </a:cubicBezTo>
                <a:cubicBezTo>
                  <a:pt x="14869" y="9262"/>
                  <a:pt x="14715" y="9337"/>
                  <a:pt x="14568" y="9337"/>
                </a:cubicBezTo>
                <a:cubicBezTo>
                  <a:pt x="14313" y="9337"/>
                  <a:pt x="14077" y="9109"/>
                  <a:pt x="13836" y="8996"/>
                </a:cubicBezTo>
                <a:cubicBezTo>
                  <a:pt x="13540" y="9226"/>
                  <a:pt x="13327" y="9459"/>
                  <a:pt x="13064" y="9574"/>
                </a:cubicBezTo>
                <a:cubicBezTo>
                  <a:pt x="12823" y="9679"/>
                  <a:pt x="12481" y="9579"/>
                  <a:pt x="12265" y="9707"/>
                </a:cubicBezTo>
                <a:cubicBezTo>
                  <a:pt x="12185" y="9754"/>
                  <a:pt x="12113" y="9772"/>
                  <a:pt x="12044" y="9772"/>
                </a:cubicBezTo>
                <a:cubicBezTo>
                  <a:pt x="11821" y="9772"/>
                  <a:pt x="11645" y="9578"/>
                  <a:pt x="11418" y="9565"/>
                </a:cubicBezTo>
                <a:cubicBezTo>
                  <a:pt x="11360" y="9763"/>
                  <a:pt x="11312" y="9921"/>
                  <a:pt x="11262" y="10091"/>
                </a:cubicBezTo>
                <a:cubicBezTo>
                  <a:pt x="11051" y="9920"/>
                  <a:pt x="10858" y="9858"/>
                  <a:pt x="10677" y="9858"/>
                </a:cubicBezTo>
                <a:cubicBezTo>
                  <a:pt x="10308" y="9858"/>
                  <a:pt x="9993" y="10113"/>
                  <a:pt x="9700" y="10221"/>
                </a:cubicBezTo>
                <a:lnTo>
                  <a:pt x="9536" y="10669"/>
                </a:lnTo>
                <a:cubicBezTo>
                  <a:pt x="9462" y="10618"/>
                  <a:pt x="9397" y="10595"/>
                  <a:pt x="9338" y="10595"/>
                </a:cubicBezTo>
                <a:cubicBezTo>
                  <a:pt x="9232" y="10595"/>
                  <a:pt x="9145" y="10671"/>
                  <a:pt x="9055" y="10794"/>
                </a:cubicBezTo>
                <a:cubicBezTo>
                  <a:pt x="8990" y="10882"/>
                  <a:pt x="8841" y="10976"/>
                  <a:pt x="8739" y="10976"/>
                </a:cubicBezTo>
                <a:cubicBezTo>
                  <a:pt x="8729" y="10976"/>
                  <a:pt x="8720" y="10975"/>
                  <a:pt x="8712" y="10973"/>
                </a:cubicBezTo>
                <a:cubicBezTo>
                  <a:pt x="8633" y="10958"/>
                  <a:pt x="8560" y="10951"/>
                  <a:pt x="8490" y="10951"/>
                </a:cubicBezTo>
                <a:cubicBezTo>
                  <a:pt x="8043" y="10951"/>
                  <a:pt x="7774" y="11255"/>
                  <a:pt x="7555" y="11624"/>
                </a:cubicBezTo>
                <a:cubicBezTo>
                  <a:pt x="7476" y="11759"/>
                  <a:pt x="7429" y="11853"/>
                  <a:pt x="7295" y="11853"/>
                </a:cubicBezTo>
                <a:cubicBezTo>
                  <a:pt x="7263" y="11853"/>
                  <a:pt x="7226" y="11847"/>
                  <a:pt x="7182" y="11836"/>
                </a:cubicBezTo>
                <a:cubicBezTo>
                  <a:pt x="7175" y="11834"/>
                  <a:pt x="7167" y="11833"/>
                  <a:pt x="7159" y="11833"/>
                </a:cubicBezTo>
                <a:cubicBezTo>
                  <a:pt x="7071" y="11833"/>
                  <a:pt x="6939" y="11941"/>
                  <a:pt x="6861" y="12023"/>
                </a:cubicBezTo>
                <a:cubicBezTo>
                  <a:pt x="6646" y="12247"/>
                  <a:pt x="6480" y="12528"/>
                  <a:pt x="6241" y="12722"/>
                </a:cubicBezTo>
                <a:cubicBezTo>
                  <a:pt x="5345" y="13454"/>
                  <a:pt x="4512" y="14227"/>
                  <a:pt x="3848" y="15199"/>
                </a:cubicBezTo>
                <a:cubicBezTo>
                  <a:pt x="3652" y="15484"/>
                  <a:pt x="3522" y="15852"/>
                  <a:pt x="3238" y="16067"/>
                </a:cubicBezTo>
                <a:cubicBezTo>
                  <a:pt x="2491" y="16636"/>
                  <a:pt x="2250" y="17525"/>
                  <a:pt x="1827" y="18291"/>
                </a:cubicBezTo>
                <a:cubicBezTo>
                  <a:pt x="1625" y="18654"/>
                  <a:pt x="1471" y="19042"/>
                  <a:pt x="1369" y="19446"/>
                </a:cubicBezTo>
                <a:cubicBezTo>
                  <a:pt x="1270" y="19849"/>
                  <a:pt x="1084" y="20239"/>
                  <a:pt x="979" y="20669"/>
                </a:cubicBezTo>
                <a:cubicBezTo>
                  <a:pt x="847" y="21207"/>
                  <a:pt x="509" y="21720"/>
                  <a:pt x="582" y="22293"/>
                </a:cubicBezTo>
                <a:cubicBezTo>
                  <a:pt x="657" y="22876"/>
                  <a:pt x="25" y="23336"/>
                  <a:pt x="358" y="23933"/>
                </a:cubicBezTo>
                <a:cubicBezTo>
                  <a:pt x="207" y="24911"/>
                  <a:pt x="152" y="25901"/>
                  <a:pt x="195" y="26890"/>
                </a:cubicBezTo>
                <a:cubicBezTo>
                  <a:pt x="207" y="27192"/>
                  <a:pt x="372" y="27557"/>
                  <a:pt x="231" y="27790"/>
                </a:cubicBezTo>
                <a:cubicBezTo>
                  <a:pt x="1" y="28166"/>
                  <a:pt x="554" y="28402"/>
                  <a:pt x="306" y="28724"/>
                </a:cubicBezTo>
                <a:cubicBezTo>
                  <a:pt x="45" y="29065"/>
                  <a:pt x="593" y="29232"/>
                  <a:pt x="488" y="29563"/>
                </a:cubicBezTo>
                <a:cubicBezTo>
                  <a:pt x="456" y="29663"/>
                  <a:pt x="717" y="29872"/>
                  <a:pt x="677" y="29952"/>
                </a:cubicBezTo>
                <a:cubicBezTo>
                  <a:pt x="422" y="30483"/>
                  <a:pt x="1188" y="30869"/>
                  <a:pt x="858" y="31390"/>
                </a:cubicBezTo>
                <a:cubicBezTo>
                  <a:pt x="1207" y="31568"/>
                  <a:pt x="1078" y="32011"/>
                  <a:pt x="1283" y="32219"/>
                </a:cubicBezTo>
                <a:cubicBezTo>
                  <a:pt x="1587" y="32526"/>
                  <a:pt x="1454" y="33016"/>
                  <a:pt x="1676" y="33226"/>
                </a:cubicBezTo>
                <a:cubicBezTo>
                  <a:pt x="2324" y="33839"/>
                  <a:pt x="2399" y="34822"/>
                  <a:pt x="3143" y="35354"/>
                </a:cubicBezTo>
                <a:cubicBezTo>
                  <a:pt x="3240" y="35424"/>
                  <a:pt x="3209" y="35651"/>
                  <a:pt x="3291" y="35766"/>
                </a:cubicBezTo>
                <a:cubicBezTo>
                  <a:pt x="3396" y="35914"/>
                  <a:pt x="3567" y="36014"/>
                  <a:pt x="3690" y="36151"/>
                </a:cubicBezTo>
                <a:cubicBezTo>
                  <a:pt x="4014" y="36514"/>
                  <a:pt x="4198" y="36983"/>
                  <a:pt x="4665" y="37246"/>
                </a:cubicBezTo>
                <a:cubicBezTo>
                  <a:pt x="5019" y="37446"/>
                  <a:pt x="5269" y="37827"/>
                  <a:pt x="5620" y="38036"/>
                </a:cubicBezTo>
                <a:cubicBezTo>
                  <a:pt x="6405" y="38505"/>
                  <a:pt x="7051" y="39234"/>
                  <a:pt x="8024" y="39361"/>
                </a:cubicBezTo>
                <a:cubicBezTo>
                  <a:pt x="8252" y="39693"/>
                  <a:pt x="8697" y="39461"/>
                  <a:pt x="8950" y="39717"/>
                </a:cubicBezTo>
                <a:cubicBezTo>
                  <a:pt x="9437" y="40209"/>
                  <a:pt x="10134" y="40048"/>
                  <a:pt x="10714" y="40273"/>
                </a:cubicBezTo>
                <a:cubicBezTo>
                  <a:pt x="11163" y="40449"/>
                  <a:pt x="11749" y="40283"/>
                  <a:pt x="12191" y="40468"/>
                </a:cubicBezTo>
                <a:cubicBezTo>
                  <a:pt x="12619" y="40646"/>
                  <a:pt x="13104" y="40447"/>
                  <a:pt x="13503" y="40801"/>
                </a:cubicBezTo>
                <a:cubicBezTo>
                  <a:pt x="13556" y="40849"/>
                  <a:pt x="13635" y="40863"/>
                  <a:pt x="13727" y="40863"/>
                </a:cubicBezTo>
                <a:cubicBezTo>
                  <a:pt x="13860" y="40863"/>
                  <a:pt x="14021" y="40833"/>
                  <a:pt x="14167" y="40833"/>
                </a:cubicBezTo>
                <a:cubicBezTo>
                  <a:pt x="14230" y="40833"/>
                  <a:pt x="14289" y="40838"/>
                  <a:pt x="14343" y="40854"/>
                </a:cubicBezTo>
                <a:cubicBezTo>
                  <a:pt x="15382" y="41154"/>
                  <a:pt x="16464" y="40987"/>
                  <a:pt x="17512" y="41180"/>
                </a:cubicBezTo>
                <a:cubicBezTo>
                  <a:pt x="17535" y="41184"/>
                  <a:pt x="17558" y="41185"/>
                  <a:pt x="17583" y="41185"/>
                </a:cubicBezTo>
                <a:cubicBezTo>
                  <a:pt x="17737" y="41185"/>
                  <a:pt x="17927" y="41115"/>
                  <a:pt x="18057" y="41115"/>
                </a:cubicBezTo>
                <a:cubicBezTo>
                  <a:pt x="18103" y="41115"/>
                  <a:pt x="18142" y="41125"/>
                  <a:pt x="18168" y="41149"/>
                </a:cubicBezTo>
                <a:cubicBezTo>
                  <a:pt x="18269" y="41242"/>
                  <a:pt x="18365" y="41272"/>
                  <a:pt x="18458" y="41272"/>
                </a:cubicBezTo>
                <a:cubicBezTo>
                  <a:pt x="18639" y="41272"/>
                  <a:pt x="18809" y="41157"/>
                  <a:pt x="18983" y="41157"/>
                </a:cubicBezTo>
                <a:cubicBezTo>
                  <a:pt x="19009" y="41157"/>
                  <a:pt x="19035" y="41159"/>
                  <a:pt x="19061" y="41165"/>
                </a:cubicBezTo>
                <a:cubicBezTo>
                  <a:pt x="19360" y="41232"/>
                  <a:pt x="19670" y="41261"/>
                  <a:pt x="19978" y="41281"/>
                </a:cubicBezTo>
                <a:cubicBezTo>
                  <a:pt x="20018" y="41284"/>
                  <a:pt x="20058" y="41285"/>
                  <a:pt x="20099" y="41285"/>
                </a:cubicBezTo>
                <a:cubicBezTo>
                  <a:pt x="20520" y="41285"/>
                  <a:pt x="20944" y="41150"/>
                  <a:pt x="21366" y="41150"/>
                </a:cubicBezTo>
                <a:cubicBezTo>
                  <a:pt x="21597" y="41150"/>
                  <a:pt x="21827" y="41190"/>
                  <a:pt x="22055" y="41315"/>
                </a:cubicBezTo>
                <a:cubicBezTo>
                  <a:pt x="22062" y="41319"/>
                  <a:pt x="22069" y="41320"/>
                  <a:pt x="22078" y="41320"/>
                </a:cubicBezTo>
                <a:cubicBezTo>
                  <a:pt x="22097" y="41320"/>
                  <a:pt x="22120" y="41314"/>
                  <a:pt x="22139" y="41313"/>
                </a:cubicBezTo>
                <a:cubicBezTo>
                  <a:pt x="22378" y="41298"/>
                  <a:pt x="22617" y="41296"/>
                  <a:pt x="22856" y="41296"/>
                </a:cubicBezTo>
                <a:cubicBezTo>
                  <a:pt x="23010" y="41296"/>
                  <a:pt x="23164" y="41297"/>
                  <a:pt x="23318" y="41297"/>
                </a:cubicBezTo>
                <a:cubicBezTo>
                  <a:pt x="23574" y="41297"/>
                  <a:pt x="23829" y="41293"/>
                  <a:pt x="24080" y="41276"/>
                </a:cubicBezTo>
                <a:cubicBezTo>
                  <a:pt x="24120" y="41273"/>
                  <a:pt x="24160" y="41272"/>
                  <a:pt x="24200" y="41272"/>
                </a:cubicBezTo>
                <a:cubicBezTo>
                  <a:pt x="24492" y="41272"/>
                  <a:pt x="24781" y="41338"/>
                  <a:pt x="25060" y="41338"/>
                </a:cubicBezTo>
                <a:cubicBezTo>
                  <a:pt x="25175" y="41338"/>
                  <a:pt x="25289" y="41326"/>
                  <a:pt x="25400" y="41294"/>
                </a:cubicBezTo>
                <a:cubicBezTo>
                  <a:pt x="25996" y="41123"/>
                  <a:pt x="26592" y="41170"/>
                  <a:pt x="27188" y="41138"/>
                </a:cubicBezTo>
                <a:cubicBezTo>
                  <a:pt x="27551" y="41119"/>
                  <a:pt x="27915" y="41130"/>
                  <a:pt x="28277" y="41119"/>
                </a:cubicBezTo>
                <a:cubicBezTo>
                  <a:pt x="28498" y="41112"/>
                  <a:pt x="28719" y="41109"/>
                  <a:pt x="28939" y="41109"/>
                </a:cubicBezTo>
                <a:cubicBezTo>
                  <a:pt x="29677" y="41109"/>
                  <a:pt x="30415" y="41138"/>
                  <a:pt x="31152" y="41139"/>
                </a:cubicBezTo>
                <a:cubicBezTo>
                  <a:pt x="31156" y="41139"/>
                  <a:pt x="31161" y="41139"/>
                  <a:pt x="31165" y="41139"/>
                </a:cubicBezTo>
                <a:cubicBezTo>
                  <a:pt x="32038" y="41139"/>
                  <a:pt x="32915" y="41014"/>
                  <a:pt x="33783" y="40889"/>
                </a:cubicBezTo>
                <a:cubicBezTo>
                  <a:pt x="34451" y="40794"/>
                  <a:pt x="35102" y="40571"/>
                  <a:pt x="35771" y="40482"/>
                </a:cubicBezTo>
                <a:cubicBezTo>
                  <a:pt x="36350" y="40404"/>
                  <a:pt x="36894" y="40206"/>
                  <a:pt x="37492" y="40159"/>
                </a:cubicBezTo>
                <a:cubicBezTo>
                  <a:pt x="38124" y="40109"/>
                  <a:pt x="38706" y="39579"/>
                  <a:pt x="39347" y="39445"/>
                </a:cubicBezTo>
                <a:cubicBezTo>
                  <a:pt x="40045" y="39301"/>
                  <a:pt x="40619" y="38961"/>
                  <a:pt x="41233" y="38659"/>
                </a:cubicBezTo>
                <a:cubicBezTo>
                  <a:pt x="42104" y="38230"/>
                  <a:pt x="42841" y="37633"/>
                  <a:pt x="43531" y="36968"/>
                </a:cubicBezTo>
                <a:cubicBezTo>
                  <a:pt x="43625" y="36875"/>
                  <a:pt x="43708" y="36772"/>
                  <a:pt x="43777" y="36660"/>
                </a:cubicBezTo>
                <a:cubicBezTo>
                  <a:pt x="44175" y="36011"/>
                  <a:pt x="44902" y="35632"/>
                  <a:pt x="45207" y="34907"/>
                </a:cubicBezTo>
                <a:cubicBezTo>
                  <a:pt x="45297" y="34697"/>
                  <a:pt x="45355" y="34464"/>
                  <a:pt x="45487" y="34285"/>
                </a:cubicBezTo>
                <a:cubicBezTo>
                  <a:pt x="45612" y="34116"/>
                  <a:pt x="45912" y="34035"/>
                  <a:pt x="45966" y="33863"/>
                </a:cubicBezTo>
                <a:cubicBezTo>
                  <a:pt x="46247" y="32964"/>
                  <a:pt x="46887" y="32244"/>
                  <a:pt x="47062" y="31267"/>
                </a:cubicBezTo>
                <a:cubicBezTo>
                  <a:pt x="47216" y="30408"/>
                  <a:pt x="47445" y="29545"/>
                  <a:pt x="47614" y="28684"/>
                </a:cubicBezTo>
                <a:cubicBezTo>
                  <a:pt x="47760" y="27952"/>
                  <a:pt x="47567" y="27184"/>
                  <a:pt x="47738" y="26433"/>
                </a:cubicBezTo>
                <a:cubicBezTo>
                  <a:pt x="47829" y="26033"/>
                  <a:pt x="47865" y="25605"/>
                  <a:pt x="47673" y="25184"/>
                </a:cubicBezTo>
                <a:cubicBezTo>
                  <a:pt x="47603" y="25034"/>
                  <a:pt x="47735" y="24789"/>
                  <a:pt x="47772" y="24609"/>
                </a:cubicBezTo>
                <a:lnTo>
                  <a:pt x="47507" y="24355"/>
                </a:lnTo>
                <a:cubicBezTo>
                  <a:pt x="47568" y="23992"/>
                  <a:pt x="47767" y="23599"/>
                  <a:pt x="47645" y="23402"/>
                </a:cubicBezTo>
                <a:cubicBezTo>
                  <a:pt x="47231" y="22734"/>
                  <a:pt x="47398" y="21893"/>
                  <a:pt x="46917" y="21260"/>
                </a:cubicBezTo>
                <a:cubicBezTo>
                  <a:pt x="46718" y="20996"/>
                  <a:pt x="47202" y="21082"/>
                  <a:pt x="47153" y="20811"/>
                </a:cubicBezTo>
                <a:cubicBezTo>
                  <a:pt x="46723" y="20621"/>
                  <a:pt x="46567" y="20218"/>
                  <a:pt x="46502" y="19733"/>
                </a:cubicBezTo>
                <a:cubicBezTo>
                  <a:pt x="46427" y="19172"/>
                  <a:pt x="46300" y="18644"/>
                  <a:pt x="45827" y="18215"/>
                </a:cubicBezTo>
                <a:cubicBezTo>
                  <a:pt x="45557" y="17969"/>
                  <a:pt x="45464" y="17522"/>
                  <a:pt x="45306" y="17159"/>
                </a:cubicBezTo>
                <a:cubicBezTo>
                  <a:pt x="45217" y="16951"/>
                  <a:pt x="45212" y="16688"/>
                  <a:pt x="45079" y="16523"/>
                </a:cubicBezTo>
                <a:cubicBezTo>
                  <a:pt x="44693" y="16040"/>
                  <a:pt x="44254" y="15601"/>
                  <a:pt x="43851" y="15132"/>
                </a:cubicBezTo>
                <a:cubicBezTo>
                  <a:pt x="43484" y="14702"/>
                  <a:pt x="43126" y="14262"/>
                  <a:pt x="42787" y="13812"/>
                </a:cubicBezTo>
                <a:cubicBezTo>
                  <a:pt x="42594" y="13554"/>
                  <a:pt x="42386" y="13385"/>
                  <a:pt x="42072" y="13249"/>
                </a:cubicBezTo>
                <a:cubicBezTo>
                  <a:pt x="41679" y="13078"/>
                  <a:pt x="41257" y="12838"/>
                  <a:pt x="41100" y="12350"/>
                </a:cubicBezTo>
                <a:cubicBezTo>
                  <a:pt x="41064" y="12236"/>
                  <a:pt x="40937" y="12140"/>
                  <a:pt x="40832" y="12064"/>
                </a:cubicBezTo>
                <a:cubicBezTo>
                  <a:pt x="40420" y="11765"/>
                  <a:pt x="39755" y="11811"/>
                  <a:pt x="39603" y="11152"/>
                </a:cubicBezTo>
                <a:cubicBezTo>
                  <a:pt x="39597" y="11125"/>
                  <a:pt x="39446" y="11146"/>
                  <a:pt x="39370" y="11119"/>
                </a:cubicBezTo>
                <a:cubicBezTo>
                  <a:pt x="38897" y="10954"/>
                  <a:pt x="38388" y="10846"/>
                  <a:pt x="37962" y="10597"/>
                </a:cubicBezTo>
                <a:cubicBezTo>
                  <a:pt x="37155" y="10124"/>
                  <a:pt x="36324" y="9834"/>
                  <a:pt x="35389" y="9673"/>
                </a:cubicBezTo>
                <a:cubicBezTo>
                  <a:pt x="34181" y="9465"/>
                  <a:pt x="32971" y="9286"/>
                  <a:pt x="31759" y="9106"/>
                </a:cubicBezTo>
                <a:cubicBezTo>
                  <a:pt x="31467" y="9063"/>
                  <a:pt x="31185" y="8902"/>
                  <a:pt x="30916" y="8762"/>
                </a:cubicBezTo>
                <a:cubicBezTo>
                  <a:pt x="30554" y="8571"/>
                  <a:pt x="30551" y="8140"/>
                  <a:pt x="30354" y="7836"/>
                </a:cubicBezTo>
                <a:cubicBezTo>
                  <a:pt x="30139" y="7505"/>
                  <a:pt x="29690" y="7466"/>
                  <a:pt x="29516" y="7029"/>
                </a:cubicBezTo>
                <a:cubicBezTo>
                  <a:pt x="29279" y="6438"/>
                  <a:pt x="28889" y="5897"/>
                  <a:pt x="28516" y="5383"/>
                </a:cubicBezTo>
                <a:cubicBezTo>
                  <a:pt x="28202" y="4950"/>
                  <a:pt x="27841" y="4531"/>
                  <a:pt x="27490" y="4126"/>
                </a:cubicBezTo>
                <a:cubicBezTo>
                  <a:pt x="27133" y="3714"/>
                  <a:pt x="27023" y="3123"/>
                  <a:pt x="26501" y="2836"/>
                </a:cubicBezTo>
                <a:cubicBezTo>
                  <a:pt x="26375" y="2768"/>
                  <a:pt x="26338" y="2541"/>
                  <a:pt x="26255" y="2388"/>
                </a:cubicBezTo>
                <a:cubicBezTo>
                  <a:pt x="26190" y="2267"/>
                  <a:pt x="26135" y="2067"/>
                  <a:pt x="26044" y="2046"/>
                </a:cubicBezTo>
                <a:cubicBezTo>
                  <a:pt x="25719" y="1971"/>
                  <a:pt x="25732" y="1653"/>
                  <a:pt x="25564" y="1478"/>
                </a:cubicBezTo>
                <a:cubicBezTo>
                  <a:pt x="25405" y="1313"/>
                  <a:pt x="25007" y="1173"/>
                  <a:pt x="25024" y="1077"/>
                </a:cubicBezTo>
                <a:cubicBezTo>
                  <a:pt x="25101" y="632"/>
                  <a:pt x="24606" y="840"/>
                  <a:pt x="24571" y="630"/>
                </a:cubicBezTo>
                <a:cubicBezTo>
                  <a:pt x="24488" y="133"/>
                  <a:pt x="24123" y="62"/>
                  <a:pt x="2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2"/>
          <p:cNvSpPr txBox="1">
            <a:spLocks noGrp="1"/>
          </p:cNvSpPr>
          <p:nvPr>
            <p:ph type="subTitle" idx="4294967295"/>
          </p:nvPr>
        </p:nvSpPr>
        <p:spPr>
          <a:xfrm rot="19973817">
            <a:off x="548172" y="589337"/>
            <a:ext cx="1682568" cy="2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Clr>
                <a:schemeClr val="dk1"/>
              </a:buClr>
              <a:buNone/>
            </a:pPr>
            <a:r>
              <a:rPr lang="zh-TW" altLang="zh-TW" sz="16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他們</a:t>
            </a:r>
            <a:r>
              <a:rPr lang="zh-TW" altLang="zh-TW" sz="1600" kern="1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喜愛大自然</a:t>
            </a:r>
            <a:r>
              <a:rPr lang="zh-TW" altLang="zh-TW" sz="16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，且非常尊敬他們山區並不會鋪設道路等</a:t>
            </a:r>
            <a:endParaRPr sz="16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894" name="Google Shape;894;p32"/>
          <p:cNvSpPr/>
          <p:nvPr/>
        </p:nvSpPr>
        <p:spPr>
          <a:xfrm rot="19281821">
            <a:off x="5395744" y="1306269"/>
            <a:ext cx="1105025" cy="362975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2"/>
          <p:cNvSpPr/>
          <p:nvPr/>
        </p:nvSpPr>
        <p:spPr>
          <a:xfrm rot="1781725">
            <a:off x="688301" y="2778253"/>
            <a:ext cx="2137076" cy="1882519"/>
          </a:xfrm>
          <a:custGeom>
            <a:avLst/>
            <a:gdLst/>
            <a:ahLst/>
            <a:cxnLst/>
            <a:rect l="l" t="t" r="r" b="b"/>
            <a:pathLst>
              <a:path w="47865" h="41338" extrusionOk="0">
                <a:moveTo>
                  <a:pt x="23947" y="1954"/>
                </a:moveTo>
                <a:cubicBezTo>
                  <a:pt x="24079" y="1954"/>
                  <a:pt x="24218" y="2007"/>
                  <a:pt x="24367" y="2112"/>
                </a:cubicBezTo>
                <a:cubicBezTo>
                  <a:pt x="24463" y="2179"/>
                  <a:pt x="24550" y="2258"/>
                  <a:pt x="24627" y="2347"/>
                </a:cubicBezTo>
                <a:cubicBezTo>
                  <a:pt x="25445" y="3331"/>
                  <a:pt x="26268" y="4313"/>
                  <a:pt x="27073" y="5308"/>
                </a:cubicBezTo>
                <a:cubicBezTo>
                  <a:pt x="27427" y="5747"/>
                  <a:pt x="27837" y="6125"/>
                  <a:pt x="28111" y="6652"/>
                </a:cubicBezTo>
                <a:cubicBezTo>
                  <a:pt x="28335" y="7080"/>
                  <a:pt x="28856" y="7346"/>
                  <a:pt x="29214" y="7715"/>
                </a:cubicBezTo>
                <a:cubicBezTo>
                  <a:pt x="29491" y="8002"/>
                  <a:pt x="29711" y="8345"/>
                  <a:pt x="29977" y="8647"/>
                </a:cubicBezTo>
                <a:cubicBezTo>
                  <a:pt x="30209" y="8912"/>
                  <a:pt x="30217" y="9210"/>
                  <a:pt x="30153" y="9488"/>
                </a:cubicBezTo>
                <a:lnTo>
                  <a:pt x="30152" y="9488"/>
                </a:lnTo>
                <a:cubicBezTo>
                  <a:pt x="30540" y="9885"/>
                  <a:pt x="30957" y="9852"/>
                  <a:pt x="31309" y="9983"/>
                </a:cubicBezTo>
                <a:cubicBezTo>
                  <a:pt x="31681" y="10119"/>
                  <a:pt x="32012" y="10136"/>
                  <a:pt x="32389" y="10155"/>
                </a:cubicBezTo>
                <a:cubicBezTo>
                  <a:pt x="33194" y="10197"/>
                  <a:pt x="34001" y="10281"/>
                  <a:pt x="34785" y="10507"/>
                </a:cubicBezTo>
                <a:cubicBezTo>
                  <a:pt x="35110" y="10601"/>
                  <a:pt x="35540" y="10551"/>
                  <a:pt x="35759" y="10749"/>
                </a:cubicBezTo>
                <a:cubicBezTo>
                  <a:pt x="36037" y="11002"/>
                  <a:pt x="36314" y="10917"/>
                  <a:pt x="36590" y="10984"/>
                </a:cubicBezTo>
                <a:cubicBezTo>
                  <a:pt x="36727" y="11020"/>
                  <a:pt x="36859" y="11070"/>
                  <a:pt x="36982" y="11135"/>
                </a:cubicBezTo>
                <a:cubicBezTo>
                  <a:pt x="37260" y="11278"/>
                  <a:pt x="37544" y="11412"/>
                  <a:pt x="37799" y="11587"/>
                </a:cubicBezTo>
                <a:cubicBezTo>
                  <a:pt x="38157" y="11832"/>
                  <a:pt x="38611" y="11843"/>
                  <a:pt x="38955" y="12153"/>
                </a:cubicBezTo>
                <a:cubicBezTo>
                  <a:pt x="39281" y="12449"/>
                  <a:pt x="39712" y="12623"/>
                  <a:pt x="40068" y="12890"/>
                </a:cubicBezTo>
                <a:cubicBezTo>
                  <a:pt x="40343" y="13095"/>
                  <a:pt x="40591" y="13343"/>
                  <a:pt x="40817" y="13603"/>
                </a:cubicBezTo>
                <a:cubicBezTo>
                  <a:pt x="41008" y="13823"/>
                  <a:pt x="41392" y="13792"/>
                  <a:pt x="41466" y="14179"/>
                </a:cubicBezTo>
                <a:cubicBezTo>
                  <a:pt x="41520" y="14467"/>
                  <a:pt x="42061" y="14305"/>
                  <a:pt x="42070" y="14710"/>
                </a:cubicBezTo>
                <a:cubicBezTo>
                  <a:pt x="42644" y="15000"/>
                  <a:pt x="42898" y="15597"/>
                  <a:pt x="43311" y="16039"/>
                </a:cubicBezTo>
                <a:cubicBezTo>
                  <a:pt x="43728" y="16489"/>
                  <a:pt x="44031" y="17048"/>
                  <a:pt x="44371" y="17567"/>
                </a:cubicBezTo>
                <a:cubicBezTo>
                  <a:pt x="44465" y="17709"/>
                  <a:pt x="44503" y="17887"/>
                  <a:pt x="44578" y="18041"/>
                </a:cubicBezTo>
                <a:cubicBezTo>
                  <a:pt x="44780" y="18449"/>
                  <a:pt x="45066" y="18833"/>
                  <a:pt x="45174" y="19264"/>
                </a:cubicBezTo>
                <a:cubicBezTo>
                  <a:pt x="45272" y="19653"/>
                  <a:pt x="45538" y="19941"/>
                  <a:pt x="45636" y="20318"/>
                </a:cubicBezTo>
                <a:cubicBezTo>
                  <a:pt x="45712" y="20613"/>
                  <a:pt x="45801" y="20946"/>
                  <a:pt x="45998" y="21156"/>
                </a:cubicBezTo>
                <a:cubicBezTo>
                  <a:pt x="46298" y="21475"/>
                  <a:pt x="46095" y="21788"/>
                  <a:pt x="46115" y="22103"/>
                </a:cubicBezTo>
                <a:cubicBezTo>
                  <a:pt x="46117" y="22132"/>
                  <a:pt x="46101" y="22173"/>
                  <a:pt x="46117" y="22188"/>
                </a:cubicBezTo>
                <a:cubicBezTo>
                  <a:pt x="46530" y="22631"/>
                  <a:pt x="46437" y="23225"/>
                  <a:pt x="46592" y="23744"/>
                </a:cubicBezTo>
                <a:cubicBezTo>
                  <a:pt x="46650" y="23932"/>
                  <a:pt x="46830" y="24071"/>
                  <a:pt x="46652" y="24289"/>
                </a:cubicBezTo>
                <a:cubicBezTo>
                  <a:pt x="46609" y="24341"/>
                  <a:pt x="46600" y="24478"/>
                  <a:pt x="46637" y="24533"/>
                </a:cubicBezTo>
                <a:cubicBezTo>
                  <a:pt x="46975" y="25010"/>
                  <a:pt x="46796" y="25517"/>
                  <a:pt x="46790" y="26034"/>
                </a:cubicBezTo>
                <a:cubicBezTo>
                  <a:pt x="46777" y="27268"/>
                  <a:pt x="46681" y="28487"/>
                  <a:pt x="46435" y="29696"/>
                </a:cubicBezTo>
                <a:cubicBezTo>
                  <a:pt x="46377" y="29982"/>
                  <a:pt x="46396" y="30290"/>
                  <a:pt x="46298" y="30560"/>
                </a:cubicBezTo>
                <a:cubicBezTo>
                  <a:pt x="46203" y="30822"/>
                  <a:pt x="46006" y="31048"/>
                  <a:pt x="45840" y="31311"/>
                </a:cubicBezTo>
                <a:cubicBezTo>
                  <a:pt x="46101" y="31507"/>
                  <a:pt x="46156" y="31843"/>
                  <a:pt x="45882" y="31980"/>
                </a:cubicBezTo>
                <a:cubicBezTo>
                  <a:pt x="45470" y="32185"/>
                  <a:pt x="45564" y="32637"/>
                  <a:pt x="45272" y="32901"/>
                </a:cubicBezTo>
                <a:cubicBezTo>
                  <a:pt x="45011" y="33137"/>
                  <a:pt x="44740" y="33529"/>
                  <a:pt x="44740" y="33852"/>
                </a:cubicBezTo>
                <a:cubicBezTo>
                  <a:pt x="44740" y="34309"/>
                  <a:pt x="44085" y="34277"/>
                  <a:pt x="44223" y="34734"/>
                </a:cubicBezTo>
                <a:cubicBezTo>
                  <a:pt x="44190" y="34728"/>
                  <a:pt x="44161" y="34725"/>
                  <a:pt x="44134" y="34725"/>
                </a:cubicBezTo>
                <a:cubicBezTo>
                  <a:pt x="43842" y="34725"/>
                  <a:pt x="43933" y="35068"/>
                  <a:pt x="43805" y="35215"/>
                </a:cubicBezTo>
                <a:cubicBezTo>
                  <a:pt x="43500" y="35563"/>
                  <a:pt x="43269" y="35939"/>
                  <a:pt x="42850" y="36227"/>
                </a:cubicBezTo>
                <a:cubicBezTo>
                  <a:pt x="42484" y="36482"/>
                  <a:pt x="42170" y="36899"/>
                  <a:pt x="41771" y="37154"/>
                </a:cubicBezTo>
                <a:cubicBezTo>
                  <a:pt x="41458" y="37355"/>
                  <a:pt x="41214" y="37637"/>
                  <a:pt x="40848" y="37783"/>
                </a:cubicBezTo>
                <a:cubicBezTo>
                  <a:pt x="40297" y="38006"/>
                  <a:pt x="39825" y="38370"/>
                  <a:pt x="39198" y="38472"/>
                </a:cubicBezTo>
                <a:cubicBezTo>
                  <a:pt x="38481" y="38589"/>
                  <a:pt x="37805" y="38956"/>
                  <a:pt x="37090" y="39089"/>
                </a:cubicBezTo>
                <a:cubicBezTo>
                  <a:pt x="35722" y="39343"/>
                  <a:pt x="34400" y="39875"/>
                  <a:pt x="32987" y="39875"/>
                </a:cubicBezTo>
                <a:cubicBezTo>
                  <a:pt x="32854" y="39875"/>
                  <a:pt x="32720" y="39871"/>
                  <a:pt x="32586" y="39861"/>
                </a:cubicBezTo>
                <a:cubicBezTo>
                  <a:pt x="32529" y="39856"/>
                  <a:pt x="32466" y="39851"/>
                  <a:pt x="32404" y="39851"/>
                </a:cubicBezTo>
                <a:cubicBezTo>
                  <a:pt x="32314" y="39851"/>
                  <a:pt x="32225" y="39862"/>
                  <a:pt x="32158" y="39902"/>
                </a:cubicBezTo>
                <a:cubicBezTo>
                  <a:pt x="31617" y="40233"/>
                  <a:pt x="31004" y="40104"/>
                  <a:pt x="30429" y="40179"/>
                </a:cubicBezTo>
                <a:cubicBezTo>
                  <a:pt x="29474" y="40305"/>
                  <a:pt x="28514" y="40341"/>
                  <a:pt x="27553" y="40341"/>
                </a:cubicBezTo>
                <a:cubicBezTo>
                  <a:pt x="26828" y="40341"/>
                  <a:pt x="26103" y="40321"/>
                  <a:pt x="25378" y="40304"/>
                </a:cubicBezTo>
                <a:cubicBezTo>
                  <a:pt x="25342" y="40303"/>
                  <a:pt x="25305" y="40303"/>
                  <a:pt x="25269" y="40303"/>
                </a:cubicBezTo>
                <a:cubicBezTo>
                  <a:pt x="24819" y="40303"/>
                  <a:pt x="24368" y="40362"/>
                  <a:pt x="23918" y="40380"/>
                </a:cubicBezTo>
                <a:cubicBezTo>
                  <a:pt x="23849" y="40382"/>
                  <a:pt x="23781" y="40384"/>
                  <a:pt x="23712" y="40384"/>
                </a:cubicBezTo>
                <a:cubicBezTo>
                  <a:pt x="23184" y="40384"/>
                  <a:pt x="22655" y="40314"/>
                  <a:pt x="22127" y="40314"/>
                </a:cubicBezTo>
                <a:cubicBezTo>
                  <a:pt x="21782" y="40314"/>
                  <a:pt x="21436" y="40344"/>
                  <a:pt x="21093" y="40443"/>
                </a:cubicBezTo>
                <a:cubicBezTo>
                  <a:pt x="20996" y="40350"/>
                  <a:pt x="20890" y="40320"/>
                  <a:pt x="20779" y="40320"/>
                </a:cubicBezTo>
                <a:cubicBezTo>
                  <a:pt x="20576" y="40320"/>
                  <a:pt x="20358" y="40420"/>
                  <a:pt x="20156" y="40420"/>
                </a:cubicBezTo>
                <a:cubicBezTo>
                  <a:pt x="20023" y="40420"/>
                  <a:pt x="19898" y="40377"/>
                  <a:pt x="19787" y="40237"/>
                </a:cubicBezTo>
                <a:cubicBezTo>
                  <a:pt x="19551" y="40320"/>
                  <a:pt x="19313" y="40349"/>
                  <a:pt x="19077" y="40349"/>
                </a:cubicBezTo>
                <a:cubicBezTo>
                  <a:pt x="18617" y="40349"/>
                  <a:pt x="18160" y="40239"/>
                  <a:pt x="17708" y="40199"/>
                </a:cubicBezTo>
                <a:cubicBezTo>
                  <a:pt x="17087" y="40144"/>
                  <a:pt x="16452" y="40192"/>
                  <a:pt x="15832" y="39940"/>
                </a:cubicBezTo>
                <a:cubicBezTo>
                  <a:pt x="15548" y="39826"/>
                  <a:pt x="15220" y="39820"/>
                  <a:pt x="14890" y="39820"/>
                </a:cubicBezTo>
                <a:cubicBezTo>
                  <a:pt x="14854" y="39820"/>
                  <a:pt x="14818" y="39821"/>
                  <a:pt x="14783" y="39821"/>
                </a:cubicBezTo>
                <a:cubicBezTo>
                  <a:pt x="14661" y="39821"/>
                  <a:pt x="14540" y="39820"/>
                  <a:pt x="14421" y="39813"/>
                </a:cubicBezTo>
                <a:cubicBezTo>
                  <a:pt x="13493" y="39761"/>
                  <a:pt x="12599" y="39564"/>
                  <a:pt x="11704" y="39312"/>
                </a:cubicBezTo>
                <a:cubicBezTo>
                  <a:pt x="11427" y="39234"/>
                  <a:pt x="11169" y="39193"/>
                  <a:pt x="10887" y="39068"/>
                </a:cubicBezTo>
                <a:cubicBezTo>
                  <a:pt x="10605" y="38945"/>
                  <a:pt x="10219" y="38914"/>
                  <a:pt x="9878" y="38837"/>
                </a:cubicBezTo>
                <a:cubicBezTo>
                  <a:pt x="9542" y="38762"/>
                  <a:pt x="9208" y="38683"/>
                  <a:pt x="8871" y="38615"/>
                </a:cubicBezTo>
                <a:cubicBezTo>
                  <a:pt x="8275" y="38495"/>
                  <a:pt x="7775" y="38151"/>
                  <a:pt x="7272" y="37857"/>
                </a:cubicBezTo>
                <a:cubicBezTo>
                  <a:pt x="6669" y="37504"/>
                  <a:pt x="6178" y="36958"/>
                  <a:pt x="5569" y="36623"/>
                </a:cubicBezTo>
                <a:cubicBezTo>
                  <a:pt x="5162" y="36400"/>
                  <a:pt x="4941" y="36039"/>
                  <a:pt x="4654" y="35743"/>
                </a:cubicBezTo>
                <a:cubicBezTo>
                  <a:pt x="4287" y="35369"/>
                  <a:pt x="3978" y="34943"/>
                  <a:pt x="3735" y="34479"/>
                </a:cubicBezTo>
                <a:cubicBezTo>
                  <a:pt x="3475" y="33978"/>
                  <a:pt x="3030" y="33574"/>
                  <a:pt x="2673" y="33123"/>
                </a:cubicBezTo>
                <a:cubicBezTo>
                  <a:pt x="2442" y="32832"/>
                  <a:pt x="2285" y="32539"/>
                  <a:pt x="2270" y="32125"/>
                </a:cubicBezTo>
                <a:cubicBezTo>
                  <a:pt x="2255" y="31766"/>
                  <a:pt x="1971" y="31426"/>
                  <a:pt x="1869" y="31059"/>
                </a:cubicBezTo>
                <a:cubicBezTo>
                  <a:pt x="1651" y="30264"/>
                  <a:pt x="1155" y="29534"/>
                  <a:pt x="1287" y="28653"/>
                </a:cubicBezTo>
                <a:cubicBezTo>
                  <a:pt x="762" y="27994"/>
                  <a:pt x="1316" y="27141"/>
                  <a:pt x="895" y="26464"/>
                </a:cubicBezTo>
                <a:cubicBezTo>
                  <a:pt x="1150" y="25829"/>
                  <a:pt x="1127" y="25167"/>
                  <a:pt x="1087" y="24504"/>
                </a:cubicBezTo>
                <a:cubicBezTo>
                  <a:pt x="1472" y="24344"/>
                  <a:pt x="1155" y="23999"/>
                  <a:pt x="1280" y="23757"/>
                </a:cubicBezTo>
                <a:cubicBezTo>
                  <a:pt x="1398" y="23528"/>
                  <a:pt x="1451" y="23262"/>
                  <a:pt x="1509" y="23006"/>
                </a:cubicBezTo>
                <a:cubicBezTo>
                  <a:pt x="1564" y="22766"/>
                  <a:pt x="1590" y="22518"/>
                  <a:pt x="1625" y="22274"/>
                </a:cubicBezTo>
                <a:cubicBezTo>
                  <a:pt x="1629" y="22248"/>
                  <a:pt x="1607" y="22198"/>
                  <a:pt x="1609" y="22198"/>
                </a:cubicBezTo>
                <a:cubicBezTo>
                  <a:pt x="2028" y="22051"/>
                  <a:pt x="1810" y="21637"/>
                  <a:pt x="1945" y="21367"/>
                </a:cubicBezTo>
                <a:cubicBezTo>
                  <a:pt x="2089" y="21077"/>
                  <a:pt x="2049" y="20698"/>
                  <a:pt x="2180" y="20397"/>
                </a:cubicBezTo>
                <a:cubicBezTo>
                  <a:pt x="2315" y="20080"/>
                  <a:pt x="2768" y="19929"/>
                  <a:pt x="2684" y="19479"/>
                </a:cubicBezTo>
                <a:cubicBezTo>
                  <a:pt x="3108" y="19294"/>
                  <a:pt x="2863" y="18869"/>
                  <a:pt x="3003" y="18594"/>
                </a:cubicBezTo>
                <a:cubicBezTo>
                  <a:pt x="3155" y="18294"/>
                  <a:pt x="3422" y="18052"/>
                  <a:pt x="3600" y="17762"/>
                </a:cubicBezTo>
                <a:cubicBezTo>
                  <a:pt x="3781" y="17468"/>
                  <a:pt x="3926" y="17149"/>
                  <a:pt x="4071" y="16833"/>
                </a:cubicBezTo>
                <a:cubicBezTo>
                  <a:pt x="4407" y="16103"/>
                  <a:pt x="4925" y="15485"/>
                  <a:pt x="5398" y="14853"/>
                </a:cubicBezTo>
                <a:cubicBezTo>
                  <a:pt x="5885" y="14204"/>
                  <a:pt x="6527" y="13672"/>
                  <a:pt x="7272" y="13294"/>
                </a:cubicBezTo>
                <a:cubicBezTo>
                  <a:pt x="7477" y="13189"/>
                  <a:pt x="7662" y="13035"/>
                  <a:pt x="7835" y="12881"/>
                </a:cubicBezTo>
                <a:cubicBezTo>
                  <a:pt x="8557" y="12242"/>
                  <a:pt x="9374" y="11770"/>
                  <a:pt x="10281" y="11445"/>
                </a:cubicBezTo>
                <a:cubicBezTo>
                  <a:pt x="10972" y="11197"/>
                  <a:pt x="11649" y="10900"/>
                  <a:pt x="12351" y="10690"/>
                </a:cubicBezTo>
                <a:cubicBezTo>
                  <a:pt x="13033" y="10485"/>
                  <a:pt x="13742" y="10222"/>
                  <a:pt x="14435" y="10222"/>
                </a:cubicBezTo>
                <a:cubicBezTo>
                  <a:pt x="14452" y="10222"/>
                  <a:pt x="14469" y="10222"/>
                  <a:pt x="14486" y="10222"/>
                </a:cubicBezTo>
                <a:cubicBezTo>
                  <a:pt x="14516" y="10223"/>
                  <a:pt x="14547" y="10223"/>
                  <a:pt x="14577" y="10223"/>
                </a:cubicBezTo>
                <a:cubicBezTo>
                  <a:pt x="15490" y="10223"/>
                  <a:pt x="16337" y="9963"/>
                  <a:pt x="17214" y="9827"/>
                </a:cubicBezTo>
                <a:cubicBezTo>
                  <a:pt x="17338" y="9807"/>
                  <a:pt x="17554" y="9640"/>
                  <a:pt x="17543" y="9611"/>
                </a:cubicBezTo>
                <a:cubicBezTo>
                  <a:pt x="17389" y="9205"/>
                  <a:pt x="17783" y="9145"/>
                  <a:pt x="17936" y="8938"/>
                </a:cubicBezTo>
                <a:cubicBezTo>
                  <a:pt x="18064" y="8762"/>
                  <a:pt x="18183" y="8577"/>
                  <a:pt x="18289" y="8388"/>
                </a:cubicBezTo>
                <a:cubicBezTo>
                  <a:pt x="18542" y="7936"/>
                  <a:pt x="18891" y="7484"/>
                  <a:pt x="19314" y="7195"/>
                </a:cubicBezTo>
                <a:cubicBezTo>
                  <a:pt x="19879" y="6807"/>
                  <a:pt x="20077" y="6164"/>
                  <a:pt x="20548" y="5723"/>
                </a:cubicBezTo>
                <a:cubicBezTo>
                  <a:pt x="20896" y="5397"/>
                  <a:pt x="21171" y="4991"/>
                  <a:pt x="21474" y="4617"/>
                </a:cubicBezTo>
                <a:cubicBezTo>
                  <a:pt x="21563" y="4507"/>
                  <a:pt x="21642" y="4387"/>
                  <a:pt x="21723" y="4270"/>
                </a:cubicBezTo>
                <a:cubicBezTo>
                  <a:pt x="22083" y="3747"/>
                  <a:pt x="22396" y="3192"/>
                  <a:pt x="22956" y="2829"/>
                </a:cubicBezTo>
                <a:cubicBezTo>
                  <a:pt x="23164" y="2695"/>
                  <a:pt x="23290" y="2437"/>
                  <a:pt x="23455" y="2237"/>
                </a:cubicBezTo>
                <a:cubicBezTo>
                  <a:pt x="23610" y="2048"/>
                  <a:pt x="23772" y="1954"/>
                  <a:pt x="23947" y="1954"/>
                </a:cubicBezTo>
                <a:close/>
                <a:moveTo>
                  <a:pt x="23833" y="1"/>
                </a:moveTo>
                <a:cubicBezTo>
                  <a:pt x="23493" y="360"/>
                  <a:pt x="23203" y="667"/>
                  <a:pt x="22909" y="970"/>
                </a:cubicBezTo>
                <a:cubicBezTo>
                  <a:pt x="22788" y="1094"/>
                  <a:pt x="22637" y="1193"/>
                  <a:pt x="22530" y="1326"/>
                </a:cubicBezTo>
                <a:cubicBezTo>
                  <a:pt x="21999" y="1986"/>
                  <a:pt x="21456" y="2639"/>
                  <a:pt x="20957" y="3324"/>
                </a:cubicBezTo>
                <a:cubicBezTo>
                  <a:pt x="20444" y="4030"/>
                  <a:pt x="20055" y="4826"/>
                  <a:pt x="19383" y="5414"/>
                </a:cubicBezTo>
                <a:cubicBezTo>
                  <a:pt x="19282" y="5505"/>
                  <a:pt x="19221" y="5654"/>
                  <a:pt x="19172" y="5787"/>
                </a:cubicBezTo>
                <a:cubicBezTo>
                  <a:pt x="18902" y="6520"/>
                  <a:pt x="18412" y="7120"/>
                  <a:pt x="17872" y="7636"/>
                </a:cubicBezTo>
                <a:cubicBezTo>
                  <a:pt x="17374" y="8111"/>
                  <a:pt x="17049" y="8634"/>
                  <a:pt x="16860" y="9315"/>
                </a:cubicBezTo>
                <a:cubicBezTo>
                  <a:pt x="16416" y="9164"/>
                  <a:pt x="15929" y="9335"/>
                  <a:pt x="15512" y="9020"/>
                </a:cubicBezTo>
                <a:cubicBezTo>
                  <a:pt x="15467" y="8986"/>
                  <a:pt x="15382" y="8970"/>
                  <a:pt x="15296" y="8970"/>
                </a:cubicBezTo>
                <a:cubicBezTo>
                  <a:pt x="15185" y="8970"/>
                  <a:pt x="15071" y="8996"/>
                  <a:pt x="15034" y="9045"/>
                </a:cubicBezTo>
                <a:cubicBezTo>
                  <a:pt x="14869" y="9262"/>
                  <a:pt x="14715" y="9337"/>
                  <a:pt x="14568" y="9337"/>
                </a:cubicBezTo>
                <a:cubicBezTo>
                  <a:pt x="14313" y="9337"/>
                  <a:pt x="14077" y="9109"/>
                  <a:pt x="13836" y="8996"/>
                </a:cubicBezTo>
                <a:cubicBezTo>
                  <a:pt x="13540" y="9226"/>
                  <a:pt x="13327" y="9459"/>
                  <a:pt x="13064" y="9574"/>
                </a:cubicBezTo>
                <a:cubicBezTo>
                  <a:pt x="12823" y="9679"/>
                  <a:pt x="12481" y="9579"/>
                  <a:pt x="12265" y="9707"/>
                </a:cubicBezTo>
                <a:cubicBezTo>
                  <a:pt x="12185" y="9754"/>
                  <a:pt x="12113" y="9772"/>
                  <a:pt x="12044" y="9772"/>
                </a:cubicBezTo>
                <a:cubicBezTo>
                  <a:pt x="11821" y="9772"/>
                  <a:pt x="11645" y="9578"/>
                  <a:pt x="11418" y="9565"/>
                </a:cubicBezTo>
                <a:cubicBezTo>
                  <a:pt x="11360" y="9763"/>
                  <a:pt x="11312" y="9921"/>
                  <a:pt x="11262" y="10091"/>
                </a:cubicBezTo>
                <a:cubicBezTo>
                  <a:pt x="11051" y="9920"/>
                  <a:pt x="10858" y="9858"/>
                  <a:pt x="10677" y="9858"/>
                </a:cubicBezTo>
                <a:cubicBezTo>
                  <a:pt x="10308" y="9858"/>
                  <a:pt x="9993" y="10113"/>
                  <a:pt x="9700" y="10221"/>
                </a:cubicBezTo>
                <a:lnTo>
                  <a:pt x="9536" y="10669"/>
                </a:lnTo>
                <a:cubicBezTo>
                  <a:pt x="9462" y="10618"/>
                  <a:pt x="9397" y="10595"/>
                  <a:pt x="9338" y="10595"/>
                </a:cubicBezTo>
                <a:cubicBezTo>
                  <a:pt x="9232" y="10595"/>
                  <a:pt x="9145" y="10671"/>
                  <a:pt x="9055" y="10794"/>
                </a:cubicBezTo>
                <a:cubicBezTo>
                  <a:pt x="8990" y="10882"/>
                  <a:pt x="8841" y="10976"/>
                  <a:pt x="8739" y="10976"/>
                </a:cubicBezTo>
                <a:cubicBezTo>
                  <a:pt x="8729" y="10976"/>
                  <a:pt x="8720" y="10975"/>
                  <a:pt x="8712" y="10973"/>
                </a:cubicBezTo>
                <a:cubicBezTo>
                  <a:pt x="8633" y="10958"/>
                  <a:pt x="8560" y="10951"/>
                  <a:pt x="8490" y="10951"/>
                </a:cubicBezTo>
                <a:cubicBezTo>
                  <a:pt x="8043" y="10951"/>
                  <a:pt x="7774" y="11255"/>
                  <a:pt x="7555" y="11624"/>
                </a:cubicBezTo>
                <a:cubicBezTo>
                  <a:pt x="7476" y="11759"/>
                  <a:pt x="7429" y="11853"/>
                  <a:pt x="7295" y="11853"/>
                </a:cubicBezTo>
                <a:cubicBezTo>
                  <a:pt x="7263" y="11853"/>
                  <a:pt x="7226" y="11847"/>
                  <a:pt x="7182" y="11836"/>
                </a:cubicBezTo>
                <a:cubicBezTo>
                  <a:pt x="7175" y="11834"/>
                  <a:pt x="7167" y="11833"/>
                  <a:pt x="7159" y="11833"/>
                </a:cubicBezTo>
                <a:cubicBezTo>
                  <a:pt x="7071" y="11833"/>
                  <a:pt x="6939" y="11941"/>
                  <a:pt x="6861" y="12023"/>
                </a:cubicBezTo>
                <a:cubicBezTo>
                  <a:pt x="6646" y="12247"/>
                  <a:pt x="6480" y="12528"/>
                  <a:pt x="6241" y="12722"/>
                </a:cubicBezTo>
                <a:cubicBezTo>
                  <a:pt x="5345" y="13454"/>
                  <a:pt x="4512" y="14227"/>
                  <a:pt x="3848" y="15199"/>
                </a:cubicBezTo>
                <a:cubicBezTo>
                  <a:pt x="3652" y="15484"/>
                  <a:pt x="3522" y="15852"/>
                  <a:pt x="3238" y="16067"/>
                </a:cubicBezTo>
                <a:cubicBezTo>
                  <a:pt x="2491" y="16636"/>
                  <a:pt x="2250" y="17525"/>
                  <a:pt x="1827" y="18291"/>
                </a:cubicBezTo>
                <a:cubicBezTo>
                  <a:pt x="1625" y="18654"/>
                  <a:pt x="1471" y="19042"/>
                  <a:pt x="1369" y="19446"/>
                </a:cubicBezTo>
                <a:cubicBezTo>
                  <a:pt x="1270" y="19849"/>
                  <a:pt x="1084" y="20239"/>
                  <a:pt x="979" y="20669"/>
                </a:cubicBezTo>
                <a:cubicBezTo>
                  <a:pt x="847" y="21207"/>
                  <a:pt x="509" y="21720"/>
                  <a:pt x="582" y="22293"/>
                </a:cubicBezTo>
                <a:cubicBezTo>
                  <a:pt x="657" y="22876"/>
                  <a:pt x="25" y="23336"/>
                  <a:pt x="358" y="23933"/>
                </a:cubicBezTo>
                <a:cubicBezTo>
                  <a:pt x="207" y="24911"/>
                  <a:pt x="152" y="25901"/>
                  <a:pt x="195" y="26890"/>
                </a:cubicBezTo>
                <a:cubicBezTo>
                  <a:pt x="207" y="27192"/>
                  <a:pt x="372" y="27557"/>
                  <a:pt x="231" y="27790"/>
                </a:cubicBezTo>
                <a:cubicBezTo>
                  <a:pt x="1" y="28166"/>
                  <a:pt x="554" y="28402"/>
                  <a:pt x="306" y="28724"/>
                </a:cubicBezTo>
                <a:cubicBezTo>
                  <a:pt x="45" y="29065"/>
                  <a:pt x="593" y="29232"/>
                  <a:pt x="488" y="29563"/>
                </a:cubicBezTo>
                <a:cubicBezTo>
                  <a:pt x="456" y="29663"/>
                  <a:pt x="717" y="29872"/>
                  <a:pt x="677" y="29952"/>
                </a:cubicBezTo>
                <a:cubicBezTo>
                  <a:pt x="422" y="30483"/>
                  <a:pt x="1188" y="30869"/>
                  <a:pt x="858" y="31390"/>
                </a:cubicBezTo>
                <a:cubicBezTo>
                  <a:pt x="1207" y="31568"/>
                  <a:pt x="1078" y="32011"/>
                  <a:pt x="1283" y="32219"/>
                </a:cubicBezTo>
                <a:cubicBezTo>
                  <a:pt x="1587" y="32526"/>
                  <a:pt x="1454" y="33016"/>
                  <a:pt x="1676" y="33226"/>
                </a:cubicBezTo>
                <a:cubicBezTo>
                  <a:pt x="2324" y="33839"/>
                  <a:pt x="2399" y="34822"/>
                  <a:pt x="3143" y="35354"/>
                </a:cubicBezTo>
                <a:cubicBezTo>
                  <a:pt x="3240" y="35424"/>
                  <a:pt x="3209" y="35651"/>
                  <a:pt x="3291" y="35766"/>
                </a:cubicBezTo>
                <a:cubicBezTo>
                  <a:pt x="3396" y="35914"/>
                  <a:pt x="3567" y="36014"/>
                  <a:pt x="3690" y="36151"/>
                </a:cubicBezTo>
                <a:cubicBezTo>
                  <a:pt x="4014" y="36514"/>
                  <a:pt x="4198" y="36983"/>
                  <a:pt x="4665" y="37246"/>
                </a:cubicBezTo>
                <a:cubicBezTo>
                  <a:pt x="5019" y="37446"/>
                  <a:pt x="5269" y="37827"/>
                  <a:pt x="5620" y="38036"/>
                </a:cubicBezTo>
                <a:cubicBezTo>
                  <a:pt x="6405" y="38505"/>
                  <a:pt x="7051" y="39234"/>
                  <a:pt x="8024" y="39361"/>
                </a:cubicBezTo>
                <a:cubicBezTo>
                  <a:pt x="8252" y="39693"/>
                  <a:pt x="8697" y="39461"/>
                  <a:pt x="8950" y="39717"/>
                </a:cubicBezTo>
                <a:cubicBezTo>
                  <a:pt x="9437" y="40209"/>
                  <a:pt x="10134" y="40048"/>
                  <a:pt x="10714" y="40273"/>
                </a:cubicBezTo>
                <a:cubicBezTo>
                  <a:pt x="11163" y="40449"/>
                  <a:pt x="11749" y="40283"/>
                  <a:pt x="12191" y="40468"/>
                </a:cubicBezTo>
                <a:cubicBezTo>
                  <a:pt x="12619" y="40646"/>
                  <a:pt x="13104" y="40447"/>
                  <a:pt x="13503" y="40801"/>
                </a:cubicBezTo>
                <a:cubicBezTo>
                  <a:pt x="13556" y="40849"/>
                  <a:pt x="13635" y="40863"/>
                  <a:pt x="13727" y="40863"/>
                </a:cubicBezTo>
                <a:cubicBezTo>
                  <a:pt x="13860" y="40863"/>
                  <a:pt x="14021" y="40833"/>
                  <a:pt x="14167" y="40833"/>
                </a:cubicBezTo>
                <a:cubicBezTo>
                  <a:pt x="14230" y="40833"/>
                  <a:pt x="14289" y="40838"/>
                  <a:pt x="14343" y="40854"/>
                </a:cubicBezTo>
                <a:cubicBezTo>
                  <a:pt x="15382" y="41154"/>
                  <a:pt x="16464" y="40987"/>
                  <a:pt x="17512" y="41180"/>
                </a:cubicBezTo>
                <a:cubicBezTo>
                  <a:pt x="17535" y="41184"/>
                  <a:pt x="17558" y="41185"/>
                  <a:pt x="17583" y="41185"/>
                </a:cubicBezTo>
                <a:cubicBezTo>
                  <a:pt x="17737" y="41185"/>
                  <a:pt x="17927" y="41115"/>
                  <a:pt x="18057" y="41115"/>
                </a:cubicBezTo>
                <a:cubicBezTo>
                  <a:pt x="18103" y="41115"/>
                  <a:pt x="18142" y="41125"/>
                  <a:pt x="18168" y="41149"/>
                </a:cubicBezTo>
                <a:cubicBezTo>
                  <a:pt x="18269" y="41242"/>
                  <a:pt x="18365" y="41272"/>
                  <a:pt x="18458" y="41272"/>
                </a:cubicBezTo>
                <a:cubicBezTo>
                  <a:pt x="18639" y="41272"/>
                  <a:pt x="18809" y="41157"/>
                  <a:pt x="18983" y="41157"/>
                </a:cubicBezTo>
                <a:cubicBezTo>
                  <a:pt x="19009" y="41157"/>
                  <a:pt x="19035" y="41159"/>
                  <a:pt x="19061" y="41165"/>
                </a:cubicBezTo>
                <a:cubicBezTo>
                  <a:pt x="19360" y="41232"/>
                  <a:pt x="19670" y="41261"/>
                  <a:pt x="19978" y="41281"/>
                </a:cubicBezTo>
                <a:cubicBezTo>
                  <a:pt x="20018" y="41284"/>
                  <a:pt x="20058" y="41285"/>
                  <a:pt x="20099" y="41285"/>
                </a:cubicBezTo>
                <a:cubicBezTo>
                  <a:pt x="20520" y="41285"/>
                  <a:pt x="20944" y="41150"/>
                  <a:pt x="21366" y="41150"/>
                </a:cubicBezTo>
                <a:cubicBezTo>
                  <a:pt x="21597" y="41150"/>
                  <a:pt x="21827" y="41190"/>
                  <a:pt x="22055" y="41315"/>
                </a:cubicBezTo>
                <a:cubicBezTo>
                  <a:pt x="22062" y="41319"/>
                  <a:pt x="22069" y="41320"/>
                  <a:pt x="22078" y="41320"/>
                </a:cubicBezTo>
                <a:cubicBezTo>
                  <a:pt x="22097" y="41320"/>
                  <a:pt x="22120" y="41314"/>
                  <a:pt x="22139" y="41313"/>
                </a:cubicBezTo>
                <a:cubicBezTo>
                  <a:pt x="22378" y="41298"/>
                  <a:pt x="22617" y="41296"/>
                  <a:pt x="22856" y="41296"/>
                </a:cubicBezTo>
                <a:cubicBezTo>
                  <a:pt x="23010" y="41296"/>
                  <a:pt x="23164" y="41297"/>
                  <a:pt x="23318" y="41297"/>
                </a:cubicBezTo>
                <a:cubicBezTo>
                  <a:pt x="23574" y="41297"/>
                  <a:pt x="23829" y="41293"/>
                  <a:pt x="24080" y="41276"/>
                </a:cubicBezTo>
                <a:cubicBezTo>
                  <a:pt x="24120" y="41273"/>
                  <a:pt x="24160" y="41272"/>
                  <a:pt x="24200" y="41272"/>
                </a:cubicBezTo>
                <a:cubicBezTo>
                  <a:pt x="24492" y="41272"/>
                  <a:pt x="24781" y="41338"/>
                  <a:pt x="25060" y="41338"/>
                </a:cubicBezTo>
                <a:cubicBezTo>
                  <a:pt x="25175" y="41338"/>
                  <a:pt x="25289" y="41326"/>
                  <a:pt x="25400" y="41294"/>
                </a:cubicBezTo>
                <a:cubicBezTo>
                  <a:pt x="25996" y="41123"/>
                  <a:pt x="26592" y="41170"/>
                  <a:pt x="27188" y="41138"/>
                </a:cubicBezTo>
                <a:cubicBezTo>
                  <a:pt x="27551" y="41119"/>
                  <a:pt x="27915" y="41130"/>
                  <a:pt x="28277" y="41119"/>
                </a:cubicBezTo>
                <a:cubicBezTo>
                  <a:pt x="28498" y="41112"/>
                  <a:pt x="28719" y="41109"/>
                  <a:pt x="28939" y="41109"/>
                </a:cubicBezTo>
                <a:cubicBezTo>
                  <a:pt x="29677" y="41109"/>
                  <a:pt x="30415" y="41138"/>
                  <a:pt x="31152" y="41139"/>
                </a:cubicBezTo>
                <a:cubicBezTo>
                  <a:pt x="31156" y="41139"/>
                  <a:pt x="31161" y="41139"/>
                  <a:pt x="31165" y="41139"/>
                </a:cubicBezTo>
                <a:cubicBezTo>
                  <a:pt x="32038" y="41139"/>
                  <a:pt x="32915" y="41014"/>
                  <a:pt x="33783" y="40889"/>
                </a:cubicBezTo>
                <a:cubicBezTo>
                  <a:pt x="34451" y="40794"/>
                  <a:pt x="35102" y="40571"/>
                  <a:pt x="35771" y="40482"/>
                </a:cubicBezTo>
                <a:cubicBezTo>
                  <a:pt x="36350" y="40404"/>
                  <a:pt x="36894" y="40206"/>
                  <a:pt x="37492" y="40159"/>
                </a:cubicBezTo>
                <a:cubicBezTo>
                  <a:pt x="38124" y="40109"/>
                  <a:pt x="38706" y="39579"/>
                  <a:pt x="39347" y="39445"/>
                </a:cubicBezTo>
                <a:cubicBezTo>
                  <a:pt x="40045" y="39301"/>
                  <a:pt x="40619" y="38961"/>
                  <a:pt x="41233" y="38659"/>
                </a:cubicBezTo>
                <a:cubicBezTo>
                  <a:pt x="42104" y="38230"/>
                  <a:pt x="42841" y="37633"/>
                  <a:pt x="43531" y="36968"/>
                </a:cubicBezTo>
                <a:cubicBezTo>
                  <a:pt x="43625" y="36875"/>
                  <a:pt x="43708" y="36772"/>
                  <a:pt x="43777" y="36660"/>
                </a:cubicBezTo>
                <a:cubicBezTo>
                  <a:pt x="44175" y="36011"/>
                  <a:pt x="44902" y="35632"/>
                  <a:pt x="45207" y="34907"/>
                </a:cubicBezTo>
                <a:cubicBezTo>
                  <a:pt x="45297" y="34697"/>
                  <a:pt x="45355" y="34464"/>
                  <a:pt x="45487" y="34285"/>
                </a:cubicBezTo>
                <a:cubicBezTo>
                  <a:pt x="45612" y="34116"/>
                  <a:pt x="45912" y="34035"/>
                  <a:pt x="45966" y="33863"/>
                </a:cubicBezTo>
                <a:cubicBezTo>
                  <a:pt x="46247" y="32964"/>
                  <a:pt x="46887" y="32244"/>
                  <a:pt x="47062" y="31267"/>
                </a:cubicBezTo>
                <a:cubicBezTo>
                  <a:pt x="47216" y="30408"/>
                  <a:pt x="47445" y="29545"/>
                  <a:pt x="47614" y="28684"/>
                </a:cubicBezTo>
                <a:cubicBezTo>
                  <a:pt x="47760" y="27952"/>
                  <a:pt x="47567" y="27184"/>
                  <a:pt x="47738" y="26433"/>
                </a:cubicBezTo>
                <a:cubicBezTo>
                  <a:pt x="47829" y="26033"/>
                  <a:pt x="47865" y="25605"/>
                  <a:pt x="47673" y="25184"/>
                </a:cubicBezTo>
                <a:cubicBezTo>
                  <a:pt x="47603" y="25034"/>
                  <a:pt x="47735" y="24789"/>
                  <a:pt x="47772" y="24609"/>
                </a:cubicBezTo>
                <a:lnTo>
                  <a:pt x="47507" y="24355"/>
                </a:lnTo>
                <a:cubicBezTo>
                  <a:pt x="47568" y="23992"/>
                  <a:pt x="47767" y="23599"/>
                  <a:pt x="47645" y="23402"/>
                </a:cubicBezTo>
                <a:cubicBezTo>
                  <a:pt x="47231" y="22734"/>
                  <a:pt x="47398" y="21893"/>
                  <a:pt x="46917" y="21260"/>
                </a:cubicBezTo>
                <a:cubicBezTo>
                  <a:pt x="46718" y="20996"/>
                  <a:pt x="47202" y="21082"/>
                  <a:pt x="47153" y="20811"/>
                </a:cubicBezTo>
                <a:cubicBezTo>
                  <a:pt x="46723" y="20621"/>
                  <a:pt x="46567" y="20218"/>
                  <a:pt x="46502" y="19733"/>
                </a:cubicBezTo>
                <a:cubicBezTo>
                  <a:pt x="46427" y="19172"/>
                  <a:pt x="46300" y="18644"/>
                  <a:pt x="45827" y="18215"/>
                </a:cubicBezTo>
                <a:cubicBezTo>
                  <a:pt x="45557" y="17969"/>
                  <a:pt x="45464" y="17522"/>
                  <a:pt x="45306" y="17159"/>
                </a:cubicBezTo>
                <a:cubicBezTo>
                  <a:pt x="45217" y="16951"/>
                  <a:pt x="45212" y="16688"/>
                  <a:pt x="45079" y="16523"/>
                </a:cubicBezTo>
                <a:cubicBezTo>
                  <a:pt x="44693" y="16040"/>
                  <a:pt x="44254" y="15601"/>
                  <a:pt x="43851" y="15132"/>
                </a:cubicBezTo>
                <a:cubicBezTo>
                  <a:pt x="43484" y="14702"/>
                  <a:pt x="43126" y="14262"/>
                  <a:pt x="42787" y="13812"/>
                </a:cubicBezTo>
                <a:cubicBezTo>
                  <a:pt x="42594" y="13554"/>
                  <a:pt x="42386" y="13385"/>
                  <a:pt x="42072" y="13249"/>
                </a:cubicBezTo>
                <a:cubicBezTo>
                  <a:pt x="41679" y="13078"/>
                  <a:pt x="41257" y="12838"/>
                  <a:pt x="41100" y="12350"/>
                </a:cubicBezTo>
                <a:cubicBezTo>
                  <a:pt x="41064" y="12236"/>
                  <a:pt x="40937" y="12140"/>
                  <a:pt x="40832" y="12064"/>
                </a:cubicBezTo>
                <a:cubicBezTo>
                  <a:pt x="40420" y="11765"/>
                  <a:pt x="39755" y="11811"/>
                  <a:pt x="39603" y="11152"/>
                </a:cubicBezTo>
                <a:cubicBezTo>
                  <a:pt x="39597" y="11125"/>
                  <a:pt x="39446" y="11146"/>
                  <a:pt x="39370" y="11119"/>
                </a:cubicBezTo>
                <a:cubicBezTo>
                  <a:pt x="38897" y="10954"/>
                  <a:pt x="38388" y="10846"/>
                  <a:pt x="37962" y="10597"/>
                </a:cubicBezTo>
                <a:cubicBezTo>
                  <a:pt x="37155" y="10124"/>
                  <a:pt x="36324" y="9834"/>
                  <a:pt x="35389" y="9673"/>
                </a:cubicBezTo>
                <a:cubicBezTo>
                  <a:pt x="34181" y="9465"/>
                  <a:pt x="32971" y="9286"/>
                  <a:pt x="31759" y="9106"/>
                </a:cubicBezTo>
                <a:cubicBezTo>
                  <a:pt x="31467" y="9063"/>
                  <a:pt x="31185" y="8902"/>
                  <a:pt x="30916" y="8762"/>
                </a:cubicBezTo>
                <a:cubicBezTo>
                  <a:pt x="30554" y="8571"/>
                  <a:pt x="30551" y="8140"/>
                  <a:pt x="30354" y="7836"/>
                </a:cubicBezTo>
                <a:cubicBezTo>
                  <a:pt x="30139" y="7505"/>
                  <a:pt x="29690" y="7466"/>
                  <a:pt x="29516" y="7029"/>
                </a:cubicBezTo>
                <a:cubicBezTo>
                  <a:pt x="29279" y="6438"/>
                  <a:pt x="28889" y="5897"/>
                  <a:pt x="28516" y="5383"/>
                </a:cubicBezTo>
                <a:cubicBezTo>
                  <a:pt x="28202" y="4950"/>
                  <a:pt x="27841" y="4531"/>
                  <a:pt x="27490" y="4126"/>
                </a:cubicBezTo>
                <a:cubicBezTo>
                  <a:pt x="27133" y="3714"/>
                  <a:pt x="27023" y="3123"/>
                  <a:pt x="26501" y="2836"/>
                </a:cubicBezTo>
                <a:cubicBezTo>
                  <a:pt x="26375" y="2768"/>
                  <a:pt x="26338" y="2541"/>
                  <a:pt x="26255" y="2388"/>
                </a:cubicBezTo>
                <a:cubicBezTo>
                  <a:pt x="26190" y="2267"/>
                  <a:pt x="26135" y="2067"/>
                  <a:pt x="26044" y="2046"/>
                </a:cubicBezTo>
                <a:cubicBezTo>
                  <a:pt x="25719" y="1971"/>
                  <a:pt x="25732" y="1653"/>
                  <a:pt x="25564" y="1478"/>
                </a:cubicBezTo>
                <a:cubicBezTo>
                  <a:pt x="25405" y="1313"/>
                  <a:pt x="25007" y="1173"/>
                  <a:pt x="25024" y="1077"/>
                </a:cubicBezTo>
                <a:cubicBezTo>
                  <a:pt x="25101" y="632"/>
                  <a:pt x="24606" y="840"/>
                  <a:pt x="24571" y="630"/>
                </a:cubicBezTo>
                <a:cubicBezTo>
                  <a:pt x="24488" y="133"/>
                  <a:pt x="24123" y="62"/>
                  <a:pt x="2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2"/>
          <p:cNvSpPr txBox="1">
            <a:spLocks noGrp="1"/>
          </p:cNvSpPr>
          <p:nvPr>
            <p:ph type="subTitle" idx="4294967295"/>
          </p:nvPr>
        </p:nvSpPr>
        <p:spPr>
          <a:xfrm rot="1777055">
            <a:off x="843893" y="3277441"/>
            <a:ext cx="1959114" cy="2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ctr">
              <a:buNone/>
            </a:pPr>
            <a:r>
              <a:rPr lang="zh-TW" altLang="zh-TW" sz="16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他們是</a:t>
            </a:r>
            <a:r>
              <a:rPr lang="zh-TW" altLang="zh-TW" sz="1600" kern="1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君主立憲</a:t>
            </a:r>
            <a:r>
              <a:rPr lang="zh-TW" altLang="zh-TW" sz="16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制的國家，所以會有國王等的誕辰紀念日</a:t>
            </a:r>
            <a:endParaRPr lang="zh-TW" altLang="zh-TW" sz="1600" kern="100" dirty="0">
              <a:latin typeface="華康娃娃體(P)" panose="040B0500000000000000" pitchFamily="82" charset="-122"/>
              <a:ea typeface="華康娃娃體(P)" panose="040B0500000000000000" pitchFamily="82" charset="-122"/>
              <a:cs typeface="Times New Roman" panose="02020603050405020304" pitchFamily="18" charset="0"/>
            </a:endParaRPr>
          </a:p>
        </p:txBody>
      </p:sp>
      <p:sp>
        <p:nvSpPr>
          <p:cNvPr id="897" name="Google Shape;897;p32"/>
          <p:cNvSpPr/>
          <p:nvPr/>
        </p:nvSpPr>
        <p:spPr>
          <a:xfrm rot="8855663">
            <a:off x="2717024" y="3184102"/>
            <a:ext cx="1105010" cy="362970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92;p32"/>
          <p:cNvSpPr/>
          <p:nvPr/>
        </p:nvSpPr>
        <p:spPr>
          <a:xfrm rot="12113173">
            <a:off x="6486715" y="185397"/>
            <a:ext cx="2137075" cy="1894346"/>
          </a:xfrm>
          <a:custGeom>
            <a:avLst/>
            <a:gdLst/>
            <a:ahLst/>
            <a:cxnLst/>
            <a:rect l="l" t="t" r="r" b="b"/>
            <a:pathLst>
              <a:path w="47865" h="41338" extrusionOk="0">
                <a:moveTo>
                  <a:pt x="23947" y="1954"/>
                </a:moveTo>
                <a:cubicBezTo>
                  <a:pt x="24079" y="1954"/>
                  <a:pt x="24218" y="2007"/>
                  <a:pt x="24367" y="2112"/>
                </a:cubicBezTo>
                <a:cubicBezTo>
                  <a:pt x="24463" y="2179"/>
                  <a:pt x="24550" y="2258"/>
                  <a:pt x="24627" y="2347"/>
                </a:cubicBezTo>
                <a:cubicBezTo>
                  <a:pt x="25445" y="3331"/>
                  <a:pt x="26268" y="4313"/>
                  <a:pt x="27073" y="5308"/>
                </a:cubicBezTo>
                <a:cubicBezTo>
                  <a:pt x="27427" y="5747"/>
                  <a:pt x="27837" y="6125"/>
                  <a:pt x="28111" y="6652"/>
                </a:cubicBezTo>
                <a:cubicBezTo>
                  <a:pt x="28335" y="7080"/>
                  <a:pt x="28856" y="7346"/>
                  <a:pt x="29214" y="7715"/>
                </a:cubicBezTo>
                <a:cubicBezTo>
                  <a:pt x="29491" y="8002"/>
                  <a:pt x="29711" y="8345"/>
                  <a:pt x="29977" y="8647"/>
                </a:cubicBezTo>
                <a:cubicBezTo>
                  <a:pt x="30209" y="8912"/>
                  <a:pt x="30217" y="9210"/>
                  <a:pt x="30153" y="9488"/>
                </a:cubicBezTo>
                <a:lnTo>
                  <a:pt x="30152" y="9488"/>
                </a:lnTo>
                <a:cubicBezTo>
                  <a:pt x="30540" y="9885"/>
                  <a:pt x="30957" y="9852"/>
                  <a:pt x="31309" y="9983"/>
                </a:cubicBezTo>
                <a:cubicBezTo>
                  <a:pt x="31681" y="10119"/>
                  <a:pt x="32012" y="10136"/>
                  <a:pt x="32389" y="10155"/>
                </a:cubicBezTo>
                <a:cubicBezTo>
                  <a:pt x="33194" y="10197"/>
                  <a:pt x="34001" y="10281"/>
                  <a:pt x="34785" y="10507"/>
                </a:cubicBezTo>
                <a:cubicBezTo>
                  <a:pt x="35110" y="10601"/>
                  <a:pt x="35540" y="10551"/>
                  <a:pt x="35759" y="10749"/>
                </a:cubicBezTo>
                <a:cubicBezTo>
                  <a:pt x="36037" y="11002"/>
                  <a:pt x="36314" y="10917"/>
                  <a:pt x="36590" y="10984"/>
                </a:cubicBezTo>
                <a:cubicBezTo>
                  <a:pt x="36727" y="11020"/>
                  <a:pt x="36859" y="11070"/>
                  <a:pt x="36982" y="11135"/>
                </a:cubicBezTo>
                <a:cubicBezTo>
                  <a:pt x="37260" y="11278"/>
                  <a:pt x="37544" y="11412"/>
                  <a:pt x="37799" y="11587"/>
                </a:cubicBezTo>
                <a:cubicBezTo>
                  <a:pt x="38157" y="11832"/>
                  <a:pt x="38611" y="11843"/>
                  <a:pt x="38955" y="12153"/>
                </a:cubicBezTo>
                <a:cubicBezTo>
                  <a:pt x="39281" y="12449"/>
                  <a:pt x="39712" y="12623"/>
                  <a:pt x="40068" y="12890"/>
                </a:cubicBezTo>
                <a:cubicBezTo>
                  <a:pt x="40343" y="13095"/>
                  <a:pt x="40591" y="13343"/>
                  <a:pt x="40817" y="13603"/>
                </a:cubicBezTo>
                <a:cubicBezTo>
                  <a:pt x="41008" y="13823"/>
                  <a:pt x="41392" y="13792"/>
                  <a:pt x="41466" y="14179"/>
                </a:cubicBezTo>
                <a:cubicBezTo>
                  <a:pt x="41520" y="14467"/>
                  <a:pt x="42061" y="14305"/>
                  <a:pt x="42070" y="14710"/>
                </a:cubicBezTo>
                <a:cubicBezTo>
                  <a:pt x="42644" y="15000"/>
                  <a:pt x="42898" y="15597"/>
                  <a:pt x="43311" y="16039"/>
                </a:cubicBezTo>
                <a:cubicBezTo>
                  <a:pt x="43728" y="16489"/>
                  <a:pt x="44031" y="17048"/>
                  <a:pt x="44371" y="17567"/>
                </a:cubicBezTo>
                <a:cubicBezTo>
                  <a:pt x="44465" y="17709"/>
                  <a:pt x="44503" y="17887"/>
                  <a:pt x="44578" y="18041"/>
                </a:cubicBezTo>
                <a:cubicBezTo>
                  <a:pt x="44780" y="18449"/>
                  <a:pt x="45066" y="18833"/>
                  <a:pt x="45174" y="19264"/>
                </a:cubicBezTo>
                <a:cubicBezTo>
                  <a:pt x="45272" y="19653"/>
                  <a:pt x="45538" y="19941"/>
                  <a:pt x="45636" y="20318"/>
                </a:cubicBezTo>
                <a:cubicBezTo>
                  <a:pt x="45712" y="20613"/>
                  <a:pt x="45801" y="20946"/>
                  <a:pt x="45998" y="21156"/>
                </a:cubicBezTo>
                <a:cubicBezTo>
                  <a:pt x="46298" y="21475"/>
                  <a:pt x="46095" y="21788"/>
                  <a:pt x="46115" y="22103"/>
                </a:cubicBezTo>
                <a:cubicBezTo>
                  <a:pt x="46117" y="22132"/>
                  <a:pt x="46101" y="22173"/>
                  <a:pt x="46117" y="22188"/>
                </a:cubicBezTo>
                <a:cubicBezTo>
                  <a:pt x="46530" y="22631"/>
                  <a:pt x="46437" y="23225"/>
                  <a:pt x="46592" y="23744"/>
                </a:cubicBezTo>
                <a:cubicBezTo>
                  <a:pt x="46650" y="23932"/>
                  <a:pt x="46830" y="24071"/>
                  <a:pt x="46652" y="24289"/>
                </a:cubicBezTo>
                <a:cubicBezTo>
                  <a:pt x="46609" y="24341"/>
                  <a:pt x="46600" y="24478"/>
                  <a:pt x="46637" y="24533"/>
                </a:cubicBezTo>
                <a:cubicBezTo>
                  <a:pt x="46975" y="25010"/>
                  <a:pt x="46796" y="25517"/>
                  <a:pt x="46790" y="26034"/>
                </a:cubicBezTo>
                <a:cubicBezTo>
                  <a:pt x="46777" y="27268"/>
                  <a:pt x="46681" y="28487"/>
                  <a:pt x="46435" y="29696"/>
                </a:cubicBezTo>
                <a:cubicBezTo>
                  <a:pt x="46377" y="29982"/>
                  <a:pt x="46396" y="30290"/>
                  <a:pt x="46298" y="30560"/>
                </a:cubicBezTo>
                <a:cubicBezTo>
                  <a:pt x="46203" y="30822"/>
                  <a:pt x="46006" y="31048"/>
                  <a:pt x="45840" y="31311"/>
                </a:cubicBezTo>
                <a:cubicBezTo>
                  <a:pt x="46101" y="31507"/>
                  <a:pt x="46156" y="31843"/>
                  <a:pt x="45882" y="31980"/>
                </a:cubicBezTo>
                <a:cubicBezTo>
                  <a:pt x="45470" y="32185"/>
                  <a:pt x="45564" y="32637"/>
                  <a:pt x="45272" y="32901"/>
                </a:cubicBezTo>
                <a:cubicBezTo>
                  <a:pt x="45011" y="33137"/>
                  <a:pt x="44740" y="33529"/>
                  <a:pt x="44740" y="33852"/>
                </a:cubicBezTo>
                <a:cubicBezTo>
                  <a:pt x="44740" y="34309"/>
                  <a:pt x="44085" y="34277"/>
                  <a:pt x="44223" y="34734"/>
                </a:cubicBezTo>
                <a:cubicBezTo>
                  <a:pt x="44190" y="34728"/>
                  <a:pt x="44161" y="34725"/>
                  <a:pt x="44134" y="34725"/>
                </a:cubicBezTo>
                <a:cubicBezTo>
                  <a:pt x="43842" y="34725"/>
                  <a:pt x="43933" y="35068"/>
                  <a:pt x="43805" y="35215"/>
                </a:cubicBezTo>
                <a:cubicBezTo>
                  <a:pt x="43500" y="35563"/>
                  <a:pt x="43269" y="35939"/>
                  <a:pt x="42850" y="36227"/>
                </a:cubicBezTo>
                <a:cubicBezTo>
                  <a:pt x="42484" y="36482"/>
                  <a:pt x="42170" y="36899"/>
                  <a:pt x="41771" y="37154"/>
                </a:cubicBezTo>
                <a:cubicBezTo>
                  <a:pt x="41458" y="37355"/>
                  <a:pt x="41214" y="37637"/>
                  <a:pt x="40848" y="37783"/>
                </a:cubicBezTo>
                <a:cubicBezTo>
                  <a:pt x="40297" y="38006"/>
                  <a:pt x="39825" y="38370"/>
                  <a:pt x="39198" y="38472"/>
                </a:cubicBezTo>
                <a:cubicBezTo>
                  <a:pt x="38481" y="38589"/>
                  <a:pt x="37805" y="38956"/>
                  <a:pt x="37090" y="39089"/>
                </a:cubicBezTo>
                <a:cubicBezTo>
                  <a:pt x="35722" y="39343"/>
                  <a:pt x="34400" y="39875"/>
                  <a:pt x="32987" y="39875"/>
                </a:cubicBezTo>
                <a:cubicBezTo>
                  <a:pt x="32854" y="39875"/>
                  <a:pt x="32720" y="39871"/>
                  <a:pt x="32586" y="39861"/>
                </a:cubicBezTo>
                <a:cubicBezTo>
                  <a:pt x="32529" y="39856"/>
                  <a:pt x="32466" y="39851"/>
                  <a:pt x="32404" y="39851"/>
                </a:cubicBezTo>
                <a:cubicBezTo>
                  <a:pt x="32314" y="39851"/>
                  <a:pt x="32225" y="39862"/>
                  <a:pt x="32158" y="39902"/>
                </a:cubicBezTo>
                <a:cubicBezTo>
                  <a:pt x="31617" y="40233"/>
                  <a:pt x="31004" y="40104"/>
                  <a:pt x="30429" y="40179"/>
                </a:cubicBezTo>
                <a:cubicBezTo>
                  <a:pt x="29474" y="40305"/>
                  <a:pt x="28514" y="40341"/>
                  <a:pt x="27553" y="40341"/>
                </a:cubicBezTo>
                <a:cubicBezTo>
                  <a:pt x="26828" y="40341"/>
                  <a:pt x="26103" y="40321"/>
                  <a:pt x="25378" y="40304"/>
                </a:cubicBezTo>
                <a:cubicBezTo>
                  <a:pt x="25342" y="40303"/>
                  <a:pt x="25305" y="40303"/>
                  <a:pt x="25269" y="40303"/>
                </a:cubicBezTo>
                <a:cubicBezTo>
                  <a:pt x="24819" y="40303"/>
                  <a:pt x="24368" y="40362"/>
                  <a:pt x="23918" y="40380"/>
                </a:cubicBezTo>
                <a:cubicBezTo>
                  <a:pt x="23849" y="40382"/>
                  <a:pt x="23781" y="40384"/>
                  <a:pt x="23712" y="40384"/>
                </a:cubicBezTo>
                <a:cubicBezTo>
                  <a:pt x="23184" y="40384"/>
                  <a:pt x="22655" y="40314"/>
                  <a:pt x="22127" y="40314"/>
                </a:cubicBezTo>
                <a:cubicBezTo>
                  <a:pt x="21782" y="40314"/>
                  <a:pt x="21436" y="40344"/>
                  <a:pt x="21093" y="40443"/>
                </a:cubicBezTo>
                <a:cubicBezTo>
                  <a:pt x="20996" y="40350"/>
                  <a:pt x="20890" y="40320"/>
                  <a:pt x="20779" y="40320"/>
                </a:cubicBezTo>
                <a:cubicBezTo>
                  <a:pt x="20576" y="40320"/>
                  <a:pt x="20358" y="40420"/>
                  <a:pt x="20156" y="40420"/>
                </a:cubicBezTo>
                <a:cubicBezTo>
                  <a:pt x="20023" y="40420"/>
                  <a:pt x="19898" y="40377"/>
                  <a:pt x="19787" y="40237"/>
                </a:cubicBezTo>
                <a:cubicBezTo>
                  <a:pt x="19551" y="40320"/>
                  <a:pt x="19313" y="40349"/>
                  <a:pt x="19077" y="40349"/>
                </a:cubicBezTo>
                <a:cubicBezTo>
                  <a:pt x="18617" y="40349"/>
                  <a:pt x="18160" y="40239"/>
                  <a:pt x="17708" y="40199"/>
                </a:cubicBezTo>
                <a:cubicBezTo>
                  <a:pt x="17087" y="40144"/>
                  <a:pt x="16452" y="40192"/>
                  <a:pt x="15832" y="39940"/>
                </a:cubicBezTo>
                <a:cubicBezTo>
                  <a:pt x="15548" y="39826"/>
                  <a:pt x="15220" y="39820"/>
                  <a:pt x="14890" y="39820"/>
                </a:cubicBezTo>
                <a:cubicBezTo>
                  <a:pt x="14854" y="39820"/>
                  <a:pt x="14818" y="39821"/>
                  <a:pt x="14783" y="39821"/>
                </a:cubicBezTo>
                <a:cubicBezTo>
                  <a:pt x="14661" y="39821"/>
                  <a:pt x="14540" y="39820"/>
                  <a:pt x="14421" y="39813"/>
                </a:cubicBezTo>
                <a:cubicBezTo>
                  <a:pt x="13493" y="39761"/>
                  <a:pt x="12599" y="39564"/>
                  <a:pt x="11704" y="39312"/>
                </a:cubicBezTo>
                <a:cubicBezTo>
                  <a:pt x="11427" y="39234"/>
                  <a:pt x="11169" y="39193"/>
                  <a:pt x="10887" y="39068"/>
                </a:cubicBezTo>
                <a:cubicBezTo>
                  <a:pt x="10605" y="38945"/>
                  <a:pt x="10219" y="38914"/>
                  <a:pt x="9878" y="38837"/>
                </a:cubicBezTo>
                <a:cubicBezTo>
                  <a:pt x="9542" y="38762"/>
                  <a:pt x="9208" y="38683"/>
                  <a:pt x="8871" y="38615"/>
                </a:cubicBezTo>
                <a:cubicBezTo>
                  <a:pt x="8275" y="38495"/>
                  <a:pt x="7775" y="38151"/>
                  <a:pt x="7272" y="37857"/>
                </a:cubicBezTo>
                <a:cubicBezTo>
                  <a:pt x="6669" y="37504"/>
                  <a:pt x="6178" y="36958"/>
                  <a:pt x="5569" y="36623"/>
                </a:cubicBezTo>
                <a:cubicBezTo>
                  <a:pt x="5162" y="36400"/>
                  <a:pt x="4941" y="36039"/>
                  <a:pt x="4654" y="35743"/>
                </a:cubicBezTo>
                <a:cubicBezTo>
                  <a:pt x="4287" y="35369"/>
                  <a:pt x="3978" y="34943"/>
                  <a:pt x="3735" y="34479"/>
                </a:cubicBezTo>
                <a:cubicBezTo>
                  <a:pt x="3475" y="33978"/>
                  <a:pt x="3030" y="33574"/>
                  <a:pt x="2673" y="33123"/>
                </a:cubicBezTo>
                <a:cubicBezTo>
                  <a:pt x="2442" y="32832"/>
                  <a:pt x="2285" y="32539"/>
                  <a:pt x="2270" y="32125"/>
                </a:cubicBezTo>
                <a:cubicBezTo>
                  <a:pt x="2255" y="31766"/>
                  <a:pt x="1971" y="31426"/>
                  <a:pt x="1869" y="31059"/>
                </a:cubicBezTo>
                <a:cubicBezTo>
                  <a:pt x="1651" y="30264"/>
                  <a:pt x="1155" y="29534"/>
                  <a:pt x="1287" y="28653"/>
                </a:cubicBezTo>
                <a:cubicBezTo>
                  <a:pt x="762" y="27994"/>
                  <a:pt x="1316" y="27141"/>
                  <a:pt x="895" y="26464"/>
                </a:cubicBezTo>
                <a:cubicBezTo>
                  <a:pt x="1150" y="25829"/>
                  <a:pt x="1127" y="25167"/>
                  <a:pt x="1087" y="24504"/>
                </a:cubicBezTo>
                <a:cubicBezTo>
                  <a:pt x="1472" y="24344"/>
                  <a:pt x="1155" y="23999"/>
                  <a:pt x="1280" y="23757"/>
                </a:cubicBezTo>
                <a:cubicBezTo>
                  <a:pt x="1398" y="23528"/>
                  <a:pt x="1451" y="23262"/>
                  <a:pt x="1509" y="23006"/>
                </a:cubicBezTo>
                <a:cubicBezTo>
                  <a:pt x="1564" y="22766"/>
                  <a:pt x="1590" y="22518"/>
                  <a:pt x="1625" y="22274"/>
                </a:cubicBezTo>
                <a:cubicBezTo>
                  <a:pt x="1629" y="22248"/>
                  <a:pt x="1607" y="22198"/>
                  <a:pt x="1609" y="22198"/>
                </a:cubicBezTo>
                <a:cubicBezTo>
                  <a:pt x="2028" y="22051"/>
                  <a:pt x="1810" y="21637"/>
                  <a:pt x="1945" y="21367"/>
                </a:cubicBezTo>
                <a:cubicBezTo>
                  <a:pt x="2089" y="21077"/>
                  <a:pt x="2049" y="20698"/>
                  <a:pt x="2180" y="20397"/>
                </a:cubicBezTo>
                <a:cubicBezTo>
                  <a:pt x="2315" y="20080"/>
                  <a:pt x="2768" y="19929"/>
                  <a:pt x="2684" y="19479"/>
                </a:cubicBezTo>
                <a:cubicBezTo>
                  <a:pt x="3108" y="19294"/>
                  <a:pt x="2863" y="18869"/>
                  <a:pt x="3003" y="18594"/>
                </a:cubicBezTo>
                <a:cubicBezTo>
                  <a:pt x="3155" y="18294"/>
                  <a:pt x="3422" y="18052"/>
                  <a:pt x="3600" y="17762"/>
                </a:cubicBezTo>
                <a:cubicBezTo>
                  <a:pt x="3781" y="17468"/>
                  <a:pt x="3926" y="17149"/>
                  <a:pt x="4071" y="16833"/>
                </a:cubicBezTo>
                <a:cubicBezTo>
                  <a:pt x="4407" y="16103"/>
                  <a:pt x="4925" y="15485"/>
                  <a:pt x="5398" y="14853"/>
                </a:cubicBezTo>
                <a:cubicBezTo>
                  <a:pt x="5885" y="14204"/>
                  <a:pt x="6527" y="13672"/>
                  <a:pt x="7272" y="13294"/>
                </a:cubicBezTo>
                <a:cubicBezTo>
                  <a:pt x="7477" y="13189"/>
                  <a:pt x="7662" y="13035"/>
                  <a:pt x="7835" y="12881"/>
                </a:cubicBezTo>
                <a:cubicBezTo>
                  <a:pt x="8557" y="12242"/>
                  <a:pt x="9374" y="11770"/>
                  <a:pt x="10281" y="11445"/>
                </a:cubicBezTo>
                <a:cubicBezTo>
                  <a:pt x="10972" y="11197"/>
                  <a:pt x="11649" y="10900"/>
                  <a:pt x="12351" y="10690"/>
                </a:cubicBezTo>
                <a:cubicBezTo>
                  <a:pt x="13033" y="10485"/>
                  <a:pt x="13742" y="10222"/>
                  <a:pt x="14435" y="10222"/>
                </a:cubicBezTo>
                <a:cubicBezTo>
                  <a:pt x="14452" y="10222"/>
                  <a:pt x="14469" y="10222"/>
                  <a:pt x="14486" y="10222"/>
                </a:cubicBezTo>
                <a:cubicBezTo>
                  <a:pt x="14516" y="10223"/>
                  <a:pt x="14547" y="10223"/>
                  <a:pt x="14577" y="10223"/>
                </a:cubicBezTo>
                <a:cubicBezTo>
                  <a:pt x="15490" y="10223"/>
                  <a:pt x="16337" y="9963"/>
                  <a:pt x="17214" y="9827"/>
                </a:cubicBezTo>
                <a:cubicBezTo>
                  <a:pt x="17338" y="9807"/>
                  <a:pt x="17554" y="9640"/>
                  <a:pt x="17543" y="9611"/>
                </a:cubicBezTo>
                <a:cubicBezTo>
                  <a:pt x="17389" y="9205"/>
                  <a:pt x="17783" y="9145"/>
                  <a:pt x="17936" y="8938"/>
                </a:cubicBezTo>
                <a:cubicBezTo>
                  <a:pt x="18064" y="8762"/>
                  <a:pt x="18183" y="8577"/>
                  <a:pt x="18289" y="8388"/>
                </a:cubicBezTo>
                <a:cubicBezTo>
                  <a:pt x="18542" y="7936"/>
                  <a:pt x="18891" y="7484"/>
                  <a:pt x="19314" y="7195"/>
                </a:cubicBezTo>
                <a:cubicBezTo>
                  <a:pt x="19879" y="6807"/>
                  <a:pt x="20077" y="6164"/>
                  <a:pt x="20548" y="5723"/>
                </a:cubicBezTo>
                <a:cubicBezTo>
                  <a:pt x="20896" y="5397"/>
                  <a:pt x="21171" y="4991"/>
                  <a:pt x="21474" y="4617"/>
                </a:cubicBezTo>
                <a:cubicBezTo>
                  <a:pt x="21563" y="4507"/>
                  <a:pt x="21642" y="4387"/>
                  <a:pt x="21723" y="4270"/>
                </a:cubicBezTo>
                <a:cubicBezTo>
                  <a:pt x="22083" y="3747"/>
                  <a:pt x="22396" y="3192"/>
                  <a:pt x="22956" y="2829"/>
                </a:cubicBezTo>
                <a:cubicBezTo>
                  <a:pt x="23164" y="2695"/>
                  <a:pt x="23290" y="2437"/>
                  <a:pt x="23455" y="2237"/>
                </a:cubicBezTo>
                <a:cubicBezTo>
                  <a:pt x="23610" y="2048"/>
                  <a:pt x="23772" y="1954"/>
                  <a:pt x="23947" y="1954"/>
                </a:cubicBezTo>
                <a:close/>
                <a:moveTo>
                  <a:pt x="23833" y="1"/>
                </a:moveTo>
                <a:cubicBezTo>
                  <a:pt x="23493" y="360"/>
                  <a:pt x="23203" y="667"/>
                  <a:pt x="22909" y="970"/>
                </a:cubicBezTo>
                <a:cubicBezTo>
                  <a:pt x="22788" y="1094"/>
                  <a:pt x="22637" y="1193"/>
                  <a:pt x="22530" y="1326"/>
                </a:cubicBezTo>
                <a:cubicBezTo>
                  <a:pt x="21999" y="1986"/>
                  <a:pt x="21456" y="2639"/>
                  <a:pt x="20957" y="3324"/>
                </a:cubicBezTo>
                <a:cubicBezTo>
                  <a:pt x="20444" y="4030"/>
                  <a:pt x="20055" y="4826"/>
                  <a:pt x="19383" y="5414"/>
                </a:cubicBezTo>
                <a:cubicBezTo>
                  <a:pt x="19282" y="5505"/>
                  <a:pt x="19221" y="5654"/>
                  <a:pt x="19172" y="5787"/>
                </a:cubicBezTo>
                <a:cubicBezTo>
                  <a:pt x="18902" y="6520"/>
                  <a:pt x="18412" y="7120"/>
                  <a:pt x="17872" y="7636"/>
                </a:cubicBezTo>
                <a:cubicBezTo>
                  <a:pt x="17374" y="8111"/>
                  <a:pt x="17049" y="8634"/>
                  <a:pt x="16860" y="9315"/>
                </a:cubicBezTo>
                <a:cubicBezTo>
                  <a:pt x="16416" y="9164"/>
                  <a:pt x="15929" y="9335"/>
                  <a:pt x="15512" y="9020"/>
                </a:cubicBezTo>
                <a:cubicBezTo>
                  <a:pt x="15467" y="8986"/>
                  <a:pt x="15382" y="8970"/>
                  <a:pt x="15296" y="8970"/>
                </a:cubicBezTo>
                <a:cubicBezTo>
                  <a:pt x="15185" y="8970"/>
                  <a:pt x="15071" y="8996"/>
                  <a:pt x="15034" y="9045"/>
                </a:cubicBezTo>
                <a:cubicBezTo>
                  <a:pt x="14869" y="9262"/>
                  <a:pt x="14715" y="9337"/>
                  <a:pt x="14568" y="9337"/>
                </a:cubicBezTo>
                <a:cubicBezTo>
                  <a:pt x="14313" y="9337"/>
                  <a:pt x="14077" y="9109"/>
                  <a:pt x="13836" y="8996"/>
                </a:cubicBezTo>
                <a:cubicBezTo>
                  <a:pt x="13540" y="9226"/>
                  <a:pt x="13327" y="9459"/>
                  <a:pt x="13064" y="9574"/>
                </a:cubicBezTo>
                <a:cubicBezTo>
                  <a:pt x="12823" y="9679"/>
                  <a:pt x="12481" y="9579"/>
                  <a:pt x="12265" y="9707"/>
                </a:cubicBezTo>
                <a:cubicBezTo>
                  <a:pt x="12185" y="9754"/>
                  <a:pt x="12113" y="9772"/>
                  <a:pt x="12044" y="9772"/>
                </a:cubicBezTo>
                <a:cubicBezTo>
                  <a:pt x="11821" y="9772"/>
                  <a:pt x="11645" y="9578"/>
                  <a:pt x="11418" y="9565"/>
                </a:cubicBezTo>
                <a:cubicBezTo>
                  <a:pt x="11360" y="9763"/>
                  <a:pt x="11312" y="9921"/>
                  <a:pt x="11262" y="10091"/>
                </a:cubicBezTo>
                <a:cubicBezTo>
                  <a:pt x="11051" y="9920"/>
                  <a:pt x="10858" y="9858"/>
                  <a:pt x="10677" y="9858"/>
                </a:cubicBezTo>
                <a:cubicBezTo>
                  <a:pt x="10308" y="9858"/>
                  <a:pt x="9993" y="10113"/>
                  <a:pt x="9700" y="10221"/>
                </a:cubicBezTo>
                <a:lnTo>
                  <a:pt x="9536" y="10669"/>
                </a:lnTo>
                <a:cubicBezTo>
                  <a:pt x="9462" y="10618"/>
                  <a:pt x="9397" y="10595"/>
                  <a:pt x="9338" y="10595"/>
                </a:cubicBezTo>
                <a:cubicBezTo>
                  <a:pt x="9232" y="10595"/>
                  <a:pt x="9145" y="10671"/>
                  <a:pt x="9055" y="10794"/>
                </a:cubicBezTo>
                <a:cubicBezTo>
                  <a:pt x="8990" y="10882"/>
                  <a:pt x="8841" y="10976"/>
                  <a:pt x="8739" y="10976"/>
                </a:cubicBezTo>
                <a:cubicBezTo>
                  <a:pt x="8729" y="10976"/>
                  <a:pt x="8720" y="10975"/>
                  <a:pt x="8712" y="10973"/>
                </a:cubicBezTo>
                <a:cubicBezTo>
                  <a:pt x="8633" y="10958"/>
                  <a:pt x="8560" y="10951"/>
                  <a:pt x="8490" y="10951"/>
                </a:cubicBezTo>
                <a:cubicBezTo>
                  <a:pt x="8043" y="10951"/>
                  <a:pt x="7774" y="11255"/>
                  <a:pt x="7555" y="11624"/>
                </a:cubicBezTo>
                <a:cubicBezTo>
                  <a:pt x="7476" y="11759"/>
                  <a:pt x="7429" y="11853"/>
                  <a:pt x="7295" y="11853"/>
                </a:cubicBezTo>
                <a:cubicBezTo>
                  <a:pt x="7263" y="11853"/>
                  <a:pt x="7226" y="11847"/>
                  <a:pt x="7182" y="11836"/>
                </a:cubicBezTo>
                <a:cubicBezTo>
                  <a:pt x="7175" y="11834"/>
                  <a:pt x="7167" y="11833"/>
                  <a:pt x="7159" y="11833"/>
                </a:cubicBezTo>
                <a:cubicBezTo>
                  <a:pt x="7071" y="11833"/>
                  <a:pt x="6939" y="11941"/>
                  <a:pt x="6861" y="12023"/>
                </a:cubicBezTo>
                <a:cubicBezTo>
                  <a:pt x="6646" y="12247"/>
                  <a:pt x="6480" y="12528"/>
                  <a:pt x="6241" y="12722"/>
                </a:cubicBezTo>
                <a:cubicBezTo>
                  <a:pt x="5345" y="13454"/>
                  <a:pt x="4512" y="14227"/>
                  <a:pt x="3848" y="15199"/>
                </a:cubicBezTo>
                <a:cubicBezTo>
                  <a:pt x="3652" y="15484"/>
                  <a:pt x="3522" y="15852"/>
                  <a:pt x="3238" y="16067"/>
                </a:cubicBezTo>
                <a:cubicBezTo>
                  <a:pt x="2491" y="16636"/>
                  <a:pt x="2250" y="17525"/>
                  <a:pt x="1827" y="18291"/>
                </a:cubicBezTo>
                <a:cubicBezTo>
                  <a:pt x="1625" y="18654"/>
                  <a:pt x="1471" y="19042"/>
                  <a:pt x="1369" y="19446"/>
                </a:cubicBezTo>
                <a:cubicBezTo>
                  <a:pt x="1270" y="19849"/>
                  <a:pt x="1084" y="20239"/>
                  <a:pt x="979" y="20669"/>
                </a:cubicBezTo>
                <a:cubicBezTo>
                  <a:pt x="847" y="21207"/>
                  <a:pt x="509" y="21720"/>
                  <a:pt x="582" y="22293"/>
                </a:cubicBezTo>
                <a:cubicBezTo>
                  <a:pt x="657" y="22876"/>
                  <a:pt x="25" y="23336"/>
                  <a:pt x="358" y="23933"/>
                </a:cubicBezTo>
                <a:cubicBezTo>
                  <a:pt x="207" y="24911"/>
                  <a:pt x="152" y="25901"/>
                  <a:pt x="195" y="26890"/>
                </a:cubicBezTo>
                <a:cubicBezTo>
                  <a:pt x="207" y="27192"/>
                  <a:pt x="372" y="27557"/>
                  <a:pt x="231" y="27790"/>
                </a:cubicBezTo>
                <a:cubicBezTo>
                  <a:pt x="1" y="28166"/>
                  <a:pt x="554" y="28402"/>
                  <a:pt x="306" y="28724"/>
                </a:cubicBezTo>
                <a:cubicBezTo>
                  <a:pt x="45" y="29065"/>
                  <a:pt x="593" y="29232"/>
                  <a:pt x="488" y="29563"/>
                </a:cubicBezTo>
                <a:cubicBezTo>
                  <a:pt x="456" y="29663"/>
                  <a:pt x="717" y="29872"/>
                  <a:pt x="677" y="29952"/>
                </a:cubicBezTo>
                <a:cubicBezTo>
                  <a:pt x="422" y="30483"/>
                  <a:pt x="1188" y="30869"/>
                  <a:pt x="858" y="31390"/>
                </a:cubicBezTo>
                <a:cubicBezTo>
                  <a:pt x="1207" y="31568"/>
                  <a:pt x="1078" y="32011"/>
                  <a:pt x="1283" y="32219"/>
                </a:cubicBezTo>
                <a:cubicBezTo>
                  <a:pt x="1587" y="32526"/>
                  <a:pt x="1454" y="33016"/>
                  <a:pt x="1676" y="33226"/>
                </a:cubicBezTo>
                <a:cubicBezTo>
                  <a:pt x="2324" y="33839"/>
                  <a:pt x="2399" y="34822"/>
                  <a:pt x="3143" y="35354"/>
                </a:cubicBezTo>
                <a:cubicBezTo>
                  <a:pt x="3240" y="35424"/>
                  <a:pt x="3209" y="35651"/>
                  <a:pt x="3291" y="35766"/>
                </a:cubicBezTo>
                <a:cubicBezTo>
                  <a:pt x="3396" y="35914"/>
                  <a:pt x="3567" y="36014"/>
                  <a:pt x="3690" y="36151"/>
                </a:cubicBezTo>
                <a:cubicBezTo>
                  <a:pt x="4014" y="36514"/>
                  <a:pt x="4198" y="36983"/>
                  <a:pt x="4665" y="37246"/>
                </a:cubicBezTo>
                <a:cubicBezTo>
                  <a:pt x="5019" y="37446"/>
                  <a:pt x="5269" y="37827"/>
                  <a:pt x="5620" y="38036"/>
                </a:cubicBezTo>
                <a:cubicBezTo>
                  <a:pt x="6405" y="38505"/>
                  <a:pt x="7051" y="39234"/>
                  <a:pt x="8024" y="39361"/>
                </a:cubicBezTo>
                <a:cubicBezTo>
                  <a:pt x="8252" y="39693"/>
                  <a:pt x="8697" y="39461"/>
                  <a:pt x="8950" y="39717"/>
                </a:cubicBezTo>
                <a:cubicBezTo>
                  <a:pt x="9437" y="40209"/>
                  <a:pt x="10134" y="40048"/>
                  <a:pt x="10714" y="40273"/>
                </a:cubicBezTo>
                <a:cubicBezTo>
                  <a:pt x="11163" y="40449"/>
                  <a:pt x="11749" y="40283"/>
                  <a:pt x="12191" y="40468"/>
                </a:cubicBezTo>
                <a:cubicBezTo>
                  <a:pt x="12619" y="40646"/>
                  <a:pt x="13104" y="40447"/>
                  <a:pt x="13503" y="40801"/>
                </a:cubicBezTo>
                <a:cubicBezTo>
                  <a:pt x="13556" y="40849"/>
                  <a:pt x="13635" y="40863"/>
                  <a:pt x="13727" y="40863"/>
                </a:cubicBezTo>
                <a:cubicBezTo>
                  <a:pt x="13860" y="40863"/>
                  <a:pt x="14021" y="40833"/>
                  <a:pt x="14167" y="40833"/>
                </a:cubicBezTo>
                <a:cubicBezTo>
                  <a:pt x="14230" y="40833"/>
                  <a:pt x="14289" y="40838"/>
                  <a:pt x="14343" y="40854"/>
                </a:cubicBezTo>
                <a:cubicBezTo>
                  <a:pt x="15382" y="41154"/>
                  <a:pt x="16464" y="40987"/>
                  <a:pt x="17512" y="41180"/>
                </a:cubicBezTo>
                <a:cubicBezTo>
                  <a:pt x="17535" y="41184"/>
                  <a:pt x="17558" y="41185"/>
                  <a:pt x="17583" y="41185"/>
                </a:cubicBezTo>
                <a:cubicBezTo>
                  <a:pt x="17737" y="41185"/>
                  <a:pt x="17927" y="41115"/>
                  <a:pt x="18057" y="41115"/>
                </a:cubicBezTo>
                <a:cubicBezTo>
                  <a:pt x="18103" y="41115"/>
                  <a:pt x="18142" y="41125"/>
                  <a:pt x="18168" y="41149"/>
                </a:cubicBezTo>
                <a:cubicBezTo>
                  <a:pt x="18269" y="41242"/>
                  <a:pt x="18365" y="41272"/>
                  <a:pt x="18458" y="41272"/>
                </a:cubicBezTo>
                <a:cubicBezTo>
                  <a:pt x="18639" y="41272"/>
                  <a:pt x="18809" y="41157"/>
                  <a:pt x="18983" y="41157"/>
                </a:cubicBezTo>
                <a:cubicBezTo>
                  <a:pt x="19009" y="41157"/>
                  <a:pt x="19035" y="41159"/>
                  <a:pt x="19061" y="41165"/>
                </a:cubicBezTo>
                <a:cubicBezTo>
                  <a:pt x="19360" y="41232"/>
                  <a:pt x="19670" y="41261"/>
                  <a:pt x="19978" y="41281"/>
                </a:cubicBezTo>
                <a:cubicBezTo>
                  <a:pt x="20018" y="41284"/>
                  <a:pt x="20058" y="41285"/>
                  <a:pt x="20099" y="41285"/>
                </a:cubicBezTo>
                <a:cubicBezTo>
                  <a:pt x="20520" y="41285"/>
                  <a:pt x="20944" y="41150"/>
                  <a:pt x="21366" y="41150"/>
                </a:cubicBezTo>
                <a:cubicBezTo>
                  <a:pt x="21597" y="41150"/>
                  <a:pt x="21827" y="41190"/>
                  <a:pt x="22055" y="41315"/>
                </a:cubicBezTo>
                <a:cubicBezTo>
                  <a:pt x="22062" y="41319"/>
                  <a:pt x="22069" y="41320"/>
                  <a:pt x="22078" y="41320"/>
                </a:cubicBezTo>
                <a:cubicBezTo>
                  <a:pt x="22097" y="41320"/>
                  <a:pt x="22120" y="41314"/>
                  <a:pt x="22139" y="41313"/>
                </a:cubicBezTo>
                <a:cubicBezTo>
                  <a:pt x="22378" y="41298"/>
                  <a:pt x="22617" y="41296"/>
                  <a:pt x="22856" y="41296"/>
                </a:cubicBezTo>
                <a:cubicBezTo>
                  <a:pt x="23010" y="41296"/>
                  <a:pt x="23164" y="41297"/>
                  <a:pt x="23318" y="41297"/>
                </a:cubicBezTo>
                <a:cubicBezTo>
                  <a:pt x="23574" y="41297"/>
                  <a:pt x="23829" y="41293"/>
                  <a:pt x="24080" y="41276"/>
                </a:cubicBezTo>
                <a:cubicBezTo>
                  <a:pt x="24120" y="41273"/>
                  <a:pt x="24160" y="41272"/>
                  <a:pt x="24200" y="41272"/>
                </a:cubicBezTo>
                <a:cubicBezTo>
                  <a:pt x="24492" y="41272"/>
                  <a:pt x="24781" y="41338"/>
                  <a:pt x="25060" y="41338"/>
                </a:cubicBezTo>
                <a:cubicBezTo>
                  <a:pt x="25175" y="41338"/>
                  <a:pt x="25289" y="41326"/>
                  <a:pt x="25400" y="41294"/>
                </a:cubicBezTo>
                <a:cubicBezTo>
                  <a:pt x="25996" y="41123"/>
                  <a:pt x="26592" y="41170"/>
                  <a:pt x="27188" y="41138"/>
                </a:cubicBezTo>
                <a:cubicBezTo>
                  <a:pt x="27551" y="41119"/>
                  <a:pt x="27915" y="41130"/>
                  <a:pt x="28277" y="41119"/>
                </a:cubicBezTo>
                <a:cubicBezTo>
                  <a:pt x="28498" y="41112"/>
                  <a:pt x="28719" y="41109"/>
                  <a:pt x="28939" y="41109"/>
                </a:cubicBezTo>
                <a:cubicBezTo>
                  <a:pt x="29677" y="41109"/>
                  <a:pt x="30415" y="41138"/>
                  <a:pt x="31152" y="41139"/>
                </a:cubicBezTo>
                <a:cubicBezTo>
                  <a:pt x="31156" y="41139"/>
                  <a:pt x="31161" y="41139"/>
                  <a:pt x="31165" y="41139"/>
                </a:cubicBezTo>
                <a:cubicBezTo>
                  <a:pt x="32038" y="41139"/>
                  <a:pt x="32915" y="41014"/>
                  <a:pt x="33783" y="40889"/>
                </a:cubicBezTo>
                <a:cubicBezTo>
                  <a:pt x="34451" y="40794"/>
                  <a:pt x="35102" y="40571"/>
                  <a:pt x="35771" y="40482"/>
                </a:cubicBezTo>
                <a:cubicBezTo>
                  <a:pt x="36350" y="40404"/>
                  <a:pt x="36894" y="40206"/>
                  <a:pt x="37492" y="40159"/>
                </a:cubicBezTo>
                <a:cubicBezTo>
                  <a:pt x="38124" y="40109"/>
                  <a:pt x="38706" y="39579"/>
                  <a:pt x="39347" y="39445"/>
                </a:cubicBezTo>
                <a:cubicBezTo>
                  <a:pt x="40045" y="39301"/>
                  <a:pt x="40619" y="38961"/>
                  <a:pt x="41233" y="38659"/>
                </a:cubicBezTo>
                <a:cubicBezTo>
                  <a:pt x="42104" y="38230"/>
                  <a:pt x="42841" y="37633"/>
                  <a:pt x="43531" y="36968"/>
                </a:cubicBezTo>
                <a:cubicBezTo>
                  <a:pt x="43625" y="36875"/>
                  <a:pt x="43708" y="36772"/>
                  <a:pt x="43777" y="36660"/>
                </a:cubicBezTo>
                <a:cubicBezTo>
                  <a:pt x="44175" y="36011"/>
                  <a:pt x="44902" y="35632"/>
                  <a:pt x="45207" y="34907"/>
                </a:cubicBezTo>
                <a:cubicBezTo>
                  <a:pt x="45297" y="34697"/>
                  <a:pt x="45355" y="34464"/>
                  <a:pt x="45487" y="34285"/>
                </a:cubicBezTo>
                <a:cubicBezTo>
                  <a:pt x="45612" y="34116"/>
                  <a:pt x="45912" y="34035"/>
                  <a:pt x="45966" y="33863"/>
                </a:cubicBezTo>
                <a:cubicBezTo>
                  <a:pt x="46247" y="32964"/>
                  <a:pt x="46887" y="32244"/>
                  <a:pt x="47062" y="31267"/>
                </a:cubicBezTo>
                <a:cubicBezTo>
                  <a:pt x="47216" y="30408"/>
                  <a:pt x="47445" y="29545"/>
                  <a:pt x="47614" y="28684"/>
                </a:cubicBezTo>
                <a:cubicBezTo>
                  <a:pt x="47760" y="27952"/>
                  <a:pt x="47567" y="27184"/>
                  <a:pt x="47738" y="26433"/>
                </a:cubicBezTo>
                <a:cubicBezTo>
                  <a:pt x="47829" y="26033"/>
                  <a:pt x="47865" y="25605"/>
                  <a:pt x="47673" y="25184"/>
                </a:cubicBezTo>
                <a:cubicBezTo>
                  <a:pt x="47603" y="25034"/>
                  <a:pt x="47735" y="24789"/>
                  <a:pt x="47772" y="24609"/>
                </a:cubicBezTo>
                <a:lnTo>
                  <a:pt x="47507" y="24355"/>
                </a:lnTo>
                <a:cubicBezTo>
                  <a:pt x="47568" y="23992"/>
                  <a:pt x="47767" y="23599"/>
                  <a:pt x="47645" y="23402"/>
                </a:cubicBezTo>
                <a:cubicBezTo>
                  <a:pt x="47231" y="22734"/>
                  <a:pt x="47398" y="21893"/>
                  <a:pt x="46917" y="21260"/>
                </a:cubicBezTo>
                <a:cubicBezTo>
                  <a:pt x="46718" y="20996"/>
                  <a:pt x="47202" y="21082"/>
                  <a:pt x="47153" y="20811"/>
                </a:cubicBezTo>
                <a:cubicBezTo>
                  <a:pt x="46723" y="20621"/>
                  <a:pt x="46567" y="20218"/>
                  <a:pt x="46502" y="19733"/>
                </a:cubicBezTo>
                <a:cubicBezTo>
                  <a:pt x="46427" y="19172"/>
                  <a:pt x="46300" y="18644"/>
                  <a:pt x="45827" y="18215"/>
                </a:cubicBezTo>
                <a:cubicBezTo>
                  <a:pt x="45557" y="17969"/>
                  <a:pt x="45464" y="17522"/>
                  <a:pt x="45306" y="17159"/>
                </a:cubicBezTo>
                <a:cubicBezTo>
                  <a:pt x="45217" y="16951"/>
                  <a:pt x="45212" y="16688"/>
                  <a:pt x="45079" y="16523"/>
                </a:cubicBezTo>
                <a:cubicBezTo>
                  <a:pt x="44693" y="16040"/>
                  <a:pt x="44254" y="15601"/>
                  <a:pt x="43851" y="15132"/>
                </a:cubicBezTo>
                <a:cubicBezTo>
                  <a:pt x="43484" y="14702"/>
                  <a:pt x="43126" y="14262"/>
                  <a:pt x="42787" y="13812"/>
                </a:cubicBezTo>
                <a:cubicBezTo>
                  <a:pt x="42594" y="13554"/>
                  <a:pt x="42386" y="13385"/>
                  <a:pt x="42072" y="13249"/>
                </a:cubicBezTo>
                <a:cubicBezTo>
                  <a:pt x="41679" y="13078"/>
                  <a:pt x="41257" y="12838"/>
                  <a:pt x="41100" y="12350"/>
                </a:cubicBezTo>
                <a:cubicBezTo>
                  <a:pt x="41064" y="12236"/>
                  <a:pt x="40937" y="12140"/>
                  <a:pt x="40832" y="12064"/>
                </a:cubicBezTo>
                <a:cubicBezTo>
                  <a:pt x="40420" y="11765"/>
                  <a:pt x="39755" y="11811"/>
                  <a:pt x="39603" y="11152"/>
                </a:cubicBezTo>
                <a:cubicBezTo>
                  <a:pt x="39597" y="11125"/>
                  <a:pt x="39446" y="11146"/>
                  <a:pt x="39370" y="11119"/>
                </a:cubicBezTo>
                <a:cubicBezTo>
                  <a:pt x="38897" y="10954"/>
                  <a:pt x="38388" y="10846"/>
                  <a:pt x="37962" y="10597"/>
                </a:cubicBezTo>
                <a:cubicBezTo>
                  <a:pt x="37155" y="10124"/>
                  <a:pt x="36324" y="9834"/>
                  <a:pt x="35389" y="9673"/>
                </a:cubicBezTo>
                <a:cubicBezTo>
                  <a:pt x="34181" y="9465"/>
                  <a:pt x="32971" y="9286"/>
                  <a:pt x="31759" y="9106"/>
                </a:cubicBezTo>
                <a:cubicBezTo>
                  <a:pt x="31467" y="9063"/>
                  <a:pt x="31185" y="8902"/>
                  <a:pt x="30916" y="8762"/>
                </a:cubicBezTo>
                <a:cubicBezTo>
                  <a:pt x="30554" y="8571"/>
                  <a:pt x="30551" y="8140"/>
                  <a:pt x="30354" y="7836"/>
                </a:cubicBezTo>
                <a:cubicBezTo>
                  <a:pt x="30139" y="7505"/>
                  <a:pt x="29690" y="7466"/>
                  <a:pt x="29516" y="7029"/>
                </a:cubicBezTo>
                <a:cubicBezTo>
                  <a:pt x="29279" y="6438"/>
                  <a:pt x="28889" y="5897"/>
                  <a:pt x="28516" y="5383"/>
                </a:cubicBezTo>
                <a:cubicBezTo>
                  <a:pt x="28202" y="4950"/>
                  <a:pt x="27841" y="4531"/>
                  <a:pt x="27490" y="4126"/>
                </a:cubicBezTo>
                <a:cubicBezTo>
                  <a:pt x="27133" y="3714"/>
                  <a:pt x="27023" y="3123"/>
                  <a:pt x="26501" y="2836"/>
                </a:cubicBezTo>
                <a:cubicBezTo>
                  <a:pt x="26375" y="2768"/>
                  <a:pt x="26338" y="2541"/>
                  <a:pt x="26255" y="2388"/>
                </a:cubicBezTo>
                <a:cubicBezTo>
                  <a:pt x="26190" y="2267"/>
                  <a:pt x="26135" y="2067"/>
                  <a:pt x="26044" y="2046"/>
                </a:cubicBezTo>
                <a:cubicBezTo>
                  <a:pt x="25719" y="1971"/>
                  <a:pt x="25732" y="1653"/>
                  <a:pt x="25564" y="1478"/>
                </a:cubicBezTo>
                <a:cubicBezTo>
                  <a:pt x="25405" y="1313"/>
                  <a:pt x="25007" y="1173"/>
                  <a:pt x="25024" y="1077"/>
                </a:cubicBezTo>
                <a:cubicBezTo>
                  <a:pt x="25101" y="632"/>
                  <a:pt x="24606" y="840"/>
                  <a:pt x="24571" y="630"/>
                </a:cubicBezTo>
                <a:cubicBezTo>
                  <a:pt x="24488" y="133"/>
                  <a:pt x="24123" y="62"/>
                  <a:pt x="2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893;p32"/>
          <p:cNvSpPr txBox="1">
            <a:spLocks/>
          </p:cNvSpPr>
          <p:nvPr/>
        </p:nvSpPr>
        <p:spPr>
          <a:xfrm rot="1048356">
            <a:off x="6938918" y="352015"/>
            <a:ext cx="1682568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Comfortaa"/>
              <a:buNone/>
              <a:defRPr sz="1600" kern="10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  <a:sym typeface="Comfortaa"/>
              </a:defRPr>
            </a:lvl1pPr>
            <a:lvl2pPr marL="914400" indent="-298450">
              <a:lnSpc>
                <a:spcPct val="115000"/>
              </a:lnSpc>
              <a:spcBef>
                <a:spcPts val="1600"/>
              </a:spcBef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indent="-298450">
              <a:lnSpc>
                <a:spcPct val="115000"/>
              </a:lnSpc>
              <a:spcBef>
                <a:spcPts val="1600"/>
              </a:spcBef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indent="-298450">
              <a:lnSpc>
                <a:spcPct val="115000"/>
              </a:lnSpc>
              <a:spcBef>
                <a:spcPts val="1600"/>
              </a:spcBef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indent="-298450">
              <a:lnSpc>
                <a:spcPct val="115000"/>
              </a:lnSpc>
              <a:spcBef>
                <a:spcPts val="1600"/>
              </a:spcBef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indent="-298450">
              <a:lnSpc>
                <a:spcPct val="115000"/>
              </a:lnSpc>
              <a:spcBef>
                <a:spcPts val="1600"/>
              </a:spcBef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indent="-298450">
              <a:lnSpc>
                <a:spcPct val="115000"/>
              </a:lnSpc>
              <a:spcBef>
                <a:spcPts val="1600"/>
              </a:spcBef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indent="-298450">
              <a:lnSpc>
                <a:spcPct val="115000"/>
              </a:lnSpc>
              <a:spcBef>
                <a:spcPts val="1600"/>
              </a:spcBef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zh-TW" altLang="zh-TW" sz="1800" dirty="0"/>
              <a:t>他們的</a:t>
            </a:r>
            <a:r>
              <a:rPr lang="zh-TW" altLang="zh-TW" sz="1800" dirty="0">
                <a:solidFill>
                  <a:srgbClr val="FF0000"/>
                </a:solidFill>
              </a:rPr>
              <a:t>稅金</a:t>
            </a:r>
            <a:r>
              <a:rPr lang="zh-TW" altLang="zh-TW" sz="1800" dirty="0"/>
              <a:t>等相當的</a:t>
            </a:r>
            <a:r>
              <a:rPr lang="zh-TW" altLang="zh-TW" sz="1800" dirty="0">
                <a:solidFill>
                  <a:srgbClr val="FF0000"/>
                </a:solidFill>
              </a:rPr>
              <a:t>高</a:t>
            </a:r>
            <a:r>
              <a:rPr lang="zh-TW" altLang="zh-TW" sz="1800" dirty="0"/>
              <a:t>，包括了菸酒稅等</a:t>
            </a:r>
            <a:endParaRPr lang="zh-TW" altLang="zh-TW" sz="1800" dirty="0"/>
          </a:p>
        </p:txBody>
      </p:sp>
      <p:sp>
        <p:nvSpPr>
          <p:cNvPr id="20" name="Google Shape;894;p32"/>
          <p:cNvSpPr/>
          <p:nvPr/>
        </p:nvSpPr>
        <p:spPr>
          <a:xfrm rot="12830273" flipH="1">
            <a:off x="5658143" y="3237102"/>
            <a:ext cx="1105025" cy="362975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文字方塊 5"/>
          <p:cNvSpPr txBox="1"/>
          <p:nvPr/>
        </p:nvSpPr>
        <p:spPr>
          <a:xfrm>
            <a:off x="3748738" y="2810300"/>
            <a:ext cx="195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語言：</a:t>
            </a:r>
            <a:r>
              <a:rPr lang="zh-TW" altLang="en-US" sz="2000" dirty="0" smtClean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挪威語</a:t>
            </a:r>
            <a:endParaRPr lang="zh-TW" altLang="en-US" sz="2000" dirty="0">
              <a:solidFill>
                <a:srgbClr val="FF0000"/>
              </a:solidFill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https://i1.kknews.cc/SIG=367lj30/11970000r8s200s782sq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757" y="3167503"/>
            <a:ext cx="3045710" cy="17091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 descr="卑尔根-腊火腿-去哪儿网旅游攻略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27" y="2624630"/>
            <a:ext cx="2560434" cy="1801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圖片 4" descr="布納德- 維基百科，自由的百科全書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8" t="8911" r="10566" b="5199"/>
          <a:stretch/>
        </p:blipFill>
        <p:spPr bwMode="auto">
          <a:xfrm>
            <a:off x="555171" y="533401"/>
            <a:ext cx="2383972" cy="42454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79612" y="333346"/>
            <a:ext cx="2121093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zh-TW" sz="20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傳統</a:t>
            </a:r>
            <a:r>
              <a:rPr lang="zh-TW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服飾</a:t>
            </a:r>
            <a:r>
              <a:rPr lang="en-US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:</a:t>
            </a:r>
            <a:r>
              <a:rPr lang="en-US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Arial" panose="020B0604020202020204" pitchFamily="34" charset="0"/>
              </a:rPr>
              <a:t> </a:t>
            </a:r>
            <a:r>
              <a:rPr lang="zh-TW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Arial" panose="020B0604020202020204" pitchFamily="34" charset="0"/>
              </a:rPr>
              <a:t>布納</a:t>
            </a:r>
            <a:r>
              <a:rPr lang="zh-TW" altLang="zh-TW" sz="20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Arial" panose="020B0604020202020204" pitchFamily="34" charset="0"/>
              </a:rPr>
              <a:t>德</a:t>
            </a:r>
            <a:endParaRPr lang="zh-TW" altLang="zh-TW" sz="2000" kern="100" dirty="0">
              <a:effectLst/>
              <a:latin typeface="華康娃娃體(P)" panose="040B0500000000000000" pitchFamily="82" charset="-122"/>
              <a:ea typeface="華康娃娃體(P)" panose="040B0500000000000000" pitchFamily="82" charset="-122"/>
              <a:cs typeface="Times New Roman" panose="02020603050405020304" pitchFamily="18" charset="0"/>
            </a:endParaRPr>
          </a:p>
        </p:txBody>
      </p:sp>
      <p:pic>
        <p:nvPicPr>
          <p:cNvPr id="10" name="圖片 9" descr="https://i1.kknews.cc/SIG=1qpp5qj/1115000663rp6r915216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217" y="699355"/>
            <a:ext cx="2890338" cy="19548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圖片 6" descr="https://i2.kknews.cc/SIG=1ak9sj3/11920007qnn19soppr33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371" y="333346"/>
            <a:ext cx="2854349" cy="1894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矩形 10"/>
          <p:cNvSpPr/>
          <p:nvPr/>
        </p:nvSpPr>
        <p:spPr>
          <a:xfrm>
            <a:off x="3168456" y="1990219"/>
            <a:ext cx="19271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8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特色</a:t>
            </a:r>
            <a:r>
              <a:rPr lang="zh-TW" altLang="en-US" sz="18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美食</a:t>
            </a:r>
            <a:r>
              <a:rPr lang="en-US" altLang="zh-TW" sz="18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:</a:t>
            </a:r>
            <a:r>
              <a:rPr lang="en-US" altLang="zh-TW" sz="18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Arial" panose="020B0604020202020204" pitchFamily="34" charset="0"/>
              </a:rPr>
              <a:t> </a:t>
            </a:r>
            <a:r>
              <a:rPr lang="zh-TW" altLang="en-US" sz="18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Arial" panose="020B0604020202020204" pitchFamily="34" charset="0"/>
              </a:rPr>
              <a:t>馴鹿</a:t>
            </a:r>
            <a:r>
              <a:rPr lang="zh-TW" altLang="en-US" sz="18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Arial" panose="020B0604020202020204" pitchFamily="34" charset="0"/>
              </a:rPr>
              <a:t>肉</a:t>
            </a:r>
            <a:endParaRPr lang="zh-TW" altLang="zh-TW" sz="1800" kern="100" dirty="0">
              <a:effectLst/>
              <a:latin typeface="華康娃娃體(P)" panose="040B0500000000000000" pitchFamily="82" charset="-122"/>
              <a:ea typeface="華康娃娃體(P)" panose="040B0500000000000000" pitchFamily="8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46518" y="2469582"/>
            <a:ext cx="19271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8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特色</a:t>
            </a:r>
            <a:r>
              <a:rPr lang="zh-TW" altLang="en-US" sz="18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美食</a:t>
            </a:r>
            <a:r>
              <a:rPr lang="en-US" altLang="zh-TW" sz="18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:</a:t>
            </a:r>
            <a:r>
              <a:rPr lang="en-US" altLang="zh-TW" sz="18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Arial" panose="020B0604020202020204" pitchFamily="34" charset="0"/>
              </a:rPr>
              <a:t> </a:t>
            </a:r>
            <a:r>
              <a:rPr lang="zh-TW" altLang="en-US" sz="18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Arial" panose="020B0604020202020204" pitchFamily="34" charset="0"/>
              </a:rPr>
              <a:t>羊奶</a:t>
            </a:r>
            <a:r>
              <a:rPr lang="zh-TW" altLang="en-US" sz="18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Arial" panose="020B0604020202020204" pitchFamily="34" charset="0"/>
              </a:rPr>
              <a:t>酪</a:t>
            </a:r>
            <a:endParaRPr lang="zh-TW" altLang="zh-TW" sz="1800" kern="100" dirty="0">
              <a:effectLst/>
              <a:latin typeface="華康娃娃體(P)" panose="040B0500000000000000" pitchFamily="82" charset="-122"/>
              <a:ea typeface="華康娃娃體(P)" panose="040B0500000000000000" pitchFamily="8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98371" y="4241051"/>
            <a:ext cx="19271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8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特色</a:t>
            </a:r>
            <a:r>
              <a:rPr lang="zh-TW" altLang="en-US" sz="18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美食</a:t>
            </a:r>
            <a:r>
              <a:rPr lang="en-US" altLang="zh-TW" sz="18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:</a:t>
            </a:r>
            <a:r>
              <a:rPr lang="en-US" altLang="zh-TW" sz="18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Arial" panose="020B0604020202020204" pitchFamily="34" charset="0"/>
              </a:rPr>
              <a:t> </a:t>
            </a:r>
            <a:r>
              <a:rPr lang="zh-TW" altLang="en-US" sz="18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Arial" panose="020B0604020202020204" pitchFamily="34" charset="0"/>
              </a:rPr>
              <a:t>臘火腿</a:t>
            </a:r>
            <a:endParaRPr lang="zh-TW" altLang="zh-TW" sz="1800" kern="100" dirty="0">
              <a:effectLst/>
              <a:latin typeface="華康娃娃體(P)" panose="040B0500000000000000" pitchFamily="82" charset="-122"/>
              <a:ea typeface="華康娃娃體(P)" panose="040B0500000000000000" pitchFamily="8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12965" y="4636114"/>
            <a:ext cx="19271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8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特色</a:t>
            </a:r>
            <a:r>
              <a:rPr lang="zh-TW" altLang="en-US" sz="18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美食</a:t>
            </a:r>
            <a:r>
              <a:rPr lang="en-US" altLang="zh-TW" sz="18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:</a:t>
            </a:r>
            <a:r>
              <a:rPr lang="en-US" altLang="zh-TW" sz="18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Arial" panose="020B0604020202020204" pitchFamily="34" charset="0"/>
              </a:rPr>
              <a:t> </a:t>
            </a:r>
            <a:r>
              <a:rPr lang="zh-TW" altLang="en-US" sz="18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Arial" panose="020B0604020202020204" pitchFamily="34" charset="0"/>
              </a:rPr>
              <a:t>蘇打魚</a:t>
            </a:r>
            <a:endParaRPr lang="zh-TW" altLang="zh-TW" sz="1800" kern="100" dirty="0">
              <a:effectLst/>
              <a:latin typeface="華康娃娃體(P)" panose="040B0500000000000000" pitchFamily="82" charset="-122"/>
              <a:ea typeface="華康娃娃體(P)" panose="040B0500000000000000" pitchFamily="8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39143" y="-87086"/>
            <a:ext cx="6444343" cy="5421086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爆炸 2 14"/>
          <p:cNvSpPr/>
          <p:nvPr/>
        </p:nvSpPr>
        <p:spPr>
          <a:xfrm rot="21354600">
            <a:off x="2719981" y="1984807"/>
            <a:ext cx="6385279" cy="1314331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zh-TW" sz="32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主食</a:t>
            </a:r>
            <a:r>
              <a:rPr lang="zh-TW" altLang="zh-TW" sz="32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是</a:t>
            </a:r>
            <a:r>
              <a:rPr lang="zh-TW" altLang="zh-TW" sz="3200" kern="100" dirty="0" smtClean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馬鈴薯</a:t>
            </a:r>
            <a:endParaRPr lang="zh-TW" altLang="zh-TW" sz="3200" kern="100" dirty="0">
              <a:solidFill>
                <a:srgbClr val="FF0000"/>
              </a:solidFill>
              <a:effectLst/>
              <a:latin typeface="華康娃娃體(P)" panose="040B0500000000000000" pitchFamily="82" charset="-122"/>
              <a:ea typeface="華康娃娃體(P)" panose="040B0500000000000000" pitchFamily="8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4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31;p38"/>
          <p:cNvSpPr txBox="1">
            <a:spLocks/>
          </p:cNvSpPr>
          <p:nvPr/>
        </p:nvSpPr>
        <p:spPr>
          <a:xfrm>
            <a:off x="5558497" y="174557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zh-TW" altLang="en-US" sz="32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學</a:t>
            </a:r>
            <a:r>
              <a:rPr lang="zh-TW" altLang="en-US" sz="32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習</a:t>
            </a:r>
          </a:p>
        </p:txBody>
      </p:sp>
      <p:sp>
        <p:nvSpPr>
          <p:cNvPr id="1129" name="Google Shape;1129;p38"/>
          <p:cNvSpPr txBox="1">
            <a:spLocks noGrp="1"/>
          </p:cNvSpPr>
          <p:nvPr>
            <p:ph type="subTitle" idx="1"/>
          </p:nvPr>
        </p:nvSpPr>
        <p:spPr>
          <a:xfrm>
            <a:off x="2671605" y="2347172"/>
            <a:ext cx="189587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(1)</a:t>
            </a:r>
            <a:r>
              <a:rPr lang="zh-TW" altLang="en-US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地理及氣候</a:t>
            </a:r>
            <a:endParaRPr lang="en-US" altLang="zh-TW" sz="20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(2)</a:t>
            </a:r>
            <a:r>
              <a:rPr lang="zh-TW" altLang="en-US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生活習慣</a:t>
            </a:r>
            <a:endParaRPr lang="en-US" altLang="zh-TW" sz="20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(3)</a:t>
            </a:r>
            <a:r>
              <a:rPr lang="zh-TW" altLang="en-US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飲食</a:t>
            </a:r>
            <a:endParaRPr lang="en-US" altLang="zh-TW" sz="20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1131" name="Google Shape;1131;p38"/>
          <p:cNvSpPr txBox="1">
            <a:spLocks noGrp="1"/>
          </p:cNvSpPr>
          <p:nvPr>
            <p:ph type="ctrTitle"/>
          </p:nvPr>
        </p:nvSpPr>
        <p:spPr>
          <a:xfrm>
            <a:off x="2827059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生</a:t>
            </a:r>
            <a:r>
              <a:rPr lang="zh-TW" altLang="en-US" sz="32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活</a:t>
            </a:r>
            <a:endParaRPr sz="32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grpSp>
        <p:nvGrpSpPr>
          <p:cNvPr id="1133" name="Google Shape;1133;p38"/>
          <p:cNvGrpSpPr/>
          <p:nvPr/>
        </p:nvGrpSpPr>
        <p:grpSpPr>
          <a:xfrm>
            <a:off x="2522271" y="1404625"/>
            <a:ext cx="2197419" cy="3396282"/>
            <a:chOff x="2130375" y="1404625"/>
            <a:chExt cx="2197419" cy="3396282"/>
          </a:xfrm>
        </p:grpSpPr>
        <p:sp>
          <p:nvSpPr>
            <p:cNvPr id="1134" name="Google Shape;1134;p38"/>
            <p:cNvSpPr/>
            <p:nvPr/>
          </p:nvSpPr>
          <p:spPr>
            <a:xfrm>
              <a:off x="2202227" y="4066539"/>
              <a:ext cx="2027569" cy="703808"/>
            </a:xfrm>
            <a:custGeom>
              <a:avLst/>
              <a:gdLst/>
              <a:ahLst/>
              <a:cxnLst/>
              <a:rect l="l" t="t" r="r" b="b"/>
              <a:pathLst>
                <a:path w="93243" h="38407" extrusionOk="0">
                  <a:moveTo>
                    <a:pt x="90950" y="0"/>
                  </a:moveTo>
                  <a:cubicBezTo>
                    <a:pt x="90551" y="0"/>
                    <a:pt x="90166" y="41"/>
                    <a:pt x="89816" y="205"/>
                  </a:cubicBezTo>
                  <a:cubicBezTo>
                    <a:pt x="88592" y="776"/>
                    <a:pt x="87319" y="639"/>
                    <a:pt x="86072" y="830"/>
                  </a:cubicBezTo>
                  <a:cubicBezTo>
                    <a:pt x="86041" y="835"/>
                    <a:pt x="86008" y="837"/>
                    <a:pt x="85976" y="837"/>
                  </a:cubicBezTo>
                  <a:cubicBezTo>
                    <a:pt x="85756" y="837"/>
                    <a:pt x="85508" y="744"/>
                    <a:pt x="85304" y="744"/>
                  </a:cubicBezTo>
                  <a:cubicBezTo>
                    <a:pt x="85235" y="744"/>
                    <a:pt x="85172" y="755"/>
                    <a:pt x="85116" y="783"/>
                  </a:cubicBezTo>
                  <a:cubicBezTo>
                    <a:pt x="84699" y="993"/>
                    <a:pt x="84272" y="1037"/>
                    <a:pt x="83843" y="1037"/>
                  </a:cubicBezTo>
                  <a:cubicBezTo>
                    <a:pt x="83542" y="1037"/>
                    <a:pt x="83239" y="1015"/>
                    <a:pt x="82940" y="1015"/>
                  </a:cubicBezTo>
                  <a:cubicBezTo>
                    <a:pt x="82846" y="1015"/>
                    <a:pt x="82752" y="1017"/>
                    <a:pt x="82659" y="1023"/>
                  </a:cubicBezTo>
                  <a:cubicBezTo>
                    <a:pt x="80792" y="1135"/>
                    <a:pt x="78920" y="1130"/>
                    <a:pt x="77050" y="1188"/>
                  </a:cubicBezTo>
                  <a:cubicBezTo>
                    <a:pt x="76816" y="1196"/>
                    <a:pt x="76586" y="1350"/>
                    <a:pt x="76355" y="1350"/>
                  </a:cubicBezTo>
                  <a:cubicBezTo>
                    <a:pt x="76353" y="1350"/>
                    <a:pt x="76350" y="1350"/>
                    <a:pt x="76348" y="1350"/>
                  </a:cubicBezTo>
                  <a:cubicBezTo>
                    <a:pt x="75877" y="1344"/>
                    <a:pt x="75394" y="1190"/>
                    <a:pt x="74925" y="1190"/>
                  </a:cubicBezTo>
                  <a:cubicBezTo>
                    <a:pt x="74570" y="1190"/>
                    <a:pt x="74222" y="1278"/>
                    <a:pt x="73893" y="1585"/>
                  </a:cubicBezTo>
                  <a:cubicBezTo>
                    <a:pt x="73865" y="1611"/>
                    <a:pt x="73798" y="1625"/>
                    <a:pt x="73735" y="1625"/>
                  </a:cubicBezTo>
                  <a:cubicBezTo>
                    <a:pt x="73677" y="1625"/>
                    <a:pt x="73621" y="1613"/>
                    <a:pt x="73603" y="1590"/>
                  </a:cubicBezTo>
                  <a:cubicBezTo>
                    <a:pt x="73414" y="1351"/>
                    <a:pt x="73208" y="1279"/>
                    <a:pt x="72994" y="1279"/>
                  </a:cubicBezTo>
                  <a:cubicBezTo>
                    <a:pt x="72754" y="1279"/>
                    <a:pt x="72502" y="1369"/>
                    <a:pt x="72252" y="1414"/>
                  </a:cubicBezTo>
                  <a:cubicBezTo>
                    <a:pt x="71486" y="1550"/>
                    <a:pt x="70716" y="1768"/>
                    <a:pt x="69951" y="1768"/>
                  </a:cubicBezTo>
                  <a:cubicBezTo>
                    <a:pt x="69932" y="1768"/>
                    <a:pt x="69913" y="1767"/>
                    <a:pt x="69893" y="1767"/>
                  </a:cubicBezTo>
                  <a:cubicBezTo>
                    <a:pt x="68771" y="1750"/>
                    <a:pt x="67649" y="1712"/>
                    <a:pt x="66526" y="1712"/>
                  </a:cubicBezTo>
                  <a:cubicBezTo>
                    <a:pt x="66270" y="1712"/>
                    <a:pt x="66013" y="1714"/>
                    <a:pt x="65757" y="1719"/>
                  </a:cubicBezTo>
                  <a:cubicBezTo>
                    <a:pt x="64757" y="1737"/>
                    <a:pt x="63755" y="1852"/>
                    <a:pt x="62755" y="1852"/>
                  </a:cubicBezTo>
                  <a:cubicBezTo>
                    <a:pt x="62105" y="1852"/>
                    <a:pt x="61456" y="1803"/>
                    <a:pt x="60809" y="1648"/>
                  </a:cubicBezTo>
                  <a:cubicBezTo>
                    <a:pt x="60784" y="1643"/>
                    <a:pt x="60761" y="1640"/>
                    <a:pt x="60738" y="1640"/>
                  </a:cubicBezTo>
                  <a:cubicBezTo>
                    <a:pt x="60646" y="1640"/>
                    <a:pt x="60572" y="1688"/>
                    <a:pt x="60546" y="1782"/>
                  </a:cubicBezTo>
                  <a:cubicBezTo>
                    <a:pt x="60495" y="1959"/>
                    <a:pt x="60430" y="2010"/>
                    <a:pt x="60319" y="2010"/>
                  </a:cubicBezTo>
                  <a:cubicBezTo>
                    <a:pt x="60256" y="2010"/>
                    <a:pt x="60179" y="1994"/>
                    <a:pt x="60081" y="1975"/>
                  </a:cubicBezTo>
                  <a:cubicBezTo>
                    <a:pt x="59611" y="1885"/>
                    <a:pt x="59133" y="1856"/>
                    <a:pt x="58655" y="1856"/>
                  </a:cubicBezTo>
                  <a:cubicBezTo>
                    <a:pt x="58008" y="1856"/>
                    <a:pt x="57359" y="1910"/>
                    <a:pt x="56726" y="1940"/>
                  </a:cubicBezTo>
                  <a:cubicBezTo>
                    <a:pt x="56679" y="1943"/>
                    <a:pt x="56632" y="1944"/>
                    <a:pt x="56585" y="1944"/>
                  </a:cubicBezTo>
                  <a:cubicBezTo>
                    <a:pt x="56172" y="1944"/>
                    <a:pt x="55742" y="1866"/>
                    <a:pt x="55343" y="1866"/>
                  </a:cubicBezTo>
                  <a:cubicBezTo>
                    <a:pt x="55104" y="1866"/>
                    <a:pt x="54876" y="1894"/>
                    <a:pt x="54669" y="1982"/>
                  </a:cubicBezTo>
                  <a:cubicBezTo>
                    <a:pt x="54540" y="2038"/>
                    <a:pt x="54419" y="2058"/>
                    <a:pt x="54304" y="2058"/>
                  </a:cubicBezTo>
                  <a:cubicBezTo>
                    <a:pt x="54020" y="2058"/>
                    <a:pt x="53766" y="1938"/>
                    <a:pt x="53471" y="1938"/>
                  </a:cubicBezTo>
                  <a:cubicBezTo>
                    <a:pt x="53384" y="1938"/>
                    <a:pt x="53294" y="1948"/>
                    <a:pt x="53198" y="1975"/>
                  </a:cubicBezTo>
                  <a:cubicBezTo>
                    <a:pt x="52693" y="2118"/>
                    <a:pt x="52148" y="2144"/>
                    <a:pt x="51594" y="2144"/>
                  </a:cubicBezTo>
                  <a:cubicBezTo>
                    <a:pt x="51290" y="2144"/>
                    <a:pt x="50983" y="2136"/>
                    <a:pt x="50678" y="2136"/>
                  </a:cubicBezTo>
                  <a:cubicBezTo>
                    <a:pt x="50495" y="2136"/>
                    <a:pt x="50314" y="2139"/>
                    <a:pt x="50134" y="2147"/>
                  </a:cubicBezTo>
                  <a:cubicBezTo>
                    <a:pt x="49443" y="2180"/>
                    <a:pt x="48751" y="2183"/>
                    <a:pt x="48059" y="2183"/>
                  </a:cubicBezTo>
                  <a:cubicBezTo>
                    <a:pt x="47885" y="2183"/>
                    <a:pt x="47711" y="2183"/>
                    <a:pt x="47537" y="2183"/>
                  </a:cubicBezTo>
                  <a:cubicBezTo>
                    <a:pt x="47161" y="2183"/>
                    <a:pt x="46784" y="2184"/>
                    <a:pt x="46408" y="2190"/>
                  </a:cubicBezTo>
                  <a:cubicBezTo>
                    <a:pt x="45387" y="2207"/>
                    <a:pt x="44367" y="2241"/>
                    <a:pt x="43346" y="2281"/>
                  </a:cubicBezTo>
                  <a:cubicBezTo>
                    <a:pt x="42622" y="2310"/>
                    <a:pt x="41908" y="2384"/>
                    <a:pt x="41182" y="2384"/>
                  </a:cubicBezTo>
                  <a:cubicBezTo>
                    <a:pt x="40847" y="2384"/>
                    <a:pt x="40510" y="2369"/>
                    <a:pt x="40169" y="2325"/>
                  </a:cubicBezTo>
                  <a:cubicBezTo>
                    <a:pt x="39930" y="2295"/>
                    <a:pt x="39688" y="2282"/>
                    <a:pt x="39444" y="2282"/>
                  </a:cubicBezTo>
                  <a:cubicBezTo>
                    <a:pt x="38610" y="2282"/>
                    <a:pt x="37753" y="2435"/>
                    <a:pt x="36925" y="2573"/>
                  </a:cubicBezTo>
                  <a:cubicBezTo>
                    <a:pt x="36900" y="2577"/>
                    <a:pt x="36876" y="2579"/>
                    <a:pt x="36853" y="2579"/>
                  </a:cubicBezTo>
                  <a:cubicBezTo>
                    <a:pt x="36646" y="2579"/>
                    <a:pt x="36528" y="2421"/>
                    <a:pt x="36340" y="2421"/>
                  </a:cubicBezTo>
                  <a:cubicBezTo>
                    <a:pt x="36297" y="2421"/>
                    <a:pt x="36251" y="2429"/>
                    <a:pt x="36199" y="2450"/>
                  </a:cubicBezTo>
                  <a:cubicBezTo>
                    <a:pt x="35602" y="2681"/>
                    <a:pt x="34982" y="2762"/>
                    <a:pt x="34353" y="2762"/>
                  </a:cubicBezTo>
                  <a:cubicBezTo>
                    <a:pt x="34037" y="2762"/>
                    <a:pt x="33718" y="2742"/>
                    <a:pt x="33399" y="2710"/>
                  </a:cubicBezTo>
                  <a:cubicBezTo>
                    <a:pt x="33087" y="2679"/>
                    <a:pt x="32755" y="2612"/>
                    <a:pt x="32443" y="2612"/>
                  </a:cubicBezTo>
                  <a:cubicBezTo>
                    <a:pt x="32300" y="2612"/>
                    <a:pt x="32160" y="2626"/>
                    <a:pt x="32028" y="2665"/>
                  </a:cubicBezTo>
                  <a:cubicBezTo>
                    <a:pt x="31448" y="2833"/>
                    <a:pt x="30858" y="2871"/>
                    <a:pt x="30267" y="2871"/>
                  </a:cubicBezTo>
                  <a:cubicBezTo>
                    <a:pt x="29796" y="2871"/>
                    <a:pt x="29323" y="2847"/>
                    <a:pt x="28853" y="2847"/>
                  </a:cubicBezTo>
                  <a:cubicBezTo>
                    <a:pt x="28269" y="2847"/>
                    <a:pt x="27689" y="2884"/>
                    <a:pt x="27118" y="3048"/>
                  </a:cubicBezTo>
                  <a:cubicBezTo>
                    <a:pt x="27085" y="3058"/>
                    <a:pt x="27041" y="3069"/>
                    <a:pt x="27006" y="3069"/>
                  </a:cubicBezTo>
                  <a:cubicBezTo>
                    <a:pt x="26986" y="3069"/>
                    <a:pt x="26968" y="3065"/>
                    <a:pt x="26957" y="3056"/>
                  </a:cubicBezTo>
                  <a:cubicBezTo>
                    <a:pt x="26711" y="2857"/>
                    <a:pt x="26448" y="2793"/>
                    <a:pt x="26182" y="2793"/>
                  </a:cubicBezTo>
                  <a:cubicBezTo>
                    <a:pt x="25750" y="2793"/>
                    <a:pt x="25311" y="2962"/>
                    <a:pt x="24932" y="2993"/>
                  </a:cubicBezTo>
                  <a:cubicBezTo>
                    <a:pt x="23659" y="3094"/>
                    <a:pt x="22373" y="3177"/>
                    <a:pt x="21099" y="3248"/>
                  </a:cubicBezTo>
                  <a:cubicBezTo>
                    <a:pt x="19982" y="3312"/>
                    <a:pt x="18875" y="3441"/>
                    <a:pt x="17762" y="3524"/>
                  </a:cubicBezTo>
                  <a:cubicBezTo>
                    <a:pt x="17179" y="3568"/>
                    <a:pt x="16577" y="3780"/>
                    <a:pt x="16014" y="3780"/>
                  </a:cubicBezTo>
                  <a:cubicBezTo>
                    <a:pt x="15894" y="3780"/>
                    <a:pt x="15776" y="3770"/>
                    <a:pt x="15660" y="3747"/>
                  </a:cubicBezTo>
                  <a:cubicBezTo>
                    <a:pt x="15606" y="3737"/>
                    <a:pt x="15552" y="3732"/>
                    <a:pt x="15498" y="3732"/>
                  </a:cubicBezTo>
                  <a:cubicBezTo>
                    <a:pt x="15191" y="3732"/>
                    <a:pt x="14890" y="3876"/>
                    <a:pt x="14600" y="3876"/>
                  </a:cubicBezTo>
                  <a:cubicBezTo>
                    <a:pt x="14435" y="3876"/>
                    <a:pt x="14273" y="3829"/>
                    <a:pt x="14117" y="3682"/>
                  </a:cubicBezTo>
                  <a:cubicBezTo>
                    <a:pt x="13648" y="4032"/>
                    <a:pt x="13113" y="4079"/>
                    <a:pt x="12579" y="4079"/>
                  </a:cubicBezTo>
                  <a:cubicBezTo>
                    <a:pt x="12383" y="4079"/>
                    <a:pt x="12187" y="4073"/>
                    <a:pt x="11994" y="4073"/>
                  </a:cubicBezTo>
                  <a:cubicBezTo>
                    <a:pt x="11849" y="4073"/>
                    <a:pt x="11707" y="4077"/>
                    <a:pt x="11567" y="4089"/>
                  </a:cubicBezTo>
                  <a:cubicBezTo>
                    <a:pt x="10009" y="4229"/>
                    <a:pt x="8440" y="4398"/>
                    <a:pt x="6874" y="4422"/>
                  </a:cubicBezTo>
                  <a:cubicBezTo>
                    <a:pt x="5242" y="4446"/>
                    <a:pt x="3631" y="4520"/>
                    <a:pt x="2009" y="4748"/>
                  </a:cubicBezTo>
                  <a:cubicBezTo>
                    <a:pt x="1768" y="4782"/>
                    <a:pt x="1416" y="4953"/>
                    <a:pt x="1070" y="4953"/>
                  </a:cubicBezTo>
                  <a:cubicBezTo>
                    <a:pt x="776" y="4953"/>
                    <a:pt x="486" y="4829"/>
                    <a:pt x="274" y="4389"/>
                  </a:cubicBezTo>
                  <a:lnTo>
                    <a:pt x="274" y="4389"/>
                  </a:lnTo>
                  <a:cubicBezTo>
                    <a:pt x="294" y="4662"/>
                    <a:pt x="269" y="4852"/>
                    <a:pt x="245" y="5051"/>
                  </a:cubicBezTo>
                  <a:cubicBezTo>
                    <a:pt x="89" y="6372"/>
                    <a:pt x="62" y="7728"/>
                    <a:pt x="142" y="9030"/>
                  </a:cubicBezTo>
                  <a:cubicBezTo>
                    <a:pt x="243" y="10694"/>
                    <a:pt x="1" y="12364"/>
                    <a:pt x="342" y="14029"/>
                  </a:cubicBezTo>
                  <a:cubicBezTo>
                    <a:pt x="564" y="15116"/>
                    <a:pt x="458" y="16257"/>
                    <a:pt x="653" y="17376"/>
                  </a:cubicBezTo>
                  <a:cubicBezTo>
                    <a:pt x="922" y="18915"/>
                    <a:pt x="795" y="20490"/>
                    <a:pt x="1139" y="22053"/>
                  </a:cubicBezTo>
                  <a:cubicBezTo>
                    <a:pt x="1441" y="23424"/>
                    <a:pt x="1418" y="24833"/>
                    <a:pt x="1953" y="26214"/>
                  </a:cubicBezTo>
                  <a:cubicBezTo>
                    <a:pt x="2376" y="27301"/>
                    <a:pt x="2964" y="28271"/>
                    <a:pt x="3448" y="29307"/>
                  </a:cubicBezTo>
                  <a:cubicBezTo>
                    <a:pt x="3844" y="30158"/>
                    <a:pt x="4765" y="30531"/>
                    <a:pt x="5215" y="31276"/>
                  </a:cubicBezTo>
                  <a:cubicBezTo>
                    <a:pt x="5621" y="31948"/>
                    <a:pt x="6326" y="32248"/>
                    <a:pt x="6776" y="32871"/>
                  </a:cubicBezTo>
                  <a:cubicBezTo>
                    <a:pt x="7150" y="33389"/>
                    <a:pt x="7884" y="33680"/>
                    <a:pt x="8504" y="33975"/>
                  </a:cubicBezTo>
                  <a:cubicBezTo>
                    <a:pt x="9481" y="34436"/>
                    <a:pt x="10396" y="35010"/>
                    <a:pt x="11435" y="35364"/>
                  </a:cubicBezTo>
                  <a:cubicBezTo>
                    <a:pt x="12475" y="35718"/>
                    <a:pt x="13546" y="35914"/>
                    <a:pt x="14596" y="36206"/>
                  </a:cubicBezTo>
                  <a:cubicBezTo>
                    <a:pt x="15532" y="36466"/>
                    <a:pt x="16517" y="36602"/>
                    <a:pt x="17453" y="36686"/>
                  </a:cubicBezTo>
                  <a:cubicBezTo>
                    <a:pt x="17707" y="36709"/>
                    <a:pt x="17964" y="36715"/>
                    <a:pt x="18224" y="36715"/>
                  </a:cubicBezTo>
                  <a:cubicBezTo>
                    <a:pt x="18511" y="36715"/>
                    <a:pt x="18802" y="36707"/>
                    <a:pt x="19092" y="36707"/>
                  </a:cubicBezTo>
                  <a:cubicBezTo>
                    <a:pt x="19511" y="36707"/>
                    <a:pt x="19931" y="36723"/>
                    <a:pt x="20344" y="36798"/>
                  </a:cubicBezTo>
                  <a:cubicBezTo>
                    <a:pt x="20396" y="36807"/>
                    <a:pt x="20447" y="36811"/>
                    <a:pt x="20498" y="36811"/>
                  </a:cubicBezTo>
                  <a:cubicBezTo>
                    <a:pt x="20730" y="36811"/>
                    <a:pt x="20959" y="36732"/>
                    <a:pt x="21202" y="36732"/>
                  </a:cubicBezTo>
                  <a:cubicBezTo>
                    <a:pt x="21382" y="36732"/>
                    <a:pt x="21569" y="36775"/>
                    <a:pt x="21771" y="36927"/>
                  </a:cubicBezTo>
                  <a:cubicBezTo>
                    <a:pt x="21907" y="37028"/>
                    <a:pt x="22207" y="37036"/>
                    <a:pt x="22533" y="37036"/>
                  </a:cubicBezTo>
                  <a:cubicBezTo>
                    <a:pt x="22596" y="37036"/>
                    <a:pt x="22660" y="37036"/>
                    <a:pt x="22725" y="37036"/>
                  </a:cubicBezTo>
                  <a:cubicBezTo>
                    <a:pt x="22976" y="37036"/>
                    <a:pt x="23228" y="37041"/>
                    <a:pt x="23420" y="37087"/>
                  </a:cubicBezTo>
                  <a:cubicBezTo>
                    <a:pt x="24010" y="37230"/>
                    <a:pt x="24652" y="37431"/>
                    <a:pt x="25243" y="37431"/>
                  </a:cubicBezTo>
                  <a:cubicBezTo>
                    <a:pt x="25407" y="37431"/>
                    <a:pt x="25567" y="37415"/>
                    <a:pt x="25721" y="37378"/>
                  </a:cubicBezTo>
                  <a:cubicBezTo>
                    <a:pt x="26071" y="37295"/>
                    <a:pt x="26417" y="37263"/>
                    <a:pt x="26757" y="37263"/>
                  </a:cubicBezTo>
                  <a:cubicBezTo>
                    <a:pt x="27340" y="37263"/>
                    <a:pt x="27904" y="37358"/>
                    <a:pt x="28433" y="37452"/>
                  </a:cubicBezTo>
                  <a:cubicBezTo>
                    <a:pt x="28958" y="37545"/>
                    <a:pt x="29482" y="37570"/>
                    <a:pt x="29999" y="37570"/>
                  </a:cubicBezTo>
                  <a:cubicBezTo>
                    <a:pt x="30526" y="37570"/>
                    <a:pt x="31046" y="37544"/>
                    <a:pt x="31557" y="37538"/>
                  </a:cubicBezTo>
                  <a:cubicBezTo>
                    <a:pt x="31570" y="37538"/>
                    <a:pt x="31583" y="37538"/>
                    <a:pt x="31596" y="37538"/>
                  </a:cubicBezTo>
                  <a:cubicBezTo>
                    <a:pt x="32472" y="37538"/>
                    <a:pt x="33318" y="37945"/>
                    <a:pt x="34182" y="37945"/>
                  </a:cubicBezTo>
                  <a:cubicBezTo>
                    <a:pt x="34493" y="37945"/>
                    <a:pt x="34807" y="37892"/>
                    <a:pt x="35125" y="37747"/>
                  </a:cubicBezTo>
                  <a:cubicBezTo>
                    <a:pt x="35356" y="38034"/>
                    <a:pt x="35613" y="38117"/>
                    <a:pt x="35885" y="38117"/>
                  </a:cubicBezTo>
                  <a:cubicBezTo>
                    <a:pt x="36260" y="38117"/>
                    <a:pt x="36663" y="37959"/>
                    <a:pt x="37067" y="37959"/>
                  </a:cubicBezTo>
                  <a:cubicBezTo>
                    <a:pt x="37204" y="37959"/>
                    <a:pt x="37340" y="37977"/>
                    <a:pt x="37476" y="38026"/>
                  </a:cubicBezTo>
                  <a:cubicBezTo>
                    <a:pt x="37788" y="38138"/>
                    <a:pt x="38190" y="38177"/>
                    <a:pt x="38616" y="38177"/>
                  </a:cubicBezTo>
                  <a:cubicBezTo>
                    <a:pt x="39041" y="38177"/>
                    <a:pt x="39490" y="38138"/>
                    <a:pt x="39900" y="38092"/>
                  </a:cubicBezTo>
                  <a:cubicBezTo>
                    <a:pt x="40031" y="38079"/>
                    <a:pt x="40144" y="37843"/>
                    <a:pt x="40260" y="37843"/>
                  </a:cubicBezTo>
                  <a:cubicBezTo>
                    <a:pt x="40306" y="37843"/>
                    <a:pt x="40352" y="37881"/>
                    <a:pt x="40401" y="37985"/>
                  </a:cubicBezTo>
                  <a:cubicBezTo>
                    <a:pt x="40514" y="38230"/>
                    <a:pt x="40639" y="38308"/>
                    <a:pt x="40768" y="38308"/>
                  </a:cubicBezTo>
                  <a:cubicBezTo>
                    <a:pt x="40934" y="38308"/>
                    <a:pt x="41108" y="38180"/>
                    <a:pt x="41274" y="38106"/>
                  </a:cubicBezTo>
                  <a:cubicBezTo>
                    <a:pt x="41470" y="38019"/>
                    <a:pt x="41655" y="37978"/>
                    <a:pt x="41843" y="37978"/>
                  </a:cubicBezTo>
                  <a:cubicBezTo>
                    <a:pt x="42015" y="37978"/>
                    <a:pt x="42190" y="38012"/>
                    <a:pt x="42377" y="38078"/>
                  </a:cubicBezTo>
                  <a:cubicBezTo>
                    <a:pt x="42716" y="38195"/>
                    <a:pt x="43150" y="38122"/>
                    <a:pt x="43462" y="38202"/>
                  </a:cubicBezTo>
                  <a:cubicBezTo>
                    <a:pt x="43524" y="38218"/>
                    <a:pt x="43585" y="38225"/>
                    <a:pt x="43644" y="38225"/>
                  </a:cubicBezTo>
                  <a:cubicBezTo>
                    <a:pt x="44030" y="38225"/>
                    <a:pt x="44362" y="37938"/>
                    <a:pt x="44681" y="37938"/>
                  </a:cubicBezTo>
                  <a:cubicBezTo>
                    <a:pt x="44770" y="37938"/>
                    <a:pt x="44857" y="37960"/>
                    <a:pt x="44945" y="38016"/>
                  </a:cubicBezTo>
                  <a:cubicBezTo>
                    <a:pt x="45192" y="38177"/>
                    <a:pt x="45480" y="38231"/>
                    <a:pt x="45731" y="38231"/>
                  </a:cubicBezTo>
                  <a:cubicBezTo>
                    <a:pt x="45925" y="38231"/>
                    <a:pt x="46097" y="38198"/>
                    <a:pt x="46209" y="38158"/>
                  </a:cubicBezTo>
                  <a:cubicBezTo>
                    <a:pt x="46481" y="38059"/>
                    <a:pt x="46749" y="38025"/>
                    <a:pt x="47014" y="38025"/>
                  </a:cubicBezTo>
                  <a:cubicBezTo>
                    <a:pt x="47584" y="38025"/>
                    <a:pt x="48142" y="38181"/>
                    <a:pt x="48707" y="38181"/>
                  </a:cubicBezTo>
                  <a:cubicBezTo>
                    <a:pt x="48766" y="38181"/>
                    <a:pt x="48824" y="38180"/>
                    <a:pt x="48884" y="38176"/>
                  </a:cubicBezTo>
                  <a:cubicBezTo>
                    <a:pt x="49335" y="38147"/>
                    <a:pt x="49788" y="37991"/>
                    <a:pt x="50269" y="37991"/>
                  </a:cubicBezTo>
                  <a:cubicBezTo>
                    <a:pt x="50432" y="37991"/>
                    <a:pt x="50599" y="38009"/>
                    <a:pt x="50770" y="38056"/>
                  </a:cubicBezTo>
                  <a:cubicBezTo>
                    <a:pt x="50957" y="38108"/>
                    <a:pt x="51108" y="38407"/>
                    <a:pt x="51296" y="38407"/>
                  </a:cubicBezTo>
                  <a:cubicBezTo>
                    <a:pt x="51353" y="38407"/>
                    <a:pt x="51413" y="38380"/>
                    <a:pt x="51478" y="38311"/>
                  </a:cubicBezTo>
                  <a:cubicBezTo>
                    <a:pt x="51727" y="38047"/>
                    <a:pt x="51997" y="37968"/>
                    <a:pt x="52277" y="37968"/>
                  </a:cubicBezTo>
                  <a:cubicBezTo>
                    <a:pt x="52700" y="37968"/>
                    <a:pt x="53145" y="38151"/>
                    <a:pt x="53565" y="38151"/>
                  </a:cubicBezTo>
                  <a:cubicBezTo>
                    <a:pt x="53781" y="38151"/>
                    <a:pt x="53991" y="38103"/>
                    <a:pt x="54188" y="37956"/>
                  </a:cubicBezTo>
                  <a:cubicBezTo>
                    <a:pt x="54353" y="38097"/>
                    <a:pt x="54521" y="38144"/>
                    <a:pt x="54692" y="38144"/>
                  </a:cubicBezTo>
                  <a:cubicBezTo>
                    <a:pt x="55035" y="38144"/>
                    <a:pt x="55389" y="37956"/>
                    <a:pt x="55752" y="37956"/>
                  </a:cubicBezTo>
                  <a:cubicBezTo>
                    <a:pt x="55844" y="37956"/>
                    <a:pt x="55936" y="37968"/>
                    <a:pt x="56029" y="37998"/>
                  </a:cubicBezTo>
                  <a:cubicBezTo>
                    <a:pt x="56168" y="38044"/>
                    <a:pt x="56374" y="38214"/>
                    <a:pt x="56641" y="38214"/>
                  </a:cubicBezTo>
                  <a:cubicBezTo>
                    <a:pt x="56711" y="38214"/>
                    <a:pt x="56786" y="38202"/>
                    <a:pt x="56864" y="38173"/>
                  </a:cubicBezTo>
                  <a:cubicBezTo>
                    <a:pt x="57923" y="37779"/>
                    <a:pt x="59073" y="37797"/>
                    <a:pt x="60185" y="37641"/>
                  </a:cubicBezTo>
                  <a:cubicBezTo>
                    <a:pt x="61345" y="37478"/>
                    <a:pt x="62494" y="37222"/>
                    <a:pt x="63673" y="37222"/>
                  </a:cubicBezTo>
                  <a:cubicBezTo>
                    <a:pt x="63675" y="37222"/>
                    <a:pt x="63678" y="37222"/>
                    <a:pt x="63680" y="37222"/>
                  </a:cubicBezTo>
                  <a:cubicBezTo>
                    <a:pt x="64219" y="37222"/>
                    <a:pt x="64815" y="36842"/>
                    <a:pt x="65263" y="36842"/>
                  </a:cubicBezTo>
                  <a:cubicBezTo>
                    <a:pt x="65359" y="36842"/>
                    <a:pt x="65449" y="36859"/>
                    <a:pt x="65529" y="36902"/>
                  </a:cubicBezTo>
                  <a:cubicBezTo>
                    <a:pt x="65850" y="37072"/>
                    <a:pt x="66163" y="37133"/>
                    <a:pt x="66469" y="37133"/>
                  </a:cubicBezTo>
                  <a:cubicBezTo>
                    <a:pt x="67142" y="37133"/>
                    <a:pt x="67780" y="36840"/>
                    <a:pt x="68392" y="36782"/>
                  </a:cubicBezTo>
                  <a:cubicBezTo>
                    <a:pt x="68616" y="36761"/>
                    <a:pt x="68844" y="36756"/>
                    <a:pt x="69074" y="36756"/>
                  </a:cubicBezTo>
                  <a:cubicBezTo>
                    <a:pt x="69248" y="36756"/>
                    <a:pt x="69424" y="36759"/>
                    <a:pt x="69601" y="36759"/>
                  </a:cubicBezTo>
                  <a:cubicBezTo>
                    <a:pt x="70098" y="36759"/>
                    <a:pt x="70604" y="36739"/>
                    <a:pt x="71113" y="36584"/>
                  </a:cubicBezTo>
                  <a:cubicBezTo>
                    <a:pt x="71871" y="36353"/>
                    <a:pt x="72885" y="36480"/>
                    <a:pt x="73709" y="36250"/>
                  </a:cubicBezTo>
                  <a:cubicBezTo>
                    <a:pt x="74222" y="36108"/>
                    <a:pt x="74726" y="36148"/>
                    <a:pt x="75216" y="36009"/>
                  </a:cubicBezTo>
                  <a:cubicBezTo>
                    <a:pt x="75705" y="35871"/>
                    <a:pt x="76187" y="35634"/>
                    <a:pt x="76696" y="35634"/>
                  </a:cubicBezTo>
                  <a:cubicBezTo>
                    <a:pt x="76811" y="35634"/>
                    <a:pt x="76928" y="35646"/>
                    <a:pt x="77047" y="35674"/>
                  </a:cubicBezTo>
                  <a:cubicBezTo>
                    <a:pt x="77190" y="35708"/>
                    <a:pt x="77328" y="35725"/>
                    <a:pt x="77462" y="35725"/>
                  </a:cubicBezTo>
                  <a:cubicBezTo>
                    <a:pt x="77638" y="35725"/>
                    <a:pt x="77807" y="35697"/>
                    <a:pt x="77974" y="35644"/>
                  </a:cubicBezTo>
                  <a:cubicBezTo>
                    <a:pt x="79021" y="35313"/>
                    <a:pt x="80165" y="35435"/>
                    <a:pt x="81177" y="34802"/>
                  </a:cubicBezTo>
                  <a:cubicBezTo>
                    <a:pt x="81524" y="34585"/>
                    <a:pt x="82118" y="34450"/>
                    <a:pt x="82624" y="34365"/>
                  </a:cubicBezTo>
                  <a:cubicBezTo>
                    <a:pt x="83237" y="34263"/>
                    <a:pt x="83876" y="34210"/>
                    <a:pt x="84406" y="33856"/>
                  </a:cubicBezTo>
                  <a:cubicBezTo>
                    <a:pt x="85677" y="33014"/>
                    <a:pt x="86932" y="32193"/>
                    <a:pt x="87829" y="30868"/>
                  </a:cubicBezTo>
                  <a:cubicBezTo>
                    <a:pt x="88180" y="30350"/>
                    <a:pt x="88608" y="29698"/>
                    <a:pt x="89172" y="29380"/>
                  </a:cubicBezTo>
                  <a:cubicBezTo>
                    <a:pt x="90674" y="28533"/>
                    <a:pt x="90874" y="26974"/>
                    <a:pt x="91400" y="25603"/>
                  </a:cubicBezTo>
                  <a:cubicBezTo>
                    <a:pt x="91834" y="24474"/>
                    <a:pt x="91999" y="23246"/>
                    <a:pt x="92344" y="22104"/>
                  </a:cubicBezTo>
                  <a:cubicBezTo>
                    <a:pt x="92741" y="20791"/>
                    <a:pt x="92705" y="19468"/>
                    <a:pt x="92853" y="18172"/>
                  </a:cubicBezTo>
                  <a:cubicBezTo>
                    <a:pt x="93021" y="16729"/>
                    <a:pt x="92916" y="15237"/>
                    <a:pt x="92998" y="13761"/>
                  </a:cubicBezTo>
                  <a:cubicBezTo>
                    <a:pt x="93091" y="12074"/>
                    <a:pt x="92873" y="10393"/>
                    <a:pt x="93113" y="8680"/>
                  </a:cubicBezTo>
                  <a:cubicBezTo>
                    <a:pt x="93216" y="7952"/>
                    <a:pt x="93119" y="7039"/>
                    <a:pt x="93037" y="6225"/>
                  </a:cubicBezTo>
                  <a:cubicBezTo>
                    <a:pt x="92865" y="4515"/>
                    <a:pt x="92922" y="2829"/>
                    <a:pt x="93114" y="1127"/>
                  </a:cubicBezTo>
                  <a:cubicBezTo>
                    <a:pt x="93155" y="776"/>
                    <a:pt x="93242" y="20"/>
                    <a:pt x="92706" y="20"/>
                  </a:cubicBezTo>
                  <a:cubicBezTo>
                    <a:pt x="92686" y="20"/>
                    <a:pt x="92664" y="21"/>
                    <a:pt x="92641" y="24"/>
                  </a:cubicBezTo>
                  <a:cubicBezTo>
                    <a:pt x="92497" y="38"/>
                    <a:pt x="92351" y="44"/>
                    <a:pt x="92203" y="44"/>
                  </a:cubicBezTo>
                  <a:cubicBezTo>
                    <a:pt x="91786" y="44"/>
                    <a:pt x="91361" y="0"/>
                    <a:pt x="90950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2130375" y="1404625"/>
              <a:ext cx="2197419" cy="3396282"/>
            </a:xfrm>
            <a:custGeom>
              <a:avLst/>
              <a:gdLst/>
              <a:ahLst/>
              <a:cxnLst/>
              <a:rect l="l" t="t" r="r" b="b"/>
              <a:pathLst>
                <a:path w="101054" h="185336" extrusionOk="0">
                  <a:moveTo>
                    <a:pt x="53173" y="2037"/>
                  </a:moveTo>
                  <a:cubicBezTo>
                    <a:pt x="53913" y="2037"/>
                    <a:pt x="54651" y="2083"/>
                    <a:pt x="55390" y="2218"/>
                  </a:cubicBezTo>
                  <a:cubicBezTo>
                    <a:pt x="55438" y="2226"/>
                    <a:pt x="55488" y="2276"/>
                    <a:pt x="55530" y="2276"/>
                  </a:cubicBezTo>
                  <a:cubicBezTo>
                    <a:pt x="55534" y="2276"/>
                    <a:pt x="55537" y="2276"/>
                    <a:pt x="55540" y="2276"/>
                  </a:cubicBezTo>
                  <a:cubicBezTo>
                    <a:pt x="55862" y="2208"/>
                    <a:pt x="56184" y="2182"/>
                    <a:pt x="56505" y="2182"/>
                  </a:cubicBezTo>
                  <a:cubicBezTo>
                    <a:pt x="57073" y="2182"/>
                    <a:pt x="57639" y="2264"/>
                    <a:pt x="58196" y="2349"/>
                  </a:cubicBezTo>
                  <a:cubicBezTo>
                    <a:pt x="58393" y="2379"/>
                    <a:pt x="58590" y="2389"/>
                    <a:pt x="58786" y="2389"/>
                  </a:cubicBezTo>
                  <a:cubicBezTo>
                    <a:pt x="59178" y="2389"/>
                    <a:pt x="59569" y="2349"/>
                    <a:pt x="59962" y="2349"/>
                  </a:cubicBezTo>
                  <a:cubicBezTo>
                    <a:pt x="60237" y="2349"/>
                    <a:pt x="60513" y="2369"/>
                    <a:pt x="60790" y="2435"/>
                  </a:cubicBezTo>
                  <a:cubicBezTo>
                    <a:pt x="60888" y="2458"/>
                    <a:pt x="60988" y="2465"/>
                    <a:pt x="61091" y="2465"/>
                  </a:cubicBezTo>
                  <a:cubicBezTo>
                    <a:pt x="61263" y="2465"/>
                    <a:pt x="61440" y="2445"/>
                    <a:pt x="61616" y="2445"/>
                  </a:cubicBezTo>
                  <a:cubicBezTo>
                    <a:pt x="61862" y="2445"/>
                    <a:pt x="62105" y="2485"/>
                    <a:pt x="62325" y="2681"/>
                  </a:cubicBezTo>
                  <a:cubicBezTo>
                    <a:pt x="62331" y="2686"/>
                    <a:pt x="62387" y="2705"/>
                    <a:pt x="62446" y="2705"/>
                  </a:cubicBezTo>
                  <a:cubicBezTo>
                    <a:pt x="62522" y="2705"/>
                    <a:pt x="62603" y="2674"/>
                    <a:pt x="62595" y="2543"/>
                  </a:cubicBezTo>
                  <a:cubicBezTo>
                    <a:pt x="62579" y="2268"/>
                    <a:pt x="62718" y="2191"/>
                    <a:pt x="62862" y="2191"/>
                  </a:cubicBezTo>
                  <a:cubicBezTo>
                    <a:pt x="62956" y="2191"/>
                    <a:pt x="63053" y="2224"/>
                    <a:pt x="63110" y="2255"/>
                  </a:cubicBezTo>
                  <a:cubicBezTo>
                    <a:pt x="63426" y="2429"/>
                    <a:pt x="63745" y="2468"/>
                    <a:pt x="64066" y="2468"/>
                  </a:cubicBezTo>
                  <a:cubicBezTo>
                    <a:pt x="64320" y="2468"/>
                    <a:pt x="64575" y="2444"/>
                    <a:pt x="64830" y="2444"/>
                  </a:cubicBezTo>
                  <a:cubicBezTo>
                    <a:pt x="64899" y="2444"/>
                    <a:pt x="64967" y="2445"/>
                    <a:pt x="65036" y="2450"/>
                  </a:cubicBezTo>
                  <a:cubicBezTo>
                    <a:pt x="65110" y="2455"/>
                    <a:pt x="65187" y="2457"/>
                    <a:pt x="65264" y="2457"/>
                  </a:cubicBezTo>
                  <a:cubicBezTo>
                    <a:pt x="65730" y="2457"/>
                    <a:pt x="66232" y="2378"/>
                    <a:pt x="66656" y="2378"/>
                  </a:cubicBezTo>
                  <a:cubicBezTo>
                    <a:pt x="66893" y="2378"/>
                    <a:pt x="67106" y="2403"/>
                    <a:pt x="67275" y="2479"/>
                  </a:cubicBezTo>
                  <a:cubicBezTo>
                    <a:pt x="67514" y="2587"/>
                    <a:pt x="67732" y="2622"/>
                    <a:pt x="67937" y="2622"/>
                  </a:cubicBezTo>
                  <a:cubicBezTo>
                    <a:pt x="68310" y="2622"/>
                    <a:pt x="68639" y="2507"/>
                    <a:pt x="68970" y="2507"/>
                  </a:cubicBezTo>
                  <a:cubicBezTo>
                    <a:pt x="69038" y="2507"/>
                    <a:pt x="69106" y="2512"/>
                    <a:pt x="69175" y="2523"/>
                  </a:cubicBezTo>
                  <a:cubicBezTo>
                    <a:pt x="69860" y="2638"/>
                    <a:pt x="70616" y="2530"/>
                    <a:pt x="71168" y="2715"/>
                  </a:cubicBezTo>
                  <a:cubicBezTo>
                    <a:pt x="71316" y="2764"/>
                    <a:pt x="71468" y="2782"/>
                    <a:pt x="71623" y="2782"/>
                  </a:cubicBezTo>
                  <a:cubicBezTo>
                    <a:pt x="71977" y="2782"/>
                    <a:pt x="72342" y="2690"/>
                    <a:pt x="72686" y="2690"/>
                  </a:cubicBezTo>
                  <a:cubicBezTo>
                    <a:pt x="73025" y="2690"/>
                    <a:pt x="73344" y="2779"/>
                    <a:pt x="73614" y="3133"/>
                  </a:cubicBezTo>
                  <a:cubicBezTo>
                    <a:pt x="73837" y="3031"/>
                    <a:pt x="74061" y="2995"/>
                    <a:pt x="74284" y="2995"/>
                  </a:cubicBezTo>
                  <a:cubicBezTo>
                    <a:pt x="74795" y="2995"/>
                    <a:pt x="75307" y="3182"/>
                    <a:pt x="75824" y="3182"/>
                  </a:cubicBezTo>
                  <a:cubicBezTo>
                    <a:pt x="75847" y="3182"/>
                    <a:pt x="75871" y="3182"/>
                    <a:pt x="75894" y="3181"/>
                  </a:cubicBezTo>
                  <a:cubicBezTo>
                    <a:pt x="75958" y="3178"/>
                    <a:pt x="76024" y="3177"/>
                    <a:pt x="76089" y="3177"/>
                  </a:cubicBezTo>
                  <a:cubicBezTo>
                    <a:pt x="76834" y="3177"/>
                    <a:pt x="77633" y="3330"/>
                    <a:pt x="78314" y="3735"/>
                  </a:cubicBezTo>
                  <a:cubicBezTo>
                    <a:pt x="78397" y="3784"/>
                    <a:pt x="78468" y="3803"/>
                    <a:pt x="78534" y="3803"/>
                  </a:cubicBezTo>
                  <a:cubicBezTo>
                    <a:pt x="78666" y="3803"/>
                    <a:pt x="78776" y="3729"/>
                    <a:pt x="78914" y="3688"/>
                  </a:cubicBezTo>
                  <a:cubicBezTo>
                    <a:pt x="79101" y="3632"/>
                    <a:pt x="79289" y="3600"/>
                    <a:pt x="79475" y="3600"/>
                  </a:cubicBezTo>
                  <a:cubicBezTo>
                    <a:pt x="79767" y="3600"/>
                    <a:pt x="80053" y="3678"/>
                    <a:pt x="80314" y="3860"/>
                  </a:cubicBezTo>
                  <a:cubicBezTo>
                    <a:pt x="80392" y="3915"/>
                    <a:pt x="80480" y="3979"/>
                    <a:pt x="80542" y="3979"/>
                  </a:cubicBezTo>
                  <a:cubicBezTo>
                    <a:pt x="80578" y="3979"/>
                    <a:pt x="80606" y="3957"/>
                    <a:pt x="80618" y="3900"/>
                  </a:cubicBezTo>
                  <a:cubicBezTo>
                    <a:pt x="80668" y="3665"/>
                    <a:pt x="80781" y="3595"/>
                    <a:pt x="80901" y="3595"/>
                  </a:cubicBezTo>
                  <a:cubicBezTo>
                    <a:pt x="81024" y="3595"/>
                    <a:pt x="81153" y="3667"/>
                    <a:pt x="81229" y="3710"/>
                  </a:cubicBezTo>
                  <a:cubicBezTo>
                    <a:pt x="81943" y="4117"/>
                    <a:pt x="82707" y="4025"/>
                    <a:pt x="83471" y="4070"/>
                  </a:cubicBezTo>
                  <a:cubicBezTo>
                    <a:pt x="83822" y="4092"/>
                    <a:pt x="84204" y="4118"/>
                    <a:pt x="84534" y="4563"/>
                  </a:cubicBezTo>
                  <a:cubicBezTo>
                    <a:pt x="84894" y="5050"/>
                    <a:pt x="85717" y="5004"/>
                    <a:pt x="86339" y="5162"/>
                  </a:cubicBezTo>
                  <a:cubicBezTo>
                    <a:pt x="87329" y="5413"/>
                    <a:pt x="88140" y="6099"/>
                    <a:pt x="89130" y="6279"/>
                  </a:cubicBezTo>
                  <a:cubicBezTo>
                    <a:pt x="89645" y="6373"/>
                    <a:pt x="89975" y="6894"/>
                    <a:pt x="90503" y="6894"/>
                  </a:cubicBezTo>
                  <a:cubicBezTo>
                    <a:pt x="90566" y="6894"/>
                    <a:pt x="90632" y="6886"/>
                    <a:pt x="90702" y="6869"/>
                  </a:cubicBezTo>
                  <a:cubicBezTo>
                    <a:pt x="90703" y="6869"/>
                    <a:pt x="90705" y="6869"/>
                    <a:pt x="90706" y="6869"/>
                  </a:cubicBezTo>
                  <a:cubicBezTo>
                    <a:pt x="90736" y="6869"/>
                    <a:pt x="90782" y="6941"/>
                    <a:pt x="90822" y="6975"/>
                  </a:cubicBezTo>
                  <a:cubicBezTo>
                    <a:pt x="91924" y="7866"/>
                    <a:pt x="93271" y="8360"/>
                    <a:pt x="94437" y="9173"/>
                  </a:cubicBezTo>
                  <a:cubicBezTo>
                    <a:pt x="94966" y="9541"/>
                    <a:pt x="95385" y="10039"/>
                    <a:pt x="95797" y="10439"/>
                  </a:cubicBezTo>
                  <a:cubicBezTo>
                    <a:pt x="96258" y="10889"/>
                    <a:pt x="96652" y="11568"/>
                    <a:pt x="96977" y="12202"/>
                  </a:cubicBezTo>
                  <a:cubicBezTo>
                    <a:pt x="97416" y="13060"/>
                    <a:pt x="97820" y="13955"/>
                    <a:pt x="98125" y="14849"/>
                  </a:cubicBezTo>
                  <a:cubicBezTo>
                    <a:pt x="98397" y="15648"/>
                    <a:pt x="98507" y="16561"/>
                    <a:pt x="98577" y="17423"/>
                  </a:cubicBezTo>
                  <a:cubicBezTo>
                    <a:pt x="98676" y="18641"/>
                    <a:pt x="98265" y="19846"/>
                    <a:pt x="98741" y="21108"/>
                  </a:cubicBezTo>
                  <a:cubicBezTo>
                    <a:pt x="98971" y="21716"/>
                    <a:pt x="98958" y="22626"/>
                    <a:pt x="98306" y="23276"/>
                  </a:cubicBezTo>
                  <a:cubicBezTo>
                    <a:pt x="98090" y="23491"/>
                    <a:pt x="98090" y="24020"/>
                    <a:pt x="98133" y="24277"/>
                  </a:cubicBezTo>
                  <a:cubicBezTo>
                    <a:pt x="98396" y="25846"/>
                    <a:pt x="98128" y="27394"/>
                    <a:pt x="98100" y="28950"/>
                  </a:cubicBezTo>
                  <a:cubicBezTo>
                    <a:pt x="98063" y="30890"/>
                    <a:pt x="98189" y="32830"/>
                    <a:pt x="98107" y="34775"/>
                  </a:cubicBezTo>
                  <a:cubicBezTo>
                    <a:pt x="98079" y="35412"/>
                    <a:pt x="97795" y="36135"/>
                    <a:pt x="97970" y="36628"/>
                  </a:cubicBezTo>
                  <a:cubicBezTo>
                    <a:pt x="98431" y="37926"/>
                    <a:pt x="97502" y="39136"/>
                    <a:pt x="97931" y="40358"/>
                  </a:cubicBezTo>
                  <a:cubicBezTo>
                    <a:pt x="98034" y="40649"/>
                    <a:pt x="97872" y="40808"/>
                    <a:pt x="97853" y="41029"/>
                  </a:cubicBezTo>
                  <a:cubicBezTo>
                    <a:pt x="97795" y="41700"/>
                    <a:pt x="97737" y="42339"/>
                    <a:pt x="97868" y="43038"/>
                  </a:cubicBezTo>
                  <a:cubicBezTo>
                    <a:pt x="98017" y="43836"/>
                    <a:pt x="97784" y="44733"/>
                    <a:pt x="97834" y="45530"/>
                  </a:cubicBezTo>
                  <a:cubicBezTo>
                    <a:pt x="97900" y="46606"/>
                    <a:pt x="97834" y="47670"/>
                    <a:pt x="97754" y="48716"/>
                  </a:cubicBezTo>
                  <a:cubicBezTo>
                    <a:pt x="97661" y="49923"/>
                    <a:pt x="97625" y="51137"/>
                    <a:pt x="97609" y="52335"/>
                  </a:cubicBezTo>
                  <a:cubicBezTo>
                    <a:pt x="97585" y="54246"/>
                    <a:pt x="97448" y="56155"/>
                    <a:pt x="97436" y="58069"/>
                  </a:cubicBezTo>
                  <a:cubicBezTo>
                    <a:pt x="97423" y="60122"/>
                    <a:pt x="97339" y="62199"/>
                    <a:pt x="97043" y="64260"/>
                  </a:cubicBezTo>
                  <a:cubicBezTo>
                    <a:pt x="96951" y="64896"/>
                    <a:pt x="97146" y="65691"/>
                    <a:pt x="97147" y="66409"/>
                  </a:cubicBezTo>
                  <a:cubicBezTo>
                    <a:pt x="97153" y="68104"/>
                    <a:pt x="97079" y="69799"/>
                    <a:pt x="96980" y="71493"/>
                  </a:cubicBezTo>
                  <a:cubicBezTo>
                    <a:pt x="96957" y="71886"/>
                    <a:pt x="97058" y="72315"/>
                    <a:pt x="97045" y="72740"/>
                  </a:cubicBezTo>
                  <a:cubicBezTo>
                    <a:pt x="96999" y="74283"/>
                    <a:pt x="97163" y="75831"/>
                    <a:pt x="97145" y="77363"/>
                  </a:cubicBezTo>
                  <a:cubicBezTo>
                    <a:pt x="97129" y="78626"/>
                    <a:pt x="96994" y="79922"/>
                    <a:pt x="96799" y="81202"/>
                  </a:cubicBezTo>
                  <a:cubicBezTo>
                    <a:pt x="96610" y="82430"/>
                    <a:pt x="96499" y="83692"/>
                    <a:pt x="96414" y="84946"/>
                  </a:cubicBezTo>
                  <a:cubicBezTo>
                    <a:pt x="96341" y="86011"/>
                    <a:pt x="96603" y="87086"/>
                    <a:pt x="96490" y="88107"/>
                  </a:cubicBezTo>
                  <a:cubicBezTo>
                    <a:pt x="96329" y="89564"/>
                    <a:pt x="96517" y="90980"/>
                    <a:pt x="96533" y="92413"/>
                  </a:cubicBezTo>
                  <a:cubicBezTo>
                    <a:pt x="96543" y="93282"/>
                    <a:pt x="96760" y="94064"/>
                    <a:pt x="96960" y="94891"/>
                  </a:cubicBezTo>
                  <a:cubicBezTo>
                    <a:pt x="97186" y="95823"/>
                    <a:pt x="97027" y="96845"/>
                    <a:pt x="97049" y="97829"/>
                  </a:cubicBezTo>
                  <a:cubicBezTo>
                    <a:pt x="97087" y="99476"/>
                    <a:pt x="97020" y="101119"/>
                    <a:pt x="97207" y="102775"/>
                  </a:cubicBezTo>
                  <a:cubicBezTo>
                    <a:pt x="97381" y="104325"/>
                    <a:pt x="97253" y="105908"/>
                    <a:pt x="97267" y="107477"/>
                  </a:cubicBezTo>
                  <a:cubicBezTo>
                    <a:pt x="97277" y="108626"/>
                    <a:pt x="97326" y="109774"/>
                    <a:pt x="97317" y="110921"/>
                  </a:cubicBezTo>
                  <a:cubicBezTo>
                    <a:pt x="97304" y="112280"/>
                    <a:pt x="97247" y="113638"/>
                    <a:pt x="97212" y="114996"/>
                  </a:cubicBezTo>
                  <a:cubicBezTo>
                    <a:pt x="97197" y="115584"/>
                    <a:pt x="97225" y="116176"/>
                    <a:pt x="97177" y="116761"/>
                  </a:cubicBezTo>
                  <a:cubicBezTo>
                    <a:pt x="96985" y="119058"/>
                    <a:pt x="97034" y="121365"/>
                    <a:pt x="96930" y="123666"/>
                  </a:cubicBezTo>
                  <a:cubicBezTo>
                    <a:pt x="96872" y="124959"/>
                    <a:pt x="96916" y="126293"/>
                    <a:pt x="96852" y="127600"/>
                  </a:cubicBezTo>
                  <a:cubicBezTo>
                    <a:pt x="96759" y="129519"/>
                    <a:pt x="96555" y="131435"/>
                    <a:pt x="96534" y="133358"/>
                  </a:cubicBezTo>
                  <a:cubicBezTo>
                    <a:pt x="96525" y="134171"/>
                    <a:pt x="96624" y="134991"/>
                    <a:pt x="96536" y="135792"/>
                  </a:cubicBezTo>
                  <a:cubicBezTo>
                    <a:pt x="96432" y="136734"/>
                    <a:pt x="96492" y="137675"/>
                    <a:pt x="96404" y="138607"/>
                  </a:cubicBezTo>
                  <a:cubicBezTo>
                    <a:pt x="96345" y="139222"/>
                    <a:pt x="96383" y="139853"/>
                    <a:pt x="96456" y="140423"/>
                  </a:cubicBezTo>
                  <a:cubicBezTo>
                    <a:pt x="96577" y="141378"/>
                    <a:pt x="96156" y="142279"/>
                    <a:pt x="96360" y="143215"/>
                  </a:cubicBezTo>
                  <a:cubicBezTo>
                    <a:pt x="96415" y="143470"/>
                    <a:pt x="96295" y="143716"/>
                    <a:pt x="95976" y="143726"/>
                  </a:cubicBezTo>
                  <a:cubicBezTo>
                    <a:pt x="95446" y="143743"/>
                    <a:pt x="94921" y="143897"/>
                    <a:pt x="94389" y="143897"/>
                  </a:cubicBezTo>
                  <a:cubicBezTo>
                    <a:pt x="94190" y="143897"/>
                    <a:pt x="93990" y="143875"/>
                    <a:pt x="93789" y="143817"/>
                  </a:cubicBezTo>
                  <a:cubicBezTo>
                    <a:pt x="93695" y="143790"/>
                    <a:pt x="93591" y="143773"/>
                    <a:pt x="93489" y="143773"/>
                  </a:cubicBezTo>
                  <a:cubicBezTo>
                    <a:pt x="93425" y="143773"/>
                    <a:pt x="93362" y="143780"/>
                    <a:pt x="93303" y="143795"/>
                  </a:cubicBezTo>
                  <a:cubicBezTo>
                    <a:pt x="92801" y="143928"/>
                    <a:pt x="92298" y="144005"/>
                    <a:pt x="91796" y="144005"/>
                  </a:cubicBezTo>
                  <a:cubicBezTo>
                    <a:pt x="91327" y="144005"/>
                    <a:pt x="90860" y="143938"/>
                    <a:pt x="90397" y="143786"/>
                  </a:cubicBezTo>
                  <a:cubicBezTo>
                    <a:pt x="90335" y="143766"/>
                    <a:pt x="90277" y="143757"/>
                    <a:pt x="90222" y="143757"/>
                  </a:cubicBezTo>
                  <a:cubicBezTo>
                    <a:pt x="89956" y="143757"/>
                    <a:pt x="89762" y="143958"/>
                    <a:pt x="89509" y="143996"/>
                  </a:cubicBezTo>
                  <a:cubicBezTo>
                    <a:pt x="89125" y="144052"/>
                    <a:pt x="88741" y="144069"/>
                    <a:pt x="88357" y="144069"/>
                  </a:cubicBezTo>
                  <a:cubicBezTo>
                    <a:pt x="87796" y="144069"/>
                    <a:pt x="87236" y="144033"/>
                    <a:pt x="86675" y="144033"/>
                  </a:cubicBezTo>
                  <a:cubicBezTo>
                    <a:pt x="86331" y="144033"/>
                    <a:pt x="85987" y="144046"/>
                    <a:pt x="85642" y="144090"/>
                  </a:cubicBezTo>
                  <a:cubicBezTo>
                    <a:pt x="84855" y="144188"/>
                    <a:pt x="84056" y="144261"/>
                    <a:pt x="83254" y="144261"/>
                  </a:cubicBezTo>
                  <a:cubicBezTo>
                    <a:pt x="82664" y="144261"/>
                    <a:pt x="82073" y="144221"/>
                    <a:pt x="81485" y="144124"/>
                  </a:cubicBezTo>
                  <a:cubicBezTo>
                    <a:pt x="81432" y="144114"/>
                    <a:pt x="81374" y="144108"/>
                    <a:pt x="81318" y="144108"/>
                  </a:cubicBezTo>
                  <a:cubicBezTo>
                    <a:pt x="81262" y="144108"/>
                    <a:pt x="81206" y="144114"/>
                    <a:pt x="81158" y="144133"/>
                  </a:cubicBezTo>
                  <a:cubicBezTo>
                    <a:pt x="80668" y="144313"/>
                    <a:pt x="80169" y="144357"/>
                    <a:pt x="79667" y="144357"/>
                  </a:cubicBezTo>
                  <a:cubicBezTo>
                    <a:pt x="79210" y="144357"/>
                    <a:pt x="78752" y="144321"/>
                    <a:pt x="78298" y="144321"/>
                  </a:cubicBezTo>
                  <a:cubicBezTo>
                    <a:pt x="77957" y="144321"/>
                    <a:pt x="77618" y="144341"/>
                    <a:pt x="77283" y="144411"/>
                  </a:cubicBezTo>
                  <a:cubicBezTo>
                    <a:pt x="76134" y="144651"/>
                    <a:pt x="74967" y="144522"/>
                    <a:pt x="73807" y="144684"/>
                  </a:cubicBezTo>
                  <a:cubicBezTo>
                    <a:pt x="73586" y="144714"/>
                    <a:pt x="73358" y="144725"/>
                    <a:pt x="73126" y="144725"/>
                  </a:cubicBezTo>
                  <a:cubicBezTo>
                    <a:pt x="72580" y="144725"/>
                    <a:pt x="72012" y="144666"/>
                    <a:pt x="71452" y="144666"/>
                  </a:cubicBezTo>
                  <a:cubicBezTo>
                    <a:pt x="71350" y="144666"/>
                    <a:pt x="71247" y="144668"/>
                    <a:pt x="71145" y="144672"/>
                  </a:cubicBezTo>
                  <a:cubicBezTo>
                    <a:pt x="70409" y="144707"/>
                    <a:pt x="69672" y="144753"/>
                    <a:pt x="68937" y="144753"/>
                  </a:cubicBezTo>
                  <a:cubicBezTo>
                    <a:pt x="68823" y="144753"/>
                    <a:pt x="68709" y="144752"/>
                    <a:pt x="68596" y="144749"/>
                  </a:cubicBezTo>
                  <a:cubicBezTo>
                    <a:pt x="68540" y="144748"/>
                    <a:pt x="68485" y="144748"/>
                    <a:pt x="68430" y="144748"/>
                  </a:cubicBezTo>
                  <a:cubicBezTo>
                    <a:pt x="67731" y="144748"/>
                    <a:pt x="67034" y="144833"/>
                    <a:pt x="66335" y="144833"/>
                  </a:cubicBezTo>
                  <a:cubicBezTo>
                    <a:pt x="66061" y="144833"/>
                    <a:pt x="65786" y="144820"/>
                    <a:pt x="65511" y="144783"/>
                  </a:cubicBezTo>
                  <a:cubicBezTo>
                    <a:pt x="65318" y="144757"/>
                    <a:pt x="65126" y="144747"/>
                    <a:pt x="64933" y="144747"/>
                  </a:cubicBezTo>
                  <a:cubicBezTo>
                    <a:pt x="64220" y="144747"/>
                    <a:pt x="63508" y="144888"/>
                    <a:pt x="62788" y="144888"/>
                  </a:cubicBezTo>
                  <a:cubicBezTo>
                    <a:pt x="62666" y="144888"/>
                    <a:pt x="62544" y="144884"/>
                    <a:pt x="62422" y="144875"/>
                  </a:cubicBezTo>
                  <a:cubicBezTo>
                    <a:pt x="62230" y="144860"/>
                    <a:pt x="62038" y="144853"/>
                    <a:pt x="61847" y="144853"/>
                  </a:cubicBezTo>
                  <a:cubicBezTo>
                    <a:pt x="60775" y="144853"/>
                    <a:pt x="59706" y="145053"/>
                    <a:pt x="58627" y="145053"/>
                  </a:cubicBezTo>
                  <a:cubicBezTo>
                    <a:pt x="58520" y="145053"/>
                    <a:pt x="58414" y="145051"/>
                    <a:pt x="58307" y="145047"/>
                  </a:cubicBezTo>
                  <a:cubicBezTo>
                    <a:pt x="57925" y="145031"/>
                    <a:pt x="57544" y="145023"/>
                    <a:pt x="57162" y="145023"/>
                  </a:cubicBezTo>
                  <a:cubicBezTo>
                    <a:pt x="56085" y="145023"/>
                    <a:pt x="55009" y="145090"/>
                    <a:pt x="53942" y="145257"/>
                  </a:cubicBezTo>
                  <a:cubicBezTo>
                    <a:pt x="53896" y="145264"/>
                    <a:pt x="53851" y="145268"/>
                    <a:pt x="53806" y="145268"/>
                  </a:cubicBezTo>
                  <a:cubicBezTo>
                    <a:pt x="53447" y="145268"/>
                    <a:pt x="53125" y="145065"/>
                    <a:pt x="52804" y="145065"/>
                  </a:cubicBezTo>
                  <a:cubicBezTo>
                    <a:pt x="52740" y="145065"/>
                    <a:pt x="52676" y="145073"/>
                    <a:pt x="52612" y="145092"/>
                  </a:cubicBezTo>
                  <a:cubicBezTo>
                    <a:pt x="51848" y="145322"/>
                    <a:pt x="51072" y="145366"/>
                    <a:pt x="50295" y="145366"/>
                  </a:cubicBezTo>
                  <a:cubicBezTo>
                    <a:pt x="49816" y="145366"/>
                    <a:pt x="49337" y="145350"/>
                    <a:pt x="48861" y="145350"/>
                  </a:cubicBezTo>
                  <a:cubicBezTo>
                    <a:pt x="48687" y="145350"/>
                    <a:pt x="48513" y="145352"/>
                    <a:pt x="48340" y="145358"/>
                  </a:cubicBezTo>
                  <a:cubicBezTo>
                    <a:pt x="46747" y="145412"/>
                    <a:pt x="45139" y="145444"/>
                    <a:pt x="43545" y="145487"/>
                  </a:cubicBezTo>
                  <a:cubicBezTo>
                    <a:pt x="41962" y="145530"/>
                    <a:pt x="40369" y="145558"/>
                    <a:pt x="38781" y="145684"/>
                  </a:cubicBezTo>
                  <a:cubicBezTo>
                    <a:pt x="38060" y="145741"/>
                    <a:pt x="37334" y="145753"/>
                    <a:pt x="36608" y="145753"/>
                  </a:cubicBezTo>
                  <a:cubicBezTo>
                    <a:pt x="36086" y="145753"/>
                    <a:pt x="35562" y="145747"/>
                    <a:pt x="35040" y="145747"/>
                  </a:cubicBezTo>
                  <a:cubicBezTo>
                    <a:pt x="34584" y="145747"/>
                    <a:pt x="34128" y="145751"/>
                    <a:pt x="33674" y="145769"/>
                  </a:cubicBezTo>
                  <a:cubicBezTo>
                    <a:pt x="32584" y="145811"/>
                    <a:pt x="31490" y="145891"/>
                    <a:pt x="30402" y="145959"/>
                  </a:cubicBezTo>
                  <a:cubicBezTo>
                    <a:pt x="29640" y="146005"/>
                    <a:pt x="28855" y="146008"/>
                    <a:pt x="28081" y="146049"/>
                  </a:cubicBezTo>
                  <a:cubicBezTo>
                    <a:pt x="27153" y="146098"/>
                    <a:pt x="26228" y="146222"/>
                    <a:pt x="25303" y="146222"/>
                  </a:cubicBezTo>
                  <a:cubicBezTo>
                    <a:pt x="25279" y="146222"/>
                    <a:pt x="25255" y="146222"/>
                    <a:pt x="25230" y="146221"/>
                  </a:cubicBezTo>
                  <a:cubicBezTo>
                    <a:pt x="25217" y="146221"/>
                    <a:pt x="25203" y="146221"/>
                    <a:pt x="25189" y="146221"/>
                  </a:cubicBezTo>
                  <a:cubicBezTo>
                    <a:pt x="24122" y="146221"/>
                    <a:pt x="23081" y="146466"/>
                    <a:pt x="22009" y="146466"/>
                  </a:cubicBezTo>
                  <a:cubicBezTo>
                    <a:pt x="21946" y="146466"/>
                    <a:pt x="21882" y="146465"/>
                    <a:pt x="21819" y="146464"/>
                  </a:cubicBezTo>
                  <a:cubicBezTo>
                    <a:pt x="21746" y="146462"/>
                    <a:pt x="21672" y="146461"/>
                    <a:pt x="21599" y="146461"/>
                  </a:cubicBezTo>
                  <a:cubicBezTo>
                    <a:pt x="20680" y="146461"/>
                    <a:pt x="19750" y="146612"/>
                    <a:pt x="18841" y="146775"/>
                  </a:cubicBezTo>
                  <a:cubicBezTo>
                    <a:pt x="17947" y="146935"/>
                    <a:pt x="17045" y="146899"/>
                    <a:pt x="16149" y="147006"/>
                  </a:cubicBezTo>
                  <a:cubicBezTo>
                    <a:pt x="14873" y="147158"/>
                    <a:pt x="13582" y="147434"/>
                    <a:pt x="12323" y="147434"/>
                  </a:cubicBezTo>
                  <a:cubicBezTo>
                    <a:pt x="12291" y="147434"/>
                    <a:pt x="12259" y="147434"/>
                    <a:pt x="12227" y="147433"/>
                  </a:cubicBezTo>
                  <a:cubicBezTo>
                    <a:pt x="12189" y="147433"/>
                    <a:pt x="12150" y="147433"/>
                    <a:pt x="12112" y="147433"/>
                  </a:cubicBezTo>
                  <a:cubicBezTo>
                    <a:pt x="10766" y="147433"/>
                    <a:pt x="9454" y="147718"/>
                    <a:pt x="8110" y="147718"/>
                  </a:cubicBezTo>
                  <a:cubicBezTo>
                    <a:pt x="7942" y="147718"/>
                    <a:pt x="7773" y="147714"/>
                    <a:pt x="7604" y="147704"/>
                  </a:cubicBezTo>
                  <a:cubicBezTo>
                    <a:pt x="7430" y="147693"/>
                    <a:pt x="7254" y="147688"/>
                    <a:pt x="7077" y="147688"/>
                  </a:cubicBezTo>
                  <a:cubicBezTo>
                    <a:pt x="6309" y="147688"/>
                    <a:pt x="5511" y="147791"/>
                    <a:pt x="4759" y="148044"/>
                  </a:cubicBezTo>
                  <a:cubicBezTo>
                    <a:pt x="4710" y="148061"/>
                    <a:pt x="4661" y="148067"/>
                    <a:pt x="4612" y="148067"/>
                  </a:cubicBezTo>
                  <a:cubicBezTo>
                    <a:pt x="4419" y="148067"/>
                    <a:pt x="4223" y="147964"/>
                    <a:pt x="4023" y="147964"/>
                  </a:cubicBezTo>
                  <a:cubicBezTo>
                    <a:pt x="3926" y="147964"/>
                    <a:pt x="3829" y="147988"/>
                    <a:pt x="3730" y="148059"/>
                  </a:cubicBezTo>
                  <a:cubicBezTo>
                    <a:pt x="3715" y="148070"/>
                    <a:pt x="3702" y="148076"/>
                    <a:pt x="3689" y="148076"/>
                  </a:cubicBezTo>
                  <a:cubicBezTo>
                    <a:pt x="3629" y="148076"/>
                    <a:pt x="3589" y="147945"/>
                    <a:pt x="3557" y="147491"/>
                  </a:cubicBezTo>
                  <a:cubicBezTo>
                    <a:pt x="3557" y="145473"/>
                    <a:pt x="3678" y="143799"/>
                    <a:pt x="3522" y="142148"/>
                  </a:cubicBezTo>
                  <a:cubicBezTo>
                    <a:pt x="3375" y="140594"/>
                    <a:pt x="3564" y="139059"/>
                    <a:pt x="3593" y="137526"/>
                  </a:cubicBezTo>
                  <a:cubicBezTo>
                    <a:pt x="3621" y="136154"/>
                    <a:pt x="3571" y="134755"/>
                    <a:pt x="3825" y="133376"/>
                  </a:cubicBezTo>
                  <a:cubicBezTo>
                    <a:pt x="4021" y="132313"/>
                    <a:pt x="4149" y="131230"/>
                    <a:pt x="3755" y="130143"/>
                  </a:cubicBezTo>
                  <a:cubicBezTo>
                    <a:pt x="3702" y="129994"/>
                    <a:pt x="3958" y="129561"/>
                    <a:pt x="3957" y="129166"/>
                  </a:cubicBezTo>
                  <a:cubicBezTo>
                    <a:pt x="3953" y="128038"/>
                    <a:pt x="3855" y="126875"/>
                    <a:pt x="3983" y="125793"/>
                  </a:cubicBezTo>
                  <a:cubicBezTo>
                    <a:pt x="4108" y="124740"/>
                    <a:pt x="4072" y="123700"/>
                    <a:pt x="4141" y="122658"/>
                  </a:cubicBezTo>
                  <a:cubicBezTo>
                    <a:pt x="4183" y="122040"/>
                    <a:pt x="4337" y="121416"/>
                    <a:pt x="3970" y="120809"/>
                  </a:cubicBezTo>
                  <a:cubicBezTo>
                    <a:pt x="3816" y="120552"/>
                    <a:pt x="4306" y="120313"/>
                    <a:pt x="4184" y="119932"/>
                  </a:cubicBezTo>
                  <a:cubicBezTo>
                    <a:pt x="3963" y="119246"/>
                    <a:pt x="4547" y="118442"/>
                    <a:pt x="3845" y="117784"/>
                  </a:cubicBezTo>
                  <a:cubicBezTo>
                    <a:pt x="3695" y="117645"/>
                    <a:pt x="4165" y="117395"/>
                    <a:pt x="4173" y="117085"/>
                  </a:cubicBezTo>
                  <a:cubicBezTo>
                    <a:pt x="4192" y="116289"/>
                    <a:pt x="3893" y="115517"/>
                    <a:pt x="3920" y="114751"/>
                  </a:cubicBezTo>
                  <a:cubicBezTo>
                    <a:pt x="3941" y="114156"/>
                    <a:pt x="3210" y="113665"/>
                    <a:pt x="3759" y="112984"/>
                  </a:cubicBezTo>
                  <a:cubicBezTo>
                    <a:pt x="3851" y="112869"/>
                    <a:pt x="3829" y="112215"/>
                    <a:pt x="3763" y="111874"/>
                  </a:cubicBezTo>
                  <a:cubicBezTo>
                    <a:pt x="3459" y="110306"/>
                    <a:pt x="3687" y="108723"/>
                    <a:pt x="3537" y="107167"/>
                  </a:cubicBezTo>
                  <a:cubicBezTo>
                    <a:pt x="3321" y="104948"/>
                    <a:pt x="3420" y="102738"/>
                    <a:pt x="3414" y="100525"/>
                  </a:cubicBezTo>
                  <a:cubicBezTo>
                    <a:pt x="3410" y="99193"/>
                    <a:pt x="3540" y="97857"/>
                    <a:pt x="3470" y="96531"/>
                  </a:cubicBezTo>
                  <a:cubicBezTo>
                    <a:pt x="3431" y="95761"/>
                    <a:pt x="3360" y="94994"/>
                    <a:pt x="3335" y="94219"/>
                  </a:cubicBezTo>
                  <a:cubicBezTo>
                    <a:pt x="3270" y="92145"/>
                    <a:pt x="3153" y="90073"/>
                    <a:pt x="3028" y="88001"/>
                  </a:cubicBezTo>
                  <a:cubicBezTo>
                    <a:pt x="2903" y="85918"/>
                    <a:pt x="2841" y="83830"/>
                    <a:pt x="2719" y="81754"/>
                  </a:cubicBezTo>
                  <a:cubicBezTo>
                    <a:pt x="2644" y="80462"/>
                    <a:pt x="2455" y="79109"/>
                    <a:pt x="2509" y="77844"/>
                  </a:cubicBezTo>
                  <a:cubicBezTo>
                    <a:pt x="2580" y="76229"/>
                    <a:pt x="2440" y="74630"/>
                    <a:pt x="2482" y="73024"/>
                  </a:cubicBezTo>
                  <a:cubicBezTo>
                    <a:pt x="2534" y="71082"/>
                    <a:pt x="2291" y="69128"/>
                    <a:pt x="2412" y="67194"/>
                  </a:cubicBezTo>
                  <a:cubicBezTo>
                    <a:pt x="2506" y="65666"/>
                    <a:pt x="2294" y="64149"/>
                    <a:pt x="2464" y="62625"/>
                  </a:cubicBezTo>
                  <a:cubicBezTo>
                    <a:pt x="2571" y="61672"/>
                    <a:pt x="2557" y="60703"/>
                    <a:pt x="2540" y="59741"/>
                  </a:cubicBezTo>
                  <a:cubicBezTo>
                    <a:pt x="2522" y="58743"/>
                    <a:pt x="2627" y="57753"/>
                    <a:pt x="2661" y="56760"/>
                  </a:cubicBezTo>
                  <a:cubicBezTo>
                    <a:pt x="2698" y="55698"/>
                    <a:pt x="2688" y="54619"/>
                    <a:pt x="2649" y="53556"/>
                  </a:cubicBezTo>
                  <a:cubicBezTo>
                    <a:pt x="2590" y="51967"/>
                    <a:pt x="2792" y="50386"/>
                    <a:pt x="2692" y="48800"/>
                  </a:cubicBezTo>
                  <a:cubicBezTo>
                    <a:pt x="2589" y="47199"/>
                    <a:pt x="2756" y="45598"/>
                    <a:pt x="2709" y="43990"/>
                  </a:cubicBezTo>
                  <a:cubicBezTo>
                    <a:pt x="2661" y="42390"/>
                    <a:pt x="2734" y="40773"/>
                    <a:pt x="2663" y="39173"/>
                  </a:cubicBezTo>
                  <a:cubicBezTo>
                    <a:pt x="2554" y="36653"/>
                    <a:pt x="2661" y="34131"/>
                    <a:pt x="2512" y="31615"/>
                  </a:cubicBezTo>
                  <a:cubicBezTo>
                    <a:pt x="2423" y="30129"/>
                    <a:pt x="2807" y="28658"/>
                    <a:pt x="2724" y="27196"/>
                  </a:cubicBezTo>
                  <a:cubicBezTo>
                    <a:pt x="2648" y="25853"/>
                    <a:pt x="3019" y="24573"/>
                    <a:pt x="3021" y="23236"/>
                  </a:cubicBezTo>
                  <a:cubicBezTo>
                    <a:pt x="3023" y="21975"/>
                    <a:pt x="3180" y="20630"/>
                    <a:pt x="3510" y="19343"/>
                  </a:cubicBezTo>
                  <a:cubicBezTo>
                    <a:pt x="3659" y="18759"/>
                    <a:pt x="4161" y="18274"/>
                    <a:pt x="4073" y="17690"/>
                  </a:cubicBezTo>
                  <a:cubicBezTo>
                    <a:pt x="3926" y="16726"/>
                    <a:pt x="4297" y="15882"/>
                    <a:pt x="4605" y="15061"/>
                  </a:cubicBezTo>
                  <a:cubicBezTo>
                    <a:pt x="5432" y="12854"/>
                    <a:pt x="6108" y="10505"/>
                    <a:pt x="7780" y="8784"/>
                  </a:cubicBezTo>
                  <a:cubicBezTo>
                    <a:pt x="8814" y="7722"/>
                    <a:pt x="10023" y="6803"/>
                    <a:pt x="11416" y="6062"/>
                  </a:cubicBezTo>
                  <a:cubicBezTo>
                    <a:pt x="13310" y="5053"/>
                    <a:pt x="15309" y="4421"/>
                    <a:pt x="17300" y="3759"/>
                  </a:cubicBezTo>
                  <a:cubicBezTo>
                    <a:pt x="18579" y="3334"/>
                    <a:pt x="19979" y="3235"/>
                    <a:pt x="21355" y="3103"/>
                  </a:cubicBezTo>
                  <a:cubicBezTo>
                    <a:pt x="22415" y="3001"/>
                    <a:pt x="23510" y="2983"/>
                    <a:pt x="24586" y="2749"/>
                  </a:cubicBezTo>
                  <a:cubicBezTo>
                    <a:pt x="24932" y="2674"/>
                    <a:pt x="25299" y="2651"/>
                    <a:pt x="25674" y="2651"/>
                  </a:cubicBezTo>
                  <a:cubicBezTo>
                    <a:pt x="26195" y="2651"/>
                    <a:pt x="26733" y="2695"/>
                    <a:pt x="27252" y="2700"/>
                  </a:cubicBezTo>
                  <a:cubicBezTo>
                    <a:pt x="27420" y="2702"/>
                    <a:pt x="27585" y="2716"/>
                    <a:pt x="27752" y="2716"/>
                  </a:cubicBezTo>
                  <a:cubicBezTo>
                    <a:pt x="27868" y="2716"/>
                    <a:pt x="27985" y="2709"/>
                    <a:pt x="28105" y="2686"/>
                  </a:cubicBezTo>
                  <a:cubicBezTo>
                    <a:pt x="28391" y="2632"/>
                    <a:pt x="28677" y="2612"/>
                    <a:pt x="28963" y="2612"/>
                  </a:cubicBezTo>
                  <a:cubicBezTo>
                    <a:pt x="29483" y="2612"/>
                    <a:pt x="30004" y="2678"/>
                    <a:pt x="30520" y="2725"/>
                  </a:cubicBezTo>
                  <a:cubicBezTo>
                    <a:pt x="30574" y="2730"/>
                    <a:pt x="30628" y="2732"/>
                    <a:pt x="30681" y="2732"/>
                  </a:cubicBezTo>
                  <a:cubicBezTo>
                    <a:pt x="31061" y="2732"/>
                    <a:pt x="31424" y="2622"/>
                    <a:pt x="31778" y="2622"/>
                  </a:cubicBezTo>
                  <a:cubicBezTo>
                    <a:pt x="31818" y="2622"/>
                    <a:pt x="31857" y="2623"/>
                    <a:pt x="31896" y="2626"/>
                  </a:cubicBezTo>
                  <a:cubicBezTo>
                    <a:pt x="32058" y="2639"/>
                    <a:pt x="32220" y="2644"/>
                    <a:pt x="32382" y="2644"/>
                  </a:cubicBezTo>
                  <a:cubicBezTo>
                    <a:pt x="33229" y="2644"/>
                    <a:pt x="34072" y="2502"/>
                    <a:pt x="34918" y="2502"/>
                  </a:cubicBezTo>
                  <a:cubicBezTo>
                    <a:pt x="35244" y="2502"/>
                    <a:pt x="35570" y="2523"/>
                    <a:pt x="35897" y="2581"/>
                  </a:cubicBezTo>
                  <a:cubicBezTo>
                    <a:pt x="35907" y="2583"/>
                    <a:pt x="35917" y="2584"/>
                    <a:pt x="35927" y="2584"/>
                  </a:cubicBezTo>
                  <a:cubicBezTo>
                    <a:pt x="36106" y="2584"/>
                    <a:pt x="36300" y="2314"/>
                    <a:pt x="36502" y="2314"/>
                  </a:cubicBezTo>
                  <a:cubicBezTo>
                    <a:pt x="36545" y="2314"/>
                    <a:pt x="36588" y="2327"/>
                    <a:pt x="36631" y="2356"/>
                  </a:cubicBezTo>
                  <a:cubicBezTo>
                    <a:pt x="36934" y="2560"/>
                    <a:pt x="37292" y="2620"/>
                    <a:pt x="37619" y="2620"/>
                  </a:cubicBezTo>
                  <a:cubicBezTo>
                    <a:pt x="37830" y="2620"/>
                    <a:pt x="38027" y="2595"/>
                    <a:pt x="38190" y="2569"/>
                  </a:cubicBezTo>
                  <a:cubicBezTo>
                    <a:pt x="38421" y="2530"/>
                    <a:pt x="38650" y="2516"/>
                    <a:pt x="38877" y="2516"/>
                  </a:cubicBezTo>
                  <a:cubicBezTo>
                    <a:pt x="39582" y="2516"/>
                    <a:pt x="40268" y="2656"/>
                    <a:pt x="40962" y="2656"/>
                  </a:cubicBezTo>
                  <a:cubicBezTo>
                    <a:pt x="41048" y="2656"/>
                    <a:pt x="41134" y="2654"/>
                    <a:pt x="41221" y="2649"/>
                  </a:cubicBezTo>
                  <a:cubicBezTo>
                    <a:pt x="41913" y="2611"/>
                    <a:pt x="42614" y="2406"/>
                    <a:pt x="43294" y="2406"/>
                  </a:cubicBezTo>
                  <a:cubicBezTo>
                    <a:pt x="43408" y="2406"/>
                    <a:pt x="43520" y="2412"/>
                    <a:pt x="43632" y="2425"/>
                  </a:cubicBezTo>
                  <a:cubicBezTo>
                    <a:pt x="43792" y="2443"/>
                    <a:pt x="43951" y="2451"/>
                    <a:pt x="44108" y="2451"/>
                  </a:cubicBezTo>
                  <a:cubicBezTo>
                    <a:pt x="44874" y="2451"/>
                    <a:pt x="45614" y="2269"/>
                    <a:pt x="46377" y="2265"/>
                  </a:cubicBezTo>
                  <a:cubicBezTo>
                    <a:pt x="47548" y="2259"/>
                    <a:pt x="48734" y="2260"/>
                    <a:pt x="49911" y="2195"/>
                  </a:cubicBezTo>
                  <a:cubicBezTo>
                    <a:pt x="50999" y="2136"/>
                    <a:pt x="52086" y="2037"/>
                    <a:pt x="53173" y="2037"/>
                  </a:cubicBezTo>
                  <a:close/>
                  <a:moveTo>
                    <a:pt x="94254" y="145253"/>
                  </a:moveTo>
                  <a:cubicBezTo>
                    <a:pt x="94665" y="145253"/>
                    <a:pt x="95090" y="145297"/>
                    <a:pt x="95507" y="145297"/>
                  </a:cubicBezTo>
                  <a:cubicBezTo>
                    <a:pt x="95655" y="145297"/>
                    <a:pt x="95801" y="145291"/>
                    <a:pt x="95945" y="145277"/>
                  </a:cubicBezTo>
                  <a:cubicBezTo>
                    <a:pt x="95968" y="145274"/>
                    <a:pt x="95990" y="145273"/>
                    <a:pt x="96010" y="145273"/>
                  </a:cubicBezTo>
                  <a:cubicBezTo>
                    <a:pt x="96546" y="145273"/>
                    <a:pt x="96459" y="146029"/>
                    <a:pt x="96418" y="146380"/>
                  </a:cubicBezTo>
                  <a:cubicBezTo>
                    <a:pt x="96226" y="148082"/>
                    <a:pt x="96169" y="149768"/>
                    <a:pt x="96341" y="151478"/>
                  </a:cubicBezTo>
                  <a:cubicBezTo>
                    <a:pt x="96423" y="152292"/>
                    <a:pt x="96520" y="153205"/>
                    <a:pt x="96417" y="153933"/>
                  </a:cubicBezTo>
                  <a:cubicBezTo>
                    <a:pt x="96177" y="155646"/>
                    <a:pt x="96395" y="157327"/>
                    <a:pt x="96302" y="159014"/>
                  </a:cubicBezTo>
                  <a:cubicBezTo>
                    <a:pt x="96220" y="160490"/>
                    <a:pt x="96325" y="161982"/>
                    <a:pt x="96157" y="163425"/>
                  </a:cubicBezTo>
                  <a:cubicBezTo>
                    <a:pt x="96009" y="164721"/>
                    <a:pt x="96045" y="166044"/>
                    <a:pt x="95648" y="167357"/>
                  </a:cubicBezTo>
                  <a:cubicBezTo>
                    <a:pt x="95303" y="168499"/>
                    <a:pt x="95138" y="169727"/>
                    <a:pt x="94704" y="170856"/>
                  </a:cubicBezTo>
                  <a:cubicBezTo>
                    <a:pt x="94178" y="172227"/>
                    <a:pt x="93978" y="173786"/>
                    <a:pt x="92476" y="174633"/>
                  </a:cubicBezTo>
                  <a:cubicBezTo>
                    <a:pt x="91912" y="174951"/>
                    <a:pt x="91484" y="175603"/>
                    <a:pt x="91133" y="176121"/>
                  </a:cubicBezTo>
                  <a:cubicBezTo>
                    <a:pt x="90236" y="177446"/>
                    <a:pt x="88981" y="178267"/>
                    <a:pt x="87710" y="179109"/>
                  </a:cubicBezTo>
                  <a:cubicBezTo>
                    <a:pt x="87180" y="179463"/>
                    <a:pt x="86541" y="179516"/>
                    <a:pt x="85928" y="179618"/>
                  </a:cubicBezTo>
                  <a:cubicBezTo>
                    <a:pt x="85422" y="179703"/>
                    <a:pt x="84828" y="179838"/>
                    <a:pt x="84481" y="180055"/>
                  </a:cubicBezTo>
                  <a:cubicBezTo>
                    <a:pt x="83469" y="180688"/>
                    <a:pt x="82325" y="180566"/>
                    <a:pt x="81278" y="180897"/>
                  </a:cubicBezTo>
                  <a:cubicBezTo>
                    <a:pt x="81111" y="180950"/>
                    <a:pt x="80942" y="180978"/>
                    <a:pt x="80766" y="180978"/>
                  </a:cubicBezTo>
                  <a:cubicBezTo>
                    <a:pt x="80632" y="180978"/>
                    <a:pt x="80494" y="180961"/>
                    <a:pt x="80351" y="180927"/>
                  </a:cubicBezTo>
                  <a:cubicBezTo>
                    <a:pt x="80232" y="180899"/>
                    <a:pt x="80115" y="180887"/>
                    <a:pt x="80000" y="180887"/>
                  </a:cubicBezTo>
                  <a:cubicBezTo>
                    <a:pt x="79491" y="180887"/>
                    <a:pt x="79009" y="181124"/>
                    <a:pt x="78520" y="181262"/>
                  </a:cubicBezTo>
                  <a:cubicBezTo>
                    <a:pt x="78030" y="181401"/>
                    <a:pt x="77526" y="181361"/>
                    <a:pt x="77013" y="181503"/>
                  </a:cubicBezTo>
                  <a:cubicBezTo>
                    <a:pt x="76189" y="181733"/>
                    <a:pt x="75175" y="181606"/>
                    <a:pt x="74417" y="181837"/>
                  </a:cubicBezTo>
                  <a:cubicBezTo>
                    <a:pt x="73908" y="181992"/>
                    <a:pt x="73402" y="182012"/>
                    <a:pt x="72905" y="182012"/>
                  </a:cubicBezTo>
                  <a:cubicBezTo>
                    <a:pt x="72728" y="182012"/>
                    <a:pt x="72552" y="182009"/>
                    <a:pt x="72378" y="182009"/>
                  </a:cubicBezTo>
                  <a:cubicBezTo>
                    <a:pt x="72148" y="182009"/>
                    <a:pt x="71920" y="182014"/>
                    <a:pt x="71696" y="182035"/>
                  </a:cubicBezTo>
                  <a:cubicBezTo>
                    <a:pt x="71084" y="182093"/>
                    <a:pt x="70446" y="182386"/>
                    <a:pt x="69773" y="182386"/>
                  </a:cubicBezTo>
                  <a:cubicBezTo>
                    <a:pt x="69467" y="182386"/>
                    <a:pt x="69154" y="182325"/>
                    <a:pt x="68833" y="182155"/>
                  </a:cubicBezTo>
                  <a:cubicBezTo>
                    <a:pt x="68753" y="182112"/>
                    <a:pt x="68663" y="182095"/>
                    <a:pt x="68567" y="182095"/>
                  </a:cubicBezTo>
                  <a:cubicBezTo>
                    <a:pt x="68119" y="182095"/>
                    <a:pt x="67523" y="182475"/>
                    <a:pt x="66984" y="182475"/>
                  </a:cubicBezTo>
                  <a:cubicBezTo>
                    <a:pt x="66982" y="182475"/>
                    <a:pt x="66979" y="182475"/>
                    <a:pt x="66977" y="182475"/>
                  </a:cubicBezTo>
                  <a:cubicBezTo>
                    <a:pt x="65798" y="182475"/>
                    <a:pt x="64649" y="182731"/>
                    <a:pt x="63489" y="182894"/>
                  </a:cubicBezTo>
                  <a:cubicBezTo>
                    <a:pt x="62377" y="183050"/>
                    <a:pt x="61227" y="183032"/>
                    <a:pt x="60168" y="183426"/>
                  </a:cubicBezTo>
                  <a:cubicBezTo>
                    <a:pt x="60090" y="183455"/>
                    <a:pt x="60015" y="183467"/>
                    <a:pt x="59945" y="183467"/>
                  </a:cubicBezTo>
                  <a:cubicBezTo>
                    <a:pt x="59678" y="183467"/>
                    <a:pt x="59472" y="183297"/>
                    <a:pt x="59333" y="183251"/>
                  </a:cubicBezTo>
                  <a:cubicBezTo>
                    <a:pt x="59240" y="183221"/>
                    <a:pt x="59148" y="183209"/>
                    <a:pt x="59056" y="183209"/>
                  </a:cubicBezTo>
                  <a:cubicBezTo>
                    <a:pt x="58693" y="183209"/>
                    <a:pt x="58339" y="183397"/>
                    <a:pt x="57996" y="183397"/>
                  </a:cubicBezTo>
                  <a:cubicBezTo>
                    <a:pt x="57825" y="183397"/>
                    <a:pt x="57657" y="183350"/>
                    <a:pt x="57492" y="183209"/>
                  </a:cubicBezTo>
                  <a:cubicBezTo>
                    <a:pt x="57295" y="183356"/>
                    <a:pt x="57085" y="183404"/>
                    <a:pt x="56869" y="183404"/>
                  </a:cubicBezTo>
                  <a:cubicBezTo>
                    <a:pt x="56449" y="183404"/>
                    <a:pt x="56004" y="183221"/>
                    <a:pt x="55581" y="183221"/>
                  </a:cubicBezTo>
                  <a:cubicBezTo>
                    <a:pt x="55301" y="183221"/>
                    <a:pt x="55031" y="183300"/>
                    <a:pt x="54782" y="183564"/>
                  </a:cubicBezTo>
                  <a:cubicBezTo>
                    <a:pt x="54717" y="183633"/>
                    <a:pt x="54657" y="183660"/>
                    <a:pt x="54600" y="183660"/>
                  </a:cubicBezTo>
                  <a:cubicBezTo>
                    <a:pt x="54412" y="183660"/>
                    <a:pt x="54261" y="183361"/>
                    <a:pt x="54074" y="183309"/>
                  </a:cubicBezTo>
                  <a:cubicBezTo>
                    <a:pt x="53903" y="183262"/>
                    <a:pt x="53736" y="183244"/>
                    <a:pt x="53573" y="183244"/>
                  </a:cubicBezTo>
                  <a:cubicBezTo>
                    <a:pt x="53092" y="183244"/>
                    <a:pt x="52639" y="183400"/>
                    <a:pt x="52188" y="183429"/>
                  </a:cubicBezTo>
                  <a:cubicBezTo>
                    <a:pt x="52128" y="183433"/>
                    <a:pt x="52070" y="183434"/>
                    <a:pt x="52011" y="183434"/>
                  </a:cubicBezTo>
                  <a:cubicBezTo>
                    <a:pt x="51446" y="183434"/>
                    <a:pt x="50888" y="183278"/>
                    <a:pt x="50318" y="183278"/>
                  </a:cubicBezTo>
                  <a:cubicBezTo>
                    <a:pt x="50053" y="183278"/>
                    <a:pt x="49785" y="183312"/>
                    <a:pt x="49513" y="183411"/>
                  </a:cubicBezTo>
                  <a:cubicBezTo>
                    <a:pt x="49401" y="183451"/>
                    <a:pt x="49229" y="183484"/>
                    <a:pt x="49035" y="183484"/>
                  </a:cubicBezTo>
                  <a:cubicBezTo>
                    <a:pt x="48784" y="183484"/>
                    <a:pt x="48496" y="183430"/>
                    <a:pt x="48249" y="183269"/>
                  </a:cubicBezTo>
                  <a:cubicBezTo>
                    <a:pt x="48161" y="183213"/>
                    <a:pt x="48074" y="183191"/>
                    <a:pt x="47985" y="183191"/>
                  </a:cubicBezTo>
                  <a:cubicBezTo>
                    <a:pt x="47666" y="183191"/>
                    <a:pt x="47334" y="183478"/>
                    <a:pt x="46948" y="183478"/>
                  </a:cubicBezTo>
                  <a:cubicBezTo>
                    <a:pt x="46889" y="183478"/>
                    <a:pt x="46828" y="183471"/>
                    <a:pt x="46766" y="183455"/>
                  </a:cubicBezTo>
                  <a:cubicBezTo>
                    <a:pt x="46454" y="183375"/>
                    <a:pt x="46020" y="183448"/>
                    <a:pt x="45681" y="183331"/>
                  </a:cubicBezTo>
                  <a:cubicBezTo>
                    <a:pt x="45494" y="183265"/>
                    <a:pt x="45319" y="183231"/>
                    <a:pt x="45147" y="183231"/>
                  </a:cubicBezTo>
                  <a:cubicBezTo>
                    <a:pt x="44959" y="183231"/>
                    <a:pt x="44774" y="183272"/>
                    <a:pt x="44578" y="183359"/>
                  </a:cubicBezTo>
                  <a:cubicBezTo>
                    <a:pt x="44412" y="183433"/>
                    <a:pt x="44238" y="183561"/>
                    <a:pt x="44072" y="183561"/>
                  </a:cubicBezTo>
                  <a:cubicBezTo>
                    <a:pt x="43943" y="183561"/>
                    <a:pt x="43818" y="183483"/>
                    <a:pt x="43705" y="183238"/>
                  </a:cubicBezTo>
                  <a:cubicBezTo>
                    <a:pt x="43656" y="183134"/>
                    <a:pt x="43610" y="183096"/>
                    <a:pt x="43564" y="183096"/>
                  </a:cubicBezTo>
                  <a:cubicBezTo>
                    <a:pt x="43448" y="183096"/>
                    <a:pt x="43335" y="183332"/>
                    <a:pt x="43204" y="183345"/>
                  </a:cubicBezTo>
                  <a:cubicBezTo>
                    <a:pt x="42794" y="183391"/>
                    <a:pt x="42345" y="183430"/>
                    <a:pt x="41920" y="183430"/>
                  </a:cubicBezTo>
                  <a:cubicBezTo>
                    <a:pt x="41494" y="183430"/>
                    <a:pt x="41092" y="183391"/>
                    <a:pt x="40780" y="183279"/>
                  </a:cubicBezTo>
                  <a:cubicBezTo>
                    <a:pt x="40644" y="183230"/>
                    <a:pt x="40508" y="183212"/>
                    <a:pt x="40371" y="183212"/>
                  </a:cubicBezTo>
                  <a:cubicBezTo>
                    <a:pt x="39967" y="183212"/>
                    <a:pt x="39564" y="183370"/>
                    <a:pt x="39189" y="183370"/>
                  </a:cubicBezTo>
                  <a:cubicBezTo>
                    <a:pt x="38917" y="183370"/>
                    <a:pt x="38660" y="183287"/>
                    <a:pt x="38429" y="183000"/>
                  </a:cubicBezTo>
                  <a:cubicBezTo>
                    <a:pt x="38111" y="183145"/>
                    <a:pt x="37797" y="183198"/>
                    <a:pt x="37486" y="183198"/>
                  </a:cubicBezTo>
                  <a:cubicBezTo>
                    <a:pt x="36622" y="183198"/>
                    <a:pt x="35776" y="182791"/>
                    <a:pt x="34900" y="182791"/>
                  </a:cubicBezTo>
                  <a:cubicBezTo>
                    <a:pt x="34887" y="182791"/>
                    <a:pt x="34874" y="182791"/>
                    <a:pt x="34861" y="182791"/>
                  </a:cubicBezTo>
                  <a:cubicBezTo>
                    <a:pt x="34350" y="182797"/>
                    <a:pt x="33830" y="182823"/>
                    <a:pt x="33303" y="182823"/>
                  </a:cubicBezTo>
                  <a:cubicBezTo>
                    <a:pt x="32786" y="182823"/>
                    <a:pt x="32262" y="182798"/>
                    <a:pt x="31737" y="182705"/>
                  </a:cubicBezTo>
                  <a:cubicBezTo>
                    <a:pt x="31208" y="182611"/>
                    <a:pt x="30644" y="182516"/>
                    <a:pt x="30061" y="182516"/>
                  </a:cubicBezTo>
                  <a:cubicBezTo>
                    <a:pt x="29721" y="182516"/>
                    <a:pt x="29375" y="182548"/>
                    <a:pt x="29025" y="182631"/>
                  </a:cubicBezTo>
                  <a:cubicBezTo>
                    <a:pt x="28871" y="182668"/>
                    <a:pt x="28711" y="182684"/>
                    <a:pt x="28547" y="182684"/>
                  </a:cubicBezTo>
                  <a:cubicBezTo>
                    <a:pt x="27956" y="182684"/>
                    <a:pt x="27314" y="182483"/>
                    <a:pt x="26724" y="182340"/>
                  </a:cubicBezTo>
                  <a:cubicBezTo>
                    <a:pt x="26532" y="182294"/>
                    <a:pt x="26280" y="182289"/>
                    <a:pt x="26029" y="182289"/>
                  </a:cubicBezTo>
                  <a:cubicBezTo>
                    <a:pt x="25964" y="182289"/>
                    <a:pt x="25900" y="182289"/>
                    <a:pt x="25837" y="182289"/>
                  </a:cubicBezTo>
                  <a:cubicBezTo>
                    <a:pt x="25511" y="182289"/>
                    <a:pt x="25211" y="182281"/>
                    <a:pt x="25075" y="182180"/>
                  </a:cubicBezTo>
                  <a:cubicBezTo>
                    <a:pt x="24873" y="182028"/>
                    <a:pt x="24686" y="181985"/>
                    <a:pt x="24506" y="181985"/>
                  </a:cubicBezTo>
                  <a:cubicBezTo>
                    <a:pt x="24263" y="181985"/>
                    <a:pt x="24034" y="182064"/>
                    <a:pt x="23802" y="182064"/>
                  </a:cubicBezTo>
                  <a:cubicBezTo>
                    <a:pt x="23751" y="182064"/>
                    <a:pt x="23700" y="182060"/>
                    <a:pt x="23648" y="182051"/>
                  </a:cubicBezTo>
                  <a:cubicBezTo>
                    <a:pt x="23235" y="181976"/>
                    <a:pt x="22815" y="181960"/>
                    <a:pt x="22396" y="181960"/>
                  </a:cubicBezTo>
                  <a:cubicBezTo>
                    <a:pt x="22106" y="181960"/>
                    <a:pt x="21815" y="181968"/>
                    <a:pt x="21528" y="181968"/>
                  </a:cubicBezTo>
                  <a:cubicBezTo>
                    <a:pt x="21268" y="181968"/>
                    <a:pt x="21011" y="181962"/>
                    <a:pt x="20757" y="181939"/>
                  </a:cubicBezTo>
                  <a:cubicBezTo>
                    <a:pt x="19821" y="181855"/>
                    <a:pt x="18836" y="181719"/>
                    <a:pt x="17900" y="181459"/>
                  </a:cubicBezTo>
                  <a:cubicBezTo>
                    <a:pt x="16850" y="181167"/>
                    <a:pt x="15779" y="180971"/>
                    <a:pt x="14739" y="180617"/>
                  </a:cubicBezTo>
                  <a:cubicBezTo>
                    <a:pt x="13699" y="180263"/>
                    <a:pt x="12785" y="179689"/>
                    <a:pt x="11808" y="179228"/>
                  </a:cubicBezTo>
                  <a:cubicBezTo>
                    <a:pt x="11188" y="178933"/>
                    <a:pt x="10454" y="178642"/>
                    <a:pt x="10080" y="178124"/>
                  </a:cubicBezTo>
                  <a:cubicBezTo>
                    <a:pt x="9630" y="177501"/>
                    <a:pt x="8925" y="177201"/>
                    <a:pt x="8519" y="176529"/>
                  </a:cubicBezTo>
                  <a:cubicBezTo>
                    <a:pt x="8069" y="175784"/>
                    <a:pt x="7148" y="175411"/>
                    <a:pt x="6752" y="174560"/>
                  </a:cubicBezTo>
                  <a:cubicBezTo>
                    <a:pt x="6268" y="173524"/>
                    <a:pt x="5679" y="172554"/>
                    <a:pt x="5257" y="171467"/>
                  </a:cubicBezTo>
                  <a:cubicBezTo>
                    <a:pt x="4720" y="170086"/>
                    <a:pt x="4745" y="168677"/>
                    <a:pt x="4443" y="167306"/>
                  </a:cubicBezTo>
                  <a:cubicBezTo>
                    <a:pt x="4099" y="165743"/>
                    <a:pt x="4226" y="164168"/>
                    <a:pt x="3957" y="162629"/>
                  </a:cubicBezTo>
                  <a:cubicBezTo>
                    <a:pt x="3762" y="161510"/>
                    <a:pt x="3868" y="160369"/>
                    <a:pt x="3646" y="159282"/>
                  </a:cubicBezTo>
                  <a:cubicBezTo>
                    <a:pt x="3305" y="157617"/>
                    <a:pt x="3547" y="155947"/>
                    <a:pt x="3446" y="154283"/>
                  </a:cubicBezTo>
                  <a:cubicBezTo>
                    <a:pt x="3366" y="152981"/>
                    <a:pt x="3393" y="151625"/>
                    <a:pt x="3549" y="150304"/>
                  </a:cubicBezTo>
                  <a:cubicBezTo>
                    <a:pt x="3573" y="150105"/>
                    <a:pt x="3598" y="149915"/>
                    <a:pt x="3578" y="149642"/>
                  </a:cubicBezTo>
                  <a:lnTo>
                    <a:pt x="3578" y="149642"/>
                  </a:lnTo>
                  <a:cubicBezTo>
                    <a:pt x="3790" y="150082"/>
                    <a:pt x="4080" y="150206"/>
                    <a:pt x="4374" y="150206"/>
                  </a:cubicBezTo>
                  <a:cubicBezTo>
                    <a:pt x="4720" y="150206"/>
                    <a:pt x="5072" y="150035"/>
                    <a:pt x="5313" y="150001"/>
                  </a:cubicBezTo>
                  <a:cubicBezTo>
                    <a:pt x="6935" y="149773"/>
                    <a:pt x="8546" y="149699"/>
                    <a:pt x="10178" y="149675"/>
                  </a:cubicBezTo>
                  <a:cubicBezTo>
                    <a:pt x="11744" y="149651"/>
                    <a:pt x="13313" y="149482"/>
                    <a:pt x="14871" y="149342"/>
                  </a:cubicBezTo>
                  <a:cubicBezTo>
                    <a:pt x="15011" y="149330"/>
                    <a:pt x="15153" y="149326"/>
                    <a:pt x="15298" y="149326"/>
                  </a:cubicBezTo>
                  <a:cubicBezTo>
                    <a:pt x="15491" y="149326"/>
                    <a:pt x="15687" y="149332"/>
                    <a:pt x="15883" y="149332"/>
                  </a:cubicBezTo>
                  <a:cubicBezTo>
                    <a:pt x="16417" y="149332"/>
                    <a:pt x="16952" y="149285"/>
                    <a:pt x="17421" y="148935"/>
                  </a:cubicBezTo>
                  <a:cubicBezTo>
                    <a:pt x="17577" y="149082"/>
                    <a:pt x="17739" y="149129"/>
                    <a:pt x="17904" y="149129"/>
                  </a:cubicBezTo>
                  <a:cubicBezTo>
                    <a:pt x="18194" y="149129"/>
                    <a:pt x="18495" y="148985"/>
                    <a:pt x="18802" y="148985"/>
                  </a:cubicBezTo>
                  <a:cubicBezTo>
                    <a:pt x="18856" y="148985"/>
                    <a:pt x="18910" y="148990"/>
                    <a:pt x="18964" y="149000"/>
                  </a:cubicBezTo>
                  <a:cubicBezTo>
                    <a:pt x="19080" y="149023"/>
                    <a:pt x="19198" y="149033"/>
                    <a:pt x="19318" y="149033"/>
                  </a:cubicBezTo>
                  <a:cubicBezTo>
                    <a:pt x="19881" y="149033"/>
                    <a:pt x="20483" y="148821"/>
                    <a:pt x="21066" y="148777"/>
                  </a:cubicBezTo>
                  <a:cubicBezTo>
                    <a:pt x="22179" y="148694"/>
                    <a:pt x="23286" y="148565"/>
                    <a:pt x="24403" y="148501"/>
                  </a:cubicBezTo>
                  <a:cubicBezTo>
                    <a:pt x="25677" y="148430"/>
                    <a:pt x="26963" y="148347"/>
                    <a:pt x="28236" y="148246"/>
                  </a:cubicBezTo>
                  <a:cubicBezTo>
                    <a:pt x="28615" y="148215"/>
                    <a:pt x="29054" y="148046"/>
                    <a:pt x="29486" y="148046"/>
                  </a:cubicBezTo>
                  <a:cubicBezTo>
                    <a:pt x="29752" y="148046"/>
                    <a:pt x="30015" y="148110"/>
                    <a:pt x="30261" y="148309"/>
                  </a:cubicBezTo>
                  <a:cubicBezTo>
                    <a:pt x="30272" y="148318"/>
                    <a:pt x="30290" y="148322"/>
                    <a:pt x="30310" y="148322"/>
                  </a:cubicBezTo>
                  <a:cubicBezTo>
                    <a:pt x="30345" y="148322"/>
                    <a:pt x="30389" y="148311"/>
                    <a:pt x="30422" y="148301"/>
                  </a:cubicBezTo>
                  <a:cubicBezTo>
                    <a:pt x="30993" y="148137"/>
                    <a:pt x="31573" y="148100"/>
                    <a:pt x="32157" y="148100"/>
                  </a:cubicBezTo>
                  <a:cubicBezTo>
                    <a:pt x="32627" y="148100"/>
                    <a:pt x="33100" y="148124"/>
                    <a:pt x="33571" y="148124"/>
                  </a:cubicBezTo>
                  <a:cubicBezTo>
                    <a:pt x="34162" y="148124"/>
                    <a:pt x="34752" y="148086"/>
                    <a:pt x="35332" y="147918"/>
                  </a:cubicBezTo>
                  <a:cubicBezTo>
                    <a:pt x="35464" y="147879"/>
                    <a:pt x="35604" y="147865"/>
                    <a:pt x="35747" y="147865"/>
                  </a:cubicBezTo>
                  <a:cubicBezTo>
                    <a:pt x="36059" y="147865"/>
                    <a:pt x="36391" y="147932"/>
                    <a:pt x="36703" y="147963"/>
                  </a:cubicBezTo>
                  <a:cubicBezTo>
                    <a:pt x="37022" y="147995"/>
                    <a:pt x="37341" y="148015"/>
                    <a:pt x="37657" y="148015"/>
                  </a:cubicBezTo>
                  <a:cubicBezTo>
                    <a:pt x="38286" y="148015"/>
                    <a:pt x="38906" y="147934"/>
                    <a:pt x="39503" y="147703"/>
                  </a:cubicBezTo>
                  <a:cubicBezTo>
                    <a:pt x="39555" y="147682"/>
                    <a:pt x="39601" y="147674"/>
                    <a:pt x="39644" y="147674"/>
                  </a:cubicBezTo>
                  <a:cubicBezTo>
                    <a:pt x="39832" y="147674"/>
                    <a:pt x="39950" y="147832"/>
                    <a:pt x="40157" y="147832"/>
                  </a:cubicBezTo>
                  <a:cubicBezTo>
                    <a:pt x="40180" y="147832"/>
                    <a:pt x="40204" y="147830"/>
                    <a:pt x="40229" y="147826"/>
                  </a:cubicBezTo>
                  <a:cubicBezTo>
                    <a:pt x="41057" y="147688"/>
                    <a:pt x="41914" y="147535"/>
                    <a:pt x="42748" y="147535"/>
                  </a:cubicBezTo>
                  <a:cubicBezTo>
                    <a:pt x="42992" y="147535"/>
                    <a:pt x="43234" y="147548"/>
                    <a:pt x="43473" y="147578"/>
                  </a:cubicBezTo>
                  <a:cubicBezTo>
                    <a:pt x="43814" y="147622"/>
                    <a:pt x="44151" y="147637"/>
                    <a:pt x="44486" y="147637"/>
                  </a:cubicBezTo>
                  <a:cubicBezTo>
                    <a:pt x="45212" y="147637"/>
                    <a:pt x="45926" y="147563"/>
                    <a:pt x="46650" y="147534"/>
                  </a:cubicBezTo>
                  <a:cubicBezTo>
                    <a:pt x="47671" y="147494"/>
                    <a:pt x="48691" y="147460"/>
                    <a:pt x="49712" y="147443"/>
                  </a:cubicBezTo>
                  <a:cubicBezTo>
                    <a:pt x="50088" y="147437"/>
                    <a:pt x="50465" y="147436"/>
                    <a:pt x="50841" y="147436"/>
                  </a:cubicBezTo>
                  <a:cubicBezTo>
                    <a:pt x="51015" y="147436"/>
                    <a:pt x="51189" y="147436"/>
                    <a:pt x="51363" y="147436"/>
                  </a:cubicBezTo>
                  <a:cubicBezTo>
                    <a:pt x="52055" y="147436"/>
                    <a:pt x="52747" y="147433"/>
                    <a:pt x="53438" y="147400"/>
                  </a:cubicBezTo>
                  <a:cubicBezTo>
                    <a:pt x="53618" y="147392"/>
                    <a:pt x="53799" y="147389"/>
                    <a:pt x="53982" y="147389"/>
                  </a:cubicBezTo>
                  <a:cubicBezTo>
                    <a:pt x="54287" y="147389"/>
                    <a:pt x="54594" y="147397"/>
                    <a:pt x="54898" y="147397"/>
                  </a:cubicBezTo>
                  <a:cubicBezTo>
                    <a:pt x="55452" y="147397"/>
                    <a:pt x="55997" y="147371"/>
                    <a:pt x="56502" y="147228"/>
                  </a:cubicBezTo>
                  <a:cubicBezTo>
                    <a:pt x="56598" y="147201"/>
                    <a:pt x="56688" y="147191"/>
                    <a:pt x="56775" y="147191"/>
                  </a:cubicBezTo>
                  <a:cubicBezTo>
                    <a:pt x="57070" y="147191"/>
                    <a:pt x="57324" y="147311"/>
                    <a:pt x="57608" y="147311"/>
                  </a:cubicBezTo>
                  <a:cubicBezTo>
                    <a:pt x="57723" y="147311"/>
                    <a:pt x="57844" y="147291"/>
                    <a:pt x="57973" y="147235"/>
                  </a:cubicBezTo>
                  <a:cubicBezTo>
                    <a:pt x="58180" y="147147"/>
                    <a:pt x="58408" y="147119"/>
                    <a:pt x="58647" y="147119"/>
                  </a:cubicBezTo>
                  <a:cubicBezTo>
                    <a:pt x="59046" y="147119"/>
                    <a:pt x="59476" y="147197"/>
                    <a:pt x="59889" y="147197"/>
                  </a:cubicBezTo>
                  <a:cubicBezTo>
                    <a:pt x="59936" y="147197"/>
                    <a:pt x="59983" y="147196"/>
                    <a:pt x="60030" y="147193"/>
                  </a:cubicBezTo>
                  <a:cubicBezTo>
                    <a:pt x="60663" y="147163"/>
                    <a:pt x="61312" y="147109"/>
                    <a:pt x="61959" y="147109"/>
                  </a:cubicBezTo>
                  <a:cubicBezTo>
                    <a:pt x="62437" y="147109"/>
                    <a:pt x="62915" y="147138"/>
                    <a:pt x="63385" y="147228"/>
                  </a:cubicBezTo>
                  <a:cubicBezTo>
                    <a:pt x="63483" y="147247"/>
                    <a:pt x="63560" y="147263"/>
                    <a:pt x="63623" y="147263"/>
                  </a:cubicBezTo>
                  <a:cubicBezTo>
                    <a:pt x="63734" y="147263"/>
                    <a:pt x="63799" y="147212"/>
                    <a:pt x="63850" y="147035"/>
                  </a:cubicBezTo>
                  <a:cubicBezTo>
                    <a:pt x="63876" y="146941"/>
                    <a:pt x="63950" y="146893"/>
                    <a:pt x="64042" y="146893"/>
                  </a:cubicBezTo>
                  <a:cubicBezTo>
                    <a:pt x="64065" y="146893"/>
                    <a:pt x="64088" y="146896"/>
                    <a:pt x="64113" y="146901"/>
                  </a:cubicBezTo>
                  <a:cubicBezTo>
                    <a:pt x="64760" y="147056"/>
                    <a:pt x="65409" y="147105"/>
                    <a:pt x="66059" y="147105"/>
                  </a:cubicBezTo>
                  <a:cubicBezTo>
                    <a:pt x="67059" y="147105"/>
                    <a:pt x="68061" y="146990"/>
                    <a:pt x="69061" y="146972"/>
                  </a:cubicBezTo>
                  <a:cubicBezTo>
                    <a:pt x="69317" y="146967"/>
                    <a:pt x="69574" y="146965"/>
                    <a:pt x="69830" y="146965"/>
                  </a:cubicBezTo>
                  <a:cubicBezTo>
                    <a:pt x="70953" y="146965"/>
                    <a:pt x="72075" y="147003"/>
                    <a:pt x="73197" y="147020"/>
                  </a:cubicBezTo>
                  <a:cubicBezTo>
                    <a:pt x="73217" y="147020"/>
                    <a:pt x="73236" y="147021"/>
                    <a:pt x="73255" y="147021"/>
                  </a:cubicBezTo>
                  <a:cubicBezTo>
                    <a:pt x="74020" y="147021"/>
                    <a:pt x="74790" y="146803"/>
                    <a:pt x="75556" y="146667"/>
                  </a:cubicBezTo>
                  <a:cubicBezTo>
                    <a:pt x="75806" y="146622"/>
                    <a:pt x="76058" y="146532"/>
                    <a:pt x="76298" y="146532"/>
                  </a:cubicBezTo>
                  <a:cubicBezTo>
                    <a:pt x="76512" y="146532"/>
                    <a:pt x="76718" y="146604"/>
                    <a:pt x="76907" y="146843"/>
                  </a:cubicBezTo>
                  <a:cubicBezTo>
                    <a:pt x="76925" y="146866"/>
                    <a:pt x="76981" y="146878"/>
                    <a:pt x="77039" y="146878"/>
                  </a:cubicBezTo>
                  <a:cubicBezTo>
                    <a:pt x="77102" y="146878"/>
                    <a:pt x="77169" y="146864"/>
                    <a:pt x="77197" y="146838"/>
                  </a:cubicBezTo>
                  <a:cubicBezTo>
                    <a:pt x="77526" y="146531"/>
                    <a:pt x="77874" y="146443"/>
                    <a:pt x="78229" y="146443"/>
                  </a:cubicBezTo>
                  <a:cubicBezTo>
                    <a:pt x="78698" y="146443"/>
                    <a:pt x="79181" y="146597"/>
                    <a:pt x="79652" y="146603"/>
                  </a:cubicBezTo>
                  <a:cubicBezTo>
                    <a:pt x="79654" y="146603"/>
                    <a:pt x="79657" y="146603"/>
                    <a:pt x="79659" y="146603"/>
                  </a:cubicBezTo>
                  <a:cubicBezTo>
                    <a:pt x="79890" y="146603"/>
                    <a:pt x="80120" y="146449"/>
                    <a:pt x="80354" y="146441"/>
                  </a:cubicBezTo>
                  <a:cubicBezTo>
                    <a:pt x="82224" y="146383"/>
                    <a:pt x="84096" y="146388"/>
                    <a:pt x="85963" y="146276"/>
                  </a:cubicBezTo>
                  <a:cubicBezTo>
                    <a:pt x="86056" y="146270"/>
                    <a:pt x="86150" y="146268"/>
                    <a:pt x="86244" y="146268"/>
                  </a:cubicBezTo>
                  <a:cubicBezTo>
                    <a:pt x="86543" y="146268"/>
                    <a:pt x="86846" y="146290"/>
                    <a:pt x="87147" y="146290"/>
                  </a:cubicBezTo>
                  <a:cubicBezTo>
                    <a:pt x="87576" y="146290"/>
                    <a:pt x="88003" y="146246"/>
                    <a:pt x="88420" y="146036"/>
                  </a:cubicBezTo>
                  <a:cubicBezTo>
                    <a:pt x="88476" y="146008"/>
                    <a:pt x="88539" y="145997"/>
                    <a:pt x="88608" y="145997"/>
                  </a:cubicBezTo>
                  <a:cubicBezTo>
                    <a:pt x="88812" y="145997"/>
                    <a:pt x="89060" y="146090"/>
                    <a:pt x="89280" y="146090"/>
                  </a:cubicBezTo>
                  <a:cubicBezTo>
                    <a:pt x="89312" y="146090"/>
                    <a:pt x="89345" y="146088"/>
                    <a:pt x="89376" y="146083"/>
                  </a:cubicBezTo>
                  <a:cubicBezTo>
                    <a:pt x="90623" y="145892"/>
                    <a:pt x="91896" y="146029"/>
                    <a:pt x="93120" y="145458"/>
                  </a:cubicBezTo>
                  <a:cubicBezTo>
                    <a:pt x="93470" y="145294"/>
                    <a:pt x="93855" y="145253"/>
                    <a:pt x="94254" y="145253"/>
                  </a:cubicBezTo>
                  <a:close/>
                  <a:moveTo>
                    <a:pt x="53331" y="0"/>
                  </a:moveTo>
                  <a:cubicBezTo>
                    <a:pt x="52790" y="0"/>
                    <a:pt x="52256" y="81"/>
                    <a:pt x="51735" y="93"/>
                  </a:cubicBezTo>
                  <a:cubicBezTo>
                    <a:pt x="51162" y="107"/>
                    <a:pt x="50488" y="242"/>
                    <a:pt x="49913" y="242"/>
                  </a:cubicBezTo>
                  <a:cubicBezTo>
                    <a:pt x="49828" y="242"/>
                    <a:pt x="49745" y="239"/>
                    <a:pt x="49665" y="232"/>
                  </a:cubicBezTo>
                  <a:cubicBezTo>
                    <a:pt x="49182" y="190"/>
                    <a:pt x="48667" y="149"/>
                    <a:pt x="48183" y="149"/>
                  </a:cubicBezTo>
                  <a:cubicBezTo>
                    <a:pt x="47973" y="149"/>
                    <a:pt x="47769" y="157"/>
                    <a:pt x="47577" y="175"/>
                  </a:cubicBezTo>
                  <a:cubicBezTo>
                    <a:pt x="46716" y="259"/>
                    <a:pt x="45866" y="274"/>
                    <a:pt x="45014" y="274"/>
                  </a:cubicBezTo>
                  <a:cubicBezTo>
                    <a:pt x="44536" y="274"/>
                    <a:pt x="44058" y="269"/>
                    <a:pt x="43578" y="269"/>
                  </a:cubicBezTo>
                  <a:cubicBezTo>
                    <a:pt x="43558" y="269"/>
                    <a:pt x="43539" y="269"/>
                    <a:pt x="43519" y="269"/>
                  </a:cubicBezTo>
                  <a:cubicBezTo>
                    <a:pt x="42288" y="270"/>
                    <a:pt x="41033" y="346"/>
                    <a:pt x="39793" y="433"/>
                  </a:cubicBezTo>
                  <a:cubicBezTo>
                    <a:pt x="39473" y="457"/>
                    <a:pt x="39110" y="632"/>
                    <a:pt x="38806" y="632"/>
                  </a:cubicBezTo>
                  <a:cubicBezTo>
                    <a:pt x="38704" y="632"/>
                    <a:pt x="38609" y="613"/>
                    <a:pt x="38524" y="561"/>
                  </a:cubicBezTo>
                  <a:cubicBezTo>
                    <a:pt x="38116" y="314"/>
                    <a:pt x="37695" y="268"/>
                    <a:pt x="37273" y="268"/>
                  </a:cubicBezTo>
                  <a:cubicBezTo>
                    <a:pt x="37022" y="268"/>
                    <a:pt x="36770" y="285"/>
                    <a:pt x="36520" y="285"/>
                  </a:cubicBezTo>
                  <a:cubicBezTo>
                    <a:pt x="36309" y="285"/>
                    <a:pt x="36099" y="273"/>
                    <a:pt x="35891" y="230"/>
                  </a:cubicBezTo>
                  <a:cubicBezTo>
                    <a:pt x="35868" y="225"/>
                    <a:pt x="35846" y="222"/>
                    <a:pt x="35825" y="222"/>
                  </a:cubicBezTo>
                  <a:cubicBezTo>
                    <a:pt x="35599" y="222"/>
                    <a:pt x="35544" y="498"/>
                    <a:pt x="35292" y="498"/>
                  </a:cubicBezTo>
                  <a:cubicBezTo>
                    <a:pt x="35265" y="498"/>
                    <a:pt x="35236" y="495"/>
                    <a:pt x="35203" y="488"/>
                  </a:cubicBezTo>
                  <a:cubicBezTo>
                    <a:pt x="34712" y="378"/>
                    <a:pt x="34212" y="335"/>
                    <a:pt x="33706" y="335"/>
                  </a:cubicBezTo>
                  <a:cubicBezTo>
                    <a:pt x="33371" y="335"/>
                    <a:pt x="33033" y="354"/>
                    <a:pt x="32694" y="384"/>
                  </a:cubicBezTo>
                  <a:cubicBezTo>
                    <a:pt x="32294" y="418"/>
                    <a:pt x="31892" y="428"/>
                    <a:pt x="31490" y="428"/>
                  </a:cubicBezTo>
                  <a:cubicBezTo>
                    <a:pt x="30939" y="428"/>
                    <a:pt x="30386" y="409"/>
                    <a:pt x="29835" y="409"/>
                  </a:cubicBezTo>
                  <a:cubicBezTo>
                    <a:pt x="29792" y="409"/>
                    <a:pt x="29749" y="409"/>
                    <a:pt x="29705" y="410"/>
                  </a:cubicBezTo>
                  <a:cubicBezTo>
                    <a:pt x="29698" y="410"/>
                    <a:pt x="29692" y="410"/>
                    <a:pt x="29685" y="410"/>
                  </a:cubicBezTo>
                  <a:cubicBezTo>
                    <a:pt x="29114" y="410"/>
                    <a:pt x="28528" y="299"/>
                    <a:pt x="27973" y="299"/>
                  </a:cubicBezTo>
                  <a:cubicBezTo>
                    <a:pt x="27848" y="299"/>
                    <a:pt x="27725" y="304"/>
                    <a:pt x="27604" y="318"/>
                  </a:cubicBezTo>
                  <a:cubicBezTo>
                    <a:pt x="26336" y="461"/>
                    <a:pt x="25062" y="424"/>
                    <a:pt x="23793" y="574"/>
                  </a:cubicBezTo>
                  <a:cubicBezTo>
                    <a:pt x="22541" y="722"/>
                    <a:pt x="21316" y="1040"/>
                    <a:pt x="20059" y="1175"/>
                  </a:cubicBezTo>
                  <a:cubicBezTo>
                    <a:pt x="19981" y="1183"/>
                    <a:pt x="19902" y="1186"/>
                    <a:pt x="19824" y="1186"/>
                  </a:cubicBezTo>
                  <a:cubicBezTo>
                    <a:pt x="19597" y="1186"/>
                    <a:pt x="19370" y="1160"/>
                    <a:pt x="19142" y="1160"/>
                  </a:cubicBezTo>
                  <a:cubicBezTo>
                    <a:pt x="19004" y="1160"/>
                    <a:pt x="18865" y="1170"/>
                    <a:pt x="18726" y="1201"/>
                  </a:cubicBezTo>
                  <a:cubicBezTo>
                    <a:pt x="18030" y="1356"/>
                    <a:pt x="17322" y="1572"/>
                    <a:pt x="16686" y="1804"/>
                  </a:cubicBezTo>
                  <a:cubicBezTo>
                    <a:pt x="15988" y="2059"/>
                    <a:pt x="15253" y="2130"/>
                    <a:pt x="14557" y="2394"/>
                  </a:cubicBezTo>
                  <a:cubicBezTo>
                    <a:pt x="13341" y="2857"/>
                    <a:pt x="12217" y="3521"/>
                    <a:pt x="10998" y="3933"/>
                  </a:cubicBezTo>
                  <a:cubicBezTo>
                    <a:pt x="10525" y="4094"/>
                    <a:pt x="10379" y="4700"/>
                    <a:pt x="9902" y="4700"/>
                  </a:cubicBezTo>
                  <a:cubicBezTo>
                    <a:pt x="9862" y="4700"/>
                    <a:pt x="9820" y="4696"/>
                    <a:pt x="9776" y="4687"/>
                  </a:cubicBezTo>
                  <a:cubicBezTo>
                    <a:pt x="9710" y="4673"/>
                    <a:pt x="9649" y="4667"/>
                    <a:pt x="9593" y="4667"/>
                  </a:cubicBezTo>
                  <a:cubicBezTo>
                    <a:pt x="9346" y="4667"/>
                    <a:pt x="9191" y="4792"/>
                    <a:pt x="9003" y="4975"/>
                  </a:cubicBezTo>
                  <a:cubicBezTo>
                    <a:pt x="8096" y="5865"/>
                    <a:pt x="7118" y="6690"/>
                    <a:pt x="6257" y="7620"/>
                  </a:cubicBezTo>
                  <a:cubicBezTo>
                    <a:pt x="5339" y="8611"/>
                    <a:pt x="4372" y="9527"/>
                    <a:pt x="3751" y="10816"/>
                  </a:cubicBezTo>
                  <a:cubicBezTo>
                    <a:pt x="2836" y="12714"/>
                    <a:pt x="2386" y="14743"/>
                    <a:pt x="1862" y="16730"/>
                  </a:cubicBezTo>
                  <a:cubicBezTo>
                    <a:pt x="1511" y="18059"/>
                    <a:pt x="1533" y="19522"/>
                    <a:pt x="1316" y="20925"/>
                  </a:cubicBezTo>
                  <a:cubicBezTo>
                    <a:pt x="1144" y="22040"/>
                    <a:pt x="1230" y="23224"/>
                    <a:pt x="991" y="24350"/>
                  </a:cubicBezTo>
                  <a:cubicBezTo>
                    <a:pt x="799" y="25259"/>
                    <a:pt x="993" y="26165"/>
                    <a:pt x="790" y="27096"/>
                  </a:cubicBezTo>
                  <a:cubicBezTo>
                    <a:pt x="540" y="28246"/>
                    <a:pt x="814" y="29473"/>
                    <a:pt x="616" y="30689"/>
                  </a:cubicBezTo>
                  <a:cubicBezTo>
                    <a:pt x="485" y="31490"/>
                    <a:pt x="628" y="32383"/>
                    <a:pt x="581" y="33232"/>
                  </a:cubicBezTo>
                  <a:cubicBezTo>
                    <a:pt x="529" y="34164"/>
                    <a:pt x="490" y="35106"/>
                    <a:pt x="492" y="36029"/>
                  </a:cubicBezTo>
                  <a:cubicBezTo>
                    <a:pt x="494" y="36933"/>
                    <a:pt x="553" y="37890"/>
                    <a:pt x="744" y="38769"/>
                  </a:cubicBezTo>
                  <a:cubicBezTo>
                    <a:pt x="867" y="39330"/>
                    <a:pt x="380" y="39737"/>
                    <a:pt x="623" y="40186"/>
                  </a:cubicBezTo>
                  <a:cubicBezTo>
                    <a:pt x="1035" y="40945"/>
                    <a:pt x="637" y="41732"/>
                    <a:pt x="755" y="42513"/>
                  </a:cubicBezTo>
                  <a:cubicBezTo>
                    <a:pt x="850" y="43130"/>
                    <a:pt x="736" y="43808"/>
                    <a:pt x="778" y="44475"/>
                  </a:cubicBezTo>
                  <a:cubicBezTo>
                    <a:pt x="818" y="45100"/>
                    <a:pt x="1060" y="45750"/>
                    <a:pt x="705" y="46461"/>
                  </a:cubicBezTo>
                  <a:cubicBezTo>
                    <a:pt x="444" y="46984"/>
                    <a:pt x="695" y="47739"/>
                    <a:pt x="657" y="48398"/>
                  </a:cubicBezTo>
                  <a:cubicBezTo>
                    <a:pt x="629" y="48910"/>
                    <a:pt x="808" y="49478"/>
                    <a:pt x="723" y="50031"/>
                  </a:cubicBezTo>
                  <a:cubicBezTo>
                    <a:pt x="628" y="50638"/>
                    <a:pt x="526" y="51405"/>
                    <a:pt x="626" y="51838"/>
                  </a:cubicBezTo>
                  <a:cubicBezTo>
                    <a:pt x="807" y="52622"/>
                    <a:pt x="639" y="53362"/>
                    <a:pt x="641" y="54083"/>
                  </a:cubicBezTo>
                  <a:cubicBezTo>
                    <a:pt x="645" y="55048"/>
                    <a:pt x="399" y="56038"/>
                    <a:pt x="635" y="56996"/>
                  </a:cubicBezTo>
                  <a:cubicBezTo>
                    <a:pt x="744" y="57444"/>
                    <a:pt x="652" y="57696"/>
                    <a:pt x="370" y="57969"/>
                  </a:cubicBezTo>
                  <a:cubicBezTo>
                    <a:pt x="956" y="58386"/>
                    <a:pt x="366" y="58983"/>
                    <a:pt x="613" y="59487"/>
                  </a:cubicBezTo>
                  <a:cubicBezTo>
                    <a:pt x="985" y="60245"/>
                    <a:pt x="1" y="61083"/>
                    <a:pt x="674" y="61875"/>
                  </a:cubicBezTo>
                  <a:cubicBezTo>
                    <a:pt x="714" y="61922"/>
                    <a:pt x="667" y="62092"/>
                    <a:pt x="611" y="62166"/>
                  </a:cubicBezTo>
                  <a:cubicBezTo>
                    <a:pt x="53" y="62889"/>
                    <a:pt x="516" y="63706"/>
                    <a:pt x="547" y="64422"/>
                  </a:cubicBezTo>
                  <a:cubicBezTo>
                    <a:pt x="577" y="65076"/>
                    <a:pt x="682" y="65889"/>
                    <a:pt x="481" y="66361"/>
                  </a:cubicBezTo>
                  <a:cubicBezTo>
                    <a:pt x="219" y="66971"/>
                    <a:pt x="836" y="67589"/>
                    <a:pt x="269" y="68060"/>
                  </a:cubicBezTo>
                  <a:cubicBezTo>
                    <a:pt x="748" y="68821"/>
                    <a:pt x="302" y="69686"/>
                    <a:pt x="554" y="70490"/>
                  </a:cubicBezTo>
                  <a:cubicBezTo>
                    <a:pt x="783" y="71220"/>
                    <a:pt x="284" y="71959"/>
                    <a:pt x="425" y="72745"/>
                  </a:cubicBezTo>
                  <a:cubicBezTo>
                    <a:pt x="468" y="72990"/>
                    <a:pt x="696" y="73171"/>
                    <a:pt x="614" y="73468"/>
                  </a:cubicBezTo>
                  <a:cubicBezTo>
                    <a:pt x="327" y="74513"/>
                    <a:pt x="755" y="75572"/>
                    <a:pt x="553" y="76646"/>
                  </a:cubicBezTo>
                  <a:cubicBezTo>
                    <a:pt x="407" y="77425"/>
                    <a:pt x="396" y="78307"/>
                    <a:pt x="622" y="79052"/>
                  </a:cubicBezTo>
                  <a:cubicBezTo>
                    <a:pt x="762" y="79516"/>
                    <a:pt x="377" y="79832"/>
                    <a:pt x="584" y="80204"/>
                  </a:cubicBezTo>
                  <a:cubicBezTo>
                    <a:pt x="857" y="80695"/>
                    <a:pt x="774" y="81266"/>
                    <a:pt x="758" y="81754"/>
                  </a:cubicBezTo>
                  <a:cubicBezTo>
                    <a:pt x="715" y="83129"/>
                    <a:pt x="853" y="84503"/>
                    <a:pt x="750" y="85866"/>
                  </a:cubicBezTo>
                  <a:cubicBezTo>
                    <a:pt x="715" y="86329"/>
                    <a:pt x="1263" y="86621"/>
                    <a:pt x="1037" y="86924"/>
                  </a:cubicBezTo>
                  <a:cubicBezTo>
                    <a:pt x="553" y="87576"/>
                    <a:pt x="1428" y="88296"/>
                    <a:pt x="850" y="88890"/>
                  </a:cubicBezTo>
                  <a:cubicBezTo>
                    <a:pt x="1333" y="90130"/>
                    <a:pt x="1009" y="91430"/>
                    <a:pt x="1135" y="92697"/>
                  </a:cubicBezTo>
                  <a:cubicBezTo>
                    <a:pt x="1283" y="94185"/>
                    <a:pt x="1484" y="95666"/>
                    <a:pt x="1493" y="97171"/>
                  </a:cubicBezTo>
                  <a:cubicBezTo>
                    <a:pt x="1496" y="97594"/>
                    <a:pt x="1293" y="98235"/>
                    <a:pt x="1321" y="98256"/>
                  </a:cubicBezTo>
                  <a:cubicBezTo>
                    <a:pt x="2155" y="98878"/>
                    <a:pt x="1461" y="99672"/>
                    <a:pt x="1456" y="100298"/>
                  </a:cubicBezTo>
                  <a:cubicBezTo>
                    <a:pt x="1450" y="101120"/>
                    <a:pt x="1713" y="101934"/>
                    <a:pt x="1506" y="102796"/>
                  </a:cubicBezTo>
                  <a:cubicBezTo>
                    <a:pt x="1334" y="103505"/>
                    <a:pt x="1829" y="104482"/>
                    <a:pt x="1502" y="105022"/>
                  </a:cubicBezTo>
                  <a:cubicBezTo>
                    <a:pt x="1058" y="105753"/>
                    <a:pt x="1608" y="106348"/>
                    <a:pt x="1397" y="107012"/>
                  </a:cubicBezTo>
                  <a:cubicBezTo>
                    <a:pt x="1321" y="107252"/>
                    <a:pt x="1101" y="107740"/>
                    <a:pt x="1301" y="108094"/>
                  </a:cubicBezTo>
                  <a:cubicBezTo>
                    <a:pt x="1876" y="109108"/>
                    <a:pt x="1540" y="110222"/>
                    <a:pt x="1660" y="111282"/>
                  </a:cubicBezTo>
                  <a:cubicBezTo>
                    <a:pt x="1782" y="112366"/>
                    <a:pt x="1799" y="113471"/>
                    <a:pt x="1851" y="114560"/>
                  </a:cubicBezTo>
                  <a:cubicBezTo>
                    <a:pt x="1896" y="115494"/>
                    <a:pt x="2039" y="116436"/>
                    <a:pt x="1939" y="117408"/>
                  </a:cubicBezTo>
                  <a:cubicBezTo>
                    <a:pt x="1835" y="118431"/>
                    <a:pt x="1786" y="119505"/>
                    <a:pt x="1891" y="120543"/>
                  </a:cubicBezTo>
                  <a:cubicBezTo>
                    <a:pt x="2055" y="122188"/>
                    <a:pt x="1836" y="123814"/>
                    <a:pt x="1798" y="125449"/>
                  </a:cubicBezTo>
                  <a:cubicBezTo>
                    <a:pt x="1775" y="126435"/>
                    <a:pt x="1771" y="127421"/>
                    <a:pt x="1764" y="128407"/>
                  </a:cubicBezTo>
                  <a:cubicBezTo>
                    <a:pt x="1758" y="129203"/>
                    <a:pt x="1897" y="130031"/>
                    <a:pt x="1725" y="130787"/>
                  </a:cubicBezTo>
                  <a:cubicBezTo>
                    <a:pt x="1508" y="131744"/>
                    <a:pt x="1751" y="132695"/>
                    <a:pt x="1535" y="133666"/>
                  </a:cubicBezTo>
                  <a:cubicBezTo>
                    <a:pt x="1410" y="134230"/>
                    <a:pt x="1161" y="135096"/>
                    <a:pt x="1771" y="135719"/>
                  </a:cubicBezTo>
                  <a:cubicBezTo>
                    <a:pt x="1820" y="135768"/>
                    <a:pt x="1655" y="136004"/>
                    <a:pt x="1622" y="136161"/>
                  </a:cubicBezTo>
                  <a:cubicBezTo>
                    <a:pt x="1487" y="136800"/>
                    <a:pt x="1222" y="137410"/>
                    <a:pt x="1278" y="138094"/>
                  </a:cubicBezTo>
                  <a:cubicBezTo>
                    <a:pt x="1298" y="138327"/>
                    <a:pt x="1461" y="138480"/>
                    <a:pt x="1382" y="138824"/>
                  </a:cubicBezTo>
                  <a:cubicBezTo>
                    <a:pt x="1157" y="139810"/>
                    <a:pt x="1059" y="140891"/>
                    <a:pt x="1225" y="141882"/>
                  </a:cubicBezTo>
                  <a:cubicBezTo>
                    <a:pt x="1355" y="142667"/>
                    <a:pt x="1094" y="143408"/>
                    <a:pt x="1267" y="144167"/>
                  </a:cubicBezTo>
                  <a:cubicBezTo>
                    <a:pt x="1473" y="145063"/>
                    <a:pt x="1029" y="146014"/>
                    <a:pt x="1304" y="146861"/>
                  </a:cubicBezTo>
                  <a:cubicBezTo>
                    <a:pt x="1549" y="147610"/>
                    <a:pt x="807" y="148349"/>
                    <a:pt x="1427" y="149021"/>
                  </a:cubicBezTo>
                  <a:cubicBezTo>
                    <a:pt x="949" y="150380"/>
                    <a:pt x="1230" y="151811"/>
                    <a:pt x="1103" y="153202"/>
                  </a:cubicBezTo>
                  <a:cubicBezTo>
                    <a:pt x="1017" y="154166"/>
                    <a:pt x="1207" y="155214"/>
                    <a:pt x="1241" y="156224"/>
                  </a:cubicBezTo>
                  <a:cubicBezTo>
                    <a:pt x="1261" y="156867"/>
                    <a:pt x="1542" y="157514"/>
                    <a:pt x="1505" y="158081"/>
                  </a:cubicBezTo>
                  <a:cubicBezTo>
                    <a:pt x="1459" y="158783"/>
                    <a:pt x="1534" y="159463"/>
                    <a:pt x="1554" y="160149"/>
                  </a:cubicBezTo>
                  <a:cubicBezTo>
                    <a:pt x="1585" y="161208"/>
                    <a:pt x="1704" y="162263"/>
                    <a:pt x="1760" y="163321"/>
                  </a:cubicBezTo>
                  <a:cubicBezTo>
                    <a:pt x="1826" y="164528"/>
                    <a:pt x="1779" y="165731"/>
                    <a:pt x="2137" y="166926"/>
                  </a:cubicBezTo>
                  <a:cubicBezTo>
                    <a:pt x="2342" y="167608"/>
                    <a:pt x="2273" y="168380"/>
                    <a:pt x="2557" y="169007"/>
                  </a:cubicBezTo>
                  <a:cubicBezTo>
                    <a:pt x="2259" y="169451"/>
                    <a:pt x="2753" y="169615"/>
                    <a:pt x="2750" y="169954"/>
                  </a:cubicBezTo>
                  <a:cubicBezTo>
                    <a:pt x="2726" y="171494"/>
                    <a:pt x="3578" y="172790"/>
                    <a:pt x="4158" y="174114"/>
                  </a:cubicBezTo>
                  <a:cubicBezTo>
                    <a:pt x="4844" y="175678"/>
                    <a:pt x="6171" y="176893"/>
                    <a:pt x="7363" y="178120"/>
                  </a:cubicBezTo>
                  <a:cubicBezTo>
                    <a:pt x="8514" y="179306"/>
                    <a:pt x="9710" y="180470"/>
                    <a:pt x="11299" y="181157"/>
                  </a:cubicBezTo>
                  <a:cubicBezTo>
                    <a:pt x="11809" y="181378"/>
                    <a:pt x="12534" y="181419"/>
                    <a:pt x="12822" y="181984"/>
                  </a:cubicBezTo>
                  <a:cubicBezTo>
                    <a:pt x="13120" y="182567"/>
                    <a:pt x="13744" y="182679"/>
                    <a:pt x="14169" y="182839"/>
                  </a:cubicBezTo>
                  <a:cubicBezTo>
                    <a:pt x="15859" y="183478"/>
                    <a:pt x="17688" y="183563"/>
                    <a:pt x="19470" y="183814"/>
                  </a:cubicBezTo>
                  <a:cubicBezTo>
                    <a:pt x="21161" y="184054"/>
                    <a:pt x="22867" y="184117"/>
                    <a:pt x="24580" y="184140"/>
                  </a:cubicBezTo>
                  <a:cubicBezTo>
                    <a:pt x="25780" y="184155"/>
                    <a:pt x="26959" y="184525"/>
                    <a:pt x="28179" y="184525"/>
                  </a:cubicBezTo>
                  <a:cubicBezTo>
                    <a:pt x="28309" y="184525"/>
                    <a:pt x="28439" y="184521"/>
                    <a:pt x="28569" y="184512"/>
                  </a:cubicBezTo>
                  <a:cubicBezTo>
                    <a:pt x="28647" y="184506"/>
                    <a:pt x="28728" y="184504"/>
                    <a:pt x="28810" y="184504"/>
                  </a:cubicBezTo>
                  <a:cubicBezTo>
                    <a:pt x="29069" y="184504"/>
                    <a:pt x="29346" y="184528"/>
                    <a:pt x="29608" y="184555"/>
                  </a:cubicBezTo>
                  <a:cubicBezTo>
                    <a:pt x="31011" y="184694"/>
                    <a:pt x="32431" y="184820"/>
                    <a:pt x="33826" y="184859"/>
                  </a:cubicBezTo>
                  <a:cubicBezTo>
                    <a:pt x="34779" y="184885"/>
                    <a:pt x="35741" y="185021"/>
                    <a:pt x="36682" y="185076"/>
                  </a:cubicBezTo>
                  <a:cubicBezTo>
                    <a:pt x="38289" y="185172"/>
                    <a:pt x="39896" y="185190"/>
                    <a:pt x="41501" y="185244"/>
                  </a:cubicBezTo>
                  <a:cubicBezTo>
                    <a:pt x="42200" y="185268"/>
                    <a:pt x="42898" y="185290"/>
                    <a:pt x="43597" y="185290"/>
                  </a:cubicBezTo>
                  <a:cubicBezTo>
                    <a:pt x="43889" y="185290"/>
                    <a:pt x="44182" y="185286"/>
                    <a:pt x="44475" y="185277"/>
                  </a:cubicBezTo>
                  <a:cubicBezTo>
                    <a:pt x="44687" y="185270"/>
                    <a:pt x="44898" y="185267"/>
                    <a:pt x="45110" y="185267"/>
                  </a:cubicBezTo>
                  <a:cubicBezTo>
                    <a:pt x="46071" y="185267"/>
                    <a:pt x="47034" y="185325"/>
                    <a:pt x="47996" y="185325"/>
                  </a:cubicBezTo>
                  <a:cubicBezTo>
                    <a:pt x="48164" y="185325"/>
                    <a:pt x="48332" y="185323"/>
                    <a:pt x="48500" y="185319"/>
                  </a:cubicBezTo>
                  <a:cubicBezTo>
                    <a:pt x="49156" y="185303"/>
                    <a:pt x="49855" y="185214"/>
                    <a:pt x="50495" y="185214"/>
                  </a:cubicBezTo>
                  <a:cubicBezTo>
                    <a:pt x="50699" y="185214"/>
                    <a:pt x="50896" y="185223"/>
                    <a:pt x="51084" y="185246"/>
                  </a:cubicBezTo>
                  <a:cubicBezTo>
                    <a:pt x="51603" y="185310"/>
                    <a:pt x="52138" y="185336"/>
                    <a:pt x="52655" y="185336"/>
                  </a:cubicBezTo>
                  <a:cubicBezTo>
                    <a:pt x="53016" y="185336"/>
                    <a:pt x="53369" y="185323"/>
                    <a:pt x="53700" y="185303"/>
                  </a:cubicBezTo>
                  <a:cubicBezTo>
                    <a:pt x="54827" y="185233"/>
                    <a:pt x="55955" y="185188"/>
                    <a:pt x="57080" y="185188"/>
                  </a:cubicBezTo>
                  <a:cubicBezTo>
                    <a:pt x="57409" y="185188"/>
                    <a:pt x="57737" y="185192"/>
                    <a:pt x="58066" y="185200"/>
                  </a:cubicBezTo>
                  <a:cubicBezTo>
                    <a:pt x="58193" y="185203"/>
                    <a:pt x="58320" y="185204"/>
                    <a:pt x="58447" y="185204"/>
                  </a:cubicBezTo>
                  <a:cubicBezTo>
                    <a:pt x="59827" y="185204"/>
                    <a:pt x="61189" y="185030"/>
                    <a:pt x="62557" y="184928"/>
                  </a:cubicBezTo>
                  <a:cubicBezTo>
                    <a:pt x="63001" y="184895"/>
                    <a:pt x="63520" y="184754"/>
                    <a:pt x="63963" y="184691"/>
                  </a:cubicBezTo>
                  <a:cubicBezTo>
                    <a:pt x="64590" y="184601"/>
                    <a:pt x="65150" y="184230"/>
                    <a:pt x="65758" y="184230"/>
                  </a:cubicBezTo>
                  <a:cubicBezTo>
                    <a:pt x="65803" y="184230"/>
                    <a:pt x="65849" y="184233"/>
                    <a:pt x="65895" y="184237"/>
                  </a:cubicBezTo>
                  <a:cubicBezTo>
                    <a:pt x="66103" y="184257"/>
                    <a:pt x="66312" y="184265"/>
                    <a:pt x="66520" y="184265"/>
                  </a:cubicBezTo>
                  <a:cubicBezTo>
                    <a:pt x="67103" y="184265"/>
                    <a:pt x="67681" y="184201"/>
                    <a:pt x="68247" y="184146"/>
                  </a:cubicBezTo>
                  <a:cubicBezTo>
                    <a:pt x="69311" y="184045"/>
                    <a:pt x="70396" y="184037"/>
                    <a:pt x="71452" y="183940"/>
                  </a:cubicBezTo>
                  <a:cubicBezTo>
                    <a:pt x="72480" y="183848"/>
                    <a:pt x="73642" y="183877"/>
                    <a:pt x="74622" y="183681"/>
                  </a:cubicBezTo>
                  <a:cubicBezTo>
                    <a:pt x="75694" y="183466"/>
                    <a:pt x="76791" y="183548"/>
                    <a:pt x="77873" y="183233"/>
                  </a:cubicBezTo>
                  <a:cubicBezTo>
                    <a:pt x="78995" y="182906"/>
                    <a:pt x="80231" y="182765"/>
                    <a:pt x="81436" y="182663"/>
                  </a:cubicBezTo>
                  <a:cubicBezTo>
                    <a:pt x="82101" y="182606"/>
                    <a:pt x="82717" y="182191"/>
                    <a:pt x="83396" y="182191"/>
                  </a:cubicBezTo>
                  <a:cubicBezTo>
                    <a:pt x="83580" y="182191"/>
                    <a:pt x="83768" y="182221"/>
                    <a:pt x="83964" y="182297"/>
                  </a:cubicBezTo>
                  <a:cubicBezTo>
                    <a:pt x="83970" y="182300"/>
                    <a:pt x="83977" y="182301"/>
                    <a:pt x="83985" y="182301"/>
                  </a:cubicBezTo>
                  <a:cubicBezTo>
                    <a:pt x="84057" y="182301"/>
                    <a:pt x="84196" y="182215"/>
                    <a:pt x="84224" y="182146"/>
                  </a:cubicBezTo>
                  <a:cubicBezTo>
                    <a:pt x="84321" y="181910"/>
                    <a:pt x="84517" y="181897"/>
                    <a:pt x="84718" y="181897"/>
                  </a:cubicBezTo>
                  <a:cubicBezTo>
                    <a:pt x="84741" y="181897"/>
                    <a:pt x="84765" y="181897"/>
                    <a:pt x="84789" y="181897"/>
                  </a:cubicBezTo>
                  <a:cubicBezTo>
                    <a:pt x="84982" y="181897"/>
                    <a:pt x="85168" y="181886"/>
                    <a:pt x="85263" y="181672"/>
                  </a:cubicBezTo>
                  <a:cubicBezTo>
                    <a:pt x="85409" y="181763"/>
                    <a:pt x="85546" y="181799"/>
                    <a:pt x="85677" y="181799"/>
                  </a:cubicBezTo>
                  <a:cubicBezTo>
                    <a:pt x="86141" y="181799"/>
                    <a:pt x="86527" y="181342"/>
                    <a:pt x="86993" y="181278"/>
                  </a:cubicBezTo>
                  <a:cubicBezTo>
                    <a:pt x="87467" y="181214"/>
                    <a:pt x="88216" y="181173"/>
                    <a:pt x="88734" y="180570"/>
                  </a:cubicBezTo>
                  <a:cubicBezTo>
                    <a:pt x="88982" y="180281"/>
                    <a:pt x="89812" y="180019"/>
                    <a:pt x="90214" y="179736"/>
                  </a:cubicBezTo>
                  <a:cubicBezTo>
                    <a:pt x="90777" y="179341"/>
                    <a:pt x="91431" y="178636"/>
                    <a:pt x="91940" y="178518"/>
                  </a:cubicBezTo>
                  <a:cubicBezTo>
                    <a:pt x="93303" y="178204"/>
                    <a:pt x="93505" y="176913"/>
                    <a:pt x="94368" y="176237"/>
                  </a:cubicBezTo>
                  <a:cubicBezTo>
                    <a:pt x="94910" y="175813"/>
                    <a:pt x="95064" y="175171"/>
                    <a:pt x="95372" y="174618"/>
                  </a:cubicBezTo>
                  <a:cubicBezTo>
                    <a:pt x="95789" y="173868"/>
                    <a:pt x="96337" y="173124"/>
                    <a:pt x="96495" y="172313"/>
                  </a:cubicBezTo>
                  <a:cubicBezTo>
                    <a:pt x="96706" y="171234"/>
                    <a:pt x="97049" y="170226"/>
                    <a:pt x="97498" y="169244"/>
                  </a:cubicBezTo>
                  <a:cubicBezTo>
                    <a:pt x="97568" y="169092"/>
                    <a:pt x="97687" y="168941"/>
                    <a:pt x="97614" y="168805"/>
                  </a:cubicBezTo>
                  <a:cubicBezTo>
                    <a:pt x="97319" y="168257"/>
                    <a:pt x="97625" y="167670"/>
                    <a:pt x="97717" y="167218"/>
                  </a:cubicBezTo>
                  <a:cubicBezTo>
                    <a:pt x="98032" y="165687"/>
                    <a:pt x="97973" y="164140"/>
                    <a:pt x="98130" y="162609"/>
                  </a:cubicBezTo>
                  <a:cubicBezTo>
                    <a:pt x="98244" y="161529"/>
                    <a:pt x="98247" y="160440"/>
                    <a:pt x="98143" y="159358"/>
                  </a:cubicBezTo>
                  <a:cubicBezTo>
                    <a:pt x="98024" y="158133"/>
                    <a:pt x="98368" y="156883"/>
                    <a:pt x="98192" y="155613"/>
                  </a:cubicBezTo>
                  <a:cubicBezTo>
                    <a:pt x="98108" y="155017"/>
                    <a:pt x="98190" y="154366"/>
                    <a:pt x="98216" y="153744"/>
                  </a:cubicBezTo>
                  <a:cubicBezTo>
                    <a:pt x="98263" y="152614"/>
                    <a:pt x="98245" y="151486"/>
                    <a:pt x="98278" y="150358"/>
                  </a:cubicBezTo>
                  <a:cubicBezTo>
                    <a:pt x="98299" y="149564"/>
                    <a:pt x="98176" y="148779"/>
                    <a:pt x="98263" y="147974"/>
                  </a:cubicBezTo>
                  <a:cubicBezTo>
                    <a:pt x="98337" y="147291"/>
                    <a:pt x="98590" y="146623"/>
                    <a:pt x="98491" y="145916"/>
                  </a:cubicBezTo>
                  <a:cubicBezTo>
                    <a:pt x="98445" y="145588"/>
                    <a:pt x="98274" y="145303"/>
                    <a:pt x="98300" y="144937"/>
                  </a:cubicBezTo>
                  <a:cubicBezTo>
                    <a:pt x="98356" y="144178"/>
                    <a:pt x="98654" y="143420"/>
                    <a:pt x="98365" y="142646"/>
                  </a:cubicBezTo>
                  <a:cubicBezTo>
                    <a:pt x="98291" y="142452"/>
                    <a:pt x="98161" y="142149"/>
                    <a:pt x="98244" y="142049"/>
                  </a:cubicBezTo>
                  <a:cubicBezTo>
                    <a:pt x="98977" y="141156"/>
                    <a:pt x="98196" y="140165"/>
                    <a:pt x="98472" y="139223"/>
                  </a:cubicBezTo>
                  <a:cubicBezTo>
                    <a:pt x="98806" y="138082"/>
                    <a:pt x="98147" y="136860"/>
                    <a:pt x="98603" y="135689"/>
                  </a:cubicBezTo>
                  <a:cubicBezTo>
                    <a:pt x="98645" y="135582"/>
                    <a:pt x="98605" y="135403"/>
                    <a:pt x="98537" y="135301"/>
                  </a:cubicBezTo>
                  <a:cubicBezTo>
                    <a:pt x="98160" y="134743"/>
                    <a:pt x="98414" y="134009"/>
                    <a:pt x="98528" y="133612"/>
                  </a:cubicBezTo>
                  <a:cubicBezTo>
                    <a:pt x="98789" y="132693"/>
                    <a:pt x="98347" y="131830"/>
                    <a:pt x="98680" y="130873"/>
                  </a:cubicBezTo>
                  <a:cubicBezTo>
                    <a:pt x="98963" y="130061"/>
                    <a:pt x="98746" y="128949"/>
                    <a:pt x="98770" y="127981"/>
                  </a:cubicBezTo>
                  <a:cubicBezTo>
                    <a:pt x="98807" y="126493"/>
                    <a:pt x="98796" y="124999"/>
                    <a:pt x="98936" y="123507"/>
                  </a:cubicBezTo>
                  <a:cubicBezTo>
                    <a:pt x="99013" y="122684"/>
                    <a:pt x="98965" y="121807"/>
                    <a:pt x="99002" y="120982"/>
                  </a:cubicBezTo>
                  <a:cubicBezTo>
                    <a:pt x="99072" y="119429"/>
                    <a:pt x="98998" y="117872"/>
                    <a:pt x="99128" y="116322"/>
                  </a:cubicBezTo>
                  <a:cubicBezTo>
                    <a:pt x="99244" y="114952"/>
                    <a:pt x="99152" y="113574"/>
                    <a:pt x="99244" y="112198"/>
                  </a:cubicBezTo>
                  <a:cubicBezTo>
                    <a:pt x="99272" y="111777"/>
                    <a:pt x="99417" y="111342"/>
                    <a:pt x="99332" y="110848"/>
                  </a:cubicBezTo>
                  <a:cubicBezTo>
                    <a:pt x="99179" y="109953"/>
                    <a:pt x="99070" y="108993"/>
                    <a:pt x="99143" y="108098"/>
                  </a:cubicBezTo>
                  <a:cubicBezTo>
                    <a:pt x="99214" y="107227"/>
                    <a:pt x="99127" y="106377"/>
                    <a:pt x="99158" y="105520"/>
                  </a:cubicBezTo>
                  <a:cubicBezTo>
                    <a:pt x="99191" y="104613"/>
                    <a:pt x="98792" y="103722"/>
                    <a:pt x="99033" y="102828"/>
                  </a:cubicBezTo>
                  <a:cubicBezTo>
                    <a:pt x="99236" y="102076"/>
                    <a:pt x="98989" y="101333"/>
                    <a:pt x="99015" y="100592"/>
                  </a:cubicBezTo>
                  <a:cubicBezTo>
                    <a:pt x="99038" y="99940"/>
                    <a:pt x="98877" y="99149"/>
                    <a:pt x="98928" y="98491"/>
                  </a:cubicBezTo>
                  <a:cubicBezTo>
                    <a:pt x="99038" y="97085"/>
                    <a:pt x="98877" y="95695"/>
                    <a:pt x="98791" y="94320"/>
                  </a:cubicBezTo>
                  <a:cubicBezTo>
                    <a:pt x="98707" y="92984"/>
                    <a:pt x="99084" y="91669"/>
                    <a:pt x="98780" y="90315"/>
                  </a:cubicBezTo>
                  <a:cubicBezTo>
                    <a:pt x="98661" y="89788"/>
                    <a:pt x="98782" y="89092"/>
                    <a:pt x="98855" y="88487"/>
                  </a:cubicBezTo>
                  <a:cubicBezTo>
                    <a:pt x="98995" y="87314"/>
                    <a:pt x="98393" y="86251"/>
                    <a:pt x="98459" y="85087"/>
                  </a:cubicBezTo>
                  <a:cubicBezTo>
                    <a:pt x="98492" y="84495"/>
                    <a:pt x="99033" y="83977"/>
                    <a:pt x="98734" y="83384"/>
                  </a:cubicBezTo>
                  <a:cubicBezTo>
                    <a:pt x="98430" y="82784"/>
                    <a:pt x="98761" y="82256"/>
                    <a:pt x="98866" y="81728"/>
                  </a:cubicBezTo>
                  <a:cubicBezTo>
                    <a:pt x="98956" y="81277"/>
                    <a:pt x="99156" y="80866"/>
                    <a:pt x="99089" y="80369"/>
                  </a:cubicBezTo>
                  <a:cubicBezTo>
                    <a:pt x="99040" y="79998"/>
                    <a:pt x="99108" y="79615"/>
                    <a:pt x="99200" y="79227"/>
                  </a:cubicBezTo>
                  <a:cubicBezTo>
                    <a:pt x="99263" y="78960"/>
                    <a:pt x="99429" y="78528"/>
                    <a:pt x="99246" y="78163"/>
                  </a:cubicBezTo>
                  <a:cubicBezTo>
                    <a:pt x="98899" y="77474"/>
                    <a:pt x="99143" y="76744"/>
                    <a:pt x="99171" y="76039"/>
                  </a:cubicBezTo>
                  <a:cubicBezTo>
                    <a:pt x="99214" y="74991"/>
                    <a:pt x="99322" y="73946"/>
                    <a:pt x="99220" y="72899"/>
                  </a:cubicBezTo>
                  <a:cubicBezTo>
                    <a:pt x="99163" y="72315"/>
                    <a:pt x="99480" y="71713"/>
                    <a:pt x="99039" y="71110"/>
                  </a:cubicBezTo>
                  <a:cubicBezTo>
                    <a:pt x="98952" y="70991"/>
                    <a:pt x="99320" y="70264"/>
                    <a:pt x="99282" y="69806"/>
                  </a:cubicBezTo>
                  <a:cubicBezTo>
                    <a:pt x="99240" y="69310"/>
                    <a:pt x="99627" y="68758"/>
                    <a:pt x="99113" y="68312"/>
                  </a:cubicBezTo>
                  <a:cubicBezTo>
                    <a:pt x="99034" y="68245"/>
                    <a:pt x="98964" y="68103"/>
                    <a:pt x="99074" y="68021"/>
                  </a:cubicBezTo>
                  <a:cubicBezTo>
                    <a:pt x="99649" y="67591"/>
                    <a:pt x="98884" y="66933"/>
                    <a:pt x="99319" y="66528"/>
                  </a:cubicBezTo>
                  <a:cubicBezTo>
                    <a:pt x="99756" y="66120"/>
                    <a:pt x="98625" y="65611"/>
                    <a:pt x="99445" y="65285"/>
                  </a:cubicBezTo>
                  <a:cubicBezTo>
                    <a:pt x="99102" y="64641"/>
                    <a:pt x="99346" y="64017"/>
                    <a:pt x="99519" y="63394"/>
                  </a:cubicBezTo>
                  <a:cubicBezTo>
                    <a:pt x="99552" y="63273"/>
                    <a:pt x="99564" y="63192"/>
                    <a:pt x="99455" y="63117"/>
                  </a:cubicBezTo>
                  <a:cubicBezTo>
                    <a:pt x="99080" y="62858"/>
                    <a:pt x="99228" y="62315"/>
                    <a:pt x="99313" y="62184"/>
                  </a:cubicBezTo>
                  <a:cubicBezTo>
                    <a:pt x="99995" y="61144"/>
                    <a:pt x="99520" y="59967"/>
                    <a:pt x="99765" y="58878"/>
                  </a:cubicBezTo>
                  <a:cubicBezTo>
                    <a:pt x="99903" y="58263"/>
                    <a:pt x="99514" y="57557"/>
                    <a:pt x="99944" y="56921"/>
                  </a:cubicBezTo>
                  <a:cubicBezTo>
                    <a:pt x="100068" y="56740"/>
                    <a:pt x="99936" y="56635"/>
                    <a:pt x="99729" y="56597"/>
                  </a:cubicBezTo>
                  <a:cubicBezTo>
                    <a:pt x="99633" y="56580"/>
                    <a:pt x="99507" y="56406"/>
                    <a:pt x="99596" y="56355"/>
                  </a:cubicBezTo>
                  <a:cubicBezTo>
                    <a:pt x="100354" y="55904"/>
                    <a:pt x="99823" y="55193"/>
                    <a:pt x="99907" y="54632"/>
                  </a:cubicBezTo>
                  <a:cubicBezTo>
                    <a:pt x="100055" y="53624"/>
                    <a:pt x="99622" y="52567"/>
                    <a:pt x="100057" y="51552"/>
                  </a:cubicBezTo>
                  <a:cubicBezTo>
                    <a:pt x="100078" y="51503"/>
                    <a:pt x="100113" y="51434"/>
                    <a:pt x="100095" y="51401"/>
                  </a:cubicBezTo>
                  <a:cubicBezTo>
                    <a:pt x="99713" y="50712"/>
                    <a:pt x="99898" y="49868"/>
                    <a:pt x="99994" y="49270"/>
                  </a:cubicBezTo>
                  <a:cubicBezTo>
                    <a:pt x="100160" y="48238"/>
                    <a:pt x="99950" y="47231"/>
                    <a:pt x="100042" y="46219"/>
                  </a:cubicBezTo>
                  <a:cubicBezTo>
                    <a:pt x="100077" y="45831"/>
                    <a:pt x="100614" y="45286"/>
                    <a:pt x="100056" y="44856"/>
                  </a:cubicBezTo>
                  <a:cubicBezTo>
                    <a:pt x="100542" y="44554"/>
                    <a:pt x="100631" y="44310"/>
                    <a:pt x="99962" y="44159"/>
                  </a:cubicBezTo>
                  <a:cubicBezTo>
                    <a:pt x="99924" y="44150"/>
                    <a:pt x="99893" y="43947"/>
                    <a:pt x="99894" y="43947"/>
                  </a:cubicBezTo>
                  <a:cubicBezTo>
                    <a:pt x="100751" y="43677"/>
                    <a:pt x="100177" y="43014"/>
                    <a:pt x="100051" y="42772"/>
                  </a:cubicBezTo>
                  <a:cubicBezTo>
                    <a:pt x="99629" y="41974"/>
                    <a:pt x="100207" y="41253"/>
                    <a:pt x="100128" y="40464"/>
                  </a:cubicBezTo>
                  <a:cubicBezTo>
                    <a:pt x="100057" y="39773"/>
                    <a:pt x="100283" y="38904"/>
                    <a:pt x="100210" y="38130"/>
                  </a:cubicBezTo>
                  <a:cubicBezTo>
                    <a:pt x="100152" y="37522"/>
                    <a:pt x="101053" y="36855"/>
                    <a:pt x="100117" y="36302"/>
                  </a:cubicBezTo>
                  <a:cubicBezTo>
                    <a:pt x="100102" y="36292"/>
                    <a:pt x="100134" y="36136"/>
                    <a:pt x="100183" y="36090"/>
                  </a:cubicBezTo>
                  <a:cubicBezTo>
                    <a:pt x="100567" y="35731"/>
                    <a:pt x="100723" y="35436"/>
                    <a:pt x="100352" y="34888"/>
                  </a:cubicBezTo>
                  <a:cubicBezTo>
                    <a:pt x="100203" y="34670"/>
                    <a:pt x="100788" y="34135"/>
                    <a:pt x="100623" y="33639"/>
                  </a:cubicBezTo>
                  <a:cubicBezTo>
                    <a:pt x="100606" y="33588"/>
                    <a:pt x="100619" y="33528"/>
                    <a:pt x="100602" y="33477"/>
                  </a:cubicBezTo>
                  <a:cubicBezTo>
                    <a:pt x="100365" y="32770"/>
                    <a:pt x="100379" y="32019"/>
                    <a:pt x="100620" y="31270"/>
                  </a:cubicBezTo>
                  <a:cubicBezTo>
                    <a:pt x="100656" y="31157"/>
                    <a:pt x="100631" y="30954"/>
                    <a:pt x="100553" y="30889"/>
                  </a:cubicBezTo>
                  <a:cubicBezTo>
                    <a:pt x="100300" y="30679"/>
                    <a:pt x="100388" y="30454"/>
                    <a:pt x="100459" y="30216"/>
                  </a:cubicBezTo>
                  <a:cubicBezTo>
                    <a:pt x="100670" y="29519"/>
                    <a:pt x="100393" y="28831"/>
                    <a:pt x="100412" y="28134"/>
                  </a:cubicBezTo>
                  <a:cubicBezTo>
                    <a:pt x="100429" y="27482"/>
                    <a:pt x="100387" y="26816"/>
                    <a:pt x="100376" y="26173"/>
                  </a:cubicBezTo>
                  <a:cubicBezTo>
                    <a:pt x="100362" y="25352"/>
                    <a:pt x="100584" y="24499"/>
                    <a:pt x="100616" y="23648"/>
                  </a:cubicBezTo>
                  <a:cubicBezTo>
                    <a:pt x="100636" y="23167"/>
                    <a:pt x="100359" y="22757"/>
                    <a:pt x="100424" y="22235"/>
                  </a:cubicBezTo>
                  <a:cubicBezTo>
                    <a:pt x="100499" y="21631"/>
                    <a:pt x="100948" y="20907"/>
                    <a:pt x="100215" y="20362"/>
                  </a:cubicBezTo>
                  <a:cubicBezTo>
                    <a:pt x="100195" y="20348"/>
                    <a:pt x="100279" y="20105"/>
                    <a:pt x="100331" y="20098"/>
                  </a:cubicBezTo>
                  <a:cubicBezTo>
                    <a:pt x="100795" y="20039"/>
                    <a:pt x="100536" y="19782"/>
                    <a:pt x="100485" y="19584"/>
                  </a:cubicBezTo>
                  <a:cubicBezTo>
                    <a:pt x="100431" y="19374"/>
                    <a:pt x="100262" y="19109"/>
                    <a:pt x="100336" y="18967"/>
                  </a:cubicBezTo>
                  <a:cubicBezTo>
                    <a:pt x="100632" y="18387"/>
                    <a:pt x="100547" y="17837"/>
                    <a:pt x="100399" y="17245"/>
                  </a:cubicBezTo>
                  <a:cubicBezTo>
                    <a:pt x="100272" y="16742"/>
                    <a:pt x="100438" y="16210"/>
                    <a:pt x="100293" y="15682"/>
                  </a:cubicBezTo>
                  <a:cubicBezTo>
                    <a:pt x="100088" y="14934"/>
                    <a:pt x="100034" y="14144"/>
                    <a:pt x="99812" y="13403"/>
                  </a:cubicBezTo>
                  <a:cubicBezTo>
                    <a:pt x="99646" y="12847"/>
                    <a:pt x="99324" y="12306"/>
                    <a:pt x="99168" y="11770"/>
                  </a:cubicBezTo>
                  <a:cubicBezTo>
                    <a:pt x="98541" y="9607"/>
                    <a:pt x="96924" y="8232"/>
                    <a:pt x="95329" y="6909"/>
                  </a:cubicBezTo>
                  <a:cubicBezTo>
                    <a:pt x="94331" y="6081"/>
                    <a:pt x="93016" y="5620"/>
                    <a:pt x="91871" y="4970"/>
                  </a:cubicBezTo>
                  <a:cubicBezTo>
                    <a:pt x="90542" y="4213"/>
                    <a:pt x="89158" y="3558"/>
                    <a:pt x="87730" y="3008"/>
                  </a:cubicBezTo>
                  <a:cubicBezTo>
                    <a:pt x="87139" y="2781"/>
                    <a:pt x="86474" y="2491"/>
                    <a:pt x="85878" y="2491"/>
                  </a:cubicBezTo>
                  <a:cubicBezTo>
                    <a:pt x="85777" y="2491"/>
                    <a:pt x="85678" y="2499"/>
                    <a:pt x="85582" y="2518"/>
                  </a:cubicBezTo>
                  <a:cubicBezTo>
                    <a:pt x="85370" y="2558"/>
                    <a:pt x="85149" y="2576"/>
                    <a:pt x="84937" y="2576"/>
                  </a:cubicBezTo>
                  <a:cubicBezTo>
                    <a:pt x="84557" y="2576"/>
                    <a:pt x="84203" y="2519"/>
                    <a:pt x="83972" y="2433"/>
                  </a:cubicBezTo>
                  <a:cubicBezTo>
                    <a:pt x="82640" y="1938"/>
                    <a:pt x="81290" y="1792"/>
                    <a:pt x="79911" y="1717"/>
                  </a:cubicBezTo>
                  <a:cubicBezTo>
                    <a:pt x="78803" y="1655"/>
                    <a:pt x="77703" y="1451"/>
                    <a:pt x="76591" y="1451"/>
                  </a:cubicBezTo>
                  <a:cubicBezTo>
                    <a:pt x="76318" y="1451"/>
                    <a:pt x="76045" y="1463"/>
                    <a:pt x="75771" y="1493"/>
                  </a:cubicBezTo>
                  <a:cubicBezTo>
                    <a:pt x="75762" y="1493"/>
                    <a:pt x="75753" y="1494"/>
                    <a:pt x="75744" y="1494"/>
                  </a:cubicBezTo>
                  <a:cubicBezTo>
                    <a:pt x="75522" y="1494"/>
                    <a:pt x="75295" y="1208"/>
                    <a:pt x="75071" y="1208"/>
                  </a:cubicBezTo>
                  <a:cubicBezTo>
                    <a:pt x="74956" y="1208"/>
                    <a:pt x="74842" y="1283"/>
                    <a:pt x="74730" y="1509"/>
                  </a:cubicBezTo>
                  <a:cubicBezTo>
                    <a:pt x="74659" y="1436"/>
                    <a:pt x="74601" y="1340"/>
                    <a:pt x="74516" y="1295"/>
                  </a:cubicBezTo>
                  <a:cubicBezTo>
                    <a:pt x="74178" y="1118"/>
                    <a:pt x="73628" y="761"/>
                    <a:pt x="73466" y="761"/>
                  </a:cubicBezTo>
                  <a:cubicBezTo>
                    <a:pt x="73450" y="761"/>
                    <a:pt x="73437" y="765"/>
                    <a:pt x="73429" y="773"/>
                  </a:cubicBezTo>
                  <a:cubicBezTo>
                    <a:pt x="73252" y="964"/>
                    <a:pt x="73071" y="1027"/>
                    <a:pt x="72895" y="1027"/>
                  </a:cubicBezTo>
                  <a:cubicBezTo>
                    <a:pt x="72642" y="1027"/>
                    <a:pt x="72402" y="896"/>
                    <a:pt x="72207" y="831"/>
                  </a:cubicBezTo>
                  <a:cubicBezTo>
                    <a:pt x="71367" y="548"/>
                    <a:pt x="70493" y="679"/>
                    <a:pt x="69635" y="466"/>
                  </a:cubicBezTo>
                  <a:cubicBezTo>
                    <a:pt x="69146" y="345"/>
                    <a:pt x="68607" y="292"/>
                    <a:pt x="68074" y="292"/>
                  </a:cubicBezTo>
                  <a:cubicBezTo>
                    <a:pt x="67566" y="292"/>
                    <a:pt x="67063" y="340"/>
                    <a:pt x="66612" y="422"/>
                  </a:cubicBezTo>
                  <a:cubicBezTo>
                    <a:pt x="66374" y="465"/>
                    <a:pt x="66140" y="481"/>
                    <a:pt x="65909" y="481"/>
                  </a:cubicBezTo>
                  <a:cubicBezTo>
                    <a:pt x="65261" y="481"/>
                    <a:pt x="64634" y="357"/>
                    <a:pt x="63998" y="357"/>
                  </a:cubicBezTo>
                  <a:cubicBezTo>
                    <a:pt x="63764" y="357"/>
                    <a:pt x="63528" y="373"/>
                    <a:pt x="63290" y="420"/>
                  </a:cubicBezTo>
                  <a:cubicBezTo>
                    <a:pt x="62932" y="489"/>
                    <a:pt x="62556" y="510"/>
                    <a:pt x="62176" y="510"/>
                  </a:cubicBezTo>
                  <a:cubicBezTo>
                    <a:pt x="61737" y="510"/>
                    <a:pt x="61294" y="482"/>
                    <a:pt x="60868" y="471"/>
                  </a:cubicBezTo>
                  <a:cubicBezTo>
                    <a:pt x="59512" y="432"/>
                    <a:pt x="58157" y="464"/>
                    <a:pt x="56802" y="433"/>
                  </a:cubicBezTo>
                  <a:cubicBezTo>
                    <a:pt x="56053" y="418"/>
                    <a:pt x="55246" y="463"/>
                    <a:pt x="54570" y="205"/>
                  </a:cubicBezTo>
                  <a:cubicBezTo>
                    <a:pt x="54155" y="47"/>
                    <a:pt x="53741" y="0"/>
                    <a:pt x="53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38"/>
          <p:cNvGrpSpPr/>
          <p:nvPr/>
        </p:nvGrpSpPr>
        <p:grpSpPr>
          <a:xfrm>
            <a:off x="3079772" y="495000"/>
            <a:ext cx="1067905" cy="1412436"/>
            <a:chOff x="2687876" y="495000"/>
            <a:chExt cx="1067905" cy="1412436"/>
          </a:xfrm>
        </p:grpSpPr>
        <p:sp>
          <p:nvSpPr>
            <p:cNvPr id="1137" name="Google Shape;1137;p38"/>
            <p:cNvSpPr/>
            <p:nvPr/>
          </p:nvSpPr>
          <p:spPr>
            <a:xfrm>
              <a:off x="2699510" y="495000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2687876" y="495000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6832" y="2009"/>
                  </a:moveTo>
                  <a:cubicBezTo>
                    <a:pt x="27372" y="2009"/>
                    <a:pt x="27982" y="2107"/>
                    <a:pt x="28530" y="2114"/>
                  </a:cubicBezTo>
                  <a:cubicBezTo>
                    <a:pt x="28538" y="2114"/>
                    <a:pt x="28545" y="2114"/>
                    <a:pt x="28553" y="2114"/>
                  </a:cubicBezTo>
                  <a:cubicBezTo>
                    <a:pt x="28837" y="2114"/>
                    <a:pt x="29104" y="2055"/>
                    <a:pt x="29378" y="2042"/>
                  </a:cubicBezTo>
                  <a:cubicBezTo>
                    <a:pt x="29506" y="2037"/>
                    <a:pt x="29633" y="2034"/>
                    <a:pt x="29760" y="2034"/>
                  </a:cubicBezTo>
                  <a:cubicBezTo>
                    <a:pt x="30881" y="2034"/>
                    <a:pt x="31986" y="2232"/>
                    <a:pt x="33100" y="2304"/>
                  </a:cubicBezTo>
                  <a:cubicBezTo>
                    <a:pt x="35226" y="2442"/>
                    <a:pt x="37204" y="3086"/>
                    <a:pt x="39183" y="3818"/>
                  </a:cubicBezTo>
                  <a:cubicBezTo>
                    <a:pt x="39994" y="4118"/>
                    <a:pt x="40909" y="4353"/>
                    <a:pt x="41547" y="4830"/>
                  </a:cubicBezTo>
                  <a:cubicBezTo>
                    <a:pt x="42728" y="5713"/>
                    <a:pt x="44199" y="6023"/>
                    <a:pt x="45308" y="7022"/>
                  </a:cubicBezTo>
                  <a:cubicBezTo>
                    <a:pt x="46572" y="8162"/>
                    <a:pt x="47988" y="9088"/>
                    <a:pt x="49041" y="10511"/>
                  </a:cubicBezTo>
                  <a:cubicBezTo>
                    <a:pt x="49431" y="11037"/>
                    <a:pt x="49884" y="11691"/>
                    <a:pt x="50453" y="12197"/>
                  </a:cubicBezTo>
                  <a:cubicBezTo>
                    <a:pt x="51094" y="12765"/>
                    <a:pt x="51667" y="13595"/>
                    <a:pt x="51941" y="14564"/>
                  </a:cubicBezTo>
                  <a:cubicBezTo>
                    <a:pt x="52223" y="15561"/>
                    <a:pt x="52845" y="16457"/>
                    <a:pt x="53195" y="17441"/>
                  </a:cubicBezTo>
                  <a:cubicBezTo>
                    <a:pt x="53611" y="18609"/>
                    <a:pt x="53959" y="19809"/>
                    <a:pt x="54205" y="21024"/>
                  </a:cubicBezTo>
                  <a:cubicBezTo>
                    <a:pt x="54300" y="21491"/>
                    <a:pt x="54507" y="21903"/>
                    <a:pt x="54604" y="22361"/>
                  </a:cubicBezTo>
                  <a:cubicBezTo>
                    <a:pt x="55046" y="24411"/>
                    <a:pt x="55153" y="26496"/>
                    <a:pt x="55023" y="28569"/>
                  </a:cubicBezTo>
                  <a:cubicBezTo>
                    <a:pt x="54942" y="29852"/>
                    <a:pt x="54904" y="31146"/>
                    <a:pt x="54732" y="32422"/>
                  </a:cubicBezTo>
                  <a:cubicBezTo>
                    <a:pt x="54633" y="33151"/>
                    <a:pt x="54453" y="33890"/>
                    <a:pt x="54172" y="34567"/>
                  </a:cubicBezTo>
                  <a:cubicBezTo>
                    <a:pt x="53866" y="35306"/>
                    <a:pt x="54009" y="36144"/>
                    <a:pt x="53613" y="36831"/>
                  </a:cubicBezTo>
                  <a:cubicBezTo>
                    <a:pt x="53081" y="37751"/>
                    <a:pt x="53279" y="38838"/>
                    <a:pt x="52811" y="39802"/>
                  </a:cubicBezTo>
                  <a:cubicBezTo>
                    <a:pt x="52433" y="40580"/>
                    <a:pt x="52380" y="41528"/>
                    <a:pt x="52066" y="42374"/>
                  </a:cubicBezTo>
                  <a:cubicBezTo>
                    <a:pt x="51718" y="43313"/>
                    <a:pt x="51549" y="44391"/>
                    <a:pt x="51065" y="45193"/>
                  </a:cubicBezTo>
                  <a:cubicBezTo>
                    <a:pt x="50199" y="46629"/>
                    <a:pt x="49665" y="48226"/>
                    <a:pt x="48697" y="49611"/>
                  </a:cubicBezTo>
                  <a:cubicBezTo>
                    <a:pt x="47960" y="50664"/>
                    <a:pt x="47281" y="51773"/>
                    <a:pt x="46608" y="52863"/>
                  </a:cubicBezTo>
                  <a:cubicBezTo>
                    <a:pt x="46100" y="53685"/>
                    <a:pt x="45462" y="54365"/>
                    <a:pt x="44935" y="55141"/>
                  </a:cubicBezTo>
                  <a:cubicBezTo>
                    <a:pt x="44433" y="55879"/>
                    <a:pt x="43632" y="56445"/>
                    <a:pt x="43305" y="57157"/>
                  </a:cubicBezTo>
                  <a:cubicBezTo>
                    <a:pt x="43027" y="57764"/>
                    <a:pt x="42542" y="58167"/>
                    <a:pt x="42277" y="58737"/>
                  </a:cubicBezTo>
                  <a:cubicBezTo>
                    <a:pt x="42219" y="58859"/>
                    <a:pt x="42153" y="59151"/>
                    <a:pt x="41937" y="59151"/>
                  </a:cubicBezTo>
                  <a:cubicBezTo>
                    <a:pt x="41872" y="59151"/>
                    <a:pt x="41794" y="59126"/>
                    <a:pt x="41700" y="59062"/>
                  </a:cubicBezTo>
                  <a:cubicBezTo>
                    <a:pt x="41697" y="59060"/>
                    <a:pt x="41693" y="59059"/>
                    <a:pt x="41688" y="59059"/>
                  </a:cubicBezTo>
                  <a:cubicBezTo>
                    <a:pt x="41628" y="59059"/>
                    <a:pt x="41432" y="59200"/>
                    <a:pt x="41438" y="59217"/>
                  </a:cubicBezTo>
                  <a:cubicBezTo>
                    <a:pt x="41655" y="59773"/>
                    <a:pt x="41029" y="59916"/>
                    <a:pt x="40920" y="60302"/>
                  </a:cubicBezTo>
                  <a:cubicBezTo>
                    <a:pt x="40872" y="60472"/>
                    <a:pt x="40816" y="60601"/>
                    <a:pt x="40637" y="60659"/>
                  </a:cubicBezTo>
                  <a:cubicBezTo>
                    <a:pt x="40231" y="60795"/>
                    <a:pt x="39921" y="61002"/>
                    <a:pt x="39975" y="61511"/>
                  </a:cubicBezTo>
                  <a:cubicBezTo>
                    <a:pt x="39984" y="61592"/>
                    <a:pt x="39880" y="61724"/>
                    <a:pt x="39794" y="61772"/>
                  </a:cubicBezTo>
                  <a:cubicBezTo>
                    <a:pt x="38878" y="62275"/>
                    <a:pt x="38669" y="63375"/>
                    <a:pt x="37889" y="64043"/>
                  </a:cubicBezTo>
                  <a:cubicBezTo>
                    <a:pt x="37600" y="64289"/>
                    <a:pt x="37186" y="64768"/>
                    <a:pt x="36946" y="65235"/>
                  </a:cubicBezTo>
                  <a:cubicBezTo>
                    <a:pt x="36808" y="65502"/>
                    <a:pt x="36672" y="65812"/>
                    <a:pt x="36180" y="65827"/>
                  </a:cubicBezTo>
                  <a:cubicBezTo>
                    <a:pt x="35744" y="65841"/>
                    <a:pt x="35788" y="66511"/>
                    <a:pt x="35437" y="66845"/>
                  </a:cubicBezTo>
                  <a:cubicBezTo>
                    <a:pt x="34725" y="67522"/>
                    <a:pt x="34146" y="68394"/>
                    <a:pt x="33506" y="69131"/>
                  </a:cubicBezTo>
                  <a:cubicBezTo>
                    <a:pt x="32001" y="70866"/>
                    <a:pt x="30826" y="72970"/>
                    <a:pt x="28670" y="74071"/>
                  </a:cubicBezTo>
                  <a:cubicBezTo>
                    <a:pt x="28498" y="74158"/>
                    <a:pt x="28428" y="74172"/>
                    <a:pt x="28453" y="74397"/>
                  </a:cubicBezTo>
                  <a:cubicBezTo>
                    <a:pt x="28494" y="74790"/>
                    <a:pt x="28104" y="74853"/>
                    <a:pt x="27853" y="74962"/>
                  </a:cubicBezTo>
                  <a:cubicBezTo>
                    <a:pt x="27807" y="74981"/>
                    <a:pt x="27769" y="74990"/>
                    <a:pt x="27736" y="74990"/>
                  </a:cubicBezTo>
                  <a:cubicBezTo>
                    <a:pt x="27543" y="74990"/>
                    <a:pt x="27536" y="74700"/>
                    <a:pt x="27433" y="74583"/>
                  </a:cubicBezTo>
                  <a:cubicBezTo>
                    <a:pt x="27075" y="74174"/>
                    <a:pt x="26441" y="73963"/>
                    <a:pt x="26447" y="73279"/>
                  </a:cubicBezTo>
                  <a:cubicBezTo>
                    <a:pt x="25495" y="73228"/>
                    <a:pt x="25664" y="71783"/>
                    <a:pt x="24597" y="71783"/>
                  </a:cubicBezTo>
                  <a:cubicBezTo>
                    <a:pt x="24584" y="71783"/>
                    <a:pt x="24572" y="71783"/>
                    <a:pt x="24559" y="71783"/>
                  </a:cubicBezTo>
                  <a:cubicBezTo>
                    <a:pt x="24557" y="71783"/>
                    <a:pt x="24555" y="71783"/>
                    <a:pt x="24553" y="71783"/>
                  </a:cubicBezTo>
                  <a:cubicBezTo>
                    <a:pt x="24280" y="71783"/>
                    <a:pt x="24189" y="71158"/>
                    <a:pt x="23970" y="70846"/>
                  </a:cubicBezTo>
                  <a:cubicBezTo>
                    <a:pt x="23535" y="70230"/>
                    <a:pt x="22733" y="69977"/>
                    <a:pt x="22515" y="69124"/>
                  </a:cubicBezTo>
                  <a:cubicBezTo>
                    <a:pt x="22355" y="68502"/>
                    <a:pt x="21469" y="68389"/>
                    <a:pt x="21138" y="67702"/>
                  </a:cubicBezTo>
                  <a:cubicBezTo>
                    <a:pt x="20578" y="66543"/>
                    <a:pt x="19470" y="65771"/>
                    <a:pt x="18695" y="64736"/>
                  </a:cubicBezTo>
                  <a:cubicBezTo>
                    <a:pt x="18264" y="64160"/>
                    <a:pt x="17926" y="63364"/>
                    <a:pt x="17088" y="63053"/>
                  </a:cubicBezTo>
                  <a:cubicBezTo>
                    <a:pt x="16399" y="62797"/>
                    <a:pt x="16080" y="62040"/>
                    <a:pt x="15728" y="61457"/>
                  </a:cubicBezTo>
                  <a:cubicBezTo>
                    <a:pt x="15302" y="60752"/>
                    <a:pt x="14681" y="60218"/>
                    <a:pt x="14285" y="59486"/>
                  </a:cubicBezTo>
                  <a:cubicBezTo>
                    <a:pt x="13862" y="58699"/>
                    <a:pt x="13218" y="58041"/>
                    <a:pt x="12870" y="57186"/>
                  </a:cubicBezTo>
                  <a:cubicBezTo>
                    <a:pt x="12729" y="56838"/>
                    <a:pt x="12383" y="56566"/>
                    <a:pt x="12100" y="56291"/>
                  </a:cubicBezTo>
                  <a:cubicBezTo>
                    <a:pt x="11967" y="56161"/>
                    <a:pt x="11688" y="56122"/>
                    <a:pt x="12133" y="55841"/>
                  </a:cubicBezTo>
                  <a:cubicBezTo>
                    <a:pt x="11395" y="55512"/>
                    <a:pt x="11555" y="54570"/>
                    <a:pt x="10931" y="54239"/>
                  </a:cubicBezTo>
                  <a:cubicBezTo>
                    <a:pt x="10474" y="53997"/>
                    <a:pt x="10403" y="53616"/>
                    <a:pt x="10172" y="53260"/>
                  </a:cubicBezTo>
                  <a:cubicBezTo>
                    <a:pt x="9841" y="52748"/>
                    <a:pt x="9736" y="52067"/>
                    <a:pt x="9288" y="51698"/>
                  </a:cubicBezTo>
                  <a:cubicBezTo>
                    <a:pt x="8769" y="51271"/>
                    <a:pt x="8507" y="50787"/>
                    <a:pt x="8497" y="50174"/>
                  </a:cubicBezTo>
                  <a:cubicBezTo>
                    <a:pt x="8492" y="49701"/>
                    <a:pt x="8098" y="49456"/>
                    <a:pt x="7934" y="49087"/>
                  </a:cubicBezTo>
                  <a:cubicBezTo>
                    <a:pt x="7683" y="48525"/>
                    <a:pt x="7596" y="47782"/>
                    <a:pt x="7020" y="47420"/>
                  </a:cubicBezTo>
                  <a:cubicBezTo>
                    <a:pt x="6604" y="47159"/>
                    <a:pt x="6685" y="46693"/>
                    <a:pt x="6652" y="46437"/>
                  </a:cubicBezTo>
                  <a:cubicBezTo>
                    <a:pt x="6532" y="45499"/>
                    <a:pt x="5449" y="44970"/>
                    <a:pt x="5669" y="43945"/>
                  </a:cubicBezTo>
                  <a:cubicBezTo>
                    <a:pt x="5737" y="43630"/>
                    <a:pt x="5328" y="43767"/>
                    <a:pt x="5292" y="43391"/>
                  </a:cubicBezTo>
                  <a:cubicBezTo>
                    <a:pt x="5166" y="42109"/>
                    <a:pt x="4416" y="41014"/>
                    <a:pt x="3906" y="39850"/>
                  </a:cubicBezTo>
                  <a:cubicBezTo>
                    <a:pt x="3802" y="39612"/>
                    <a:pt x="3811" y="39339"/>
                    <a:pt x="3778" y="39153"/>
                  </a:cubicBezTo>
                  <a:cubicBezTo>
                    <a:pt x="3539" y="37765"/>
                    <a:pt x="2945" y="36487"/>
                    <a:pt x="2642" y="35135"/>
                  </a:cubicBezTo>
                  <a:cubicBezTo>
                    <a:pt x="2438" y="34229"/>
                    <a:pt x="2635" y="33242"/>
                    <a:pt x="2522" y="32306"/>
                  </a:cubicBezTo>
                  <a:cubicBezTo>
                    <a:pt x="2239" y="29987"/>
                    <a:pt x="2615" y="27694"/>
                    <a:pt x="2717" y="25392"/>
                  </a:cubicBezTo>
                  <a:cubicBezTo>
                    <a:pt x="2758" y="24432"/>
                    <a:pt x="3131" y="23488"/>
                    <a:pt x="3437" y="22590"/>
                  </a:cubicBezTo>
                  <a:cubicBezTo>
                    <a:pt x="3971" y="21021"/>
                    <a:pt x="4475" y="19421"/>
                    <a:pt x="5360" y="17982"/>
                  </a:cubicBezTo>
                  <a:cubicBezTo>
                    <a:pt x="5757" y="17336"/>
                    <a:pt x="6483" y="16693"/>
                    <a:pt x="6517" y="16080"/>
                  </a:cubicBezTo>
                  <a:cubicBezTo>
                    <a:pt x="6566" y="15192"/>
                    <a:pt x="7724" y="15130"/>
                    <a:pt x="7524" y="14266"/>
                  </a:cubicBezTo>
                  <a:cubicBezTo>
                    <a:pt x="8486" y="13757"/>
                    <a:pt x="8555" y="12475"/>
                    <a:pt x="9394" y="11975"/>
                  </a:cubicBezTo>
                  <a:cubicBezTo>
                    <a:pt x="9842" y="11708"/>
                    <a:pt x="10123" y="11625"/>
                    <a:pt x="10015" y="11087"/>
                  </a:cubicBezTo>
                  <a:cubicBezTo>
                    <a:pt x="10009" y="11056"/>
                    <a:pt x="10085" y="10973"/>
                    <a:pt x="10120" y="10973"/>
                  </a:cubicBezTo>
                  <a:cubicBezTo>
                    <a:pt x="10121" y="10973"/>
                    <a:pt x="10121" y="10973"/>
                    <a:pt x="10121" y="10973"/>
                  </a:cubicBezTo>
                  <a:cubicBezTo>
                    <a:pt x="10141" y="10974"/>
                    <a:pt x="10160" y="10975"/>
                    <a:pt x="10178" y="10975"/>
                  </a:cubicBezTo>
                  <a:cubicBezTo>
                    <a:pt x="11125" y="10975"/>
                    <a:pt x="11060" y="9841"/>
                    <a:pt x="11791" y="9473"/>
                  </a:cubicBezTo>
                  <a:cubicBezTo>
                    <a:pt x="12281" y="9225"/>
                    <a:pt x="12683" y="8382"/>
                    <a:pt x="13149" y="7970"/>
                  </a:cubicBezTo>
                  <a:cubicBezTo>
                    <a:pt x="13706" y="7478"/>
                    <a:pt x="14281" y="6900"/>
                    <a:pt x="15012" y="6546"/>
                  </a:cubicBezTo>
                  <a:cubicBezTo>
                    <a:pt x="15535" y="6291"/>
                    <a:pt x="15908" y="5744"/>
                    <a:pt x="16476" y="5480"/>
                  </a:cubicBezTo>
                  <a:cubicBezTo>
                    <a:pt x="17148" y="5169"/>
                    <a:pt x="17617" y="4587"/>
                    <a:pt x="18407" y="4353"/>
                  </a:cubicBezTo>
                  <a:cubicBezTo>
                    <a:pt x="19117" y="4140"/>
                    <a:pt x="19815" y="3650"/>
                    <a:pt x="20558" y="3461"/>
                  </a:cubicBezTo>
                  <a:cubicBezTo>
                    <a:pt x="21511" y="3219"/>
                    <a:pt x="22407" y="2845"/>
                    <a:pt x="23326" y="2527"/>
                  </a:cubicBezTo>
                  <a:cubicBezTo>
                    <a:pt x="24201" y="2223"/>
                    <a:pt x="25123" y="2460"/>
                    <a:pt x="26054" y="2119"/>
                  </a:cubicBezTo>
                  <a:cubicBezTo>
                    <a:pt x="26280" y="2037"/>
                    <a:pt x="26546" y="2009"/>
                    <a:pt x="26832" y="2009"/>
                  </a:cubicBezTo>
                  <a:close/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38"/>
          <p:cNvGrpSpPr/>
          <p:nvPr/>
        </p:nvGrpSpPr>
        <p:grpSpPr>
          <a:xfrm>
            <a:off x="5229246" y="1404625"/>
            <a:ext cx="2197419" cy="3396282"/>
            <a:chOff x="4837350" y="1404625"/>
            <a:chExt cx="2197419" cy="3396282"/>
          </a:xfrm>
        </p:grpSpPr>
        <p:sp>
          <p:nvSpPr>
            <p:cNvPr id="1157" name="Google Shape;1157;p38"/>
            <p:cNvSpPr/>
            <p:nvPr/>
          </p:nvSpPr>
          <p:spPr>
            <a:xfrm>
              <a:off x="4909202" y="4066539"/>
              <a:ext cx="2027569" cy="703808"/>
            </a:xfrm>
            <a:custGeom>
              <a:avLst/>
              <a:gdLst/>
              <a:ahLst/>
              <a:cxnLst/>
              <a:rect l="l" t="t" r="r" b="b"/>
              <a:pathLst>
                <a:path w="93243" h="38407" extrusionOk="0">
                  <a:moveTo>
                    <a:pt x="90950" y="0"/>
                  </a:moveTo>
                  <a:cubicBezTo>
                    <a:pt x="90551" y="0"/>
                    <a:pt x="90166" y="41"/>
                    <a:pt x="89816" y="205"/>
                  </a:cubicBezTo>
                  <a:cubicBezTo>
                    <a:pt x="88592" y="776"/>
                    <a:pt x="87319" y="639"/>
                    <a:pt x="86072" y="830"/>
                  </a:cubicBezTo>
                  <a:cubicBezTo>
                    <a:pt x="86041" y="835"/>
                    <a:pt x="86008" y="837"/>
                    <a:pt x="85976" y="837"/>
                  </a:cubicBezTo>
                  <a:cubicBezTo>
                    <a:pt x="85756" y="837"/>
                    <a:pt x="85508" y="744"/>
                    <a:pt x="85304" y="744"/>
                  </a:cubicBezTo>
                  <a:cubicBezTo>
                    <a:pt x="85235" y="744"/>
                    <a:pt x="85172" y="755"/>
                    <a:pt x="85116" y="783"/>
                  </a:cubicBezTo>
                  <a:cubicBezTo>
                    <a:pt x="84699" y="993"/>
                    <a:pt x="84272" y="1037"/>
                    <a:pt x="83843" y="1037"/>
                  </a:cubicBezTo>
                  <a:cubicBezTo>
                    <a:pt x="83542" y="1037"/>
                    <a:pt x="83239" y="1015"/>
                    <a:pt x="82940" y="1015"/>
                  </a:cubicBezTo>
                  <a:cubicBezTo>
                    <a:pt x="82846" y="1015"/>
                    <a:pt x="82752" y="1017"/>
                    <a:pt x="82659" y="1023"/>
                  </a:cubicBezTo>
                  <a:cubicBezTo>
                    <a:pt x="80792" y="1135"/>
                    <a:pt x="78920" y="1130"/>
                    <a:pt x="77050" y="1188"/>
                  </a:cubicBezTo>
                  <a:cubicBezTo>
                    <a:pt x="76816" y="1196"/>
                    <a:pt x="76586" y="1350"/>
                    <a:pt x="76355" y="1350"/>
                  </a:cubicBezTo>
                  <a:cubicBezTo>
                    <a:pt x="76353" y="1350"/>
                    <a:pt x="76350" y="1350"/>
                    <a:pt x="76348" y="1350"/>
                  </a:cubicBezTo>
                  <a:cubicBezTo>
                    <a:pt x="75877" y="1344"/>
                    <a:pt x="75394" y="1190"/>
                    <a:pt x="74925" y="1190"/>
                  </a:cubicBezTo>
                  <a:cubicBezTo>
                    <a:pt x="74570" y="1190"/>
                    <a:pt x="74222" y="1278"/>
                    <a:pt x="73893" y="1585"/>
                  </a:cubicBezTo>
                  <a:cubicBezTo>
                    <a:pt x="73865" y="1611"/>
                    <a:pt x="73798" y="1625"/>
                    <a:pt x="73735" y="1625"/>
                  </a:cubicBezTo>
                  <a:cubicBezTo>
                    <a:pt x="73677" y="1625"/>
                    <a:pt x="73621" y="1613"/>
                    <a:pt x="73603" y="1590"/>
                  </a:cubicBezTo>
                  <a:cubicBezTo>
                    <a:pt x="73414" y="1351"/>
                    <a:pt x="73208" y="1279"/>
                    <a:pt x="72994" y="1279"/>
                  </a:cubicBezTo>
                  <a:cubicBezTo>
                    <a:pt x="72754" y="1279"/>
                    <a:pt x="72502" y="1369"/>
                    <a:pt x="72252" y="1414"/>
                  </a:cubicBezTo>
                  <a:cubicBezTo>
                    <a:pt x="71486" y="1550"/>
                    <a:pt x="70716" y="1768"/>
                    <a:pt x="69951" y="1768"/>
                  </a:cubicBezTo>
                  <a:cubicBezTo>
                    <a:pt x="69932" y="1768"/>
                    <a:pt x="69913" y="1767"/>
                    <a:pt x="69893" y="1767"/>
                  </a:cubicBezTo>
                  <a:cubicBezTo>
                    <a:pt x="68771" y="1750"/>
                    <a:pt x="67649" y="1712"/>
                    <a:pt x="66526" y="1712"/>
                  </a:cubicBezTo>
                  <a:cubicBezTo>
                    <a:pt x="66270" y="1712"/>
                    <a:pt x="66013" y="1714"/>
                    <a:pt x="65757" y="1719"/>
                  </a:cubicBezTo>
                  <a:cubicBezTo>
                    <a:pt x="64757" y="1737"/>
                    <a:pt x="63755" y="1852"/>
                    <a:pt x="62755" y="1852"/>
                  </a:cubicBezTo>
                  <a:cubicBezTo>
                    <a:pt x="62105" y="1852"/>
                    <a:pt x="61456" y="1803"/>
                    <a:pt x="60809" y="1648"/>
                  </a:cubicBezTo>
                  <a:cubicBezTo>
                    <a:pt x="60784" y="1643"/>
                    <a:pt x="60761" y="1640"/>
                    <a:pt x="60738" y="1640"/>
                  </a:cubicBezTo>
                  <a:cubicBezTo>
                    <a:pt x="60646" y="1640"/>
                    <a:pt x="60572" y="1688"/>
                    <a:pt x="60546" y="1782"/>
                  </a:cubicBezTo>
                  <a:cubicBezTo>
                    <a:pt x="60495" y="1959"/>
                    <a:pt x="60430" y="2010"/>
                    <a:pt x="60319" y="2010"/>
                  </a:cubicBezTo>
                  <a:cubicBezTo>
                    <a:pt x="60256" y="2010"/>
                    <a:pt x="60179" y="1994"/>
                    <a:pt x="60081" y="1975"/>
                  </a:cubicBezTo>
                  <a:cubicBezTo>
                    <a:pt x="59611" y="1885"/>
                    <a:pt x="59133" y="1856"/>
                    <a:pt x="58655" y="1856"/>
                  </a:cubicBezTo>
                  <a:cubicBezTo>
                    <a:pt x="58008" y="1856"/>
                    <a:pt x="57359" y="1910"/>
                    <a:pt x="56726" y="1940"/>
                  </a:cubicBezTo>
                  <a:cubicBezTo>
                    <a:pt x="56679" y="1943"/>
                    <a:pt x="56632" y="1944"/>
                    <a:pt x="56585" y="1944"/>
                  </a:cubicBezTo>
                  <a:cubicBezTo>
                    <a:pt x="56172" y="1944"/>
                    <a:pt x="55742" y="1866"/>
                    <a:pt x="55343" y="1866"/>
                  </a:cubicBezTo>
                  <a:cubicBezTo>
                    <a:pt x="55104" y="1866"/>
                    <a:pt x="54876" y="1894"/>
                    <a:pt x="54669" y="1982"/>
                  </a:cubicBezTo>
                  <a:cubicBezTo>
                    <a:pt x="54540" y="2038"/>
                    <a:pt x="54419" y="2058"/>
                    <a:pt x="54304" y="2058"/>
                  </a:cubicBezTo>
                  <a:cubicBezTo>
                    <a:pt x="54020" y="2058"/>
                    <a:pt x="53766" y="1938"/>
                    <a:pt x="53471" y="1938"/>
                  </a:cubicBezTo>
                  <a:cubicBezTo>
                    <a:pt x="53384" y="1938"/>
                    <a:pt x="53294" y="1948"/>
                    <a:pt x="53198" y="1975"/>
                  </a:cubicBezTo>
                  <a:cubicBezTo>
                    <a:pt x="52693" y="2118"/>
                    <a:pt x="52148" y="2144"/>
                    <a:pt x="51594" y="2144"/>
                  </a:cubicBezTo>
                  <a:cubicBezTo>
                    <a:pt x="51290" y="2144"/>
                    <a:pt x="50983" y="2136"/>
                    <a:pt x="50678" y="2136"/>
                  </a:cubicBezTo>
                  <a:cubicBezTo>
                    <a:pt x="50495" y="2136"/>
                    <a:pt x="50314" y="2139"/>
                    <a:pt x="50134" y="2147"/>
                  </a:cubicBezTo>
                  <a:cubicBezTo>
                    <a:pt x="49443" y="2180"/>
                    <a:pt x="48751" y="2183"/>
                    <a:pt x="48059" y="2183"/>
                  </a:cubicBezTo>
                  <a:cubicBezTo>
                    <a:pt x="47885" y="2183"/>
                    <a:pt x="47711" y="2183"/>
                    <a:pt x="47537" y="2183"/>
                  </a:cubicBezTo>
                  <a:cubicBezTo>
                    <a:pt x="47161" y="2183"/>
                    <a:pt x="46784" y="2184"/>
                    <a:pt x="46408" y="2190"/>
                  </a:cubicBezTo>
                  <a:cubicBezTo>
                    <a:pt x="45387" y="2207"/>
                    <a:pt x="44367" y="2241"/>
                    <a:pt x="43346" y="2281"/>
                  </a:cubicBezTo>
                  <a:cubicBezTo>
                    <a:pt x="42622" y="2310"/>
                    <a:pt x="41908" y="2384"/>
                    <a:pt x="41182" y="2384"/>
                  </a:cubicBezTo>
                  <a:cubicBezTo>
                    <a:pt x="40847" y="2384"/>
                    <a:pt x="40510" y="2369"/>
                    <a:pt x="40169" y="2325"/>
                  </a:cubicBezTo>
                  <a:cubicBezTo>
                    <a:pt x="39930" y="2295"/>
                    <a:pt x="39688" y="2282"/>
                    <a:pt x="39444" y="2282"/>
                  </a:cubicBezTo>
                  <a:cubicBezTo>
                    <a:pt x="38610" y="2282"/>
                    <a:pt x="37753" y="2435"/>
                    <a:pt x="36925" y="2573"/>
                  </a:cubicBezTo>
                  <a:cubicBezTo>
                    <a:pt x="36900" y="2577"/>
                    <a:pt x="36876" y="2579"/>
                    <a:pt x="36853" y="2579"/>
                  </a:cubicBezTo>
                  <a:cubicBezTo>
                    <a:pt x="36646" y="2579"/>
                    <a:pt x="36528" y="2421"/>
                    <a:pt x="36340" y="2421"/>
                  </a:cubicBezTo>
                  <a:cubicBezTo>
                    <a:pt x="36297" y="2421"/>
                    <a:pt x="36251" y="2429"/>
                    <a:pt x="36199" y="2450"/>
                  </a:cubicBezTo>
                  <a:cubicBezTo>
                    <a:pt x="35602" y="2681"/>
                    <a:pt x="34982" y="2762"/>
                    <a:pt x="34353" y="2762"/>
                  </a:cubicBezTo>
                  <a:cubicBezTo>
                    <a:pt x="34037" y="2762"/>
                    <a:pt x="33718" y="2742"/>
                    <a:pt x="33399" y="2710"/>
                  </a:cubicBezTo>
                  <a:cubicBezTo>
                    <a:pt x="33087" y="2679"/>
                    <a:pt x="32755" y="2612"/>
                    <a:pt x="32443" y="2612"/>
                  </a:cubicBezTo>
                  <a:cubicBezTo>
                    <a:pt x="32300" y="2612"/>
                    <a:pt x="32160" y="2626"/>
                    <a:pt x="32028" y="2665"/>
                  </a:cubicBezTo>
                  <a:cubicBezTo>
                    <a:pt x="31448" y="2833"/>
                    <a:pt x="30858" y="2871"/>
                    <a:pt x="30267" y="2871"/>
                  </a:cubicBezTo>
                  <a:cubicBezTo>
                    <a:pt x="29796" y="2871"/>
                    <a:pt x="29323" y="2847"/>
                    <a:pt x="28853" y="2847"/>
                  </a:cubicBezTo>
                  <a:cubicBezTo>
                    <a:pt x="28269" y="2847"/>
                    <a:pt x="27689" y="2884"/>
                    <a:pt x="27118" y="3048"/>
                  </a:cubicBezTo>
                  <a:cubicBezTo>
                    <a:pt x="27085" y="3058"/>
                    <a:pt x="27041" y="3069"/>
                    <a:pt x="27006" y="3069"/>
                  </a:cubicBezTo>
                  <a:cubicBezTo>
                    <a:pt x="26986" y="3069"/>
                    <a:pt x="26968" y="3065"/>
                    <a:pt x="26957" y="3056"/>
                  </a:cubicBezTo>
                  <a:cubicBezTo>
                    <a:pt x="26711" y="2857"/>
                    <a:pt x="26448" y="2793"/>
                    <a:pt x="26182" y="2793"/>
                  </a:cubicBezTo>
                  <a:cubicBezTo>
                    <a:pt x="25750" y="2793"/>
                    <a:pt x="25311" y="2962"/>
                    <a:pt x="24932" y="2993"/>
                  </a:cubicBezTo>
                  <a:cubicBezTo>
                    <a:pt x="23659" y="3094"/>
                    <a:pt x="22373" y="3177"/>
                    <a:pt x="21099" y="3248"/>
                  </a:cubicBezTo>
                  <a:cubicBezTo>
                    <a:pt x="19982" y="3312"/>
                    <a:pt x="18875" y="3441"/>
                    <a:pt x="17762" y="3524"/>
                  </a:cubicBezTo>
                  <a:cubicBezTo>
                    <a:pt x="17179" y="3568"/>
                    <a:pt x="16577" y="3780"/>
                    <a:pt x="16014" y="3780"/>
                  </a:cubicBezTo>
                  <a:cubicBezTo>
                    <a:pt x="15894" y="3780"/>
                    <a:pt x="15776" y="3770"/>
                    <a:pt x="15660" y="3747"/>
                  </a:cubicBezTo>
                  <a:cubicBezTo>
                    <a:pt x="15606" y="3737"/>
                    <a:pt x="15552" y="3732"/>
                    <a:pt x="15498" y="3732"/>
                  </a:cubicBezTo>
                  <a:cubicBezTo>
                    <a:pt x="15191" y="3732"/>
                    <a:pt x="14890" y="3876"/>
                    <a:pt x="14600" y="3876"/>
                  </a:cubicBezTo>
                  <a:cubicBezTo>
                    <a:pt x="14435" y="3876"/>
                    <a:pt x="14273" y="3829"/>
                    <a:pt x="14117" y="3682"/>
                  </a:cubicBezTo>
                  <a:cubicBezTo>
                    <a:pt x="13648" y="4032"/>
                    <a:pt x="13113" y="4079"/>
                    <a:pt x="12579" y="4079"/>
                  </a:cubicBezTo>
                  <a:cubicBezTo>
                    <a:pt x="12383" y="4079"/>
                    <a:pt x="12187" y="4073"/>
                    <a:pt x="11994" y="4073"/>
                  </a:cubicBezTo>
                  <a:cubicBezTo>
                    <a:pt x="11849" y="4073"/>
                    <a:pt x="11707" y="4077"/>
                    <a:pt x="11567" y="4089"/>
                  </a:cubicBezTo>
                  <a:cubicBezTo>
                    <a:pt x="10009" y="4229"/>
                    <a:pt x="8440" y="4398"/>
                    <a:pt x="6874" y="4422"/>
                  </a:cubicBezTo>
                  <a:cubicBezTo>
                    <a:pt x="5242" y="4446"/>
                    <a:pt x="3631" y="4520"/>
                    <a:pt x="2009" y="4748"/>
                  </a:cubicBezTo>
                  <a:cubicBezTo>
                    <a:pt x="1768" y="4782"/>
                    <a:pt x="1416" y="4953"/>
                    <a:pt x="1070" y="4953"/>
                  </a:cubicBezTo>
                  <a:cubicBezTo>
                    <a:pt x="776" y="4953"/>
                    <a:pt x="486" y="4829"/>
                    <a:pt x="274" y="4389"/>
                  </a:cubicBezTo>
                  <a:lnTo>
                    <a:pt x="274" y="4389"/>
                  </a:lnTo>
                  <a:cubicBezTo>
                    <a:pt x="294" y="4662"/>
                    <a:pt x="269" y="4852"/>
                    <a:pt x="245" y="5051"/>
                  </a:cubicBezTo>
                  <a:cubicBezTo>
                    <a:pt x="89" y="6372"/>
                    <a:pt x="62" y="7728"/>
                    <a:pt x="142" y="9030"/>
                  </a:cubicBezTo>
                  <a:cubicBezTo>
                    <a:pt x="243" y="10694"/>
                    <a:pt x="1" y="12364"/>
                    <a:pt x="342" y="14029"/>
                  </a:cubicBezTo>
                  <a:cubicBezTo>
                    <a:pt x="564" y="15116"/>
                    <a:pt x="458" y="16257"/>
                    <a:pt x="653" y="17376"/>
                  </a:cubicBezTo>
                  <a:cubicBezTo>
                    <a:pt x="922" y="18915"/>
                    <a:pt x="795" y="20490"/>
                    <a:pt x="1139" y="22053"/>
                  </a:cubicBezTo>
                  <a:cubicBezTo>
                    <a:pt x="1441" y="23424"/>
                    <a:pt x="1418" y="24833"/>
                    <a:pt x="1953" y="26214"/>
                  </a:cubicBezTo>
                  <a:cubicBezTo>
                    <a:pt x="2376" y="27301"/>
                    <a:pt x="2964" y="28271"/>
                    <a:pt x="3448" y="29307"/>
                  </a:cubicBezTo>
                  <a:cubicBezTo>
                    <a:pt x="3844" y="30158"/>
                    <a:pt x="4765" y="30531"/>
                    <a:pt x="5215" y="31276"/>
                  </a:cubicBezTo>
                  <a:cubicBezTo>
                    <a:pt x="5621" y="31948"/>
                    <a:pt x="6326" y="32248"/>
                    <a:pt x="6776" y="32871"/>
                  </a:cubicBezTo>
                  <a:cubicBezTo>
                    <a:pt x="7150" y="33389"/>
                    <a:pt x="7884" y="33680"/>
                    <a:pt x="8504" y="33975"/>
                  </a:cubicBezTo>
                  <a:cubicBezTo>
                    <a:pt x="9481" y="34436"/>
                    <a:pt x="10396" y="35010"/>
                    <a:pt x="11435" y="35364"/>
                  </a:cubicBezTo>
                  <a:cubicBezTo>
                    <a:pt x="12475" y="35718"/>
                    <a:pt x="13546" y="35914"/>
                    <a:pt x="14596" y="36206"/>
                  </a:cubicBezTo>
                  <a:cubicBezTo>
                    <a:pt x="15532" y="36466"/>
                    <a:pt x="16517" y="36602"/>
                    <a:pt x="17453" y="36686"/>
                  </a:cubicBezTo>
                  <a:cubicBezTo>
                    <a:pt x="17707" y="36709"/>
                    <a:pt x="17964" y="36715"/>
                    <a:pt x="18224" y="36715"/>
                  </a:cubicBezTo>
                  <a:cubicBezTo>
                    <a:pt x="18511" y="36715"/>
                    <a:pt x="18802" y="36707"/>
                    <a:pt x="19092" y="36707"/>
                  </a:cubicBezTo>
                  <a:cubicBezTo>
                    <a:pt x="19511" y="36707"/>
                    <a:pt x="19931" y="36723"/>
                    <a:pt x="20344" y="36798"/>
                  </a:cubicBezTo>
                  <a:cubicBezTo>
                    <a:pt x="20396" y="36807"/>
                    <a:pt x="20447" y="36811"/>
                    <a:pt x="20498" y="36811"/>
                  </a:cubicBezTo>
                  <a:cubicBezTo>
                    <a:pt x="20730" y="36811"/>
                    <a:pt x="20959" y="36732"/>
                    <a:pt x="21202" y="36732"/>
                  </a:cubicBezTo>
                  <a:cubicBezTo>
                    <a:pt x="21382" y="36732"/>
                    <a:pt x="21569" y="36775"/>
                    <a:pt x="21771" y="36927"/>
                  </a:cubicBezTo>
                  <a:cubicBezTo>
                    <a:pt x="21907" y="37028"/>
                    <a:pt x="22207" y="37036"/>
                    <a:pt x="22533" y="37036"/>
                  </a:cubicBezTo>
                  <a:cubicBezTo>
                    <a:pt x="22596" y="37036"/>
                    <a:pt x="22660" y="37036"/>
                    <a:pt x="22725" y="37036"/>
                  </a:cubicBezTo>
                  <a:cubicBezTo>
                    <a:pt x="22976" y="37036"/>
                    <a:pt x="23228" y="37041"/>
                    <a:pt x="23420" y="37087"/>
                  </a:cubicBezTo>
                  <a:cubicBezTo>
                    <a:pt x="24010" y="37230"/>
                    <a:pt x="24652" y="37431"/>
                    <a:pt x="25243" y="37431"/>
                  </a:cubicBezTo>
                  <a:cubicBezTo>
                    <a:pt x="25407" y="37431"/>
                    <a:pt x="25567" y="37415"/>
                    <a:pt x="25721" y="37378"/>
                  </a:cubicBezTo>
                  <a:cubicBezTo>
                    <a:pt x="26071" y="37295"/>
                    <a:pt x="26417" y="37263"/>
                    <a:pt x="26757" y="37263"/>
                  </a:cubicBezTo>
                  <a:cubicBezTo>
                    <a:pt x="27340" y="37263"/>
                    <a:pt x="27904" y="37358"/>
                    <a:pt x="28433" y="37452"/>
                  </a:cubicBezTo>
                  <a:cubicBezTo>
                    <a:pt x="28958" y="37545"/>
                    <a:pt x="29482" y="37570"/>
                    <a:pt x="29999" y="37570"/>
                  </a:cubicBezTo>
                  <a:cubicBezTo>
                    <a:pt x="30526" y="37570"/>
                    <a:pt x="31046" y="37544"/>
                    <a:pt x="31557" y="37538"/>
                  </a:cubicBezTo>
                  <a:cubicBezTo>
                    <a:pt x="31570" y="37538"/>
                    <a:pt x="31583" y="37538"/>
                    <a:pt x="31596" y="37538"/>
                  </a:cubicBezTo>
                  <a:cubicBezTo>
                    <a:pt x="32472" y="37538"/>
                    <a:pt x="33318" y="37945"/>
                    <a:pt x="34182" y="37945"/>
                  </a:cubicBezTo>
                  <a:cubicBezTo>
                    <a:pt x="34493" y="37945"/>
                    <a:pt x="34807" y="37892"/>
                    <a:pt x="35125" y="37747"/>
                  </a:cubicBezTo>
                  <a:cubicBezTo>
                    <a:pt x="35356" y="38034"/>
                    <a:pt x="35613" y="38117"/>
                    <a:pt x="35885" y="38117"/>
                  </a:cubicBezTo>
                  <a:cubicBezTo>
                    <a:pt x="36260" y="38117"/>
                    <a:pt x="36663" y="37959"/>
                    <a:pt x="37067" y="37959"/>
                  </a:cubicBezTo>
                  <a:cubicBezTo>
                    <a:pt x="37204" y="37959"/>
                    <a:pt x="37340" y="37977"/>
                    <a:pt x="37476" y="38026"/>
                  </a:cubicBezTo>
                  <a:cubicBezTo>
                    <a:pt x="37788" y="38138"/>
                    <a:pt x="38190" y="38177"/>
                    <a:pt x="38616" y="38177"/>
                  </a:cubicBezTo>
                  <a:cubicBezTo>
                    <a:pt x="39041" y="38177"/>
                    <a:pt x="39490" y="38138"/>
                    <a:pt x="39900" y="38092"/>
                  </a:cubicBezTo>
                  <a:cubicBezTo>
                    <a:pt x="40031" y="38079"/>
                    <a:pt x="40144" y="37843"/>
                    <a:pt x="40260" y="37843"/>
                  </a:cubicBezTo>
                  <a:cubicBezTo>
                    <a:pt x="40306" y="37843"/>
                    <a:pt x="40352" y="37881"/>
                    <a:pt x="40401" y="37985"/>
                  </a:cubicBezTo>
                  <a:cubicBezTo>
                    <a:pt x="40514" y="38230"/>
                    <a:pt x="40639" y="38308"/>
                    <a:pt x="40768" y="38308"/>
                  </a:cubicBezTo>
                  <a:cubicBezTo>
                    <a:pt x="40934" y="38308"/>
                    <a:pt x="41108" y="38180"/>
                    <a:pt x="41274" y="38106"/>
                  </a:cubicBezTo>
                  <a:cubicBezTo>
                    <a:pt x="41470" y="38019"/>
                    <a:pt x="41655" y="37978"/>
                    <a:pt x="41843" y="37978"/>
                  </a:cubicBezTo>
                  <a:cubicBezTo>
                    <a:pt x="42015" y="37978"/>
                    <a:pt x="42190" y="38012"/>
                    <a:pt x="42377" y="38078"/>
                  </a:cubicBezTo>
                  <a:cubicBezTo>
                    <a:pt x="42716" y="38195"/>
                    <a:pt x="43150" y="38122"/>
                    <a:pt x="43462" y="38202"/>
                  </a:cubicBezTo>
                  <a:cubicBezTo>
                    <a:pt x="43524" y="38218"/>
                    <a:pt x="43585" y="38225"/>
                    <a:pt x="43644" y="38225"/>
                  </a:cubicBezTo>
                  <a:cubicBezTo>
                    <a:pt x="44030" y="38225"/>
                    <a:pt x="44362" y="37938"/>
                    <a:pt x="44681" y="37938"/>
                  </a:cubicBezTo>
                  <a:cubicBezTo>
                    <a:pt x="44770" y="37938"/>
                    <a:pt x="44857" y="37960"/>
                    <a:pt x="44945" y="38016"/>
                  </a:cubicBezTo>
                  <a:cubicBezTo>
                    <a:pt x="45192" y="38177"/>
                    <a:pt x="45480" y="38231"/>
                    <a:pt x="45731" y="38231"/>
                  </a:cubicBezTo>
                  <a:cubicBezTo>
                    <a:pt x="45925" y="38231"/>
                    <a:pt x="46097" y="38198"/>
                    <a:pt x="46209" y="38158"/>
                  </a:cubicBezTo>
                  <a:cubicBezTo>
                    <a:pt x="46481" y="38059"/>
                    <a:pt x="46749" y="38025"/>
                    <a:pt x="47014" y="38025"/>
                  </a:cubicBezTo>
                  <a:cubicBezTo>
                    <a:pt x="47584" y="38025"/>
                    <a:pt x="48142" y="38181"/>
                    <a:pt x="48707" y="38181"/>
                  </a:cubicBezTo>
                  <a:cubicBezTo>
                    <a:pt x="48766" y="38181"/>
                    <a:pt x="48824" y="38180"/>
                    <a:pt x="48884" y="38176"/>
                  </a:cubicBezTo>
                  <a:cubicBezTo>
                    <a:pt x="49335" y="38147"/>
                    <a:pt x="49788" y="37991"/>
                    <a:pt x="50269" y="37991"/>
                  </a:cubicBezTo>
                  <a:cubicBezTo>
                    <a:pt x="50432" y="37991"/>
                    <a:pt x="50599" y="38009"/>
                    <a:pt x="50770" y="38056"/>
                  </a:cubicBezTo>
                  <a:cubicBezTo>
                    <a:pt x="50957" y="38108"/>
                    <a:pt x="51108" y="38407"/>
                    <a:pt x="51296" y="38407"/>
                  </a:cubicBezTo>
                  <a:cubicBezTo>
                    <a:pt x="51353" y="38407"/>
                    <a:pt x="51413" y="38380"/>
                    <a:pt x="51478" y="38311"/>
                  </a:cubicBezTo>
                  <a:cubicBezTo>
                    <a:pt x="51727" y="38047"/>
                    <a:pt x="51997" y="37968"/>
                    <a:pt x="52277" y="37968"/>
                  </a:cubicBezTo>
                  <a:cubicBezTo>
                    <a:pt x="52700" y="37968"/>
                    <a:pt x="53145" y="38151"/>
                    <a:pt x="53565" y="38151"/>
                  </a:cubicBezTo>
                  <a:cubicBezTo>
                    <a:pt x="53781" y="38151"/>
                    <a:pt x="53991" y="38103"/>
                    <a:pt x="54188" y="37956"/>
                  </a:cubicBezTo>
                  <a:cubicBezTo>
                    <a:pt x="54353" y="38097"/>
                    <a:pt x="54521" y="38144"/>
                    <a:pt x="54692" y="38144"/>
                  </a:cubicBezTo>
                  <a:cubicBezTo>
                    <a:pt x="55035" y="38144"/>
                    <a:pt x="55389" y="37956"/>
                    <a:pt x="55752" y="37956"/>
                  </a:cubicBezTo>
                  <a:cubicBezTo>
                    <a:pt x="55844" y="37956"/>
                    <a:pt x="55936" y="37968"/>
                    <a:pt x="56029" y="37998"/>
                  </a:cubicBezTo>
                  <a:cubicBezTo>
                    <a:pt x="56168" y="38044"/>
                    <a:pt x="56374" y="38214"/>
                    <a:pt x="56641" y="38214"/>
                  </a:cubicBezTo>
                  <a:cubicBezTo>
                    <a:pt x="56711" y="38214"/>
                    <a:pt x="56786" y="38202"/>
                    <a:pt x="56864" y="38173"/>
                  </a:cubicBezTo>
                  <a:cubicBezTo>
                    <a:pt x="57923" y="37779"/>
                    <a:pt x="59073" y="37797"/>
                    <a:pt x="60185" y="37641"/>
                  </a:cubicBezTo>
                  <a:cubicBezTo>
                    <a:pt x="61345" y="37478"/>
                    <a:pt x="62494" y="37222"/>
                    <a:pt x="63673" y="37222"/>
                  </a:cubicBezTo>
                  <a:cubicBezTo>
                    <a:pt x="63675" y="37222"/>
                    <a:pt x="63678" y="37222"/>
                    <a:pt x="63680" y="37222"/>
                  </a:cubicBezTo>
                  <a:cubicBezTo>
                    <a:pt x="64219" y="37222"/>
                    <a:pt x="64815" y="36842"/>
                    <a:pt x="65263" y="36842"/>
                  </a:cubicBezTo>
                  <a:cubicBezTo>
                    <a:pt x="65359" y="36842"/>
                    <a:pt x="65449" y="36859"/>
                    <a:pt x="65529" y="36902"/>
                  </a:cubicBezTo>
                  <a:cubicBezTo>
                    <a:pt x="65850" y="37072"/>
                    <a:pt x="66163" y="37133"/>
                    <a:pt x="66469" y="37133"/>
                  </a:cubicBezTo>
                  <a:cubicBezTo>
                    <a:pt x="67142" y="37133"/>
                    <a:pt x="67780" y="36840"/>
                    <a:pt x="68392" y="36782"/>
                  </a:cubicBezTo>
                  <a:cubicBezTo>
                    <a:pt x="68616" y="36761"/>
                    <a:pt x="68844" y="36756"/>
                    <a:pt x="69074" y="36756"/>
                  </a:cubicBezTo>
                  <a:cubicBezTo>
                    <a:pt x="69248" y="36756"/>
                    <a:pt x="69424" y="36759"/>
                    <a:pt x="69601" y="36759"/>
                  </a:cubicBezTo>
                  <a:cubicBezTo>
                    <a:pt x="70098" y="36759"/>
                    <a:pt x="70604" y="36739"/>
                    <a:pt x="71113" y="36584"/>
                  </a:cubicBezTo>
                  <a:cubicBezTo>
                    <a:pt x="71871" y="36353"/>
                    <a:pt x="72885" y="36480"/>
                    <a:pt x="73709" y="36250"/>
                  </a:cubicBezTo>
                  <a:cubicBezTo>
                    <a:pt x="74222" y="36108"/>
                    <a:pt x="74726" y="36148"/>
                    <a:pt x="75216" y="36009"/>
                  </a:cubicBezTo>
                  <a:cubicBezTo>
                    <a:pt x="75705" y="35871"/>
                    <a:pt x="76187" y="35634"/>
                    <a:pt x="76696" y="35634"/>
                  </a:cubicBezTo>
                  <a:cubicBezTo>
                    <a:pt x="76811" y="35634"/>
                    <a:pt x="76928" y="35646"/>
                    <a:pt x="77047" y="35674"/>
                  </a:cubicBezTo>
                  <a:cubicBezTo>
                    <a:pt x="77190" y="35708"/>
                    <a:pt x="77328" y="35725"/>
                    <a:pt x="77462" y="35725"/>
                  </a:cubicBezTo>
                  <a:cubicBezTo>
                    <a:pt x="77638" y="35725"/>
                    <a:pt x="77807" y="35697"/>
                    <a:pt x="77974" y="35644"/>
                  </a:cubicBezTo>
                  <a:cubicBezTo>
                    <a:pt x="79021" y="35313"/>
                    <a:pt x="80165" y="35435"/>
                    <a:pt x="81177" y="34802"/>
                  </a:cubicBezTo>
                  <a:cubicBezTo>
                    <a:pt x="81524" y="34585"/>
                    <a:pt x="82118" y="34450"/>
                    <a:pt x="82624" y="34365"/>
                  </a:cubicBezTo>
                  <a:cubicBezTo>
                    <a:pt x="83237" y="34263"/>
                    <a:pt x="83876" y="34210"/>
                    <a:pt x="84406" y="33856"/>
                  </a:cubicBezTo>
                  <a:cubicBezTo>
                    <a:pt x="85677" y="33014"/>
                    <a:pt x="86932" y="32193"/>
                    <a:pt x="87829" y="30868"/>
                  </a:cubicBezTo>
                  <a:cubicBezTo>
                    <a:pt x="88180" y="30350"/>
                    <a:pt x="88608" y="29698"/>
                    <a:pt x="89172" y="29380"/>
                  </a:cubicBezTo>
                  <a:cubicBezTo>
                    <a:pt x="90674" y="28533"/>
                    <a:pt x="90874" y="26974"/>
                    <a:pt x="91400" y="25603"/>
                  </a:cubicBezTo>
                  <a:cubicBezTo>
                    <a:pt x="91834" y="24474"/>
                    <a:pt x="91999" y="23246"/>
                    <a:pt x="92344" y="22104"/>
                  </a:cubicBezTo>
                  <a:cubicBezTo>
                    <a:pt x="92741" y="20791"/>
                    <a:pt x="92705" y="19468"/>
                    <a:pt x="92853" y="18172"/>
                  </a:cubicBezTo>
                  <a:cubicBezTo>
                    <a:pt x="93021" y="16729"/>
                    <a:pt x="92916" y="15237"/>
                    <a:pt x="92998" y="13761"/>
                  </a:cubicBezTo>
                  <a:cubicBezTo>
                    <a:pt x="93091" y="12074"/>
                    <a:pt x="92873" y="10393"/>
                    <a:pt x="93113" y="8680"/>
                  </a:cubicBezTo>
                  <a:cubicBezTo>
                    <a:pt x="93216" y="7952"/>
                    <a:pt x="93119" y="7039"/>
                    <a:pt x="93037" y="6225"/>
                  </a:cubicBezTo>
                  <a:cubicBezTo>
                    <a:pt x="92865" y="4515"/>
                    <a:pt x="92922" y="2829"/>
                    <a:pt x="93114" y="1127"/>
                  </a:cubicBezTo>
                  <a:cubicBezTo>
                    <a:pt x="93155" y="776"/>
                    <a:pt x="93242" y="20"/>
                    <a:pt x="92706" y="20"/>
                  </a:cubicBezTo>
                  <a:cubicBezTo>
                    <a:pt x="92686" y="20"/>
                    <a:pt x="92664" y="21"/>
                    <a:pt x="92641" y="24"/>
                  </a:cubicBezTo>
                  <a:cubicBezTo>
                    <a:pt x="92497" y="38"/>
                    <a:pt x="92351" y="44"/>
                    <a:pt x="92203" y="44"/>
                  </a:cubicBezTo>
                  <a:cubicBezTo>
                    <a:pt x="91786" y="44"/>
                    <a:pt x="91361" y="0"/>
                    <a:pt x="9095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4837350" y="1404625"/>
              <a:ext cx="2197419" cy="3396282"/>
            </a:xfrm>
            <a:custGeom>
              <a:avLst/>
              <a:gdLst/>
              <a:ahLst/>
              <a:cxnLst/>
              <a:rect l="l" t="t" r="r" b="b"/>
              <a:pathLst>
                <a:path w="101054" h="185336" extrusionOk="0">
                  <a:moveTo>
                    <a:pt x="53173" y="2037"/>
                  </a:moveTo>
                  <a:cubicBezTo>
                    <a:pt x="53913" y="2037"/>
                    <a:pt x="54651" y="2083"/>
                    <a:pt x="55390" y="2218"/>
                  </a:cubicBezTo>
                  <a:cubicBezTo>
                    <a:pt x="55438" y="2226"/>
                    <a:pt x="55488" y="2276"/>
                    <a:pt x="55530" y="2276"/>
                  </a:cubicBezTo>
                  <a:cubicBezTo>
                    <a:pt x="55534" y="2276"/>
                    <a:pt x="55537" y="2276"/>
                    <a:pt x="55540" y="2276"/>
                  </a:cubicBezTo>
                  <a:cubicBezTo>
                    <a:pt x="55862" y="2208"/>
                    <a:pt x="56184" y="2182"/>
                    <a:pt x="56505" y="2182"/>
                  </a:cubicBezTo>
                  <a:cubicBezTo>
                    <a:pt x="57073" y="2182"/>
                    <a:pt x="57639" y="2264"/>
                    <a:pt x="58196" y="2349"/>
                  </a:cubicBezTo>
                  <a:cubicBezTo>
                    <a:pt x="58393" y="2379"/>
                    <a:pt x="58590" y="2389"/>
                    <a:pt x="58786" y="2389"/>
                  </a:cubicBezTo>
                  <a:cubicBezTo>
                    <a:pt x="59178" y="2389"/>
                    <a:pt x="59569" y="2349"/>
                    <a:pt x="59962" y="2349"/>
                  </a:cubicBezTo>
                  <a:cubicBezTo>
                    <a:pt x="60237" y="2349"/>
                    <a:pt x="60513" y="2369"/>
                    <a:pt x="60790" y="2435"/>
                  </a:cubicBezTo>
                  <a:cubicBezTo>
                    <a:pt x="60888" y="2458"/>
                    <a:pt x="60988" y="2465"/>
                    <a:pt x="61091" y="2465"/>
                  </a:cubicBezTo>
                  <a:cubicBezTo>
                    <a:pt x="61263" y="2465"/>
                    <a:pt x="61440" y="2445"/>
                    <a:pt x="61616" y="2445"/>
                  </a:cubicBezTo>
                  <a:cubicBezTo>
                    <a:pt x="61862" y="2445"/>
                    <a:pt x="62105" y="2485"/>
                    <a:pt x="62325" y="2681"/>
                  </a:cubicBezTo>
                  <a:cubicBezTo>
                    <a:pt x="62331" y="2686"/>
                    <a:pt x="62387" y="2705"/>
                    <a:pt x="62446" y="2705"/>
                  </a:cubicBezTo>
                  <a:cubicBezTo>
                    <a:pt x="62522" y="2705"/>
                    <a:pt x="62603" y="2674"/>
                    <a:pt x="62595" y="2543"/>
                  </a:cubicBezTo>
                  <a:cubicBezTo>
                    <a:pt x="62579" y="2268"/>
                    <a:pt x="62718" y="2191"/>
                    <a:pt x="62862" y="2191"/>
                  </a:cubicBezTo>
                  <a:cubicBezTo>
                    <a:pt x="62956" y="2191"/>
                    <a:pt x="63053" y="2224"/>
                    <a:pt x="63110" y="2255"/>
                  </a:cubicBezTo>
                  <a:cubicBezTo>
                    <a:pt x="63426" y="2429"/>
                    <a:pt x="63745" y="2468"/>
                    <a:pt x="64066" y="2468"/>
                  </a:cubicBezTo>
                  <a:cubicBezTo>
                    <a:pt x="64320" y="2468"/>
                    <a:pt x="64575" y="2444"/>
                    <a:pt x="64830" y="2444"/>
                  </a:cubicBezTo>
                  <a:cubicBezTo>
                    <a:pt x="64899" y="2444"/>
                    <a:pt x="64967" y="2445"/>
                    <a:pt x="65036" y="2450"/>
                  </a:cubicBezTo>
                  <a:cubicBezTo>
                    <a:pt x="65110" y="2455"/>
                    <a:pt x="65187" y="2457"/>
                    <a:pt x="65264" y="2457"/>
                  </a:cubicBezTo>
                  <a:cubicBezTo>
                    <a:pt x="65730" y="2457"/>
                    <a:pt x="66232" y="2378"/>
                    <a:pt x="66656" y="2378"/>
                  </a:cubicBezTo>
                  <a:cubicBezTo>
                    <a:pt x="66893" y="2378"/>
                    <a:pt x="67106" y="2403"/>
                    <a:pt x="67275" y="2479"/>
                  </a:cubicBezTo>
                  <a:cubicBezTo>
                    <a:pt x="67514" y="2587"/>
                    <a:pt x="67732" y="2622"/>
                    <a:pt x="67937" y="2622"/>
                  </a:cubicBezTo>
                  <a:cubicBezTo>
                    <a:pt x="68310" y="2622"/>
                    <a:pt x="68639" y="2507"/>
                    <a:pt x="68970" y="2507"/>
                  </a:cubicBezTo>
                  <a:cubicBezTo>
                    <a:pt x="69038" y="2507"/>
                    <a:pt x="69106" y="2512"/>
                    <a:pt x="69175" y="2523"/>
                  </a:cubicBezTo>
                  <a:cubicBezTo>
                    <a:pt x="69860" y="2638"/>
                    <a:pt x="70616" y="2530"/>
                    <a:pt x="71168" y="2715"/>
                  </a:cubicBezTo>
                  <a:cubicBezTo>
                    <a:pt x="71316" y="2764"/>
                    <a:pt x="71468" y="2782"/>
                    <a:pt x="71623" y="2782"/>
                  </a:cubicBezTo>
                  <a:cubicBezTo>
                    <a:pt x="71977" y="2782"/>
                    <a:pt x="72342" y="2690"/>
                    <a:pt x="72686" y="2690"/>
                  </a:cubicBezTo>
                  <a:cubicBezTo>
                    <a:pt x="73025" y="2690"/>
                    <a:pt x="73344" y="2779"/>
                    <a:pt x="73614" y="3133"/>
                  </a:cubicBezTo>
                  <a:cubicBezTo>
                    <a:pt x="73837" y="3031"/>
                    <a:pt x="74061" y="2995"/>
                    <a:pt x="74284" y="2995"/>
                  </a:cubicBezTo>
                  <a:cubicBezTo>
                    <a:pt x="74795" y="2995"/>
                    <a:pt x="75307" y="3182"/>
                    <a:pt x="75824" y="3182"/>
                  </a:cubicBezTo>
                  <a:cubicBezTo>
                    <a:pt x="75847" y="3182"/>
                    <a:pt x="75871" y="3182"/>
                    <a:pt x="75894" y="3181"/>
                  </a:cubicBezTo>
                  <a:cubicBezTo>
                    <a:pt x="75958" y="3178"/>
                    <a:pt x="76024" y="3177"/>
                    <a:pt x="76089" y="3177"/>
                  </a:cubicBezTo>
                  <a:cubicBezTo>
                    <a:pt x="76834" y="3177"/>
                    <a:pt x="77633" y="3330"/>
                    <a:pt x="78314" y="3735"/>
                  </a:cubicBezTo>
                  <a:cubicBezTo>
                    <a:pt x="78397" y="3784"/>
                    <a:pt x="78468" y="3803"/>
                    <a:pt x="78534" y="3803"/>
                  </a:cubicBezTo>
                  <a:cubicBezTo>
                    <a:pt x="78666" y="3803"/>
                    <a:pt x="78776" y="3729"/>
                    <a:pt x="78914" y="3688"/>
                  </a:cubicBezTo>
                  <a:cubicBezTo>
                    <a:pt x="79101" y="3632"/>
                    <a:pt x="79289" y="3600"/>
                    <a:pt x="79475" y="3600"/>
                  </a:cubicBezTo>
                  <a:cubicBezTo>
                    <a:pt x="79767" y="3600"/>
                    <a:pt x="80053" y="3678"/>
                    <a:pt x="80314" y="3860"/>
                  </a:cubicBezTo>
                  <a:cubicBezTo>
                    <a:pt x="80392" y="3915"/>
                    <a:pt x="80480" y="3979"/>
                    <a:pt x="80542" y="3979"/>
                  </a:cubicBezTo>
                  <a:cubicBezTo>
                    <a:pt x="80578" y="3979"/>
                    <a:pt x="80606" y="3957"/>
                    <a:pt x="80618" y="3900"/>
                  </a:cubicBezTo>
                  <a:cubicBezTo>
                    <a:pt x="80668" y="3665"/>
                    <a:pt x="80781" y="3595"/>
                    <a:pt x="80901" y="3595"/>
                  </a:cubicBezTo>
                  <a:cubicBezTo>
                    <a:pt x="81024" y="3595"/>
                    <a:pt x="81153" y="3667"/>
                    <a:pt x="81229" y="3710"/>
                  </a:cubicBezTo>
                  <a:cubicBezTo>
                    <a:pt x="81943" y="4117"/>
                    <a:pt x="82707" y="4025"/>
                    <a:pt x="83471" y="4070"/>
                  </a:cubicBezTo>
                  <a:cubicBezTo>
                    <a:pt x="83822" y="4092"/>
                    <a:pt x="84204" y="4118"/>
                    <a:pt x="84534" y="4563"/>
                  </a:cubicBezTo>
                  <a:cubicBezTo>
                    <a:pt x="84894" y="5050"/>
                    <a:pt x="85717" y="5004"/>
                    <a:pt x="86339" y="5162"/>
                  </a:cubicBezTo>
                  <a:cubicBezTo>
                    <a:pt x="87329" y="5413"/>
                    <a:pt x="88140" y="6099"/>
                    <a:pt x="89130" y="6279"/>
                  </a:cubicBezTo>
                  <a:cubicBezTo>
                    <a:pt x="89645" y="6373"/>
                    <a:pt x="89975" y="6894"/>
                    <a:pt x="90503" y="6894"/>
                  </a:cubicBezTo>
                  <a:cubicBezTo>
                    <a:pt x="90566" y="6894"/>
                    <a:pt x="90632" y="6886"/>
                    <a:pt x="90702" y="6869"/>
                  </a:cubicBezTo>
                  <a:cubicBezTo>
                    <a:pt x="90703" y="6869"/>
                    <a:pt x="90705" y="6869"/>
                    <a:pt x="90706" y="6869"/>
                  </a:cubicBezTo>
                  <a:cubicBezTo>
                    <a:pt x="90736" y="6869"/>
                    <a:pt x="90782" y="6941"/>
                    <a:pt x="90822" y="6975"/>
                  </a:cubicBezTo>
                  <a:cubicBezTo>
                    <a:pt x="91924" y="7866"/>
                    <a:pt x="93271" y="8360"/>
                    <a:pt x="94437" y="9173"/>
                  </a:cubicBezTo>
                  <a:cubicBezTo>
                    <a:pt x="94966" y="9541"/>
                    <a:pt x="95385" y="10039"/>
                    <a:pt x="95797" y="10439"/>
                  </a:cubicBezTo>
                  <a:cubicBezTo>
                    <a:pt x="96258" y="10889"/>
                    <a:pt x="96652" y="11568"/>
                    <a:pt x="96977" y="12202"/>
                  </a:cubicBezTo>
                  <a:cubicBezTo>
                    <a:pt x="97416" y="13060"/>
                    <a:pt x="97820" y="13955"/>
                    <a:pt x="98125" y="14849"/>
                  </a:cubicBezTo>
                  <a:cubicBezTo>
                    <a:pt x="98397" y="15648"/>
                    <a:pt x="98507" y="16561"/>
                    <a:pt x="98577" y="17423"/>
                  </a:cubicBezTo>
                  <a:cubicBezTo>
                    <a:pt x="98676" y="18641"/>
                    <a:pt x="98265" y="19846"/>
                    <a:pt x="98741" y="21108"/>
                  </a:cubicBezTo>
                  <a:cubicBezTo>
                    <a:pt x="98971" y="21716"/>
                    <a:pt x="98958" y="22626"/>
                    <a:pt x="98306" y="23276"/>
                  </a:cubicBezTo>
                  <a:cubicBezTo>
                    <a:pt x="98090" y="23491"/>
                    <a:pt x="98090" y="24020"/>
                    <a:pt x="98133" y="24277"/>
                  </a:cubicBezTo>
                  <a:cubicBezTo>
                    <a:pt x="98396" y="25846"/>
                    <a:pt x="98128" y="27394"/>
                    <a:pt x="98100" y="28950"/>
                  </a:cubicBezTo>
                  <a:cubicBezTo>
                    <a:pt x="98063" y="30890"/>
                    <a:pt x="98189" y="32830"/>
                    <a:pt x="98107" y="34775"/>
                  </a:cubicBezTo>
                  <a:cubicBezTo>
                    <a:pt x="98079" y="35412"/>
                    <a:pt x="97795" y="36135"/>
                    <a:pt x="97970" y="36628"/>
                  </a:cubicBezTo>
                  <a:cubicBezTo>
                    <a:pt x="98431" y="37926"/>
                    <a:pt x="97502" y="39136"/>
                    <a:pt x="97931" y="40358"/>
                  </a:cubicBezTo>
                  <a:cubicBezTo>
                    <a:pt x="98034" y="40649"/>
                    <a:pt x="97872" y="40808"/>
                    <a:pt x="97853" y="41029"/>
                  </a:cubicBezTo>
                  <a:cubicBezTo>
                    <a:pt x="97795" y="41700"/>
                    <a:pt x="97737" y="42339"/>
                    <a:pt x="97868" y="43038"/>
                  </a:cubicBezTo>
                  <a:cubicBezTo>
                    <a:pt x="98017" y="43836"/>
                    <a:pt x="97784" y="44733"/>
                    <a:pt x="97834" y="45530"/>
                  </a:cubicBezTo>
                  <a:cubicBezTo>
                    <a:pt x="97900" y="46606"/>
                    <a:pt x="97834" y="47670"/>
                    <a:pt x="97754" y="48716"/>
                  </a:cubicBezTo>
                  <a:cubicBezTo>
                    <a:pt x="97661" y="49923"/>
                    <a:pt x="97625" y="51137"/>
                    <a:pt x="97609" y="52335"/>
                  </a:cubicBezTo>
                  <a:cubicBezTo>
                    <a:pt x="97585" y="54246"/>
                    <a:pt x="97448" y="56155"/>
                    <a:pt x="97436" y="58069"/>
                  </a:cubicBezTo>
                  <a:cubicBezTo>
                    <a:pt x="97423" y="60122"/>
                    <a:pt x="97339" y="62199"/>
                    <a:pt x="97043" y="64260"/>
                  </a:cubicBezTo>
                  <a:cubicBezTo>
                    <a:pt x="96951" y="64896"/>
                    <a:pt x="97146" y="65691"/>
                    <a:pt x="97147" y="66409"/>
                  </a:cubicBezTo>
                  <a:cubicBezTo>
                    <a:pt x="97153" y="68104"/>
                    <a:pt x="97079" y="69799"/>
                    <a:pt x="96980" y="71493"/>
                  </a:cubicBezTo>
                  <a:cubicBezTo>
                    <a:pt x="96957" y="71886"/>
                    <a:pt x="97058" y="72315"/>
                    <a:pt x="97045" y="72740"/>
                  </a:cubicBezTo>
                  <a:cubicBezTo>
                    <a:pt x="96999" y="74283"/>
                    <a:pt x="97163" y="75831"/>
                    <a:pt x="97145" y="77363"/>
                  </a:cubicBezTo>
                  <a:cubicBezTo>
                    <a:pt x="97129" y="78626"/>
                    <a:pt x="96994" y="79922"/>
                    <a:pt x="96799" y="81202"/>
                  </a:cubicBezTo>
                  <a:cubicBezTo>
                    <a:pt x="96610" y="82430"/>
                    <a:pt x="96499" y="83692"/>
                    <a:pt x="96414" y="84946"/>
                  </a:cubicBezTo>
                  <a:cubicBezTo>
                    <a:pt x="96341" y="86011"/>
                    <a:pt x="96603" y="87086"/>
                    <a:pt x="96490" y="88107"/>
                  </a:cubicBezTo>
                  <a:cubicBezTo>
                    <a:pt x="96329" y="89564"/>
                    <a:pt x="96517" y="90980"/>
                    <a:pt x="96533" y="92413"/>
                  </a:cubicBezTo>
                  <a:cubicBezTo>
                    <a:pt x="96543" y="93282"/>
                    <a:pt x="96760" y="94064"/>
                    <a:pt x="96960" y="94891"/>
                  </a:cubicBezTo>
                  <a:cubicBezTo>
                    <a:pt x="97186" y="95823"/>
                    <a:pt x="97027" y="96845"/>
                    <a:pt x="97049" y="97829"/>
                  </a:cubicBezTo>
                  <a:cubicBezTo>
                    <a:pt x="97087" y="99476"/>
                    <a:pt x="97020" y="101119"/>
                    <a:pt x="97207" y="102775"/>
                  </a:cubicBezTo>
                  <a:cubicBezTo>
                    <a:pt x="97381" y="104325"/>
                    <a:pt x="97253" y="105908"/>
                    <a:pt x="97267" y="107477"/>
                  </a:cubicBezTo>
                  <a:cubicBezTo>
                    <a:pt x="97277" y="108626"/>
                    <a:pt x="97326" y="109774"/>
                    <a:pt x="97317" y="110921"/>
                  </a:cubicBezTo>
                  <a:cubicBezTo>
                    <a:pt x="97304" y="112280"/>
                    <a:pt x="97247" y="113638"/>
                    <a:pt x="97212" y="114996"/>
                  </a:cubicBezTo>
                  <a:cubicBezTo>
                    <a:pt x="97197" y="115584"/>
                    <a:pt x="97225" y="116176"/>
                    <a:pt x="97177" y="116761"/>
                  </a:cubicBezTo>
                  <a:cubicBezTo>
                    <a:pt x="96985" y="119058"/>
                    <a:pt x="97034" y="121365"/>
                    <a:pt x="96930" y="123666"/>
                  </a:cubicBezTo>
                  <a:cubicBezTo>
                    <a:pt x="96872" y="124959"/>
                    <a:pt x="96916" y="126293"/>
                    <a:pt x="96852" y="127600"/>
                  </a:cubicBezTo>
                  <a:cubicBezTo>
                    <a:pt x="96759" y="129519"/>
                    <a:pt x="96555" y="131435"/>
                    <a:pt x="96534" y="133358"/>
                  </a:cubicBezTo>
                  <a:cubicBezTo>
                    <a:pt x="96525" y="134171"/>
                    <a:pt x="96624" y="134991"/>
                    <a:pt x="96536" y="135792"/>
                  </a:cubicBezTo>
                  <a:cubicBezTo>
                    <a:pt x="96432" y="136734"/>
                    <a:pt x="96492" y="137675"/>
                    <a:pt x="96404" y="138607"/>
                  </a:cubicBezTo>
                  <a:cubicBezTo>
                    <a:pt x="96345" y="139222"/>
                    <a:pt x="96383" y="139853"/>
                    <a:pt x="96456" y="140423"/>
                  </a:cubicBezTo>
                  <a:cubicBezTo>
                    <a:pt x="96577" y="141378"/>
                    <a:pt x="96156" y="142279"/>
                    <a:pt x="96360" y="143215"/>
                  </a:cubicBezTo>
                  <a:cubicBezTo>
                    <a:pt x="96415" y="143470"/>
                    <a:pt x="96295" y="143716"/>
                    <a:pt x="95976" y="143726"/>
                  </a:cubicBezTo>
                  <a:cubicBezTo>
                    <a:pt x="95446" y="143743"/>
                    <a:pt x="94921" y="143897"/>
                    <a:pt x="94389" y="143897"/>
                  </a:cubicBezTo>
                  <a:cubicBezTo>
                    <a:pt x="94190" y="143897"/>
                    <a:pt x="93990" y="143875"/>
                    <a:pt x="93789" y="143817"/>
                  </a:cubicBezTo>
                  <a:cubicBezTo>
                    <a:pt x="93695" y="143790"/>
                    <a:pt x="93591" y="143773"/>
                    <a:pt x="93489" y="143773"/>
                  </a:cubicBezTo>
                  <a:cubicBezTo>
                    <a:pt x="93425" y="143773"/>
                    <a:pt x="93362" y="143780"/>
                    <a:pt x="93303" y="143795"/>
                  </a:cubicBezTo>
                  <a:cubicBezTo>
                    <a:pt x="92801" y="143928"/>
                    <a:pt x="92298" y="144005"/>
                    <a:pt x="91796" y="144005"/>
                  </a:cubicBezTo>
                  <a:cubicBezTo>
                    <a:pt x="91327" y="144005"/>
                    <a:pt x="90860" y="143938"/>
                    <a:pt x="90397" y="143786"/>
                  </a:cubicBezTo>
                  <a:cubicBezTo>
                    <a:pt x="90335" y="143766"/>
                    <a:pt x="90277" y="143757"/>
                    <a:pt x="90222" y="143757"/>
                  </a:cubicBezTo>
                  <a:cubicBezTo>
                    <a:pt x="89956" y="143757"/>
                    <a:pt x="89762" y="143958"/>
                    <a:pt x="89509" y="143996"/>
                  </a:cubicBezTo>
                  <a:cubicBezTo>
                    <a:pt x="89125" y="144052"/>
                    <a:pt x="88741" y="144069"/>
                    <a:pt x="88357" y="144069"/>
                  </a:cubicBezTo>
                  <a:cubicBezTo>
                    <a:pt x="87796" y="144069"/>
                    <a:pt x="87236" y="144033"/>
                    <a:pt x="86675" y="144033"/>
                  </a:cubicBezTo>
                  <a:cubicBezTo>
                    <a:pt x="86331" y="144033"/>
                    <a:pt x="85987" y="144046"/>
                    <a:pt x="85642" y="144090"/>
                  </a:cubicBezTo>
                  <a:cubicBezTo>
                    <a:pt x="84855" y="144188"/>
                    <a:pt x="84056" y="144261"/>
                    <a:pt x="83254" y="144261"/>
                  </a:cubicBezTo>
                  <a:cubicBezTo>
                    <a:pt x="82664" y="144261"/>
                    <a:pt x="82073" y="144221"/>
                    <a:pt x="81485" y="144124"/>
                  </a:cubicBezTo>
                  <a:cubicBezTo>
                    <a:pt x="81432" y="144114"/>
                    <a:pt x="81374" y="144108"/>
                    <a:pt x="81318" y="144108"/>
                  </a:cubicBezTo>
                  <a:cubicBezTo>
                    <a:pt x="81262" y="144108"/>
                    <a:pt x="81206" y="144114"/>
                    <a:pt x="81158" y="144133"/>
                  </a:cubicBezTo>
                  <a:cubicBezTo>
                    <a:pt x="80668" y="144313"/>
                    <a:pt x="80169" y="144357"/>
                    <a:pt x="79667" y="144357"/>
                  </a:cubicBezTo>
                  <a:cubicBezTo>
                    <a:pt x="79210" y="144357"/>
                    <a:pt x="78752" y="144321"/>
                    <a:pt x="78298" y="144321"/>
                  </a:cubicBezTo>
                  <a:cubicBezTo>
                    <a:pt x="77957" y="144321"/>
                    <a:pt x="77618" y="144341"/>
                    <a:pt x="77283" y="144411"/>
                  </a:cubicBezTo>
                  <a:cubicBezTo>
                    <a:pt x="76134" y="144651"/>
                    <a:pt x="74967" y="144522"/>
                    <a:pt x="73807" y="144684"/>
                  </a:cubicBezTo>
                  <a:cubicBezTo>
                    <a:pt x="73586" y="144714"/>
                    <a:pt x="73358" y="144725"/>
                    <a:pt x="73126" y="144725"/>
                  </a:cubicBezTo>
                  <a:cubicBezTo>
                    <a:pt x="72580" y="144725"/>
                    <a:pt x="72012" y="144666"/>
                    <a:pt x="71452" y="144666"/>
                  </a:cubicBezTo>
                  <a:cubicBezTo>
                    <a:pt x="71350" y="144666"/>
                    <a:pt x="71247" y="144668"/>
                    <a:pt x="71145" y="144672"/>
                  </a:cubicBezTo>
                  <a:cubicBezTo>
                    <a:pt x="70409" y="144707"/>
                    <a:pt x="69672" y="144753"/>
                    <a:pt x="68937" y="144753"/>
                  </a:cubicBezTo>
                  <a:cubicBezTo>
                    <a:pt x="68823" y="144753"/>
                    <a:pt x="68709" y="144752"/>
                    <a:pt x="68596" y="144749"/>
                  </a:cubicBezTo>
                  <a:cubicBezTo>
                    <a:pt x="68540" y="144748"/>
                    <a:pt x="68485" y="144748"/>
                    <a:pt x="68430" y="144748"/>
                  </a:cubicBezTo>
                  <a:cubicBezTo>
                    <a:pt x="67731" y="144748"/>
                    <a:pt x="67034" y="144833"/>
                    <a:pt x="66335" y="144833"/>
                  </a:cubicBezTo>
                  <a:cubicBezTo>
                    <a:pt x="66061" y="144833"/>
                    <a:pt x="65786" y="144820"/>
                    <a:pt x="65511" y="144783"/>
                  </a:cubicBezTo>
                  <a:cubicBezTo>
                    <a:pt x="65318" y="144757"/>
                    <a:pt x="65126" y="144747"/>
                    <a:pt x="64933" y="144747"/>
                  </a:cubicBezTo>
                  <a:cubicBezTo>
                    <a:pt x="64220" y="144747"/>
                    <a:pt x="63508" y="144888"/>
                    <a:pt x="62788" y="144888"/>
                  </a:cubicBezTo>
                  <a:cubicBezTo>
                    <a:pt x="62666" y="144888"/>
                    <a:pt x="62544" y="144884"/>
                    <a:pt x="62422" y="144875"/>
                  </a:cubicBezTo>
                  <a:cubicBezTo>
                    <a:pt x="62230" y="144860"/>
                    <a:pt x="62038" y="144853"/>
                    <a:pt x="61847" y="144853"/>
                  </a:cubicBezTo>
                  <a:cubicBezTo>
                    <a:pt x="60775" y="144853"/>
                    <a:pt x="59706" y="145053"/>
                    <a:pt x="58627" y="145053"/>
                  </a:cubicBezTo>
                  <a:cubicBezTo>
                    <a:pt x="58520" y="145053"/>
                    <a:pt x="58414" y="145051"/>
                    <a:pt x="58307" y="145047"/>
                  </a:cubicBezTo>
                  <a:cubicBezTo>
                    <a:pt x="57925" y="145031"/>
                    <a:pt x="57544" y="145023"/>
                    <a:pt x="57162" y="145023"/>
                  </a:cubicBezTo>
                  <a:cubicBezTo>
                    <a:pt x="56085" y="145023"/>
                    <a:pt x="55009" y="145090"/>
                    <a:pt x="53942" y="145257"/>
                  </a:cubicBezTo>
                  <a:cubicBezTo>
                    <a:pt x="53896" y="145264"/>
                    <a:pt x="53851" y="145268"/>
                    <a:pt x="53806" y="145268"/>
                  </a:cubicBezTo>
                  <a:cubicBezTo>
                    <a:pt x="53447" y="145268"/>
                    <a:pt x="53125" y="145065"/>
                    <a:pt x="52804" y="145065"/>
                  </a:cubicBezTo>
                  <a:cubicBezTo>
                    <a:pt x="52740" y="145065"/>
                    <a:pt x="52676" y="145073"/>
                    <a:pt x="52612" y="145092"/>
                  </a:cubicBezTo>
                  <a:cubicBezTo>
                    <a:pt x="51848" y="145322"/>
                    <a:pt x="51072" y="145366"/>
                    <a:pt x="50295" y="145366"/>
                  </a:cubicBezTo>
                  <a:cubicBezTo>
                    <a:pt x="49816" y="145366"/>
                    <a:pt x="49337" y="145350"/>
                    <a:pt x="48861" y="145350"/>
                  </a:cubicBezTo>
                  <a:cubicBezTo>
                    <a:pt x="48687" y="145350"/>
                    <a:pt x="48513" y="145352"/>
                    <a:pt x="48340" y="145358"/>
                  </a:cubicBezTo>
                  <a:cubicBezTo>
                    <a:pt x="46747" y="145412"/>
                    <a:pt x="45139" y="145444"/>
                    <a:pt x="43545" y="145487"/>
                  </a:cubicBezTo>
                  <a:cubicBezTo>
                    <a:pt x="41962" y="145530"/>
                    <a:pt x="40369" y="145558"/>
                    <a:pt x="38781" y="145684"/>
                  </a:cubicBezTo>
                  <a:cubicBezTo>
                    <a:pt x="38060" y="145741"/>
                    <a:pt x="37334" y="145753"/>
                    <a:pt x="36608" y="145753"/>
                  </a:cubicBezTo>
                  <a:cubicBezTo>
                    <a:pt x="36086" y="145753"/>
                    <a:pt x="35562" y="145747"/>
                    <a:pt x="35040" y="145747"/>
                  </a:cubicBezTo>
                  <a:cubicBezTo>
                    <a:pt x="34584" y="145747"/>
                    <a:pt x="34128" y="145751"/>
                    <a:pt x="33674" y="145769"/>
                  </a:cubicBezTo>
                  <a:cubicBezTo>
                    <a:pt x="32584" y="145811"/>
                    <a:pt x="31490" y="145891"/>
                    <a:pt x="30402" y="145959"/>
                  </a:cubicBezTo>
                  <a:cubicBezTo>
                    <a:pt x="29640" y="146005"/>
                    <a:pt x="28855" y="146008"/>
                    <a:pt x="28081" y="146049"/>
                  </a:cubicBezTo>
                  <a:cubicBezTo>
                    <a:pt x="27153" y="146098"/>
                    <a:pt x="26228" y="146222"/>
                    <a:pt x="25303" y="146222"/>
                  </a:cubicBezTo>
                  <a:cubicBezTo>
                    <a:pt x="25279" y="146222"/>
                    <a:pt x="25255" y="146222"/>
                    <a:pt x="25230" y="146221"/>
                  </a:cubicBezTo>
                  <a:cubicBezTo>
                    <a:pt x="25217" y="146221"/>
                    <a:pt x="25203" y="146221"/>
                    <a:pt x="25189" y="146221"/>
                  </a:cubicBezTo>
                  <a:cubicBezTo>
                    <a:pt x="24122" y="146221"/>
                    <a:pt x="23081" y="146466"/>
                    <a:pt x="22009" y="146466"/>
                  </a:cubicBezTo>
                  <a:cubicBezTo>
                    <a:pt x="21946" y="146466"/>
                    <a:pt x="21882" y="146465"/>
                    <a:pt x="21819" y="146464"/>
                  </a:cubicBezTo>
                  <a:cubicBezTo>
                    <a:pt x="21746" y="146462"/>
                    <a:pt x="21672" y="146461"/>
                    <a:pt x="21599" y="146461"/>
                  </a:cubicBezTo>
                  <a:cubicBezTo>
                    <a:pt x="20680" y="146461"/>
                    <a:pt x="19750" y="146612"/>
                    <a:pt x="18841" y="146775"/>
                  </a:cubicBezTo>
                  <a:cubicBezTo>
                    <a:pt x="17947" y="146935"/>
                    <a:pt x="17045" y="146899"/>
                    <a:pt x="16149" y="147006"/>
                  </a:cubicBezTo>
                  <a:cubicBezTo>
                    <a:pt x="14873" y="147158"/>
                    <a:pt x="13582" y="147434"/>
                    <a:pt x="12323" y="147434"/>
                  </a:cubicBezTo>
                  <a:cubicBezTo>
                    <a:pt x="12291" y="147434"/>
                    <a:pt x="12259" y="147434"/>
                    <a:pt x="12227" y="147433"/>
                  </a:cubicBezTo>
                  <a:cubicBezTo>
                    <a:pt x="12189" y="147433"/>
                    <a:pt x="12150" y="147433"/>
                    <a:pt x="12112" y="147433"/>
                  </a:cubicBezTo>
                  <a:cubicBezTo>
                    <a:pt x="10766" y="147433"/>
                    <a:pt x="9454" y="147718"/>
                    <a:pt x="8110" y="147718"/>
                  </a:cubicBezTo>
                  <a:cubicBezTo>
                    <a:pt x="7942" y="147718"/>
                    <a:pt x="7773" y="147714"/>
                    <a:pt x="7604" y="147704"/>
                  </a:cubicBezTo>
                  <a:cubicBezTo>
                    <a:pt x="7430" y="147693"/>
                    <a:pt x="7254" y="147688"/>
                    <a:pt x="7077" y="147688"/>
                  </a:cubicBezTo>
                  <a:cubicBezTo>
                    <a:pt x="6309" y="147688"/>
                    <a:pt x="5511" y="147791"/>
                    <a:pt x="4759" y="148044"/>
                  </a:cubicBezTo>
                  <a:cubicBezTo>
                    <a:pt x="4710" y="148061"/>
                    <a:pt x="4661" y="148067"/>
                    <a:pt x="4612" y="148067"/>
                  </a:cubicBezTo>
                  <a:cubicBezTo>
                    <a:pt x="4419" y="148067"/>
                    <a:pt x="4223" y="147964"/>
                    <a:pt x="4023" y="147964"/>
                  </a:cubicBezTo>
                  <a:cubicBezTo>
                    <a:pt x="3926" y="147964"/>
                    <a:pt x="3829" y="147988"/>
                    <a:pt x="3730" y="148059"/>
                  </a:cubicBezTo>
                  <a:cubicBezTo>
                    <a:pt x="3715" y="148070"/>
                    <a:pt x="3702" y="148076"/>
                    <a:pt x="3689" y="148076"/>
                  </a:cubicBezTo>
                  <a:cubicBezTo>
                    <a:pt x="3629" y="148076"/>
                    <a:pt x="3589" y="147945"/>
                    <a:pt x="3557" y="147491"/>
                  </a:cubicBezTo>
                  <a:cubicBezTo>
                    <a:pt x="3557" y="145473"/>
                    <a:pt x="3678" y="143799"/>
                    <a:pt x="3522" y="142148"/>
                  </a:cubicBezTo>
                  <a:cubicBezTo>
                    <a:pt x="3375" y="140594"/>
                    <a:pt x="3564" y="139059"/>
                    <a:pt x="3593" y="137526"/>
                  </a:cubicBezTo>
                  <a:cubicBezTo>
                    <a:pt x="3621" y="136154"/>
                    <a:pt x="3571" y="134755"/>
                    <a:pt x="3825" y="133376"/>
                  </a:cubicBezTo>
                  <a:cubicBezTo>
                    <a:pt x="4021" y="132313"/>
                    <a:pt x="4149" y="131230"/>
                    <a:pt x="3755" y="130143"/>
                  </a:cubicBezTo>
                  <a:cubicBezTo>
                    <a:pt x="3702" y="129994"/>
                    <a:pt x="3958" y="129561"/>
                    <a:pt x="3957" y="129166"/>
                  </a:cubicBezTo>
                  <a:cubicBezTo>
                    <a:pt x="3953" y="128038"/>
                    <a:pt x="3855" y="126875"/>
                    <a:pt x="3983" y="125793"/>
                  </a:cubicBezTo>
                  <a:cubicBezTo>
                    <a:pt x="4108" y="124740"/>
                    <a:pt x="4072" y="123700"/>
                    <a:pt x="4141" y="122658"/>
                  </a:cubicBezTo>
                  <a:cubicBezTo>
                    <a:pt x="4183" y="122040"/>
                    <a:pt x="4337" y="121416"/>
                    <a:pt x="3970" y="120809"/>
                  </a:cubicBezTo>
                  <a:cubicBezTo>
                    <a:pt x="3816" y="120552"/>
                    <a:pt x="4306" y="120313"/>
                    <a:pt x="4184" y="119932"/>
                  </a:cubicBezTo>
                  <a:cubicBezTo>
                    <a:pt x="3963" y="119246"/>
                    <a:pt x="4547" y="118442"/>
                    <a:pt x="3845" y="117784"/>
                  </a:cubicBezTo>
                  <a:cubicBezTo>
                    <a:pt x="3695" y="117645"/>
                    <a:pt x="4165" y="117395"/>
                    <a:pt x="4173" y="117085"/>
                  </a:cubicBezTo>
                  <a:cubicBezTo>
                    <a:pt x="4192" y="116289"/>
                    <a:pt x="3893" y="115517"/>
                    <a:pt x="3920" y="114751"/>
                  </a:cubicBezTo>
                  <a:cubicBezTo>
                    <a:pt x="3941" y="114156"/>
                    <a:pt x="3210" y="113665"/>
                    <a:pt x="3759" y="112984"/>
                  </a:cubicBezTo>
                  <a:cubicBezTo>
                    <a:pt x="3851" y="112869"/>
                    <a:pt x="3829" y="112215"/>
                    <a:pt x="3763" y="111874"/>
                  </a:cubicBezTo>
                  <a:cubicBezTo>
                    <a:pt x="3459" y="110306"/>
                    <a:pt x="3687" y="108723"/>
                    <a:pt x="3537" y="107167"/>
                  </a:cubicBezTo>
                  <a:cubicBezTo>
                    <a:pt x="3321" y="104948"/>
                    <a:pt x="3420" y="102738"/>
                    <a:pt x="3414" y="100525"/>
                  </a:cubicBezTo>
                  <a:cubicBezTo>
                    <a:pt x="3410" y="99193"/>
                    <a:pt x="3540" y="97857"/>
                    <a:pt x="3470" y="96531"/>
                  </a:cubicBezTo>
                  <a:cubicBezTo>
                    <a:pt x="3431" y="95761"/>
                    <a:pt x="3360" y="94994"/>
                    <a:pt x="3335" y="94219"/>
                  </a:cubicBezTo>
                  <a:cubicBezTo>
                    <a:pt x="3270" y="92145"/>
                    <a:pt x="3153" y="90073"/>
                    <a:pt x="3028" y="88001"/>
                  </a:cubicBezTo>
                  <a:cubicBezTo>
                    <a:pt x="2903" y="85918"/>
                    <a:pt x="2841" y="83830"/>
                    <a:pt x="2719" y="81754"/>
                  </a:cubicBezTo>
                  <a:cubicBezTo>
                    <a:pt x="2644" y="80462"/>
                    <a:pt x="2455" y="79109"/>
                    <a:pt x="2509" y="77844"/>
                  </a:cubicBezTo>
                  <a:cubicBezTo>
                    <a:pt x="2580" y="76229"/>
                    <a:pt x="2440" y="74630"/>
                    <a:pt x="2482" y="73024"/>
                  </a:cubicBezTo>
                  <a:cubicBezTo>
                    <a:pt x="2534" y="71082"/>
                    <a:pt x="2291" y="69128"/>
                    <a:pt x="2412" y="67194"/>
                  </a:cubicBezTo>
                  <a:cubicBezTo>
                    <a:pt x="2506" y="65666"/>
                    <a:pt x="2294" y="64149"/>
                    <a:pt x="2464" y="62625"/>
                  </a:cubicBezTo>
                  <a:cubicBezTo>
                    <a:pt x="2571" y="61672"/>
                    <a:pt x="2557" y="60703"/>
                    <a:pt x="2540" y="59741"/>
                  </a:cubicBezTo>
                  <a:cubicBezTo>
                    <a:pt x="2522" y="58743"/>
                    <a:pt x="2627" y="57753"/>
                    <a:pt x="2661" y="56760"/>
                  </a:cubicBezTo>
                  <a:cubicBezTo>
                    <a:pt x="2698" y="55698"/>
                    <a:pt x="2688" y="54619"/>
                    <a:pt x="2649" y="53556"/>
                  </a:cubicBezTo>
                  <a:cubicBezTo>
                    <a:pt x="2590" y="51967"/>
                    <a:pt x="2792" y="50386"/>
                    <a:pt x="2692" y="48800"/>
                  </a:cubicBezTo>
                  <a:cubicBezTo>
                    <a:pt x="2589" y="47199"/>
                    <a:pt x="2756" y="45598"/>
                    <a:pt x="2709" y="43990"/>
                  </a:cubicBezTo>
                  <a:cubicBezTo>
                    <a:pt x="2661" y="42390"/>
                    <a:pt x="2734" y="40773"/>
                    <a:pt x="2663" y="39173"/>
                  </a:cubicBezTo>
                  <a:cubicBezTo>
                    <a:pt x="2554" y="36653"/>
                    <a:pt x="2661" y="34131"/>
                    <a:pt x="2512" y="31615"/>
                  </a:cubicBezTo>
                  <a:cubicBezTo>
                    <a:pt x="2423" y="30129"/>
                    <a:pt x="2807" y="28658"/>
                    <a:pt x="2724" y="27196"/>
                  </a:cubicBezTo>
                  <a:cubicBezTo>
                    <a:pt x="2648" y="25853"/>
                    <a:pt x="3019" y="24573"/>
                    <a:pt x="3021" y="23236"/>
                  </a:cubicBezTo>
                  <a:cubicBezTo>
                    <a:pt x="3023" y="21975"/>
                    <a:pt x="3180" y="20630"/>
                    <a:pt x="3510" y="19343"/>
                  </a:cubicBezTo>
                  <a:cubicBezTo>
                    <a:pt x="3659" y="18759"/>
                    <a:pt x="4161" y="18274"/>
                    <a:pt x="4073" y="17690"/>
                  </a:cubicBezTo>
                  <a:cubicBezTo>
                    <a:pt x="3926" y="16726"/>
                    <a:pt x="4297" y="15882"/>
                    <a:pt x="4605" y="15061"/>
                  </a:cubicBezTo>
                  <a:cubicBezTo>
                    <a:pt x="5432" y="12854"/>
                    <a:pt x="6108" y="10505"/>
                    <a:pt x="7780" y="8784"/>
                  </a:cubicBezTo>
                  <a:cubicBezTo>
                    <a:pt x="8814" y="7722"/>
                    <a:pt x="10023" y="6803"/>
                    <a:pt x="11416" y="6062"/>
                  </a:cubicBezTo>
                  <a:cubicBezTo>
                    <a:pt x="13310" y="5053"/>
                    <a:pt x="15309" y="4421"/>
                    <a:pt x="17300" y="3759"/>
                  </a:cubicBezTo>
                  <a:cubicBezTo>
                    <a:pt x="18579" y="3334"/>
                    <a:pt x="19979" y="3235"/>
                    <a:pt x="21355" y="3103"/>
                  </a:cubicBezTo>
                  <a:cubicBezTo>
                    <a:pt x="22415" y="3001"/>
                    <a:pt x="23510" y="2983"/>
                    <a:pt x="24586" y="2749"/>
                  </a:cubicBezTo>
                  <a:cubicBezTo>
                    <a:pt x="24932" y="2674"/>
                    <a:pt x="25299" y="2651"/>
                    <a:pt x="25674" y="2651"/>
                  </a:cubicBezTo>
                  <a:cubicBezTo>
                    <a:pt x="26195" y="2651"/>
                    <a:pt x="26733" y="2695"/>
                    <a:pt x="27252" y="2700"/>
                  </a:cubicBezTo>
                  <a:cubicBezTo>
                    <a:pt x="27420" y="2702"/>
                    <a:pt x="27585" y="2716"/>
                    <a:pt x="27752" y="2716"/>
                  </a:cubicBezTo>
                  <a:cubicBezTo>
                    <a:pt x="27868" y="2716"/>
                    <a:pt x="27985" y="2709"/>
                    <a:pt x="28105" y="2686"/>
                  </a:cubicBezTo>
                  <a:cubicBezTo>
                    <a:pt x="28391" y="2632"/>
                    <a:pt x="28677" y="2612"/>
                    <a:pt x="28963" y="2612"/>
                  </a:cubicBezTo>
                  <a:cubicBezTo>
                    <a:pt x="29483" y="2612"/>
                    <a:pt x="30004" y="2678"/>
                    <a:pt x="30520" y="2725"/>
                  </a:cubicBezTo>
                  <a:cubicBezTo>
                    <a:pt x="30574" y="2730"/>
                    <a:pt x="30628" y="2732"/>
                    <a:pt x="30681" y="2732"/>
                  </a:cubicBezTo>
                  <a:cubicBezTo>
                    <a:pt x="31061" y="2732"/>
                    <a:pt x="31424" y="2622"/>
                    <a:pt x="31778" y="2622"/>
                  </a:cubicBezTo>
                  <a:cubicBezTo>
                    <a:pt x="31818" y="2622"/>
                    <a:pt x="31857" y="2623"/>
                    <a:pt x="31896" y="2626"/>
                  </a:cubicBezTo>
                  <a:cubicBezTo>
                    <a:pt x="32058" y="2639"/>
                    <a:pt x="32220" y="2644"/>
                    <a:pt x="32382" y="2644"/>
                  </a:cubicBezTo>
                  <a:cubicBezTo>
                    <a:pt x="33229" y="2644"/>
                    <a:pt x="34072" y="2502"/>
                    <a:pt x="34918" y="2502"/>
                  </a:cubicBezTo>
                  <a:cubicBezTo>
                    <a:pt x="35244" y="2502"/>
                    <a:pt x="35570" y="2523"/>
                    <a:pt x="35897" y="2581"/>
                  </a:cubicBezTo>
                  <a:cubicBezTo>
                    <a:pt x="35907" y="2583"/>
                    <a:pt x="35917" y="2584"/>
                    <a:pt x="35927" y="2584"/>
                  </a:cubicBezTo>
                  <a:cubicBezTo>
                    <a:pt x="36106" y="2584"/>
                    <a:pt x="36300" y="2314"/>
                    <a:pt x="36502" y="2314"/>
                  </a:cubicBezTo>
                  <a:cubicBezTo>
                    <a:pt x="36545" y="2314"/>
                    <a:pt x="36588" y="2327"/>
                    <a:pt x="36631" y="2356"/>
                  </a:cubicBezTo>
                  <a:cubicBezTo>
                    <a:pt x="36934" y="2560"/>
                    <a:pt x="37292" y="2620"/>
                    <a:pt x="37619" y="2620"/>
                  </a:cubicBezTo>
                  <a:cubicBezTo>
                    <a:pt x="37830" y="2620"/>
                    <a:pt x="38027" y="2595"/>
                    <a:pt x="38190" y="2569"/>
                  </a:cubicBezTo>
                  <a:cubicBezTo>
                    <a:pt x="38421" y="2530"/>
                    <a:pt x="38650" y="2516"/>
                    <a:pt x="38877" y="2516"/>
                  </a:cubicBezTo>
                  <a:cubicBezTo>
                    <a:pt x="39582" y="2516"/>
                    <a:pt x="40268" y="2656"/>
                    <a:pt x="40962" y="2656"/>
                  </a:cubicBezTo>
                  <a:cubicBezTo>
                    <a:pt x="41048" y="2656"/>
                    <a:pt x="41134" y="2654"/>
                    <a:pt x="41221" y="2649"/>
                  </a:cubicBezTo>
                  <a:cubicBezTo>
                    <a:pt x="41913" y="2611"/>
                    <a:pt x="42614" y="2406"/>
                    <a:pt x="43294" y="2406"/>
                  </a:cubicBezTo>
                  <a:cubicBezTo>
                    <a:pt x="43408" y="2406"/>
                    <a:pt x="43520" y="2412"/>
                    <a:pt x="43632" y="2425"/>
                  </a:cubicBezTo>
                  <a:cubicBezTo>
                    <a:pt x="43792" y="2443"/>
                    <a:pt x="43951" y="2451"/>
                    <a:pt x="44108" y="2451"/>
                  </a:cubicBezTo>
                  <a:cubicBezTo>
                    <a:pt x="44874" y="2451"/>
                    <a:pt x="45614" y="2269"/>
                    <a:pt x="46377" y="2265"/>
                  </a:cubicBezTo>
                  <a:cubicBezTo>
                    <a:pt x="47548" y="2259"/>
                    <a:pt x="48734" y="2260"/>
                    <a:pt x="49911" y="2195"/>
                  </a:cubicBezTo>
                  <a:cubicBezTo>
                    <a:pt x="50999" y="2136"/>
                    <a:pt x="52086" y="2037"/>
                    <a:pt x="53173" y="2037"/>
                  </a:cubicBezTo>
                  <a:close/>
                  <a:moveTo>
                    <a:pt x="94254" y="145253"/>
                  </a:moveTo>
                  <a:cubicBezTo>
                    <a:pt x="94665" y="145253"/>
                    <a:pt x="95090" y="145297"/>
                    <a:pt x="95507" y="145297"/>
                  </a:cubicBezTo>
                  <a:cubicBezTo>
                    <a:pt x="95655" y="145297"/>
                    <a:pt x="95801" y="145291"/>
                    <a:pt x="95945" y="145277"/>
                  </a:cubicBezTo>
                  <a:cubicBezTo>
                    <a:pt x="95968" y="145274"/>
                    <a:pt x="95990" y="145273"/>
                    <a:pt x="96010" y="145273"/>
                  </a:cubicBezTo>
                  <a:cubicBezTo>
                    <a:pt x="96546" y="145273"/>
                    <a:pt x="96459" y="146029"/>
                    <a:pt x="96418" y="146380"/>
                  </a:cubicBezTo>
                  <a:cubicBezTo>
                    <a:pt x="96226" y="148082"/>
                    <a:pt x="96169" y="149768"/>
                    <a:pt x="96341" y="151478"/>
                  </a:cubicBezTo>
                  <a:cubicBezTo>
                    <a:pt x="96423" y="152292"/>
                    <a:pt x="96520" y="153205"/>
                    <a:pt x="96417" y="153933"/>
                  </a:cubicBezTo>
                  <a:cubicBezTo>
                    <a:pt x="96177" y="155646"/>
                    <a:pt x="96395" y="157327"/>
                    <a:pt x="96302" y="159014"/>
                  </a:cubicBezTo>
                  <a:cubicBezTo>
                    <a:pt x="96220" y="160490"/>
                    <a:pt x="96325" y="161982"/>
                    <a:pt x="96157" y="163425"/>
                  </a:cubicBezTo>
                  <a:cubicBezTo>
                    <a:pt x="96009" y="164721"/>
                    <a:pt x="96045" y="166044"/>
                    <a:pt x="95648" y="167357"/>
                  </a:cubicBezTo>
                  <a:cubicBezTo>
                    <a:pt x="95303" y="168499"/>
                    <a:pt x="95138" y="169727"/>
                    <a:pt x="94704" y="170856"/>
                  </a:cubicBezTo>
                  <a:cubicBezTo>
                    <a:pt x="94178" y="172227"/>
                    <a:pt x="93978" y="173786"/>
                    <a:pt x="92476" y="174633"/>
                  </a:cubicBezTo>
                  <a:cubicBezTo>
                    <a:pt x="91912" y="174951"/>
                    <a:pt x="91484" y="175603"/>
                    <a:pt x="91133" y="176121"/>
                  </a:cubicBezTo>
                  <a:cubicBezTo>
                    <a:pt x="90236" y="177446"/>
                    <a:pt x="88981" y="178267"/>
                    <a:pt x="87710" y="179109"/>
                  </a:cubicBezTo>
                  <a:cubicBezTo>
                    <a:pt x="87180" y="179463"/>
                    <a:pt x="86541" y="179516"/>
                    <a:pt x="85928" y="179618"/>
                  </a:cubicBezTo>
                  <a:cubicBezTo>
                    <a:pt x="85422" y="179703"/>
                    <a:pt x="84828" y="179838"/>
                    <a:pt x="84481" y="180055"/>
                  </a:cubicBezTo>
                  <a:cubicBezTo>
                    <a:pt x="83469" y="180688"/>
                    <a:pt x="82325" y="180566"/>
                    <a:pt x="81278" y="180897"/>
                  </a:cubicBezTo>
                  <a:cubicBezTo>
                    <a:pt x="81111" y="180950"/>
                    <a:pt x="80942" y="180978"/>
                    <a:pt x="80766" y="180978"/>
                  </a:cubicBezTo>
                  <a:cubicBezTo>
                    <a:pt x="80632" y="180978"/>
                    <a:pt x="80494" y="180961"/>
                    <a:pt x="80351" y="180927"/>
                  </a:cubicBezTo>
                  <a:cubicBezTo>
                    <a:pt x="80232" y="180899"/>
                    <a:pt x="80115" y="180887"/>
                    <a:pt x="80000" y="180887"/>
                  </a:cubicBezTo>
                  <a:cubicBezTo>
                    <a:pt x="79491" y="180887"/>
                    <a:pt x="79009" y="181124"/>
                    <a:pt x="78520" y="181262"/>
                  </a:cubicBezTo>
                  <a:cubicBezTo>
                    <a:pt x="78030" y="181401"/>
                    <a:pt x="77526" y="181361"/>
                    <a:pt x="77013" y="181503"/>
                  </a:cubicBezTo>
                  <a:cubicBezTo>
                    <a:pt x="76189" y="181733"/>
                    <a:pt x="75175" y="181606"/>
                    <a:pt x="74417" y="181837"/>
                  </a:cubicBezTo>
                  <a:cubicBezTo>
                    <a:pt x="73908" y="181992"/>
                    <a:pt x="73402" y="182012"/>
                    <a:pt x="72905" y="182012"/>
                  </a:cubicBezTo>
                  <a:cubicBezTo>
                    <a:pt x="72728" y="182012"/>
                    <a:pt x="72552" y="182009"/>
                    <a:pt x="72378" y="182009"/>
                  </a:cubicBezTo>
                  <a:cubicBezTo>
                    <a:pt x="72148" y="182009"/>
                    <a:pt x="71920" y="182014"/>
                    <a:pt x="71696" y="182035"/>
                  </a:cubicBezTo>
                  <a:cubicBezTo>
                    <a:pt x="71084" y="182093"/>
                    <a:pt x="70446" y="182386"/>
                    <a:pt x="69773" y="182386"/>
                  </a:cubicBezTo>
                  <a:cubicBezTo>
                    <a:pt x="69467" y="182386"/>
                    <a:pt x="69154" y="182325"/>
                    <a:pt x="68833" y="182155"/>
                  </a:cubicBezTo>
                  <a:cubicBezTo>
                    <a:pt x="68753" y="182112"/>
                    <a:pt x="68663" y="182095"/>
                    <a:pt x="68567" y="182095"/>
                  </a:cubicBezTo>
                  <a:cubicBezTo>
                    <a:pt x="68119" y="182095"/>
                    <a:pt x="67523" y="182475"/>
                    <a:pt x="66984" y="182475"/>
                  </a:cubicBezTo>
                  <a:cubicBezTo>
                    <a:pt x="66982" y="182475"/>
                    <a:pt x="66979" y="182475"/>
                    <a:pt x="66977" y="182475"/>
                  </a:cubicBezTo>
                  <a:cubicBezTo>
                    <a:pt x="65798" y="182475"/>
                    <a:pt x="64649" y="182731"/>
                    <a:pt x="63489" y="182894"/>
                  </a:cubicBezTo>
                  <a:cubicBezTo>
                    <a:pt x="62377" y="183050"/>
                    <a:pt x="61227" y="183032"/>
                    <a:pt x="60168" y="183426"/>
                  </a:cubicBezTo>
                  <a:cubicBezTo>
                    <a:pt x="60090" y="183455"/>
                    <a:pt x="60015" y="183467"/>
                    <a:pt x="59945" y="183467"/>
                  </a:cubicBezTo>
                  <a:cubicBezTo>
                    <a:pt x="59678" y="183467"/>
                    <a:pt x="59472" y="183297"/>
                    <a:pt x="59333" y="183251"/>
                  </a:cubicBezTo>
                  <a:cubicBezTo>
                    <a:pt x="59240" y="183221"/>
                    <a:pt x="59148" y="183209"/>
                    <a:pt x="59056" y="183209"/>
                  </a:cubicBezTo>
                  <a:cubicBezTo>
                    <a:pt x="58693" y="183209"/>
                    <a:pt x="58339" y="183397"/>
                    <a:pt x="57996" y="183397"/>
                  </a:cubicBezTo>
                  <a:cubicBezTo>
                    <a:pt x="57825" y="183397"/>
                    <a:pt x="57657" y="183350"/>
                    <a:pt x="57492" y="183209"/>
                  </a:cubicBezTo>
                  <a:cubicBezTo>
                    <a:pt x="57295" y="183356"/>
                    <a:pt x="57085" y="183404"/>
                    <a:pt x="56869" y="183404"/>
                  </a:cubicBezTo>
                  <a:cubicBezTo>
                    <a:pt x="56449" y="183404"/>
                    <a:pt x="56004" y="183221"/>
                    <a:pt x="55581" y="183221"/>
                  </a:cubicBezTo>
                  <a:cubicBezTo>
                    <a:pt x="55301" y="183221"/>
                    <a:pt x="55031" y="183300"/>
                    <a:pt x="54782" y="183564"/>
                  </a:cubicBezTo>
                  <a:cubicBezTo>
                    <a:pt x="54717" y="183633"/>
                    <a:pt x="54657" y="183660"/>
                    <a:pt x="54600" y="183660"/>
                  </a:cubicBezTo>
                  <a:cubicBezTo>
                    <a:pt x="54412" y="183660"/>
                    <a:pt x="54261" y="183361"/>
                    <a:pt x="54074" y="183309"/>
                  </a:cubicBezTo>
                  <a:cubicBezTo>
                    <a:pt x="53903" y="183262"/>
                    <a:pt x="53736" y="183244"/>
                    <a:pt x="53573" y="183244"/>
                  </a:cubicBezTo>
                  <a:cubicBezTo>
                    <a:pt x="53092" y="183244"/>
                    <a:pt x="52639" y="183400"/>
                    <a:pt x="52188" y="183429"/>
                  </a:cubicBezTo>
                  <a:cubicBezTo>
                    <a:pt x="52128" y="183433"/>
                    <a:pt x="52070" y="183434"/>
                    <a:pt x="52011" y="183434"/>
                  </a:cubicBezTo>
                  <a:cubicBezTo>
                    <a:pt x="51446" y="183434"/>
                    <a:pt x="50888" y="183278"/>
                    <a:pt x="50318" y="183278"/>
                  </a:cubicBezTo>
                  <a:cubicBezTo>
                    <a:pt x="50053" y="183278"/>
                    <a:pt x="49785" y="183312"/>
                    <a:pt x="49513" y="183411"/>
                  </a:cubicBezTo>
                  <a:cubicBezTo>
                    <a:pt x="49401" y="183451"/>
                    <a:pt x="49229" y="183484"/>
                    <a:pt x="49035" y="183484"/>
                  </a:cubicBezTo>
                  <a:cubicBezTo>
                    <a:pt x="48784" y="183484"/>
                    <a:pt x="48496" y="183430"/>
                    <a:pt x="48249" y="183269"/>
                  </a:cubicBezTo>
                  <a:cubicBezTo>
                    <a:pt x="48161" y="183213"/>
                    <a:pt x="48074" y="183191"/>
                    <a:pt x="47985" y="183191"/>
                  </a:cubicBezTo>
                  <a:cubicBezTo>
                    <a:pt x="47666" y="183191"/>
                    <a:pt x="47334" y="183478"/>
                    <a:pt x="46948" y="183478"/>
                  </a:cubicBezTo>
                  <a:cubicBezTo>
                    <a:pt x="46889" y="183478"/>
                    <a:pt x="46828" y="183471"/>
                    <a:pt x="46766" y="183455"/>
                  </a:cubicBezTo>
                  <a:cubicBezTo>
                    <a:pt x="46454" y="183375"/>
                    <a:pt x="46020" y="183448"/>
                    <a:pt x="45681" y="183331"/>
                  </a:cubicBezTo>
                  <a:cubicBezTo>
                    <a:pt x="45494" y="183265"/>
                    <a:pt x="45319" y="183231"/>
                    <a:pt x="45147" y="183231"/>
                  </a:cubicBezTo>
                  <a:cubicBezTo>
                    <a:pt x="44959" y="183231"/>
                    <a:pt x="44774" y="183272"/>
                    <a:pt x="44578" y="183359"/>
                  </a:cubicBezTo>
                  <a:cubicBezTo>
                    <a:pt x="44412" y="183433"/>
                    <a:pt x="44238" y="183561"/>
                    <a:pt x="44072" y="183561"/>
                  </a:cubicBezTo>
                  <a:cubicBezTo>
                    <a:pt x="43943" y="183561"/>
                    <a:pt x="43818" y="183483"/>
                    <a:pt x="43705" y="183238"/>
                  </a:cubicBezTo>
                  <a:cubicBezTo>
                    <a:pt x="43656" y="183134"/>
                    <a:pt x="43610" y="183096"/>
                    <a:pt x="43564" y="183096"/>
                  </a:cubicBezTo>
                  <a:cubicBezTo>
                    <a:pt x="43448" y="183096"/>
                    <a:pt x="43335" y="183332"/>
                    <a:pt x="43204" y="183345"/>
                  </a:cubicBezTo>
                  <a:cubicBezTo>
                    <a:pt x="42794" y="183391"/>
                    <a:pt x="42345" y="183430"/>
                    <a:pt x="41920" y="183430"/>
                  </a:cubicBezTo>
                  <a:cubicBezTo>
                    <a:pt x="41494" y="183430"/>
                    <a:pt x="41092" y="183391"/>
                    <a:pt x="40780" y="183279"/>
                  </a:cubicBezTo>
                  <a:cubicBezTo>
                    <a:pt x="40644" y="183230"/>
                    <a:pt x="40508" y="183212"/>
                    <a:pt x="40371" y="183212"/>
                  </a:cubicBezTo>
                  <a:cubicBezTo>
                    <a:pt x="39967" y="183212"/>
                    <a:pt x="39564" y="183370"/>
                    <a:pt x="39189" y="183370"/>
                  </a:cubicBezTo>
                  <a:cubicBezTo>
                    <a:pt x="38917" y="183370"/>
                    <a:pt x="38660" y="183287"/>
                    <a:pt x="38429" y="183000"/>
                  </a:cubicBezTo>
                  <a:cubicBezTo>
                    <a:pt x="38111" y="183145"/>
                    <a:pt x="37797" y="183198"/>
                    <a:pt x="37486" y="183198"/>
                  </a:cubicBezTo>
                  <a:cubicBezTo>
                    <a:pt x="36622" y="183198"/>
                    <a:pt x="35776" y="182791"/>
                    <a:pt x="34900" y="182791"/>
                  </a:cubicBezTo>
                  <a:cubicBezTo>
                    <a:pt x="34887" y="182791"/>
                    <a:pt x="34874" y="182791"/>
                    <a:pt x="34861" y="182791"/>
                  </a:cubicBezTo>
                  <a:cubicBezTo>
                    <a:pt x="34350" y="182797"/>
                    <a:pt x="33830" y="182823"/>
                    <a:pt x="33303" y="182823"/>
                  </a:cubicBezTo>
                  <a:cubicBezTo>
                    <a:pt x="32786" y="182823"/>
                    <a:pt x="32262" y="182798"/>
                    <a:pt x="31737" y="182705"/>
                  </a:cubicBezTo>
                  <a:cubicBezTo>
                    <a:pt x="31208" y="182611"/>
                    <a:pt x="30644" y="182516"/>
                    <a:pt x="30061" y="182516"/>
                  </a:cubicBezTo>
                  <a:cubicBezTo>
                    <a:pt x="29721" y="182516"/>
                    <a:pt x="29375" y="182548"/>
                    <a:pt x="29025" y="182631"/>
                  </a:cubicBezTo>
                  <a:cubicBezTo>
                    <a:pt x="28871" y="182668"/>
                    <a:pt x="28711" y="182684"/>
                    <a:pt x="28547" y="182684"/>
                  </a:cubicBezTo>
                  <a:cubicBezTo>
                    <a:pt x="27956" y="182684"/>
                    <a:pt x="27314" y="182483"/>
                    <a:pt x="26724" y="182340"/>
                  </a:cubicBezTo>
                  <a:cubicBezTo>
                    <a:pt x="26532" y="182294"/>
                    <a:pt x="26280" y="182289"/>
                    <a:pt x="26029" y="182289"/>
                  </a:cubicBezTo>
                  <a:cubicBezTo>
                    <a:pt x="25964" y="182289"/>
                    <a:pt x="25900" y="182289"/>
                    <a:pt x="25837" y="182289"/>
                  </a:cubicBezTo>
                  <a:cubicBezTo>
                    <a:pt x="25511" y="182289"/>
                    <a:pt x="25211" y="182281"/>
                    <a:pt x="25075" y="182180"/>
                  </a:cubicBezTo>
                  <a:cubicBezTo>
                    <a:pt x="24873" y="182028"/>
                    <a:pt x="24686" y="181985"/>
                    <a:pt x="24506" y="181985"/>
                  </a:cubicBezTo>
                  <a:cubicBezTo>
                    <a:pt x="24263" y="181985"/>
                    <a:pt x="24034" y="182064"/>
                    <a:pt x="23802" y="182064"/>
                  </a:cubicBezTo>
                  <a:cubicBezTo>
                    <a:pt x="23751" y="182064"/>
                    <a:pt x="23700" y="182060"/>
                    <a:pt x="23648" y="182051"/>
                  </a:cubicBezTo>
                  <a:cubicBezTo>
                    <a:pt x="23235" y="181976"/>
                    <a:pt x="22815" y="181960"/>
                    <a:pt x="22396" y="181960"/>
                  </a:cubicBezTo>
                  <a:cubicBezTo>
                    <a:pt x="22106" y="181960"/>
                    <a:pt x="21815" y="181968"/>
                    <a:pt x="21528" y="181968"/>
                  </a:cubicBezTo>
                  <a:cubicBezTo>
                    <a:pt x="21268" y="181968"/>
                    <a:pt x="21011" y="181962"/>
                    <a:pt x="20757" y="181939"/>
                  </a:cubicBezTo>
                  <a:cubicBezTo>
                    <a:pt x="19821" y="181855"/>
                    <a:pt x="18836" y="181719"/>
                    <a:pt x="17900" y="181459"/>
                  </a:cubicBezTo>
                  <a:cubicBezTo>
                    <a:pt x="16850" y="181167"/>
                    <a:pt x="15779" y="180971"/>
                    <a:pt x="14739" y="180617"/>
                  </a:cubicBezTo>
                  <a:cubicBezTo>
                    <a:pt x="13699" y="180263"/>
                    <a:pt x="12785" y="179689"/>
                    <a:pt x="11808" y="179228"/>
                  </a:cubicBezTo>
                  <a:cubicBezTo>
                    <a:pt x="11188" y="178933"/>
                    <a:pt x="10454" y="178642"/>
                    <a:pt x="10080" y="178124"/>
                  </a:cubicBezTo>
                  <a:cubicBezTo>
                    <a:pt x="9630" y="177501"/>
                    <a:pt x="8925" y="177201"/>
                    <a:pt x="8519" y="176529"/>
                  </a:cubicBezTo>
                  <a:cubicBezTo>
                    <a:pt x="8069" y="175784"/>
                    <a:pt x="7148" y="175411"/>
                    <a:pt x="6752" y="174560"/>
                  </a:cubicBezTo>
                  <a:cubicBezTo>
                    <a:pt x="6268" y="173524"/>
                    <a:pt x="5679" y="172554"/>
                    <a:pt x="5257" y="171467"/>
                  </a:cubicBezTo>
                  <a:cubicBezTo>
                    <a:pt x="4720" y="170086"/>
                    <a:pt x="4745" y="168677"/>
                    <a:pt x="4443" y="167306"/>
                  </a:cubicBezTo>
                  <a:cubicBezTo>
                    <a:pt x="4099" y="165743"/>
                    <a:pt x="4226" y="164168"/>
                    <a:pt x="3957" y="162629"/>
                  </a:cubicBezTo>
                  <a:cubicBezTo>
                    <a:pt x="3762" y="161510"/>
                    <a:pt x="3868" y="160369"/>
                    <a:pt x="3646" y="159282"/>
                  </a:cubicBezTo>
                  <a:cubicBezTo>
                    <a:pt x="3305" y="157617"/>
                    <a:pt x="3547" y="155947"/>
                    <a:pt x="3446" y="154283"/>
                  </a:cubicBezTo>
                  <a:cubicBezTo>
                    <a:pt x="3366" y="152981"/>
                    <a:pt x="3393" y="151625"/>
                    <a:pt x="3549" y="150304"/>
                  </a:cubicBezTo>
                  <a:cubicBezTo>
                    <a:pt x="3573" y="150105"/>
                    <a:pt x="3598" y="149915"/>
                    <a:pt x="3578" y="149642"/>
                  </a:cubicBezTo>
                  <a:lnTo>
                    <a:pt x="3578" y="149642"/>
                  </a:lnTo>
                  <a:cubicBezTo>
                    <a:pt x="3790" y="150082"/>
                    <a:pt x="4080" y="150206"/>
                    <a:pt x="4374" y="150206"/>
                  </a:cubicBezTo>
                  <a:cubicBezTo>
                    <a:pt x="4720" y="150206"/>
                    <a:pt x="5072" y="150035"/>
                    <a:pt x="5313" y="150001"/>
                  </a:cubicBezTo>
                  <a:cubicBezTo>
                    <a:pt x="6935" y="149773"/>
                    <a:pt x="8546" y="149699"/>
                    <a:pt x="10178" y="149675"/>
                  </a:cubicBezTo>
                  <a:cubicBezTo>
                    <a:pt x="11744" y="149651"/>
                    <a:pt x="13313" y="149482"/>
                    <a:pt x="14871" y="149342"/>
                  </a:cubicBezTo>
                  <a:cubicBezTo>
                    <a:pt x="15011" y="149330"/>
                    <a:pt x="15153" y="149326"/>
                    <a:pt x="15298" y="149326"/>
                  </a:cubicBezTo>
                  <a:cubicBezTo>
                    <a:pt x="15491" y="149326"/>
                    <a:pt x="15687" y="149332"/>
                    <a:pt x="15883" y="149332"/>
                  </a:cubicBezTo>
                  <a:cubicBezTo>
                    <a:pt x="16417" y="149332"/>
                    <a:pt x="16952" y="149285"/>
                    <a:pt x="17421" y="148935"/>
                  </a:cubicBezTo>
                  <a:cubicBezTo>
                    <a:pt x="17577" y="149082"/>
                    <a:pt x="17739" y="149129"/>
                    <a:pt x="17904" y="149129"/>
                  </a:cubicBezTo>
                  <a:cubicBezTo>
                    <a:pt x="18194" y="149129"/>
                    <a:pt x="18495" y="148985"/>
                    <a:pt x="18802" y="148985"/>
                  </a:cubicBezTo>
                  <a:cubicBezTo>
                    <a:pt x="18856" y="148985"/>
                    <a:pt x="18910" y="148990"/>
                    <a:pt x="18964" y="149000"/>
                  </a:cubicBezTo>
                  <a:cubicBezTo>
                    <a:pt x="19080" y="149023"/>
                    <a:pt x="19198" y="149033"/>
                    <a:pt x="19318" y="149033"/>
                  </a:cubicBezTo>
                  <a:cubicBezTo>
                    <a:pt x="19881" y="149033"/>
                    <a:pt x="20483" y="148821"/>
                    <a:pt x="21066" y="148777"/>
                  </a:cubicBezTo>
                  <a:cubicBezTo>
                    <a:pt x="22179" y="148694"/>
                    <a:pt x="23286" y="148565"/>
                    <a:pt x="24403" y="148501"/>
                  </a:cubicBezTo>
                  <a:cubicBezTo>
                    <a:pt x="25677" y="148430"/>
                    <a:pt x="26963" y="148347"/>
                    <a:pt x="28236" y="148246"/>
                  </a:cubicBezTo>
                  <a:cubicBezTo>
                    <a:pt x="28615" y="148215"/>
                    <a:pt x="29054" y="148046"/>
                    <a:pt x="29486" y="148046"/>
                  </a:cubicBezTo>
                  <a:cubicBezTo>
                    <a:pt x="29752" y="148046"/>
                    <a:pt x="30015" y="148110"/>
                    <a:pt x="30261" y="148309"/>
                  </a:cubicBezTo>
                  <a:cubicBezTo>
                    <a:pt x="30272" y="148318"/>
                    <a:pt x="30290" y="148322"/>
                    <a:pt x="30310" y="148322"/>
                  </a:cubicBezTo>
                  <a:cubicBezTo>
                    <a:pt x="30345" y="148322"/>
                    <a:pt x="30389" y="148311"/>
                    <a:pt x="30422" y="148301"/>
                  </a:cubicBezTo>
                  <a:cubicBezTo>
                    <a:pt x="30993" y="148137"/>
                    <a:pt x="31573" y="148100"/>
                    <a:pt x="32157" y="148100"/>
                  </a:cubicBezTo>
                  <a:cubicBezTo>
                    <a:pt x="32627" y="148100"/>
                    <a:pt x="33100" y="148124"/>
                    <a:pt x="33571" y="148124"/>
                  </a:cubicBezTo>
                  <a:cubicBezTo>
                    <a:pt x="34162" y="148124"/>
                    <a:pt x="34752" y="148086"/>
                    <a:pt x="35332" y="147918"/>
                  </a:cubicBezTo>
                  <a:cubicBezTo>
                    <a:pt x="35464" y="147879"/>
                    <a:pt x="35604" y="147865"/>
                    <a:pt x="35747" y="147865"/>
                  </a:cubicBezTo>
                  <a:cubicBezTo>
                    <a:pt x="36059" y="147865"/>
                    <a:pt x="36391" y="147932"/>
                    <a:pt x="36703" y="147963"/>
                  </a:cubicBezTo>
                  <a:cubicBezTo>
                    <a:pt x="37022" y="147995"/>
                    <a:pt x="37341" y="148015"/>
                    <a:pt x="37657" y="148015"/>
                  </a:cubicBezTo>
                  <a:cubicBezTo>
                    <a:pt x="38286" y="148015"/>
                    <a:pt x="38906" y="147934"/>
                    <a:pt x="39503" y="147703"/>
                  </a:cubicBezTo>
                  <a:cubicBezTo>
                    <a:pt x="39555" y="147682"/>
                    <a:pt x="39601" y="147674"/>
                    <a:pt x="39644" y="147674"/>
                  </a:cubicBezTo>
                  <a:cubicBezTo>
                    <a:pt x="39832" y="147674"/>
                    <a:pt x="39950" y="147832"/>
                    <a:pt x="40157" y="147832"/>
                  </a:cubicBezTo>
                  <a:cubicBezTo>
                    <a:pt x="40180" y="147832"/>
                    <a:pt x="40204" y="147830"/>
                    <a:pt x="40229" y="147826"/>
                  </a:cubicBezTo>
                  <a:cubicBezTo>
                    <a:pt x="41057" y="147688"/>
                    <a:pt x="41914" y="147535"/>
                    <a:pt x="42748" y="147535"/>
                  </a:cubicBezTo>
                  <a:cubicBezTo>
                    <a:pt x="42992" y="147535"/>
                    <a:pt x="43234" y="147548"/>
                    <a:pt x="43473" y="147578"/>
                  </a:cubicBezTo>
                  <a:cubicBezTo>
                    <a:pt x="43814" y="147622"/>
                    <a:pt x="44151" y="147637"/>
                    <a:pt x="44486" y="147637"/>
                  </a:cubicBezTo>
                  <a:cubicBezTo>
                    <a:pt x="45212" y="147637"/>
                    <a:pt x="45926" y="147563"/>
                    <a:pt x="46650" y="147534"/>
                  </a:cubicBezTo>
                  <a:cubicBezTo>
                    <a:pt x="47671" y="147494"/>
                    <a:pt x="48691" y="147460"/>
                    <a:pt x="49712" y="147443"/>
                  </a:cubicBezTo>
                  <a:cubicBezTo>
                    <a:pt x="50088" y="147437"/>
                    <a:pt x="50465" y="147436"/>
                    <a:pt x="50841" y="147436"/>
                  </a:cubicBezTo>
                  <a:cubicBezTo>
                    <a:pt x="51015" y="147436"/>
                    <a:pt x="51189" y="147436"/>
                    <a:pt x="51363" y="147436"/>
                  </a:cubicBezTo>
                  <a:cubicBezTo>
                    <a:pt x="52055" y="147436"/>
                    <a:pt x="52747" y="147433"/>
                    <a:pt x="53438" y="147400"/>
                  </a:cubicBezTo>
                  <a:cubicBezTo>
                    <a:pt x="53618" y="147392"/>
                    <a:pt x="53799" y="147389"/>
                    <a:pt x="53982" y="147389"/>
                  </a:cubicBezTo>
                  <a:cubicBezTo>
                    <a:pt x="54287" y="147389"/>
                    <a:pt x="54594" y="147397"/>
                    <a:pt x="54898" y="147397"/>
                  </a:cubicBezTo>
                  <a:cubicBezTo>
                    <a:pt x="55452" y="147397"/>
                    <a:pt x="55997" y="147371"/>
                    <a:pt x="56502" y="147228"/>
                  </a:cubicBezTo>
                  <a:cubicBezTo>
                    <a:pt x="56598" y="147201"/>
                    <a:pt x="56688" y="147191"/>
                    <a:pt x="56775" y="147191"/>
                  </a:cubicBezTo>
                  <a:cubicBezTo>
                    <a:pt x="57070" y="147191"/>
                    <a:pt x="57324" y="147311"/>
                    <a:pt x="57608" y="147311"/>
                  </a:cubicBezTo>
                  <a:cubicBezTo>
                    <a:pt x="57723" y="147311"/>
                    <a:pt x="57844" y="147291"/>
                    <a:pt x="57973" y="147235"/>
                  </a:cubicBezTo>
                  <a:cubicBezTo>
                    <a:pt x="58180" y="147147"/>
                    <a:pt x="58408" y="147119"/>
                    <a:pt x="58647" y="147119"/>
                  </a:cubicBezTo>
                  <a:cubicBezTo>
                    <a:pt x="59046" y="147119"/>
                    <a:pt x="59476" y="147197"/>
                    <a:pt x="59889" y="147197"/>
                  </a:cubicBezTo>
                  <a:cubicBezTo>
                    <a:pt x="59936" y="147197"/>
                    <a:pt x="59983" y="147196"/>
                    <a:pt x="60030" y="147193"/>
                  </a:cubicBezTo>
                  <a:cubicBezTo>
                    <a:pt x="60663" y="147163"/>
                    <a:pt x="61312" y="147109"/>
                    <a:pt x="61959" y="147109"/>
                  </a:cubicBezTo>
                  <a:cubicBezTo>
                    <a:pt x="62437" y="147109"/>
                    <a:pt x="62915" y="147138"/>
                    <a:pt x="63385" y="147228"/>
                  </a:cubicBezTo>
                  <a:cubicBezTo>
                    <a:pt x="63483" y="147247"/>
                    <a:pt x="63560" y="147263"/>
                    <a:pt x="63623" y="147263"/>
                  </a:cubicBezTo>
                  <a:cubicBezTo>
                    <a:pt x="63734" y="147263"/>
                    <a:pt x="63799" y="147212"/>
                    <a:pt x="63850" y="147035"/>
                  </a:cubicBezTo>
                  <a:cubicBezTo>
                    <a:pt x="63876" y="146941"/>
                    <a:pt x="63950" y="146893"/>
                    <a:pt x="64042" y="146893"/>
                  </a:cubicBezTo>
                  <a:cubicBezTo>
                    <a:pt x="64065" y="146893"/>
                    <a:pt x="64088" y="146896"/>
                    <a:pt x="64113" y="146901"/>
                  </a:cubicBezTo>
                  <a:cubicBezTo>
                    <a:pt x="64760" y="147056"/>
                    <a:pt x="65409" y="147105"/>
                    <a:pt x="66059" y="147105"/>
                  </a:cubicBezTo>
                  <a:cubicBezTo>
                    <a:pt x="67059" y="147105"/>
                    <a:pt x="68061" y="146990"/>
                    <a:pt x="69061" y="146972"/>
                  </a:cubicBezTo>
                  <a:cubicBezTo>
                    <a:pt x="69317" y="146967"/>
                    <a:pt x="69574" y="146965"/>
                    <a:pt x="69830" y="146965"/>
                  </a:cubicBezTo>
                  <a:cubicBezTo>
                    <a:pt x="70953" y="146965"/>
                    <a:pt x="72075" y="147003"/>
                    <a:pt x="73197" y="147020"/>
                  </a:cubicBezTo>
                  <a:cubicBezTo>
                    <a:pt x="73217" y="147020"/>
                    <a:pt x="73236" y="147021"/>
                    <a:pt x="73255" y="147021"/>
                  </a:cubicBezTo>
                  <a:cubicBezTo>
                    <a:pt x="74020" y="147021"/>
                    <a:pt x="74790" y="146803"/>
                    <a:pt x="75556" y="146667"/>
                  </a:cubicBezTo>
                  <a:cubicBezTo>
                    <a:pt x="75806" y="146622"/>
                    <a:pt x="76058" y="146532"/>
                    <a:pt x="76298" y="146532"/>
                  </a:cubicBezTo>
                  <a:cubicBezTo>
                    <a:pt x="76512" y="146532"/>
                    <a:pt x="76718" y="146604"/>
                    <a:pt x="76907" y="146843"/>
                  </a:cubicBezTo>
                  <a:cubicBezTo>
                    <a:pt x="76925" y="146866"/>
                    <a:pt x="76981" y="146878"/>
                    <a:pt x="77039" y="146878"/>
                  </a:cubicBezTo>
                  <a:cubicBezTo>
                    <a:pt x="77102" y="146878"/>
                    <a:pt x="77169" y="146864"/>
                    <a:pt x="77197" y="146838"/>
                  </a:cubicBezTo>
                  <a:cubicBezTo>
                    <a:pt x="77526" y="146531"/>
                    <a:pt x="77874" y="146443"/>
                    <a:pt x="78229" y="146443"/>
                  </a:cubicBezTo>
                  <a:cubicBezTo>
                    <a:pt x="78698" y="146443"/>
                    <a:pt x="79181" y="146597"/>
                    <a:pt x="79652" y="146603"/>
                  </a:cubicBezTo>
                  <a:cubicBezTo>
                    <a:pt x="79654" y="146603"/>
                    <a:pt x="79657" y="146603"/>
                    <a:pt x="79659" y="146603"/>
                  </a:cubicBezTo>
                  <a:cubicBezTo>
                    <a:pt x="79890" y="146603"/>
                    <a:pt x="80120" y="146449"/>
                    <a:pt x="80354" y="146441"/>
                  </a:cubicBezTo>
                  <a:cubicBezTo>
                    <a:pt x="82224" y="146383"/>
                    <a:pt x="84096" y="146388"/>
                    <a:pt x="85963" y="146276"/>
                  </a:cubicBezTo>
                  <a:cubicBezTo>
                    <a:pt x="86056" y="146270"/>
                    <a:pt x="86150" y="146268"/>
                    <a:pt x="86244" y="146268"/>
                  </a:cubicBezTo>
                  <a:cubicBezTo>
                    <a:pt x="86543" y="146268"/>
                    <a:pt x="86846" y="146290"/>
                    <a:pt x="87147" y="146290"/>
                  </a:cubicBezTo>
                  <a:cubicBezTo>
                    <a:pt x="87576" y="146290"/>
                    <a:pt x="88003" y="146246"/>
                    <a:pt x="88420" y="146036"/>
                  </a:cubicBezTo>
                  <a:cubicBezTo>
                    <a:pt x="88476" y="146008"/>
                    <a:pt x="88539" y="145997"/>
                    <a:pt x="88608" y="145997"/>
                  </a:cubicBezTo>
                  <a:cubicBezTo>
                    <a:pt x="88812" y="145997"/>
                    <a:pt x="89060" y="146090"/>
                    <a:pt x="89280" y="146090"/>
                  </a:cubicBezTo>
                  <a:cubicBezTo>
                    <a:pt x="89312" y="146090"/>
                    <a:pt x="89345" y="146088"/>
                    <a:pt x="89376" y="146083"/>
                  </a:cubicBezTo>
                  <a:cubicBezTo>
                    <a:pt x="90623" y="145892"/>
                    <a:pt x="91896" y="146029"/>
                    <a:pt x="93120" y="145458"/>
                  </a:cubicBezTo>
                  <a:cubicBezTo>
                    <a:pt x="93470" y="145294"/>
                    <a:pt x="93855" y="145253"/>
                    <a:pt x="94254" y="145253"/>
                  </a:cubicBezTo>
                  <a:close/>
                  <a:moveTo>
                    <a:pt x="53331" y="0"/>
                  </a:moveTo>
                  <a:cubicBezTo>
                    <a:pt x="52790" y="0"/>
                    <a:pt x="52256" y="81"/>
                    <a:pt x="51735" y="93"/>
                  </a:cubicBezTo>
                  <a:cubicBezTo>
                    <a:pt x="51162" y="107"/>
                    <a:pt x="50488" y="242"/>
                    <a:pt x="49913" y="242"/>
                  </a:cubicBezTo>
                  <a:cubicBezTo>
                    <a:pt x="49828" y="242"/>
                    <a:pt x="49745" y="239"/>
                    <a:pt x="49665" y="232"/>
                  </a:cubicBezTo>
                  <a:cubicBezTo>
                    <a:pt x="49182" y="190"/>
                    <a:pt x="48667" y="149"/>
                    <a:pt x="48183" y="149"/>
                  </a:cubicBezTo>
                  <a:cubicBezTo>
                    <a:pt x="47973" y="149"/>
                    <a:pt x="47769" y="157"/>
                    <a:pt x="47577" y="175"/>
                  </a:cubicBezTo>
                  <a:cubicBezTo>
                    <a:pt x="46716" y="259"/>
                    <a:pt x="45866" y="274"/>
                    <a:pt x="45014" y="274"/>
                  </a:cubicBezTo>
                  <a:cubicBezTo>
                    <a:pt x="44536" y="274"/>
                    <a:pt x="44058" y="269"/>
                    <a:pt x="43578" y="269"/>
                  </a:cubicBezTo>
                  <a:cubicBezTo>
                    <a:pt x="43558" y="269"/>
                    <a:pt x="43539" y="269"/>
                    <a:pt x="43519" y="269"/>
                  </a:cubicBezTo>
                  <a:cubicBezTo>
                    <a:pt x="42288" y="270"/>
                    <a:pt x="41033" y="346"/>
                    <a:pt x="39793" y="433"/>
                  </a:cubicBezTo>
                  <a:cubicBezTo>
                    <a:pt x="39473" y="457"/>
                    <a:pt x="39110" y="632"/>
                    <a:pt x="38806" y="632"/>
                  </a:cubicBezTo>
                  <a:cubicBezTo>
                    <a:pt x="38704" y="632"/>
                    <a:pt x="38609" y="613"/>
                    <a:pt x="38524" y="561"/>
                  </a:cubicBezTo>
                  <a:cubicBezTo>
                    <a:pt x="38116" y="314"/>
                    <a:pt x="37695" y="268"/>
                    <a:pt x="37273" y="268"/>
                  </a:cubicBezTo>
                  <a:cubicBezTo>
                    <a:pt x="37022" y="268"/>
                    <a:pt x="36770" y="285"/>
                    <a:pt x="36520" y="285"/>
                  </a:cubicBezTo>
                  <a:cubicBezTo>
                    <a:pt x="36309" y="285"/>
                    <a:pt x="36099" y="273"/>
                    <a:pt x="35891" y="230"/>
                  </a:cubicBezTo>
                  <a:cubicBezTo>
                    <a:pt x="35868" y="225"/>
                    <a:pt x="35846" y="222"/>
                    <a:pt x="35825" y="222"/>
                  </a:cubicBezTo>
                  <a:cubicBezTo>
                    <a:pt x="35599" y="222"/>
                    <a:pt x="35544" y="498"/>
                    <a:pt x="35292" y="498"/>
                  </a:cubicBezTo>
                  <a:cubicBezTo>
                    <a:pt x="35265" y="498"/>
                    <a:pt x="35236" y="495"/>
                    <a:pt x="35203" y="488"/>
                  </a:cubicBezTo>
                  <a:cubicBezTo>
                    <a:pt x="34712" y="378"/>
                    <a:pt x="34212" y="335"/>
                    <a:pt x="33706" y="335"/>
                  </a:cubicBezTo>
                  <a:cubicBezTo>
                    <a:pt x="33371" y="335"/>
                    <a:pt x="33033" y="354"/>
                    <a:pt x="32694" y="384"/>
                  </a:cubicBezTo>
                  <a:cubicBezTo>
                    <a:pt x="32294" y="418"/>
                    <a:pt x="31892" y="428"/>
                    <a:pt x="31490" y="428"/>
                  </a:cubicBezTo>
                  <a:cubicBezTo>
                    <a:pt x="30939" y="428"/>
                    <a:pt x="30386" y="409"/>
                    <a:pt x="29835" y="409"/>
                  </a:cubicBezTo>
                  <a:cubicBezTo>
                    <a:pt x="29792" y="409"/>
                    <a:pt x="29749" y="409"/>
                    <a:pt x="29705" y="410"/>
                  </a:cubicBezTo>
                  <a:cubicBezTo>
                    <a:pt x="29698" y="410"/>
                    <a:pt x="29692" y="410"/>
                    <a:pt x="29685" y="410"/>
                  </a:cubicBezTo>
                  <a:cubicBezTo>
                    <a:pt x="29114" y="410"/>
                    <a:pt x="28528" y="299"/>
                    <a:pt x="27973" y="299"/>
                  </a:cubicBezTo>
                  <a:cubicBezTo>
                    <a:pt x="27848" y="299"/>
                    <a:pt x="27725" y="304"/>
                    <a:pt x="27604" y="318"/>
                  </a:cubicBezTo>
                  <a:cubicBezTo>
                    <a:pt x="26336" y="461"/>
                    <a:pt x="25062" y="424"/>
                    <a:pt x="23793" y="574"/>
                  </a:cubicBezTo>
                  <a:cubicBezTo>
                    <a:pt x="22541" y="722"/>
                    <a:pt x="21316" y="1040"/>
                    <a:pt x="20059" y="1175"/>
                  </a:cubicBezTo>
                  <a:cubicBezTo>
                    <a:pt x="19981" y="1183"/>
                    <a:pt x="19902" y="1186"/>
                    <a:pt x="19824" y="1186"/>
                  </a:cubicBezTo>
                  <a:cubicBezTo>
                    <a:pt x="19597" y="1186"/>
                    <a:pt x="19370" y="1160"/>
                    <a:pt x="19142" y="1160"/>
                  </a:cubicBezTo>
                  <a:cubicBezTo>
                    <a:pt x="19004" y="1160"/>
                    <a:pt x="18865" y="1170"/>
                    <a:pt x="18726" y="1201"/>
                  </a:cubicBezTo>
                  <a:cubicBezTo>
                    <a:pt x="18030" y="1356"/>
                    <a:pt x="17322" y="1572"/>
                    <a:pt x="16686" y="1804"/>
                  </a:cubicBezTo>
                  <a:cubicBezTo>
                    <a:pt x="15988" y="2059"/>
                    <a:pt x="15253" y="2130"/>
                    <a:pt x="14557" y="2394"/>
                  </a:cubicBezTo>
                  <a:cubicBezTo>
                    <a:pt x="13341" y="2857"/>
                    <a:pt x="12217" y="3521"/>
                    <a:pt x="10998" y="3933"/>
                  </a:cubicBezTo>
                  <a:cubicBezTo>
                    <a:pt x="10525" y="4094"/>
                    <a:pt x="10379" y="4700"/>
                    <a:pt x="9902" y="4700"/>
                  </a:cubicBezTo>
                  <a:cubicBezTo>
                    <a:pt x="9862" y="4700"/>
                    <a:pt x="9820" y="4696"/>
                    <a:pt x="9776" y="4687"/>
                  </a:cubicBezTo>
                  <a:cubicBezTo>
                    <a:pt x="9710" y="4673"/>
                    <a:pt x="9649" y="4667"/>
                    <a:pt x="9593" y="4667"/>
                  </a:cubicBezTo>
                  <a:cubicBezTo>
                    <a:pt x="9346" y="4667"/>
                    <a:pt x="9191" y="4792"/>
                    <a:pt x="9003" y="4975"/>
                  </a:cubicBezTo>
                  <a:cubicBezTo>
                    <a:pt x="8096" y="5865"/>
                    <a:pt x="7118" y="6690"/>
                    <a:pt x="6257" y="7620"/>
                  </a:cubicBezTo>
                  <a:cubicBezTo>
                    <a:pt x="5339" y="8611"/>
                    <a:pt x="4372" y="9527"/>
                    <a:pt x="3751" y="10816"/>
                  </a:cubicBezTo>
                  <a:cubicBezTo>
                    <a:pt x="2836" y="12714"/>
                    <a:pt x="2386" y="14743"/>
                    <a:pt x="1862" y="16730"/>
                  </a:cubicBezTo>
                  <a:cubicBezTo>
                    <a:pt x="1511" y="18059"/>
                    <a:pt x="1533" y="19522"/>
                    <a:pt x="1316" y="20925"/>
                  </a:cubicBezTo>
                  <a:cubicBezTo>
                    <a:pt x="1144" y="22040"/>
                    <a:pt x="1230" y="23224"/>
                    <a:pt x="991" y="24350"/>
                  </a:cubicBezTo>
                  <a:cubicBezTo>
                    <a:pt x="799" y="25259"/>
                    <a:pt x="993" y="26165"/>
                    <a:pt x="790" y="27096"/>
                  </a:cubicBezTo>
                  <a:cubicBezTo>
                    <a:pt x="540" y="28246"/>
                    <a:pt x="814" y="29473"/>
                    <a:pt x="616" y="30689"/>
                  </a:cubicBezTo>
                  <a:cubicBezTo>
                    <a:pt x="485" y="31490"/>
                    <a:pt x="628" y="32383"/>
                    <a:pt x="581" y="33232"/>
                  </a:cubicBezTo>
                  <a:cubicBezTo>
                    <a:pt x="529" y="34164"/>
                    <a:pt x="490" y="35106"/>
                    <a:pt x="492" y="36029"/>
                  </a:cubicBezTo>
                  <a:cubicBezTo>
                    <a:pt x="494" y="36933"/>
                    <a:pt x="553" y="37890"/>
                    <a:pt x="744" y="38769"/>
                  </a:cubicBezTo>
                  <a:cubicBezTo>
                    <a:pt x="867" y="39330"/>
                    <a:pt x="380" y="39737"/>
                    <a:pt x="623" y="40186"/>
                  </a:cubicBezTo>
                  <a:cubicBezTo>
                    <a:pt x="1035" y="40945"/>
                    <a:pt x="637" y="41732"/>
                    <a:pt x="755" y="42513"/>
                  </a:cubicBezTo>
                  <a:cubicBezTo>
                    <a:pt x="850" y="43130"/>
                    <a:pt x="736" y="43808"/>
                    <a:pt x="778" y="44475"/>
                  </a:cubicBezTo>
                  <a:cubicBezTo>
                    <a:pt x="818" y="45100"/>
                    <a:pt x="1060" y="45750"/>
                    <a:pt x="705" y="46461"/>
                  </a:cubicBezTo>
                  <a:cubicBezTo>
                    <a:pt x="444" y="46984"/>
                    <a:pt x="695" y="47739"/>
                    <a:pt x="657" y="48398"/>
                  </a:cubicBezTo>
                  <a:cubicBezTo>
                    <a:pt x="629" y="48910"/>
                    <a:pt x="808" y="49478"/>
                    <a:pt x="723" y="50031"/>
                  </a:cubicBezTo>
                  <a:cubicBezTo>
                    <a:pt x="628" y="50638"/>
                    <a:pt x="526" y="51405"/>
                    <a:pt x="626" y="51838"/>
                  </a:cubicBezTo>
                  <a:cubicBezTo>
                    <a:pt x="807" y="52622"/>
                    <a:pt x="639" y="53362"/>
                    <a:pt x="641" y="54083"/>
                  </a:cubicBezTo>
                  <a:cubicBezTo>
                    <a:pt x="645" y="55048"/>
                    <a:pt x="399" y="56038"/>
                    <a:pt x="635" y="56996"/>
                  </a:cubicBezTo>
                  <a:cubicBezTo>
                    <a:pt x="744" y="57444"/>
                    <a:pt x="652" y="57696"/>
                    <a:pt x="370" y="57969"/>
                  </a:cubicBezTo>
                  <a:cubicBezTo>
                    <a:pt x="956" y="58386"/>
                    <a:pt x="366" y="58983"/>
                    <a:pt x="613" y="59487"/>
                  </a:cubicBezTo>
                  <a:cubicBezTo>
                    <a:pt x="985" y="60245"/>
                    <a:pt x="1" y="61083"/>
                    <a:pt x="674" y="61875"/>
                  </a:cubicBezTo>
                  <a:cubicBezTo>
                    <a:pt x="714" y="61922"/>
                    <a:pt x="667" y="62092"/>
                    <a:pt x="611" y="62166"/>
                  </a:cubicBezTo>
                  <a:cubicBezTo>
                    <a:pt x="53" y="62889"/>
                    <a:pt x="516" y="63706"/>
                    <a:pt x="547" y="64422"/>
                  </a:cubicBezTo>
                  <a:cubicBezTo>
                    <a:pt x="577" y="65076"/>
                    <a:pt x="682" y="65889"/>
                    <a:pt x="481" y="66361"/>
                  </a:cubicBezTo>
                  <a:cubicBezTo>
                    <a:pt x="219" y="66971"/>
                    <a:pt x="836" y="67589"/>
                    <a:pt x="269" y="68060"/>
                  </a:cubicBezTo>
                  <a:cubicBezTo>
                    <a:pt x="748" y="68821"/>
                    <a:pt x="302" y="69686"/>
                    <a:pt x="554" y="70490"/>
                  </a:cubicBezTo>
                  <a:cubicBezTo>
                    <a:pt x="783" y="71220"/>
                    <a:pt x="284" y="71959"/>
                    <a:pt x="425" y="72745"/>
                  </a:cubicBezTo>
                  <a:cubicBezTo>
                    <a:pt x="468" y="72990"/>
                    <a:pt x="696" y="73171"/>
                    <a:pt x="614" y="73468"/>
                  </a:cubicBezTo>
                  <a:cubicBezTo>
                    <a:pt x="327" y="74513"/>
                    <a:pt x="755" y="75572"/>
                    <a:pt x="553" y="76646"/>
                  </a:cubicBezTo>
                  <a:cubicBezTo>
                    <a:pt x="407" y="77425"/>
                    <a:pt x="396" y="78307"/>
                    <a:pt x="622" y="79052"/>
                  </a:cubicBezTo>
                  <a:cubicBezTo>
                    <a:pt x="762" y="79516"/>
                    <a:pt x="377" y="79832"/>
                    <a:pt x="584" y="80204"/>
                  </a:cubicBezTo>
                  <a:cubicBezTo>
                    <a:pt x="857" y="80695"/>
                    <a:pt x="774" y="81266"/>
                    <a:pt x="758" y="81754"/>
                  </a:cubicBezTo>
                  <a:cubicBezTo>
                    <a:pt x="715" y="83129"/>
                    <a:pt x="853" y="84503"/>
                    <a:pt x="750" y="85866"/>
                  </a:cubicBezTo>
                  <a:cubicBezTo>
                    <a:pt x="715" y="86329"/>
                    <a:pt x="1263" y="86621"/>
                    <a:pt x="1037" y="86924"/>
                  </a:cubicBezTo>
                  <a:cubicBezTo>
                    <a:pt x="553" y="87576"/>
                    <a:pt x="1428" y="88296"/>
                    <a:pt x="850" y="88890"/>
                  </a:cubicBezTo>
                  <a:cubicBezTo>
                    <a:pt x="1333" y="90130"/>
                    <a:pt x="1009" y="91430"/>
                    <a:pt x="1135" y="92697"/>
                  </a:cubicBezTo>
                  <a:cubicBezTo>
                    <a:pt x="1283" y="94185"/>
                    <a:pt x="1484" y="95666"/>
                    <a:pt x="1493" y="97171"/>
                  </a:cubicBezTo>
                  <a:cubicBezTo>
                    <a:pt x="1496" y="97594"/>
                    <a:pt x="1293" y="98235"/>
                    <a:pt x="1321" y="98256"/>
                  </a:cubicBezTo>
                  <a:cubicBezTo>
                    <a:pt x="2155" y="98878"/>
                    <a:pt x="1461" y="99672"/>
                    <a:pt x="1456" y="100298"/>
                  </a:cubicBezTo>
                  <a:cubicBezTo>
                    <a:pt x="1450" y="101120"/>
                    <a:pt x="1713" y="101934"/>
                    <a:pt x="1506" y="102796"/>
                  </a:cubicBezTo>
                  <a:cubicBezTo>
                    <a:pt x="1334" y="103505"/>
                    <a:pt x="1829" y="104482"/>
                    <a:pt x="1502" y="105022"/>
                  </a:cubicBezTo>
                  <a:cubicBezTo>
                    <a:pt x="1058" y="105753"/>
                    <a:pt x="1608" y="106348"/>
                    <a:pt x="1397" y="107012"/>
                  </a:cubicBezTo>
                  <a:cubicBezTo>
                    <a:pt x="1321" y="107252"/>
                    <a:pt x="1101" y="107740"/>
                    <a:pt x="1301" y="108094"/>
                  </a:cubicBezTo>
                  <a:cubicBezTo>
                    <a:pt x="1876" y="109108"/>
                    <a:pt x="1540" y="110222"/>
                    <a:pt x="1660" y="111282"/>
                  </a:cubicBezTo>
                  <a:cubicBezTo>
                    <a:pt x="1782" y="112366"/>
                    <a:pt x="1799" y="113471"/>
                    <a:pt x="1851" y="114560"/>
                  </a:cubicBezTo>
                  <a:cubicBezTo>
                    <a:pt x="1896" y="115494"/>
                    <a:pt x="2039" y="116436"/>
                    <a:pt x="1939" y="117408"/>
                  </a:cubicBezTo>
                  <a:cubicBezTo>
                    <a:pt x="1835" y="118431"/>
                    <a:pt x="1786" y="119505"/>
                    <a:pt x="1891" y="120543"/>
                  </a:cubicBezTo>
                  <a:cubicBezTo>
                    <a:pt x="2055" y="122188"/>
                    <a:pt x="1836" y="123814"/>
                    <a:pt x="1798" y="125449"/>
                  </a:cubicBezTo>
                  <a:cubicBezTo>
                    <a:pt x="1775" y="126435"/>
                    <a:pt x="1771" y="127421"/>
                    <a:pt x="1764" y="128407"/>
                  </a:cubicBezTo>
                  <a:cubicBezTo>
                    <a:pt x="1758" y="129203"/>
                    <a:pt x="1897" y="130031"/>
                    <a:pt x="1725" y="130787"/>
                  </a:cubicBezTo>
                  <a:cubicBezTo>
                    <a:pt x="1508" y="131744"/>
                    <a:pt x="1751" y="132695"/>
                    <a:pt x="1535" y="133666"/>
                  </a:cubicBezTo>
                  <a:cubicBezTo>
                    <a:pt x="1410" y="134230"/>
                    <a:pt x="1161" y="135096"/>
                    <a:pt x="1771" y="135719"/>
                  </a:cubicBezTo>
                  <a:cubicBezTo>
                    <a:pt x="1820" y="135768"/>
                    <a:pt x="1655" y="136004"/>
                    <a:pt x="1622" y="136161"/>
                  </a:cubicBezTo>
                  <a:cubicBezTo>
                    <a:pt x="1487" y="136800"/>
                    <a:pt x="1222" y="137410"/>
                    <a:pt x="1278" y="138094"/>
                  </a:cubicBezTo>
                  <a:cubicBezTo>
                    <a:pt x="1298" y="138327"/>
                    <a:pt x="1461" y="138480"/>
                    <a:pt x="1382" y="138824"/>
                  </a:cubicBezTo>
                  <a:cubicBezTo>
                    <a:pt x="1157" y="139810"/>
                    <a:pt x="1059" y="140891"/>
                    <a:pt x="1225" y="141882"/>
                  </a:cubicBezTo>
                  <a:cubicBezTo>
                    <a:pt x="1355" y="142667"/>
                    <a:pt x="1094" y="143408"/>
                    <a:pt x="1267" y="144167"/>
                  </a:cubicBezTo>
                  <a:cubicBezTo>
                    <a:pt x="1473" y="145063"/>
                    <a:pt x="1029" y="146014"/>
                    <a:pt x="1304" y="146861"/>
                  </a:cubicBezTo>
                  <a:cubicBezTo>
                    <a:pt x="1549" y="147610"/>
                    <a:pt x="807" y="148349"/>
                    <a:pt x="1427" y="149021"/>
                  </a:cubicBezTo>
                  <a:cubicBezTo>
                    <a:pt x="949" y="150380"/>
                    <a:pt x="1230" y="151811"/>
                    <a:pt x="1103" y="153202"/>
                  </a:cubicBezTo>
                  <a:cubicBezTo>
                    <a:pt x="1017" y="154166"/>
                    <a:pt x="1207" y="155214"/>
                    <a:pt x="1241" y="156224"/>
                  </a:cubicBezTo>
                  <a:cubicBezTo>
                    <a:pt x="1261" y="156867"/>
                    <a:pt x="1542" y="157514"/>
                    <a:pt x="1505" y="158081"/>
                  </a:cubicBezTo>
                  <a:cubicBezTo>
                    <a:pt x="1459" y="158783"/>
                    <a:pt x="1534" y="159463"/>
                    <a:pt x="1554" y="160149"/>
                  </a:cubicBezTo>
                  <a:cubicBezTo>
                    <a:pt x="1585" y="161208"/>
                    <a:pt x="1704" y="162263"/>
                    <a:pt x="1760" y="163321"/>
                  </a:cubicBezTo>
                  <a:cubicBezTo>
                    <a:pt x="1826" y="164528"/>
                    <a:pt x="1779" y="165731"/>
                    <a:pt x="2137" y="166926"/>
                  </a:cubicBezTo>
                  <a:cubicBezTo>
                    <a:pt x="2342" y="167608"/>
                    <a:pt x="2273" y="168380"/>
                    <a:pt x="2557" y="169007"/>
                  </a:cubicBezTo>
                  <a:cubicBezTo>
                    <a:pt x="2259" y="169451"/>
                    <a:pt x="2753" y="169615"/>
                    <a:pt x="2750" y="169954"/>
                  </a:cubicBezTo>
                  <a:cubicBezTo>
                    <a:pt x="2726" y="171494"/>
                    <a:pt x="3578" y="172790"/>
                    <a:pt x="4158" y="174114"/>
                  </a:cubicBezTo>
                  <a:cubicBezTo>
                    <a:pt x="4844" y="175678"/>
                    <a:pt x="6171" y="176893"/>
                    <a:pt x="7363" y="178120"/>
                  </a:cubicBezTo>
                  <a:cubicBezTo>
                    <a:pt x="8514" y="179306"/>
                    <a:pt x="9710" y="180470"/>
                    <a:pt x="11299" y="181157"/>
                  </a:cubicBezTo>
                  <a:cubicBezTo>
                    <a:pt x="11809" y="181378"/>
                    <a:pt x="12534" y="181419"/>
                    <a:pt x="12822" y="181984"/>
                  </a:cubicBezTo>
                  <a:cubicBezTo>
                    <a:pt x="13120" y="182567"/>
                    <a:pt x="13744" y="182679"/>
                    <a:pt x="14169" y="182839"/>
                  </a:cubicBezTo>
                  <a:cubicBezTo>
                    <a:pt x="15859" y="183478"/>
                    <a:pt x="17688" y="183563"/>
                    <a:pt x="19470" y="183814"/>
                  </a:cubicBezTo>
                  <a:cubicBezTo>
                    <a:pt x="21161" y="184054"/>
                    <a:pt x="22867" y="184117"/>
                    <a:pt x="24580" y="184140"/>
                  </a:cubicBezTo>
                  <a:cubicBezTo>
                    <a:pt x="25780" y="184155"/>
                    <a:pt x="26959" y="184525"/>
                    <a:pt x="28179" y="184525"/>
                  </a:cubicBezTo>
                  <a:cubicBezTo>
                    <a:pt x="28309" y="184525"/>
                    <a:pt x="28439" y="184521"/>
                    <a:pt x="28569" y="184512"/>
                  </a:cubicBezTo>
                  <a:cubicBezTo>
                    <a:pt x="28647" y="184506"/>
                    <a:pt x="28728" y="184504"/>
                    <a:pt x="28810" y="184504"/>
                  </a:cubicBezTo>
                  <a:cubicBezTo>
                    <a:pt x="29069" y="184504"/>
                    <a:pt x="29346" y="184528"/>
                    <a:pt x="29608" y="184555"/>
                  </a:cubicBezTo>
                  <a:cubicBezTo>
                    <a:pt x="31011" y="184694"/>
                    <a:pt x="32431" y="184820"/>
                    <a:pt x="33826" y="184859"/>
                  </a:cubicBezTo>
                  <a:cubicBezTo>
                    <a:pt x="34779" y="184885"/>
                    <a:pt x="35741" y="185021"/>
                    <a:pt x="36682" y="185076"/>
                  </a:cubicBezTo>
                  <a:cubicBezTo>
                    <a:pt x="38289" y="185172"/>
                    <a:pt x="39896" y="185190"/>
                    <a:pt x="41501" y="185244"/>
                  </a:cubicBezTo>
                  <a:cubicBezTo>
                    <a:pt x="42200" y="185268"/>
                    <a:pt x="42898" y="185290"/>
                    <a:pt x="43597" y="185290"/>
                  </a:cubicBezTo>
                  <a:cubicBezTo>
                    <a:pt x="43889" y="185290"/>
                    <a:pt x="44182" y="185286"/>
                    <a:pt x="44475" y="185277"/>
                  </a:cubicBezTo>
                  <a:cubicBezTo>
                    <a:pt x="44687" y="185270"/>
                    <a:pt x="44898" y="185267"/>
                    <a:pt x="45110" y="185267"/>
                  </a:cubicBezTo>
                  <a:cubicBezTo>
                    <a:pt x="46071" y="185267"/>
                    <a:pt x="47034" y="185325"/>
                    <a:pt x="47996" y="185325"/>
                  </a:cubicBezTo>
                  <a:cubicBezTo>
                    <a:pt x="48164" y="185325"/>
                    <a:pt x="48332" y="185323"/>
                    <a:pt x="48500" y="185319"/>
                  </a:cubicBezTo>
                  <a:cubicBezTo>
                    <a:pt x="49156" y="185303"/>
                    <a:pt x="49855" y="185214"/>
                    <a:pt x="50495" y="185214"/>
                  </a:cubicBezTo>
                  <a:cubicBezTo>
                    <a:pt x="50699" y="185214"/>
                    <a:pt x="50896" y="185223"/>
                    <a:pt x="51084" y="185246"/>
                  </a:cubicBezTo>
                  <a:cubicBezTo>
                    <a:pt x="51603" y="185310"/>
                    <a:pt x="52138" y="185336"/>
                    <a:pt x="52655" y="185336"/>
                  </a:cubicBezTo>
                  <a:cubicBezTo>
                    <a:pt x="53016" y="185336"/>
                    <a:pt x="53369" y="185323"/>
                    <a:pt x="53700" y="185303"/>
                  </a:cubicBezTo>
                  <a:cubicBezTo>
                    <a:pt x="54827" y="185233"/>
                    <a:pt x="55955" y="185188"/>
                    <a:pt x="57080" y="185188"/>
                  </a:cubicBezTo>
                  <a:cubicBezTo>
                    <a:pt x="57409" y="185188"/>
                    <a:pt x="57737" y="185192"/>
                    <a:pt x="58066" y="185200"/>
                  </a:cubicBezTo>
                  <a:cubicBezTo>
                    <a:pt x="58193" y="185203"/>
                    <a:pt x="58320" y="185204"/>
                    <a:pt x="58447" y="185204"/>
                  </a:cubicBezTo>
                  <a:cubicBezTo>
                    <a:pt x="59827" y="185204"/>
                    <a:pt x="61189" y="185030"/>
                    <a:pt x="62557" y="184928"/>
                  </a:cubicBezTo>
                  <a:cubicBezTo>
                    <a:pt x="63001" y="184895"/>
                    <a:pt x="63520" y="184754"/>
                    <a:pt x="63963" y="184691"/>
                  </a:cubicBezTo>
                  <a:cubicBezTo>
                    <a:pt x="64590" y="184601"/>
                    <a:pt x="65150" y="184230"/>
                    <a:pt x="65758" y="184230"/>
                  </a:cubicBezTo>
                  <a:cubicBezTo>
                    <a:pt x="65803" y="184230"/>
                    <a:pt x="65849" y="184233"/>
                    <a:pt x="65895" y="184237"/>
                  </a:cubicBezTo>
                  <a:cubicBezTo>
                    <a:pt x="66103" y="184257"/>
                    <a:pt x="66312" y="184265"/>
                    <a:pt x="66520" y="184265"/>
                  </a:cubicBezTo>
                  <a:cubicBezTo>
                    <a:pt x="67103" y="184265"/>
                    <a:pt x="67681" y="184201"/>
                    <a:pt x="68247" y="184146"/>
                  </a:cubicBezTo>
                  <a:cubicBezTo>
                    <a:pt x="69311" y="184045"/>
                    <a:pt x="70396" y="184037"/>
                    <a:pt x="71452" y="183940"/>
                  </a:cubicBezTo>
                  <a:cubicBezTo>
                    <a:pt x="72480" y="183848"/>
                    <a:pt x="73642" y="183877"/>
                    <a:pt x="74622" y="183681"/>
                  </a:cubicBezTo>
                  <a:cubicBezTo>
                    <a:pt x="75694" y="183466"/>
                    <a:pt x="76791" y="183548"/>
                    <a:pt x="77873" y="183233"/>
                  </a:cubicBezTo>
                  <a:cubicBezTo>
                    <a:pt x="78995" y="182906"/>
                    <a:pt x="80231" y="182765"/>
                    <a:pt x="81436" y="182663"/>
                  </a:cubicBezTo>
                  <a:cubicBezTo>
                    <a:pt x="82101" y="182606"/>
                    <a:pt x="82717" y="182191"/>
                    <a:pt x="83396" y="182191"/>
                  </a:cubicBezTo>
                  <a:cubicBezTo>
                    <a:pt x="83580" y="182191"/>
                    <a:pt x="83768" y="182221"/>
                    <a:pt x="83964" y="182297"/>
                  </a:cubicBezTo>
                  <a:cubicBezTo>
                    <a:pt x="83970" y="182300"/>
                    <a:pt x="83977" y="182301"/>
                    <a:pt x="83985" y="182301"/>
                  </a:cubicBezTo>
                  <a:cubicBezTo>
                    <a:pt x="84057" y="182301"/>
                    <a:pt x="84196" y="182215"/>
                    <a:pt x="84224" y="182146"/>
                  </a:cubicBezTo>
                  <a:cubicBezTo>
                    <a:pt x="84321" y="181910"/>
                    <a:pt x="84517" y="181897"/>
                    <a:pt x="84718" y="181897"/>
                  </a:cubicBezTo>
                  <a:cubicBezTo>
                    <a:pt x="84741" y="181897"/>
                    <a:pt x="84765" y="181897"/>
                    <a:pt x="84789" y="181897"/>
                  </a:cubicBezTo>
                  <a:cubicBezTo>
                    <a:pt x="84982" y="181897"/>
                    <a:pt x="85168" y="181886"/>
                    <a:pt x="85263" y="181672"/>
                  </a:cubicBezTo>
                  <a:cubicBezTo>
                    <a:pt x="85409" y="181763"/>
                    <a:pt x="85546" y="181799"/>
                    <a:pt x="85677" y="181799"/>
                  </a:cubicBezTo>
                  <a:cubicBezTo>
                    <a:pt x="86141" y="181799"/>
                    <a:pt x="86527" y="181342"/>
                    <a:pt x="86993" y="181278"/>
                  </a:cubicBezTo>
                  <a:cubicBezTo>
                    <a:pt x="87467" y="181214"/>
                    <a:pt x="88216" y="181173"/>
                    <a:pt x="88734" y="180570"/>
                  </a:cubicBezTo>
                  <a:cubicBezTo>
                    <a:pt x="88982" y="180281"/>
                    <a:pt x="89812" y="180019"/>
                    <a:pt x="90214" y="179736"/>
                  </a:cubicBezTo>
                  <a:cubicBezTo>
                    <a:pt x="90777" y="179341"/>
                    <a:pt x="91431" y="178636"/>
                    <a:pt x="91940" y="178518"/>
                  </a:cubicBezTo>
                  <a:cubicBezTo>
                    <a:pt x="93303" y="178204"/>
                    <a:pt x="93505" y="176913"/>
                    <a:pt x="94368" y="176237"/>
                  </a:cubicBezTo>
                  <a:cubicBezTo>
                    <a:pt x="94910" y="175813"/>
                    <a:pt x="95064" y="175171"/>
                    <a:pt x="95372" y="174618"/>
                  </a:cubicBezTo>
                  <a:cubicBezTo>
                    <a:pt x="95789" y="173868"/>
                    <a:pt x="96337" y="173124"/>
                    <a:pt x="96495" y="172313"/>
                  </a:cubicBezTo>
                  <a:cubicBezTo>
                    <a:pt x="96706" y="171234"/>
                    <a:pt x="97049" y="170226"/>
                    <a:pt x="97498" y="169244"/>
                  </a:cubicBezTo>
                  <a:cubicBezTo>
                    <a:pt x="97568" y="169092"/>
                    <a:pt x="97687" y="168941"/>
                    <a:pt x="97614" y="168805"/>
                  </a:cubicBezTo>
                  <a:cubicBezTo>
                    <a:pt x="97319" y="168257"/>
                    <a:pt x="97625" y="167670"/>
                    <a:pt x="97717" y="167218"/>
                  </a:cubicBezTo>
                  <a:cubicBezTo>
                    <a:pt x="98032" y="165687"/>
                    <a:pt x="97973" y="164140"/>
                    <a:pt x="98130" y="162609"/>
                  </a:cubicBezTo>
                  <a:cubicBezTo>
                    <a:pt x="98244" y="161529"/>
                    <a:pt x="98247" y="160440"/>
                    <a:pt x="98143" y="159358"/>
                  </a:cubicBezTo>
                  <a:cubicBezTo>
                    <a:pt x="98024" y="158133"/>
                    <a:pt x="98368" y="156883"/>
                    <a:pt x="98192" y="155613"/>
                  </a:cubicBezTo>
                  <a:cubicBezTo>
                    <a:pt x="98108" y="155017"/>
                    <a:pt x="98190" y="154366"/>
                    <a:pt x="98216" y="153744"/>
                  </a:cubicBezTo>
                  <a:cubicBezTo>
                    <a:pt x="98263" y="152614"/>
                    <a:pt x="98245" y="151486"/>
                    <a:pt x="98278" y="150358"/>
                  </a:cubicBezTo>
                  <a:cubicBezTo>
                    <a:pt x="98299" y="149564"/>
                    <a:pt x="98176" y="148779"/>
                    <a:pt x="98263" y="147974"/>
                  </a:cubicBezTo>
                  <a:cubicBezTo>
                    <a:pt x="98337" y="147291"/>
                    <a:pt x="98590" y="146623"/>
                    <a:pt x="98491" y="145916"/>
                  </a:cubicBezTo>
                  <a:cubicBezTo>
                    <a:pt x="98445" y="145588"/>
                    <a:pt x="98274" y="145303"/>
                    <a:pt x="98300" y="144937"/>
                  </a:cubicBezTo>
                  <a:cubicBezTo>
                    <a:pt x="98356" y="144178"/>
                    <a:pt x="98654" y="143420"/>
                    <a:pt x="98365" y="142646"/>
                  </a:cubicBezTo>
                  <a:cubicBezTo>
                    <a:pt x="98291" y="142452"/>
                    <a:pt x="98161" y="142149"/>
                    <a:pt x="98244" y="142049"/>
                  </a:cubicBezTo>
                  <a:cubicBezTo>
                    <a:pt x="98977" y="141156"/>
                    <a:pt x="98196" y="140165"/>
                    <a:pt x="98472" y="139223"/>
                  </a:cubicBezTo>
                  <a:cubicBezTo>
                    <a:pt x="98806" y="138082"/>
                    <a:pt x="98147" y="136860"/>
                    <a:pt x="98603" y="135689"/>
                  </a:cubicBezTo>
                  <a:cubicBezTo>
                    <a:pt x="98645" y="135582"/>
                    <a:pt x="98605" y="135403"/>
                    <a:pt x="98537" y="135301"/>
                  </a:cubicBezTo>
                  <a:cubicBezTo>
                    <a:pt x="98160" y="134743"/>
                    <a:pt x="98414" y="134009"/>
                    <a:pt x="98528" y="133612"/>
                  </a:cubicBezTo>
                  <a:cubicBezTo>
                    <a:pt x="98789" y="132693"/>
                    <a:pt x="98347" y="131830"/>
                    <a:pt x="98680" y="130873"/>
                  </a:cubicBezTo>
                  <a:cubicBezTo>
                    <a:pt x="98963" y="130061"/>
                    <a:pt x="98746" y="128949"/>
                    <a:pt x="98770" y="127981"/>
                  </a:cubicBezTo>
                  <a:cubicBezTo>
                    <a:pt x="98807" y="126493"/>
                    <a:pt x="98796" y="124999"/>
                    <a:pt x="98936" y="123507"/>
                  </a:cubicBezTo>
                  <a:cubicBezTo>
                    <a:pt x="99013" y="122684"/>
                    <a:pt x="98965" y="121807"/>
                    <a:pt x="99002" y="120982"/>
                  </a:cubicBezTo>
                  <a:cubicBezTo>
                    <a:pt x="99072" y="119429"/>
                    <a:pt x="98998" y="117872"/>
                    <a:pt x="99128" y="116322"/>
                  </a:cubicBezTo>
                  <a:cubicBezTo>
                    <a:pt x="99244" y="114952"/>
                    <a:pt x="99152" y="113574"/>
                    <a:pt x="99244" y="112198"/>
                  </a:cubicBezTo>
                  <a:cubicBezTo>
                    <a:pt x="99272" y="111777"/>
                    <a:pt x="99417" y="111342"/>
                    <a:pt x="99332" y="110848"/>
                  </a:cubicBezTo>
                  <a:cubicBezTo>
                    <a:pt x="99179" y="109953"/>
                    <a:pt x="99070" y="108993"/>
                    <a:pt x="99143" y="108098"/>
                  </a:cubicBezTo>
                  <a:cubicBezTo>
                    <a:pt x="99214" y="107227"/>
                    <a:pt x="99127" y="106377"/>
                    <a:pt x="99158" y="105520"/>
                  </a:cubicBezTo>
                  <a:cubicBezTo>
                    <a:pt x="99191" y="104613"/>
                    <a:pt x="98792" y="103722"/>
                    <a:pt x="99033" y="102828"/>
                  </a:cubicBezTo>
                  <a:cubicBezTo>
                    <a:pt x="99236" y="102076"/>
                    <a:pt x="98989" y="101333"/>
                    <a:pt x="99015" y="100592"/>
                  </a:cubicBezTo>
                  <a:cubicBezTo>
                    <a:pt x="99038" y="99940"/>
                    <a:pt x="98877" y="99149"/>
                    <a:pt x="98928" y="98491"/>
                  </a:cubicBezTo>
                  <a:cubicBezTo>
                    <a:pt x="99038" y="97085"/>
                    <a:pt x="98877" y="95695"/>
                    <a:pt x="98791" y="94320"/>
                  </a:cubicBezTo>
                  <a:cubicBezTo>
                    <a:pt x="98707" y="92984"/>
                    <a:pt x="99084" y="91669"/>
                    <a:pt x="98780" y="90315"/>
                  </a:cubicBezTo>
                  <a:cubicBezTo>
                    <a:pt x="98661" y="89788"/>
                    <a:pt x="98782" y="89092"/>
                    <a:pt x="98855" y="88487"/>
                  </a:cubicBezTo>
                  <a:cubicBezTo>
                    <a:pt x="98995" y="87314"/>
                    <a:pt x="98393" y="86251"/>
                    <a:pt x="98459" y="85087"/>
                  </a:cubicBezTo>
                  <a:cubicBezTo>
                    <a:pt x="98492" y="84495"/>
                    <a:pt x="99033" y="83977"/>
                    <a:pt x="98734" y="83384"/>
                  </a:cubicBezTo>
                  <a:cubicBezTo>
                    <a:pt x="98430" y="82784"/>
                    <a:pt x="98761" y="82256"/>
                    <a:pt x="98866" y="81728"/>
                  </a:cubicBezTo>
                  <a:cubicBezTo>
                    <a:pt x="98956" y="81277"/>
                    <a:pt x="99156" y="80866"/>
                    <a:pt x="99089" y="80369"/>
                  </a:cubicBezTo>
                  <a:cubicBezTo>
                    <a:pt x="99040" y="79998"/>
                    <a:pt x="99108" y="79615"/>
                    <a:pt x="99200" y="79227"/>
                  </a:cubicBezTo>
                  <a:cubicBezTo>
                    <a:pt x="99263" y="78960"/>
                    <a:pt x="99429" y="78528"/>
                    <a:pt x="99246" y="78163"/>
                  </a:cubicBezTo>
                  <a:cubicBezTo>
                    <a:pt x="98899" y="77474"/>
                    <a:pt x="99143" y="76744"/>
                    <a:pt x="99171" y="76039"/>
                  </a:cubicBezTo>
                  <a:cubicBezTo>
                    <a:pt x="99214" y="74991"/>
                    <a:pt x="99322" y="73946"/>
                    <a:pt x="99220" y="72899"/>
                  </a:cubicBezTo>
                  <a:cubicBezTo>
                    <a:pt x="99163" y="72315"/>
                    <a:pt x="99480" y="71713"/>
                    <a:pt x="99039" y="71110"/>
                  </a:cubicBezTo>
                  <a:cubicBezTo>
                    <a:pt x="98952" y="70991"/>
                    <a:pt x="99320" y="70264"/>
                    <a:pt x="99282" y="69806"/>
                  </a:cubicBezTo>
                  <a:cubicBezTo>
                    <a:pt x="99240" y="69310"/>
                    <a:pt x="99627" y="68758"/>
                    <a:pt x="99113" y="68312"/>
                  </a:cubicBezTo>
                  <a:cubicBezTo>
                    <a:pt x="99034" y="68245"/>
                    <a:pt x="98964" y="68103"/>
                    <a:pt x="99074" y="68021"/>
                  </a:cubicBezTo>
                  <a:cubicBezTo>
                    <a:pt x="99649" y="67591"/>
                    <a:pt x="98884" y="66933"/>
                    <a:pt x="99319" y="66528"/>
                  </a:cubicBezTo>
                  <a:cubicBezTo>
                    <a:pt x="99756" y="66120"/>
                    <a:pt x="98625" y="65611"/>
                    <a:pt x="99445" y="65285"/>
                  </a:cubicBezTo>
                  <a:cubicBezTo>
                    <a:pt x="99102" y="64641"/>
                    <a:pt x="99346" y="64017"/>
                    <a:pt x="99519" y="63394"/>
                  </a:cubicBezTo>
                  <a:cubicBezTo>
                    <a:pt x="99552" y="63273"/>
                    <a:pt x="99564" y="63192"/>
                    <a:pt x="99455" y="63117"/>
                  </a:cubicBezTo>
                  <a:cubicBezTo>
                    <a:pt x="99080" y="62858"/>
                    <a:pt x="99228" y="62315"/>
                    <a:pt x="99313" y="62184"/>
                  </a:cubicBezTo>
                  <a:cubicBezTo>
                    <a:pt x="99995" y="61144"/>
                    <a:pt x="99520" y="59967"/>
                    <a:pt x="99765" y="58878"/>
                  </a:cubicBezTo>
                  <a:cubicBezTo>
                    <a:pt x="99903" y="58263"/>
                    <a:pt x="99514" y="57557"/>
                    <a:pt x="99944" y="56921"/>
                  </a:cubicBezTo>
                  <a:cubicBezTo>
                    <a:pt x="100068" y="56740"/>
                    <a:pt x="99936" y="56635"/>
                    <a:pt x="99729" y="56597"/>
                  </a:cubicBezTo>
                  <a:cubicBezTo>
                    <a:pt x="99633" y="56580"/>
                    <a:pt x="99507" y="56406"/>
                    <a:pt x="99596" y="56355"/>
                  </a:cubicBezTo>
                  <a:cubicBezTo>
                    <a:pt x="100354" y="55904"/>
                    <a:pt x="99823" y="55193"/>
                    <a:pt x="99907" y="54632"/>
                  </a:cubicBezTo>
                  <a:cubicBezTo>
                    <a:pt x="100055" y="53624"/>
                    <a:pt x="99622" y="52567"/>
                    <a:pt x="100057" y="51552"/>
                  </a:cubicBezTo>
                  <a:cubicBezTo>
                    <a:pt x="100078" y="51503"/>
                    <a:pt x="100113" y="51434"/>
                    <a:pt x="100095" y="51401"/>
                  </a:cubicBezTo>
                  <a:cubicBezTo>
                    <a:pt x="99713" y="50712"/>
                    <a:pt x="99898" y="49868"/>
                    <a:pt x="99994" y="49270"/>
                  </a:cubicBezTo>
                  <a:cubicBezTo>
                    <a:pt x="100160" y="48238"/>
                    <a:pt x="99950" y="47231"/>
                    <a:pt x="100042" y="46219"/>
                  </a:cubicBezTo>
                  <a:cubicBezTo>
                    <a:pt x="100077" y="45831"/>
                    <a:pt x="100614" y="45286"/>
                    <a:pt x="100056" y="44856"/>
                  </a:cubicBezTo>
                  <a:cubicBezTo>
                    <a:pt x="100542" y="44554"/>
                    <a:pt x="100631" y="44310"/>
                    <a:pt x="99962" y="44159"/>
                  </a:cubicBezTo>
                  <a:cubicBezTo>
                    <a:pt x="99924" y="44150"/>
                    <a:pt x="99893" y="43947"/>
                    <a:pt x="99894" y="43947"/>
                  </a:cubicBezTo>
                  <a:cubicBezTo>
                    <a:pt x="100751" y="43677"/>
                    <a:pt x="100177" y="43014"/>
                    <a:pt x="100051" y="42772"/>
                  </a:cubicBezTo>
                  <a:cubicBezTo>
                    <a:pt x="99629" y="41974"/>
                    <a:pt x="100207" y="41253"/>
                    <a:pt x="100128" y="40464"/>
                  </a:cubicBezTo>
                  <a:cubicBezTo>
                    <a:pt x="100057" y="39773"/>
                    <a:pt x="100283" y="38904"/>
                    <a:pt x="100210" y="38130"/>
                  </a:cubicBezTo>
                  <a:cubicBezTo>
                    <a:pt x="100152" y="37522"/>
                    <a:pt x="101053" y="36855"/>
                    <a:pt x="100117" y="36302"/>
                  </a:cubicBezTo>
                  <a:cubicBezTo>
                    <a:pt x="100102" y="36292"/>
                    <a:pt x="100134" y="36136"/>
                    <a:pt x="100183" y="36090"/>
                  </a:cubicBezTo>
                  <a:cubicBezTo>
                    <a:pt x="100567" y="35731"/>
                    <a:pt x="100723" y="35436"/>
                    <a:pt x="100352" y="34888"/>
                  </a:cubicBezTo>
                  <a:cubicBezTo>
                    <a:pt x="100203" y="34670"/>
                    <a:pt x="100788" y="34135"/>
                    <a:pt x="100623" y="33639"/>
                  </a:cubicBezTo>
                  <a:cubicBezTo>
                    <a:pt x="100606" y="33588"/>
                    <a:pt x="100619" y="33528"/>
                    <a:pt x="100602" y="33477"/>
                  </a:cubicBezTo>
                  <a:cubicBezTo>
                    <a:pt x="100365" y="32770"/>
                    <a:pt x="100379" y="32019"/>
                    <a:pt x="100620" y="31270"/>
                  </a:cubicBezTo>
                  <a:cubicBezTo>
                    <a:pt x="100656" y="31157"/>
                    <a:pt x="100631" y="30954"/>
                    <a:pt x="100553" y="30889"/>
                  </a:cubicBezTo>
                  <a:cubicBezTo>
                    <a:pt x="100300" y="30679"/>
                    <a:pt x="100388" y="30454"/>
                    <a:pt x="100459" y="30216"/>
                  </a:cubicBezTo>
                  <a:cubicBezTo>
                    <a:pt x="100670" y="29519"/>
                    <a:pt x="100393" y="28831"/>
                    <a:pt x="100412" y="28134"/>
                  </a:cubicBezTo>
                  <a:cubicBezTo>
                    <a:pt x="100429" y="27482"/>
                    <a:pt x="100387" y="26816"/>
                    <a:pt x="100376" y="26173"/>
                  </a:cubicBezTo>
                  <a:cubicBezTo>
                    <a:pt x="100362" y="25352"/>
                    <a:pt x="100584" y="24499"/>
                    <a:pt x="100616" y="23648"/>
                  </a:cubicBezTo>
                  <a:cubicBezTo>
                    <a:pt x="100636" y="23167"/>
                    <a:pt x="100359" y="22757"/>
                    <a:pt x="100424" y="22235"/>
                  </a:cubicBezTo>
                  <a:cubicBezTo>
                    <a:pt x="100499" y="21631"/>
                    <a:pt x="100948" y="20907"/>
                    <a:pt x="100215" y="20362"/>
                  </a:cubicBezTo>
                  <a:cubicBezTo>
                    <a:pt x="100195" y="20348"/>
                    <a:pt x="100279" y="20105"/>
                    <a:pt x="100331" y="20098"/>
                  </a:cubicBezTo>
                  <a:cubicBezTo>
                    <a:pt x="100795" y="20039"/>
                    <a:pt x="100536" y="19782"/>
                    <a:pt x="100485" y="19584"/>
                  </a:cubicBezTo>
                  <a:cubicBezTo>
                    <a:pt x="100431" y="19374"/>
                    <a:pt x="100262" y="19109"/>
                    <a:pt x="100336" y="18967"/>
                  </a:cubicBezTo>
                  <a:cubicBezTo>
                    <a:pt x="100632" y="18387"/>
                    <a:pt x="100547" y="17837"/>
                    <a:pt x="100399" y="17245"/>
                  </a:cubicBezTo>
                  <a:cubicBezTo>
                    <a:pt x="100272" y="16742"/>
                    <a:pt x="100438" y="16210"/>
                    <a:pt x="100293" y="15682"/>
                  </a:cubicBezTo>
                  <a:cubicBezTo>
                    <a:pt x="100088" y="14934"/>
                    <a:pt x="100034" y="14144"/>
                    <a:pt x="99812" y="13403"/>
                  </a:cubicBezTo>
                  <a:cubicBezTo>
                    <a:pt x="99646" y="12847"/>
                    <a:pt x="99324" y="12306"/>
                    <a:pt x="99168" y="11770"/>
                  </a:cubicBezTo>
                  <a:cubicBezTo>
                    <a:pt x="98541" y="9607"/>
                    <a:pt x="96924" y="8232"/>
                    <a:pt x="95329" y="6909"/>
                  </a:cubicBezTo>
                  <a:cubicBezTo>
                    <a:pt x="94331" y="6081"/>
                    <a:pt x="93016" y="5620"/>
                    <a:pt x="91871" y="4970"/>
                  </a:cubicBezTo>
                  <a:cubicBezTo>
                    <a:pt x="90542" y="4213"/>
                    <a:pt x="89158" y="3558"/>
                    <a:pt x="87730" y="3008"/>
                  </a:cubicBezTo>
                  <a:cubicBezTo>
                    <a:pt x="87139" y="2781"/>
                    <a:pt x="86474" y="2491"/>
                    <a:pt x="85878" y="2491"/>
                  </a:cubicBezTo>
                  <a:cubicBezTo>
                    <a:pt x="85777" y="2491"/>
                    <a:pt x="85678" y="2499"/>
                    <a:pt x="85582" y="2518"/>
                  </a:cubicBezTo>
                  <a:cubicBezTo>
                    <a:pt x="85370" y="2558"/>
                    <a:pt x="85149" y="2576"/>
                    <a:pt x="84937" y="2576"/>
                  </a:cubicBezTo>
                  <a:cubicBezTo>
                    <a:pt x="84557" y="2576"/>
                    <a:pt x="84203" y="2519"/>
                    <a:pt x="83972" y="2433"/>
                  </a:cubicBezTo>
                  <a:cubicBezTo>
                    <a:pt x="82640" y="1938"/>
                    <a:pt x="81290" y="1792"/>
                    <a:pt x="79911" y="1717"/>
                  </a:cubicBezTo>
                  <a:cubicBezTo>
                    <a:pt x="78803" y="1655"/>
                    <a:pt x="77703" y="1451"/>
                    <a:pt x="76591" y="1451"/>
                  </a:cubicBezTo>
                  <a:cubicBezTo>
                    <a:pt x="76318" y="1451"/>
                    <a:pt x="76045" y="1463"/>
                    <a:pt x="75771" y="1493"/>
                  </a:cubicBezTo>
                  <a:cubicBezTo>
                    <a:pt x="75762" y="1493"/>
                    <a:pt x="75753" y="1494"/>
                    <a:pt x="75744" y="1494"/>
                  </a:cubicBezTo>
                  <a:cubicBezTo>
                    <a:pt x="75522" y="1494"/>
                    <a:pt x="75295" y="1208"/>
                    <a:pt x="75071" y="1208"/>
                  </a:cubicBezTo>
                  <a:cubicBezTo>
                    <a:pt x="74956" y="1208"/>
                    <a:pt x="74842" y="1283"/>
                    <a:pt x="74730" y="1509"/>
                  </a:cubicBezTo>
                  <a:cubicBezTo>
                    <a:pt x="74659" y="1436"/>
                    <a:pt x="74601" y="1340"/>
                    <a:pt x="74516" y="1295"/>
                  </a:cubicBezTo>
                  <a:cubicBezTo>
                    <a:pt x="74178" y="1118"/>
                    <a:pt x="73628" y="761"/>
                    <a:pt x="73466" y="761"/>
                  </a:cubicBezTo>
                  <a:cubicBezTo>
                    <a:pt x="73450" y="761"/>
                    <a:pt x="73437" y="765"/>
                    <a:pt x="73429" y="773"/>
                  </a:cubicBezTo>
                  <a:cubicBezTo>
                    <a:pt x="73252" y="964"/>
                    <a:pt x="73071" y="1027"/>
                    <a:pt x="72895" y="1027"/>
                  </a:cubicBezTo>
                  <a:cubicBezTo>
                    <a:pt x="72642" y="1027"/>
                    <a:pt x="72402" y="896"/>
                    <a:pt x="72207" y="831"/>
                  </a:cubicBezTo>
                  <a:cubicBezTo>
                    <a:pt x="71367" y="548"/>
                    <a:pt x="70493" y="679"/>
                    <a:pt x="69635" y="466"/>
                  </a:cubicBezTo>
                  <a:cubicBezTo>
                    <a:pt x="69146" y="345"/>
                    <a:pt x="68607" y="292"/>
                    <a:pt x="68074" y="292"/>
                  </a:cubicBezTo>
                  <a:cubicBezTo>
                    <a:pt x="67566" y="292"/>
                    <a:pt x="67063" y="340"/>
                    <a:pt x="66612" y="422"/>
                  </a:cubicBezTo>
                  <a:cubicBezTo>
                    <a:pt x="66374" y="465"/>
                    <a:pt x="66140" y="481"/>
                    <a:pt x="65909" y="481"/>
                  </a:cubicBezTo>
                  <a:cubicBezTo>
                    <a:pt x="65261" y="481"/>
                    <a:pt x="64634" y="357"/>
                    <a:pt x="63998" y="357"/>
                  </a:cubicBezTo>
                  <a:cubicBezTo>
                    <a:pt x="63764" y="357"/>
                    <a:pt x="63528" y="373"/>
                    <a:pt x="63290" y="420"/>
                  </a:cubicBezTo>
                  <a:cubicBezTo>
                    <a:pt x="62932" y="489"/>
                    <a:pt x="62556" y="510"/>
                    <a:pt x="62176" y="510"/>
                  </a:cubicBezTo>
                  <a:cubicBezTo>
                    <a:pt x="61737" y="510"/>
                    <a:pt x="61294" y="482"/>
                    <a:pt x="60868" y="471"/>
                  </a:cubicBezTo>
                  <a:cubicBezTo>
                    <a:pt x="59512" y="432"/>
                    <a:pt x="58157" y="464"/>
                    <a:pt x="56802" y="433"/>
                  </a:cubicBezTo>
                  <a:cubicBezTo>
                    <a:pt x="56053" y="418"/>
                    <a:pt x="55246" y="463"/>
                    <a:pt x="54570" y="205"/>
                  </a:cubicBezTo>
                  <a:cubicBezTo>
                    <a:pt x="54155" y="47"/>
                    <a:pt x="53741" y="0"/>
                    <a:pt x="53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38"/>
          <p:cNvGrpSpPr/>
          <p:nvPr/>
        </p:nvGrpSpPr>
        <p:grpSpPr>
          <a:xfrm>
            <a:off x="5786747" y="495000"/>
            <a:ext cx="1056271" cy="1412436"/>
            <a:chOff x="5536138" y="809625"/>
            <a:chExt cx="1056271" cy="1412436"/>
          </a:xfrm>
        </p:grpSpPr>
        <p:sp>
          <p:nvSpPr>
            <p:cNvPr id="1161" name="Google Shape;1161;p38"/>
            <p:cNvSpPr/>
            <p:nvPr/>
          </p:nvSpPr>
          <p:spPr>
            <a:xfrm>
              <a:off x="5536138" y="809625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5536138" y="809625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6832" y="2009"/>
                  </a:moveTo>
                  <a:cubicBezTo>
                    <a:pt x="27372" y="2009"/>
                    <a:pt x="27982" y="2107"/>
                    <a:pt x="28530" y="2114"/>
                  </a:cubicBezTo>
                  <a:cubicBezTo>
                    <a:pt x="28538" y="2114"/>
                    <a:pt x="28545" y="2114"/>
                    <a:pt x="28553" y="2114"/>
                  </a:cubicBezTo>
                  <a:cubicBezTo>
                    <a:pt x="28837" y="2114"/>
                    <a:pt x="29104" y="2055"/>
                    <a:pt x="29378" y="2042"/>
                  </a:cubicBezTo>
                  <a:cubicBezTo>
                    <a:pt x="29506" y="2037"/>
                    <a:pt x="29633" y="2034"/>
                    <a:pt x="29760" y="2034"/>
                  </a:cubicBezTo>
                  <a:cubicBezTo>
                    <a:pt x="30881" y="2034"/>
                    <a:pt x="31986" y="2232"/>
                    <a:pt x="33100" y="2304"/>
                  </a:cubicBezTo>
                  <a:cubicBezTo>
                    <a:pt x="35226" y="2442"/>
                    <a:pt x="37204" y="3086"/>
                    <a:pt x="39183" y="3818"/>
                  </a:cubicBezTo>
                  <a:cubicBezTo>
                    <a:pt x="39994" y="4118"/>
                    <a:pt x="40909" y="4353"/>
                    <a:pt x="41547" y="4830"/>
                  </a:cubicBezTo>
                  <a:cubicBezTo>
                    <a:pt x="42728" y="5713"/>
                    <a:pt x="44199" y="6023"/>
                    <a:pt x="45308" y="7022"/>
                  </a:cubicBezTo>
                  <a:cubicBezTo>
                    <a:pt x="46572" y="8162"/>
                    <a:pt x="47988" y="9088"/>
                    <a:pt x="49041" y="10511"/>
                  </a:cubicBezTo>
                  <a:cubicBezTo>
                    <a:pt x="49431" y="11037"/>
                    <a:pt x="49884" y="11691"/>
                    <a:pt x="50453" y="12197"/>
                  </a:cubicBezTo>
                  <a:cubicBezTo>
                    <a:pt x="51094" y="12765"/>
                    <a:pt x="51667" y="13595"/>
                    <a:pt x="51941" y="14564"/>
                  </a:cubicBezTo>
                  <a:cubicBezTo>
                    <a:pt x="52223" y="15561"/>
                    <a:pt x="52845" y="16457"/>
                    <a:pt x="53195" y="17441"/>
                  </a:cubicBezTo>
                  <a:cubicBezTo>
                    <a:pt x="53611" y="18609"/>
                    <a:pt x="53959" y="19809"/>
                    <a:pt x="54205" y="21024"/>
                  </a:cubicBezTo>
                  <a:cubicBezTo>
                    <a:pt x="54300" y="21491"/>
                    <a:pt x="54507" y="21903"/>
                    <a:pt x="54604" y="22361"/>
                  </a:cubicBezTo>
                  <a:cubicBezTo>
                    <a:pt x="55046" y="24411"/>
                    <a:pt x="55153" y="26496"/>
                    <a:pt x="55023" y="28569"/>
                  </a:cubicBezTo>
                  <a:cubicBezTo>
                    <a:pt x="54942" y="29852"/>
                    <a:pt x="54904" y="31146"/>
                    <a:pt x="54732" y="32422"/>
                  </a:cubicBezTo>
                  <a:cubicBezTo>
                    <a:pt x="54633" y="33151"/>
                    <a:pt x="54453" y="33890"/>
                    <a:pt x="54172" y="34567"/>
                  </a:cubicBezTo>
                  <a:cubicBezTo>
                    <a:pt x="53866" y="35306"/>
                    <a:pt x="54009" y="36144"/>
                    <a:pt x="53613" y="36831"/>
                  </a:cubicBezTo>
                  <a:cubicBezTo>
                    <a:pt x="53081" y="37751"/>
                    <a:pt x="53279" y="38838"/>
                    <a:pt x="52811" y="39802"/>
                  </a:cubicBezTo>
                  <a:cubicBezTo>
                    <a:pt x="52433" y="40580"/>
                    <a:pt x="52380" y="41528"/>
                    <a:pt x="52066" y="42374"/>
                  </a:cubicBezTo>
                  <a:cubicBezTo>
                    <a:pt x="51718" y="43313"/>
                    <a:pt x="51549" y="44391"/>
                    <a:pt x="51065" y="45193"/>
                  </a:cubicBezTo>
                  <a:cubicBezTo>
                    <a:pt x="50199" y="46629"/>
                    <a:pt x="49665" y="48226"/>
                    <a:pt x="48697" y="49611"/>
                  </a:cubicBezTo>
                  <a:cubicBezTo>
                    <a:pt x="47960" y="50664"/>
                    <a:pt x="47281" y="51773"/>
                    <a:pt x="46608" y="52863"/>
                  </a:cubicBezTo>
                  <a:cubicBezTo>
                    <a:pt x="46100" y="53685"/>
                    <a:pt x="45462" y="54365"/>
                    <a:pt x="44935" y="55141"/>
                  </a:cubicBezTo>
                  <a:cubicBezTo>
                    <a:pt x="44433" y="55879"/>
                    <a:pt x="43632" y="56445"/>
                    <a:pt x="43305" y="57157"/>
                  </a:cubicBezTo>
                  <a:cubicBezTo>
                    <a:pt x="43027" y="57764"/>
                    <a:pt x="42542" y="58167"/>
                    <a:pt x="42277" y="58737"/>
                  </a:cubicBezTo>
                  <a:cubicBezTo>
                    <a:pt x="42219" y="58859"/>
                    <a:pt x="42153" y="59151"/>
                    <a:pt x="41937" y="59151"/>
                  </a:cubicBezTo>
                  <a:cubicBezTo>
                    <a:pt x="41872" y="59151"/>
                    <a:pt x="41794" y="59126"/>
                    <a:pt x="41700" y="59062"/>
                  </a:cubicBezTo>
                  <a:cubicBezTo>
                    <a:pt x="41697" y="59060"/>
                    <a:pt x="41693" y="59059"/>
                    <a:pt x="41688" y="59059"/>
                  </a:cubicBezTo>
                  <a:cubicBezTo>
                    <a:pt x="41628" y="59059"/>
                    <a:pt x="41432" y="59200"/>
                    <a:pt x="41438" y="59217"/>
                  </a:cubicBezTo>
                  <a:cubicBezTo>
                    <a:pt x="41655" y="59773"/>
                    <a:pt x="41029" y="59916"/>
                    <a:pt x="40920" y="60302"/>
                  </a:cubicBezTo>
                  <a:cubicBezTo>
                    <a:pt x="40872" y="60472"/>
                    <a:pt x="40816" y="60601"/>
                    <a:pt x="40637" y="60659"/>
                  </a:cubicBezTo>
                  <a:cubicBezTo>
                    <a:pt x="40231" y="60795"/>
                    <a:pt x="39921" y="61002"/>
                    <a:pt x="39975" y="61511"/>
                  </a:cubicBezTo>
                  <a:cubicBezTo>
                    <a:pt x="39984" y="61592"/>
                    <a:pt x="39880" y="61724"/>
                    <a:pt x="39794" y="61772"/>
                  </a:cubicBezTo>
                  <a:cubicBezTo>
                    <a:pt x="38878" y="62275"/>
                    <a:pt x="38669" y="63375"/>
                    <a:pt x="37889" y="64043"/>
                  </a:cubicBezTo>
                  <a:cubicBezTo>
                    <a:pt x="37600" y="64289"/>
                    <a:pt x="37186" y="64768"/>
                    <a:pt x="36946" y="65235"/>
                  </a:cubicBezTo>
                  <a:cubicBezTo>
                    <a:pt x="36808" y="65502"/>
                    <a:pt x="36672" y="65812"/>
                    <a:pt x="36180" y="65827"/>
                  </a:cubicBezTo>
                  <a:cubicBezTo>
                    <a:pt x="35744" y="65841"/>
                    <a:pt x="35788" y="66511"/>
                    <a:pt x="35437" y="66845"/>
                  </a:cubicBezTo>
                  <a:cubicBezTo>
                    <a:pt x="34725" y="67522"/>
                    <a:pt x="34146" y="68394"/>
                    <a:pt x="33506" y="69131"/>
                  </a:cubicBezTo>
                  <a:cubicBezTo>
                    <a:pt x="32001" y="70866"/>
                    <a:pt x="30826" y="72970"/>
                    <a:pt x="28670" y="74071"/>
                  </a:cubicBezTo>
                  <a:cubicBezTo>
                    <a:pt x="28498" y="74158"/>
                    <a:pt x="28428" y="74172"/>
                    <a:pt x="28453" y="74397"/>
                  </a:cubicBezTo>
                  <a:cubicBezTo>
                    <a:pt x="28494" y="74790"/>
                    <a:pt x="28104" y="74853"/>
                    <a:pt x="27853" y="74962"/>
                  </a:cubicBezTo>
                  <a:cubicBezTo>
                    <a:pt x="27807" y="74981"/>
                    <a:pt x="27769" y="74990"/>
                    <a:pt x="27736" y="74990"/>
                  </a:cubicBezTo>
                  <a:cubicBezTo>
                    <a:pt x="27543" y="74990"/>
                    <a:pt x="27536" y="74700"/>
                    <a:pt x="27433" y="74583"/>
                  </a:cubicBezTo>
                  <a:cubicBezTo>
                    <a:pt x="27075" y="74174"/>
                    <a:pt x="26441" y="73963"/>
                    <a:pt x="26447" y="73279"/>
                  </a:cubicBezTo>
                  <a:cubicBezTo>
                    <a:pt x="25495" y="73228"/>
                    <a:pt x="25664" y="71783"/>
                    <a:pt x="24597" y="71783"/>
                  </a:cubicBezTo>
                  <a:cubicBezTo>
                    <a:pt x="24584" y="71783"/>
                    <a:pt x="24572" y="71783"/>
                    <a:pt x="24559" y="71783"/>
                  </a:cubicBezTo>
                  <a:cubicBezTo>
                    <a:pt x="24557" y="71783"/>
                    <a:pt x="24555" y="71783"/>
                    <a:pt x="24553" y="71783"/>
                  </a:cubicBezTo>
                  <a:cubicBezTo>
                    <a:pt x="24280" y="71783"/>
                    <a:pt x="24189" y="71158"/>
                    <a:pt x="23970" y="70846"/>
                  </a:cubicBezTo>
                  <a:cubicBezTo>
                    <a:pt x="23535" y="70230"/>
                    <a:pt x="22733" y="69977"/>
                    <a:pt x="22515" y="69124"/>
                  </a:cubicBezTo>
                  <a:cubicBezTo>
                    <a:pt x="22355" y="68502"/>
                    <a:pt x="21469" y="68389"/>
                    <a:pt x="21138" y="67702"/>
                  </a:cubicBezTo>
                  <a:cubicBezTo>
                    <a:pt x="20578" y="66543"/>
                    <a:pt x="19470" y="65771"/>
                    <a:pt x="18695" y="64736"/>
                  </a:cubicBezTo>
                  <a:cubicBezTo>
                    <a:pt x="18264" y="64160"/>
                    <a:pt x="17926" y="63364"/>
                    <a:pt x="17088" y="63053"/>
                  </a:cubicBezTo>
                  <a:cubicBezTo>
                    <a:pt x="16399" y="62797"/>
                    <a:pt x="16080" y="62040"/>
                    <a:pt x="15728" y="61457"/>
                  </a:cubicBezTo>
                  <a:cubicBezTo>
                    <a:pt x="15302" y="60752"/>
                    <a:pt x="14681" y="60218"/>
                    <a:pt x="14285" y="59486"/>
                  </a:cubicBezTo>
                  <a:cubicBezTo>
                    <a:pt x="13862" y="58699"/>
                    <a:pt x="13218" y="58041"/>
                    <a:pt x="12870" y="57186"/>
                  </a:cubicBezTo>
                  <a:cubicBezTo>
                    <a:pt x="12729" y="56838"/>
                    <a:pt x="12383" y="56566"/>
                    <a:pt x="12100" y="56291"/>
                  </a:cubicBezTo>
                  <a:cubicBezTo>
                    <a:pt x="11967" y="56161"/>
                    <a:pt x="11688" y="56122"/>
                    <a:pt x="12133" y="55841"/>
                  </a:cubicBezTo>
                  <a:cubicBezTo>
                    <a:pt x="11395" y="55512"/>
                    <a:pt x="11555" y="54570"/>
                    <a:pt x="10931" y="54239"/>
                  </a:cubicBezTo>
                  <a:cubicBezTo>
                    <a:pt x="10474" y="53997"/>
                    <a:pt x="10403" y="53616"/>
                    <a:pt x="10172" y="53260"/>
                  </a:cubicBezTo>
                  <a:cubicBezTo>
                    <a:pt x="9841" y="52748"/>
                    <a:pt x="9736" y="52067"/>
                    <a:pt x="9288" y="51698"/>
                  </a:cubicBezTo>
                  <a:cubicBezTo>
                    <a:pt x="8769" y="51271"/>
                    <a:pt x="8507" y="50787"/>
                    <a:pt x="8497" y="50174"/>
                  </a:cubicBezTo>
                  <a:cubicBezTo>
                    <a:pt x="8492" y="49701"/>
                    <a:pt x="8098" y="49456"/>
                    <a:pt x="7934" y="49087"/>
                  </a:cubicBezTo>
                  <a:cubicBezTo>
                    <a:pt x="7683" y="48525"/>
                    <a:pt x="7596" y="47782"/>
                    <a:pt x="7020" y="47420"/>
                  </a:cubicBezTo>
                  <a:cubicBezTo>
                    <a:pt x="6604" y="47159"/>
                    <a:pt x="6685" y="46693"/>
                    <a:pt x="6652" y="46437"/>
                  </a:cubicBezTo>
                  <a:cubicBezTo>
                    <a:pt x="6532" y="45499"/>
                    <a:pt x="5449" y="44970"/>
                    <a:pt x="5669" y="43945"/>
                  </a:cubicBezTo>
                  <a:cubicBezTo>
                    <a:pt x="5737" y="43630"/>
                    <a:pt x="5328" y="43767"/>
                    <a:pt x="5292" y="43391"/>
                  </a:cubicBezTo>
                  <a:cubicBezTo>
                    <a:pt x="5166" y="42109"/>
                    <a:pt x="4416" y="41014"/>
                    <a:pt x="3906" y="39850"/>
                  </a:cubicBezTo>
                  <a:cubicBezTo>
                    <a:pt x="3802" y="39612"/>
                    <a:pt x="3811" y="39339"/>
                    <a:pt x="3778" y="39153"/>
                  </a:cubicBezTo>
                  <a:cubicBezTo>
                    <a:pt x="3539" y="37765"/>
                    <a:pt x="2945" y="36487"/>
                    <a:pt x="2642" y="35135"/>
                  </a:cubicBezTo>
                  <a:cubicBezTo>
                    <a:pt x="2438" y="34229"/>
                    <a:pt x="2635" y="33242"/>
                    <a:pt x="2522" y="32306"/>
                  </a:cubicBezTo>
                  <a:cubicBezTo>
                    <a:pt x="2239" y="29987"/>
                    <a:pt x="2615" y="27694"/>
                    <a:pt x="2717" y="25392"/>
                  </a:cubicBezTo>
                  <a:cubicBezTo>
                    <a:pt x="2758" y="24432"/>
                    <a:pt x="3131" y="23488"/>
                    <a:pt x="3437" y="22590"/>
                  </a:cubicBezTo>
                  <a:cubicBezTo>
                    <a:pt x="3971" y="21021"/>
                    <a:pt x="4475" y="19421"/>
                    <a:pt x="5360" y="17982"/>
                  </a:cubicBezTo>
                  <a:cubicBezTo>
                    <a:pt x="5757" y="17336"/>
                    <a:pt x="6483" y="16693"/>
                    <a:pt x="6517" y="16080"/>
                  </a:cubicBezTo>
                  <a:cubicBezTo>
                    <a:pt x="6566" y="15192"/>
                    <a:pt x="7724" y="15130"/>
                    <a:pt x="7524" y="14266"/>
                  </a:cubicBezTo>
                  <a:cubicBezTo>
                    <a:pt x="8486" y="13757"/>
                    <a:pt x="8555" y="12475"/>
                    <a:pt x="9394" y="11975"/>
                  </a:cubicBezTo>
                  <a:cubicBezTo>
                    <a:pt x="9842" y="11708"/>
                    <a:pt x="10123" y="11625"/>
                    <a:pt x="10015" y="11087"/>
                  </a:cubicBezTo>
                  <a:cubicBezTo>
                    <a:pt x="10009" y="11056"/>
                    <a:pt x="10085" y="10973"/>
                    <a:pt x="10120" y="10973"/>
                  </a:cubicBezTo>
                  <a:cubicBezTo>
                    <a:pt x="10121" y="10973"/>
                    <a:pt x="10121" y="10973"/>
                    <a:pt x="10121" y="10973"/>
                  </a:cubicBezTo>
                  <a:cubicBezTo>
                    <a:pt x="10141" y="10974"/>
                    <a:pt x="10160" y="10975"/>
                    <a:pt x="10178" y="10975"/>
                  </a:cubicBezTo>
                  <a:cubicBezTo>
                    <a:pt x="11125" y="10975"/>
                    <a:pt x="11060" y="9841"/>
                    <a:pt x="11791" y="9473"/>
                  </a:cubicBezTo>
                  <a:cubicBezTo>
                    <a:pt x="12281" y="9225"/>
                    <a:pt x="12683" y="8382"/>
                    <a:pt x="13149" y="7970"/>
                  </a:cubicBezTo>
                  <a:cubicBezTo>
                    <a:pt x="13706" y="7478"/>
                    <a:pt x="14281" y="6900"/>
                    <a:pt x="15012" y="6546"/>
                  </a:cubicBezTo>
                  <a:cubicBezTo>
                    <a:pt x="15535" y="6291"/>
                    <a:pt x="15908" y="5744"/>
                    <a:pt x="16476" y="5480"/>
                  </a:cubicBezTo>
                  <a:cubicBezTo>
                    <a:pt x="17148" y="5169"/>
                    <a:pt x="17617" y="4587"/>
                    <a:pt x="18407" y="4353"/>
                  </a:cubicBezTo>
                  <a:cubicBezTo>
                    <a:pt x="19117" y="4140"/>
                    <a:pt x="19815" y="3650"/>
                    <a:pt x="20558" y="3461"/>
                  </a:cubicBezTo>
                  <a:cubicBezTo>
                    <a:pt x="21511" y="3219"/>
                    <a:pt x="22407" y="2845"/>
                    <a:pt x="23326" y="2527"/>
                  </a:cubicBezTo>
                  <a:cubicBezTo>
                    <a:pt x="24201" y="2223"/>
                    <a:pt x="25123" y="2460"/>
                    <a:pt x="26054" y="2119"/>
                  </a:cubicBezTo>
                  <a:cubicBezTo>
                    <a:pt x="26280" y="2037"/>
                    <a:pt x="26546" y="2009"/>
                    <a:pt x="26832" y="2009"/>
                  </a:cubicBezTo>
                  <a:close/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673" y="674601"/>
            <a:ext cx="1068125" cy="762946"/>
          </a:xfrm>
          <a:prstGeom prst="rect">
            <a:avLst/>
          </a:prstGeom>
        </p:spPr>
      </p:pic>
      <p:grpSp>
        <p:nvGrpSpPr>
          <p:cNvPr id="47" name="Google Shape;13320;p60"/>
          <p:cNvGrpSpPr/>
          <p:nvPr/>
        </p:nvGrpSpPr>
        <p:grpSpPr>
          <a:xfrm>
            <a:off x="5982868" y="833586"/>
            <a:ext cx="664028" cy="525589"/>
            <a:chOff x="7973468" y="3382322"/>
            <a:chExt cx="352590" cy="287072"/>
          </a:xfrm>
          <a:solidFill>
            <a:schemeClr val="bg2">
              <a:lumMod val="50000"/>
            </a:schemeClr>
          </a:solidFill>
        </p:grpSpPr>
        <p:sp>
          <p:nvSpPr>
            <p:cNvPr id="48" name="Google Shape;13321;p60"/>
            <p:cNvSpPr/>
            <p:nvPr/>
          </p:nvSpPr>
          <p:spPr>
            <a:xfrm>
              <a:off x="7973468" y="3382322"/>
              <a:ext cx="352590" cy="287072"/>
            </a:xfrm>
            <a:custGeom>
              <a:avLst/>
              <a:gdLst/>
              <a:ahLst/>
              <a:cxnLst/>
              <a:rect l="l" t="t" r="r" b="b"/>
              <a:pathLst>
                <a:path w="11086" h="9026" extrusionOk="0">
                  <a:moveTo>
                    <a:pt x="5370" y="334"/>
                  </a:moveTo>
                  <a:lnTo>
                    <a:pt x="5370" y="7001"/>
                  </a:lnTo>
                  <a:lnTo>
                    <a:pt x="941" y="7001"/>
                  </a:lnTo>
                  <a:lnTo>
                    <a:pt x="941" y="334"/>
                  </a:lnTo>
                  <a:close/>
                  <a:moveTo>
                    <a:pt x="5370" y="7323"/>
                  </a:moveTo>
                  <a:lnTo>
                    <a:pt x="5370" y="7656"/>
                  </a:lnTo>
                  <a:lnTo>
                    <a:pt x="941" y="7656"/>
                  </a:lnTo>
                  <a:lnTo>
                    <a:pt x="941" y="7323"/>
                  </a:lnTo>
                  <a:close/>
                  <a:moveTo>
                    <a:pt x="10133" y="7323"/>
                  </a:moveTo>
                  <a:lnTo>
                    <a:pt x="10133" y="7656"/>
                  </a:lnTo>
                  <a:lnTo>
                    <a:pt x="5704" y="7656"/>
                  </a:lnTo>
                  <a:lnTo>
                    <a:pt x="5704" y="7323"/>
                  </a:lnTo>
                  <a:close/>
                  <a:moveTo>
                    <a:pt x="5835" y="7977"/>
                  </a:moveTo>
                  <a:lnTo>
                    <a:pt x="5835" y="8680"/>
                  </a:lnTo>
                  <a:lnTo>
                    <a:pt x="5240" y="8692"/>
                  </a:lnTo>
                  <a:cubicBezTo>
                    <a:pt x="5240" y="8692"/>
                    <a:pt x="5228" y="8692"/>
                    <a:pt x="5228" y="8680"/>
                  </a:cubicBezTo>
                  <a:lnTo>
                    <a:pt x="5228" y="7977"/>
                  </a:lnTo>
                  <a:close/>
                  <a:moveTo>
                    <a:pt x="775" y="0"/>
                  </a:moveTo>
                  <a:cubicBezTo>
                    <a:pt x="691" y="0"/>
                    <a:pt x="608" y="72"/>
                    <a:pt x="608" y="167"/>
                  </a:cubicBezTo>
                  <a:lnTo>
                    <a:pt x="608" y="536"/>
                  </a:lnTo>
                  <a:lnTo>
                    <a:pt x="465" y="536"/>
                  </a:lnTo>
                  <a:cubicBezTo>
                    <a:pt x="215" y="536"/>
                    <a:pt x="1" y="738"/>
                    <a:pt x="1" y="1000"/>
                  </a:cubicBezTo>
                  <a:lnTo>
                    <a:pt x="1" y="1715"/>
                  </a:lnTo>
                  <a:cubicBezTo>
                    <a:pt x="1" y="1798"/>
                    <a:pt x="72" y="1881"/>
                    <a:pt x="167" y="1881"/>
                  </a:cubicBezTo>
                  <a:cubicBezTo>
                    <a:pt x="251" y="1881"/>
                    <a:pt x="334" y="1798"/>
                    <a:pt x="334" y="1715"/>
                  </a:cubicBezTo>
                  <a:lnTo>
                    <a:pt x="334" y="1000"/>
                  </a:lnTo>
                  <a:cubicBezTo>
                    <a:pt x="334" y="929"/>
                    <a:pt x="394" y="869"/>
                    <a:pt x="465" y="869"/>
                  </a:cubicBezTo>
                  <a:lnTo>
                    <a:pt x="608" y="869"/>
                  </a:lnTo>
                  <a:lnTo>
                    <a:pt x="608" y="7799"/>
                  </a:lnTo>
                  <a:cubicBezTo>
                    <a:pt x="608" y="7894"/>
                    <a:pt x="691" y="7965"/>
                    <a:pt x="775" y="7965"/>
                  </a:cubicBezTo>
                  <a:lnTo>
                    <a:pt x="4918" y="7965"/>
                  </a:lnTo>
                  <a:lnTo>
                    <a:pt x="4918" y="8335"/>
                  </a:lnTo>
                  <a:lnTo>
                    <a:pt x="465" y="8335"/>
                  </a:lnTo>
                  <a:cubicBezTo>
                    <a:pt x="394" y="8335"/>
                    <a:pt x="334" y="8275"/>
                    <a:pt x="334" y="8204"/>
                  </a:cubicBezTo>
                  <a:lnTo>
                    <a:pt x="334" y="2429"/>
                  </a:lnTo>
                  <a:cubicBezTo>
                    <a:pt x="334" y="2334"/>
                    <a:pt x="251" y="2262"/>
                    <a:pt x="167" y="2262"/>
                  </a:cubicBezTo>
                  <a:cubicBezTo>
                    <a:pt x="72" y="2262"/>
                    <a:pt x="1" y="2334"/>
                    <a:pt x="1" y="2429"/>
                  </a:cubicBezTo>
                  <a:lnTo>
                    <a:pt x="1" y="8204"/>
                  </a:lnTo>
                  <a:cubicBezTo>
                    <a:pt x="1" y="8454"/>
                    <a:pt x="215" y="8668"/>
                    <a:pt x="465" y="8668"/>
                  </a:cubicBezTo>
                  <a:lnTo>
                    <a:pt x="4918" y="8668"/>
                  </a:lnTo>
                  <a:lnTo>
                    <a:pt x="4918" y="8680"/>
                  </a:lnTo>
                  <a:cubicBezTo>
                    <a:pt x="4918" y="8858"/>
                    <a:pt x="5061" y="9025"/>
                    <a:pt x="5251" y="9025"/>
                  </a:cubicBezTo>
                  <a:lnTo>
                    <a:pt x="5835" y="9025"/>
                  </a:lnTo>
                  <a:cubicBezTo>
                    <a:pt x="6013" y="9025"/>
                    <a:pt x="6180" y="8870"/>
                    <a:pt x="6180" y="8680"/>
                  </a:cubicBezTo>
                  <a:lnTo>
                    <a:pt x="6180" y="8668"/>
                  </a:lnTo>
                  <a:lnTo>
                    <a:pt x="10633" y="8668"/>
                  </a:lnTo>
                  <a:cubicBezTo>
                    <a:pt x="10883" y="8668"/>
                    <a:pt x="11085" y="8454"/>
                    <a:pt x="11085" y="8204"/>
                  </a:cubicBezTo>
                  <a:lnTo>
                    <a:pt x="11085" y="1012"/>
                  </a:lnTo>
                  <a:cubicBezTo>
                    <a:pt x="11074" y="762"/>
                    <a:pt x="10871" y="548"/>
                    <a:pt x="10609" y="548"/>
                  </a:cubicBezTo>
                  <a:lnTo>
                    <a:pt x="10466" y="548"/>
                  </a:lnTo>
                  <a:lnTo>
                    <a:pt x="10466" y="179"/>
                  </a:lnTo>
                  <a:cubicBezTo>
                    <a:pt x="10466" y="95"/>
                    <a:pt x="10395" y="12"/>
                    <a:pt x="10300" y="12"/>
                  </a:cubicBezTo>
                  <a:lnTo>
                    <a:pt x="9692" y="12"/>
                  </a:lnTo>
                  <a:cubicBezTo>
                    <a:pt x="9597" y="12"/>
                    <a:pt x="9526" y="95"/>
                    <a:pt x="9526" y="179"/>
                  </a:cubicBezTo>
                  <a:cubicBezTo>
                    <a:pt x="9526" y="274"/>
                    <a:pt x="9597" y="345"/>
                    <a:pt x="9692" y="345"/>
                  </a:cubicBezTo>
                  <a:lnTo>
                    <a:pt x="10133" y="345"/>
                  </a:lnTo>
                  <a:lnTo>
                    <a:pt x="10133" y="5894"/>
                  </a:lnTo>
                  <a:cubicBezTo>
                    <a:pt x="10133" y="5989"/>
                    <a:pt x="10216" y="6060"/>
                    <a:pt x="10300" y="6060"/>
                  </a:cubicBezTo>
                  <a:cubicBezTo>
                    <a:pt x="10395" y="6060"/>
                    <a:pt x="10466" y="5989"/>
                    <a:pt x="10466" y="5894"/>
                  </a:cubicBezTo>
                  <a:lnTo>
                    <a:pt x="10466" y="881"/>
                  </a:lnTo>
                  <a:lnTo>
                    <a:pt x="10609" y="881"/>
                  </a:lnTo>
                  <a:cubicBezTo>
                    <a:pt x="10693" y="881"/>
                    <a:pt x="10752" y="941"/>
                    <a:pt x="10752" y="1012"/>
                  </a:cubicBezTo>
                  <a:lnTo>
                    <a:pt x="10752" y="8204"/>
                  </a:lnTo>
                  <a:cubicBezTo>
                    <a:pt x="10752" y="8275"/>
                    <a:pt x="10693" y="8335"/>
                    <a:pt x="10609" y="8335"/>
                  </a:cubicBezTo>
                  <a:lnTo>
                    <a:pt x="6168" y="8335"/>
                  </a:lnTo>
                  <a:lnTo>
                    <a:pt x="6168" y="7965"/>
                  </a:lnTo>
                  <a:lnTo>
                    <a:pt x="10300" y="7965"/>
                  </a:lnTo>
                  <a:cubicBezTo>
                    <a:pt x="10395" y="7965"/>
                    <a:pt x="10466" y="7882"/>
                    <a:pt x="10466" y="7799"/>
                  </a:cubicBezTo>
                  <a:lnTo>
                    <a:pt x="10466" y="6584"/>
                  </a:lnTo>
                  <a:cubicBezTo>
                    <a:pt x="10466" y="6489"/>
                    <a:pt x="10395" y="6418"/>
                    <a:pt x="10300" y="6418"/>
                  </a:cubicBezTo>
                  <a:cubicBezTo>
                    <a:pt x="10216" y="6418"/>
                    <a:pt x="10133" y="6489"/>
                    <a:pt x="10133" y="6584"/>
                  </a:cubicBezTo>
                  <a:lnTo>
                    <a:pt x="10133" y="7001"/>
                  </a:lnTo>
                  <a:lnTo>
                    <a:pt x="5704" y="7001"/>
                  </a:lnTo>
                  <a:lnTo>
                    <a:pt x="5704" y="334"/>
                  </a:lnTo>
                  <a:lnTo>
                    <a:pt x="9002" y="334"/>
                  </a:lnTo>
                  <a:cubicBezTo>
                    <a:pt x="9097" y="334"/>
                    <a:pt x="9169" y="250"/>
                    <a:pt x="9169" y="167"/>
                  </a:cubicBezTo>
                  <a:cubicBezTo>
                    <a:pt x="9169" y="72"/>
                    <a:pt x="9097" y="0"/>
                    <a:pt x="900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9" name="Google Shape;13322;p60"/>
            <p:cNvSpPr/>
            <p:nvPr/>
          </p:nvSpPr>
          <p:spPr>
            <a:xfrm>
              <a:off x="8051486" y="3417149"/>
              <a:ext cx="73883" cy="10623"/>
            </a:xfrm>
            <a:custGeom>
              <a:avLst/>
              <a:gdLst/>
              <a:ahLst/>
              <a:cxnLst/>
              <a:rect l="l" t="t" r="r" b="b"/>
              <a:pathLst>
                <a:path w="2323" h="334" extrusionOk="0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cubicBezTo>
                    <a:pt x="0" y="262"/>
                    <a:pt x="84" y="334"/>
                    <a:pt x="167" y="334"/>
                  </a:cubicBezTo>
                  <a:lnTo>
                    <a:pt x="2167" y="334"/>
                  </a:lnTo>
                  <a:cubicBezTo>
                    <a:pt x="2251" y="334"/>
                    <a:pt x="2322" y="262"/>
                    <a:pt x="2322" y="167"/>
                  </a:cubicBezTo>
                  <a:cubicBezTo>
                    <a:pt x="2322" y="84"/>
                    <a:pt x="2251" y="1"/>
                    <a:pt x="2167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0" name="Google Shape;13323;p60"/>
            <p:cNvSpPr/>
            <p:nvPr/>
          </p:nvSpPr>
          <p:spPr>
            <a:xfrm>
              <a:off x="8022702" y="3437981"/>
              <a:ext cx="102667" cy="10623"/>
            </a:xfrm>
            <a:custGeom>
              <a:avLst/>
              <a:gdLst/>
              <a:ahLst/>
              <a:cxnLst/>
              <a:rect l="l" t="t" r="r" b="b"/>
              <a:pathLst>
                <a:path w="3228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2" y="262"/>
                    <a:pt x="72" y="334"/>
                    <a:pt x="167" y="334"/>
                  </a:cubicBezTo>
                  <a:lnTo>
                    <a:pt x="3072" y="334"/>
                  </a:lnTo>
                  <a:cubicBezTo>
                    <a:pt x="3156" y="334"/>
                    <a:pt x="3227" y="262"/>
                    <a:pt x="3227" y="167"/>
                  </a:cubicBezTo>
                  <a:cubicBezTo>
                    <a:pt x="3227" y="84"/>
                    <a:pt x="3156" y="0"/>
                    <a:pt x="307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1" name="Google Shape;13324;p60"/>
            <p:cNvSpPr/>
            <p:nvPr/>
          </p:nvSpPr>
          <p:spPr>
            <a:xfrm>
              <a:off x="8022702" y="3458432"/>
              <a:ext cx="102667" cy="10623"/>
            </a:xfrm>
            <a:custGeom>
              <a:avLst/>
              <a:gdLst/>
              <a:ahLst/>
              <a:cxnLst/>
              <a:rect l="l" t="t" r="r" b="b"/>
              <a:pathLst>
                <a:path w="3228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2" y="274"/>
                    <a:pt x="72" y="334"/>
                    <a:pt x="167" y="334"/>
                  </a:cubicBezTo>
                  <a:lnTo>
                    <a:pt x="3072" y="334"/>
                  </a:lnTo>
                  <a:cubicBezTo>
                    <a:pt x="3156" y="334"/>
                    <a:pt x="3227" y="262"/>
                    <a:pt x="3227" y="167"/>
                  </a:cubicBezTo>
                  <a:cubicBezTo>
                    <a:pt x="3227" y="84"/>
                    <a:pt x="3156" y="0"/>
                    <a:pt x="307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2" name="Google Shape;13325;p60"/>
            <p:cNvSpPr/>
            <p:nvPr/>
          </p:nvSpPr>
          <p:spPr>
            <a:xfrm>
              <a:off x="8022702" y="3479264"/>
              <a:ext cx="81071" cy="10623"/>
            </a:xfrm>
            <a:custGeom>
              <a:avLst/>
              <a:gdLst/>
              <a:ahLst/>
              <a:cxnLst/>
              <a:rect l="l" t="t" r="r" b="b"/>
              <a:pathLst>
                <a:path w="2549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2" y="262"/>
                    <a:pt x="72" y="334"/>
                    <a:pt x="167" y="334"/>
                  </a:cubicBezTo>
                  <a:lnTo>
                    <a:pt x="2382" y="334"/>
                  </a:lnTo>
                  <a:cubicBezTo>
                    <a:pt x="2477" y="334"/>
                    <a:pt x="2549" y="262"/>
                    <a:pt x="2549" y="167"/>
                  </a:cubicBezTo>
                  <a:cubicBezTo>
                    <a:pt x="2549" y="84"/>
                    <a:pt x="2477" y="0"/>
                    <a:pt x="238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3" name="Google Shape;13326;p60"/>
            <p:cNvSpPr/>
            <p:nvPr/>
          </p:nvSpPr>
          <p:spPr>
            <a:xfrm>
              <a:off x="8051486" y="3520515"/>
              <a:ext cx="73883" cy="10655"/>
            </a:xfrm>
            <a:custGeom>
              <a:avLst/>
              <a:gdLst/>
              <a:ahLst/>
              <a:cxnLst/>
              <a:rect l="l" t="t" r="r" b="b"/>
              <a:pathLst>
                <a:path w="2323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2167" y="334"/>
                  </a:lnTo>
                  <a:cubicBezTo>
                    <a:pt x="2251" y="334"/>
                    <a:pt x="2322" y="251"/>
                    <a:pt x="2322" y="168"/>
                  </a:cubicBezTo>
                  <a:cubicBezTo>
                    <a:pt x="2322" y="72"/>
                    <a:pt x="2251" y="1"/>
                    <a:pt x="2167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4" name="Google Shape;13327;p60"/>
            <p:cNvSpPr/>
            <p:nvPr/>
          </p:nvSpPr>
          <p:spPr>
            <a:xfrm>
              <a:off x="8022702" y="3540966"/>
              <a:ext cx="102667" cy="10273"/>
            </a:xfrm>
            <a:custGeom>
              <a:avLst/>
              <a:gdLst/>
              <a:ahLst/>
              <a:cxnLst/>
              <a:rect l="l" t="t" r="r" b="b"/>
              <a:pathLst>
                <a:path w="3228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2" y="263"/>
                    <a:pt x="72" y="322"/>
                    <a:pt x="167" y="322"/>
                  </a:cubicBezTo>
                  <a:lnTo>
                    <a:pt x="3072" y="322"/>
                  </a:lnTo>
                  <a:cubicBezTo>
                    <a:pt x="3156" y="322"/>
                    <a:pt x="3227" y="251"/>
                    <a:pt x="3227" y="168"/>
                  </a:cubicBezTo>
                  <a:cubicBezTo>
                    <a:pt x="3227" y="72"/>
                    <a:pt x="3156" y="1"/>
                    <a:pt x="3072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5" name="Google Shape;13328;p60"/>
            <p:cNvSpPr/>
            <p:nvPr/>
          </p:nvSpPr>
          <p:spPr>
            <a:xfrm>
              <a:off x="8022702" y="3561798"/>
              <a:ext cx="49266" cy="10273"/>
            </a:xfrm>
            <a:custGeom>
              <a:avLst/>
              <a:gdLst/>
              <a:ahLst/>
              <a:cxnLst/>
              <a:rect l="l" t="t" r="r" b="b"/>
              <a:pathLst>
                <a:path w="1549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2" y="251"/>
                    <a:pt x="72" y="322"/>
                    <a:pt x="167" y="322"/>
                  </a:cubicBezTo>
                  <a:lnTo>
                    <a:pt x="1382" y="322"/>
                  </a:lnTo>
                  <a:cubicBezTo>
                    <a:pt x="1477" y="322"/>
                    <a:pt x="1548" y="251"/>
                    <a:pt x="1548" y="167"/>
                  </a:cubicBez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6" name="Google Shape;13329;p60"/>
            <p:cNvSpPr/>
            <p:nvPr/>
          </p:nvSpPr>
          <p:spPr>
            <a:xfrm>
              <a:off x="8200683" y="3486452"/>
              <a:ext cx="73883" cy="10623"/>
            </a:xfrm>
            <a:custGeom>
              <a:avLst/>
              <a:gdLst/>
              <a:ahLst/>
              <a:cxnLst/>
              <a:rect l="l" t="t" r="r" b="b"/>
              <a:pathLst>
                <a:path w="2323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156" y="334"/>
                  </a:lnTo>
                  <a:cubicBezTo>
                    <a:pt x="2251" y="334"/>
                    <a:pt x="2322" y="250"/>
                    <a:pt x="2322" y="167"/>
                  </a:cubicBezTo>
                  <a:cubicBezTo>
                    <a:pt x="2322" y="72"/>
                    <a:pt x="2251" y="0"/>
                    <a:pt x="2156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7" name="Google Shape;13330;p60"/>
            <p:cNvSpPr/>
            <p:nvPr/>
          </p:nvSpPr>
          <p:spPr>
            <a:xfrm>
              <a:off x="8171899" y="3506902"/>
              <a:ext cx="102667" cy="10241"/>
            </a:xfrm>
            <a:custGeom>
              <a:avLst/>
              <a:gdLst/>
              <a:ahLst/>
              <a:cxnLst/>
              <a:rect l="l" t="t" r="r" b="b"/>
              <a:pathLst>
                <a:path w="3228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3061" y="322"/>
                  </a:lnTo>
                  <a:cubicBezTo>
                    <a:pt x="3156" y="322"/>
                    <a:pt x="3227" y="250"/>
                    <a:pt x="3227" y="167"/>
                  </a:cubicBezTo>
                  <a:cubicBezTo>
                    <a:pt x="3227" y="72"/>
                    <a:pt x="3156" y="0"/>
                    <a:pt x="3061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8" name="Google Shape;13331;p60"/>
            <p:cNvSpPr/>
            <p:nvPr/>
          </p:nvSpPr>
          <p:spPr>
            <a:xfrm>
              <a:off x="8171899" y="3527735"/>
              <a:ext cx="49266" cy="10241"/>
            </a:xfrm>
            <a:custGeom>
              <a:avLst/>
              <a:gdLst/>
              <a:ahLst/>
              <a:cxnLst/>
              <a:rect l="l" t="t" r="r" b="b"/>
              <a:pathLst>
                <a:path w="1549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1382" y="322"/>
                  </a:lnTo>
                  <a:cubicBezTo>
                    <a:pt x="1477" y="322"/>
                    <a:pt x="1548" y="250"/>
                    <a:pt x="1548" y="167"/>
                  </a:cubicBezTo>
                  <a:cubicBezTo>
                    <a:pt x="1548" y="72"/>
                    <a:pt x="1477" y="0"/>
                    <a:pt x="138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9" name="Google Shape;13332;p60"/>
            <p:cNvSpPr/>
            <p:nvPr/>
          </p:nvSpPr>
          <p:spPr>
            <a:xfrm>
              <a:off x="8174189" y="3417149"/>
              <a:ext cx="102635" cy="45099"/>
            </a:xfrm>
            <a:custGeom>
              <a:avLst/>
              <a:gdLst/>
              <a:ahLst/>
              <a:cxnLst/>
              <a:rect l="l" t="t" r="r" b="b"/>
              <a:pathLst>
                <a:path w="3227" h="1418" extrusionOk="0">
                  <a:moveTo>
                    <a:pt x="2905" y="334"/>
                  </a:moveTo>
                  <a:lnTo>
                    <a:pt x="2905" y="1096"/>
                  </a:lnTo>
                  <a:lnTo>
                    <a:pt x="333" y="1096"/>
                  </a:lnTo>
                  <a:lnTo>
                    <a:pt x="333" y="334"/>
                  </a:lnTo>
                  <a:close/>
                  <a:moveTo>
                    <a:pt x="167" y="1"/>
                  </a:moveTo>
                  <a:cubicBezTo>
                    <a:pt x="72" y="12"/>
                    <a:pt x="0" y="84"/>
                    <a:pt x="0" y="167"/>
                  </a:cubicBezTo>
                  <a:lnTo>
                    <a:pt x="0" y="1251"/>
                  </a:lnTo>
                  <a:cubicBezTo>
                    <a:pt x="0" y="1346"/>
                    <a:pt x="72" y="1417"/>
                    <a:pt x="167" y="1417"/>
                  </a:cubicBezTo>
                  <a:lnTo>
                    <a:pt x="3072" y="1417"/>
                  </a:lnTo>
                  <a:cubicBezTo>
                    <a:pt x="3155" y="1417"/>
                    <a:pt x="3227" y="1346"/>
                    <a:pt x="3227" y="1251"/>
                  </a:cubicBezTo>
                  <a:lnTo>
                    <a:pt x="3227" y="167"/>
                  </a:lnTo>
                  <a:cubicBezTo>
                    <a:pt x="3227" y="84"/>
                    <a:pt x="3155" y="1"/>
                    <a:pt x="3072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34" name="Google Shape;1240;p41"/>
          <p:cNvSpPr/>
          <p:nvPr/>
        </p:nvSpPr>
        <p:spPr>
          <a:xfrm rot="5240327">
            <a:off x="425485" y="2556717"/>
            <a:ext cx="2021950" cy="746238"/>
          </a:xfrm>
          <a:custGeom>
            <a:avLst/>
            <a:gdLst/>
            <a:ahLst/>
            <a:cxnLst/>
            <a:rect l="l" t="t" r="r" b="b"/>
            <a:pathLst>
              <a:path w="52127" h="13160" extrusionOk="0">
                <a:moveTo>
                  <a:pt x="41797" y="0"/>
                </a:moveTo>
                <a:cubicBezTo>
                  <a:pt x="41733" y="0"/>
                  <a:pt x="41673" y="3"/>
                  <a:pt x="41623" y="11"/>
                </a:cubicBezTo>
                <a:cubicBezTo>
                  <a:pt x="41525" y="26"/>
                  <a:pt x="41427" y="30"/>
                  <a:pt x="41330" y="30"/>
                </a:cubicBezTo>
                <a:cubicBezTo>
                  <a:pt x="41198" y="30"/>
                  <a:pt x="41068" y="23"/>
                  <a:pt x="40937" y="23"/>
                </a:cubicBezTo>
                <a:cubicBezTo>
                  <a:pt x="40867" y="23"/>
                  <a:pt x="40798" y="25"/>
                  <a:pt x="40729" y="32"/>
                </a:cubicBezTo>
                <a:cubicBezTo>
                  <a:pt x="40603" y="44"/>
                  <a:pt x="40477" y="48"/>
                  <a:pt x="40351" y="48"/>
                </a:cubicBezTo>
                <a:cubicBezTo>
                  <a:pt x="40084" y="48"/>
                  <a:pt x="39817" y="30"/>
                  <a:pt x="39550" y="30"/>
                </a:cubicBezTo>
                <a:cubicBezTo>
                  <a:pt x="39365" y="30"/>
                  <a:pt x="39179" y="39"/>
                  <a:pt x="38993" y="69"/>
                </a:cubicBezTo>
                <a:cubicBezTo>
                  <a:pt x="38821" y="98"/>
                  <a:pt x="38647" y="103"/>
                  <a:pt x="38473" y="103"/>
                </a:cubicBezTo>
                <a:cubicBezTo>
                  <a:pt x="38377" y="103"/>
                  <a:pt x="38281" y="101"/>
                  <a:pt x="38184" y="101"/>
                </a:cubicBezTo>
                <a:cubicBezTo>
                  <a:pt x="37918" y="101"/>
                  <a:pt x="37652" y="113"/>
                  <a:pt x="37390" y="201"/>
                </a:cubicBezTo>
                <a:cubicBezTo>
                  <a:pt x="37360" y="211"/>
                  <a:pt x="37331" y="215"/>
                  <a:pt x="37301" y="215"/>
                </a:cubicBezTo>
                <a:cubicBezTo>
                  <a:pt x="37194" y="215"/>
                  <a:pt x="37089" y="162"/>
                  <a:pt x="36992" y="162"/>
                </a:cubicBezTo>
                <a:cubicBezTo>
                  <a:pt x="36968" y="162"/>
                  <a:pt x="36944" y="165"/>
                  <a:pt x="36921" y="173"/>
                </a:cubicBezTo>
                <a:cubicBezTo>
                  <a:pt x="36796" y="218"/>
                  <a:pt x="36660" y="258"/>
                  <a:pt x="36539" y="258"/>
                </a:cubicBezTo>
                <a:cubicBezTo>
                  <a:pt x="36493" y="258"/>
                  <a:pt x="36449" y="253"/>
                  <a:pt x="36409" y="239"/>
                </a:cubicBezTo>
                <a:cubicBezTo>
                  <a:pt x="36262" y="191"/>
                  <a:pt x="36117" y="175"/>
                  <a:pt x="35971" y="175"/>
                </a:cubicBezTo>
                <a:cubicBezTo>
                  <a:pt x="35659" y="175"/>
                  <a:pt x="35350" y="250"/>
                  <a:pt x="35039" y="250"/>
                </a:cubicBezTo>
                <a:cubicBezTo>
                  <a:pt x="34979" y="250"/>
                  <a:pt x="34919" y="247"/>
                  <a:pt x="34859" y="240"/>
                </a:cubicBezTo>
                <a:cubicBezTo>
                  <a:pt x="34741" y="227"/>
                  <a:pt x="34621" y="223"/>
                  <a:pt x="34502" y="223"/>
                </a:cubicBezTo>
                <a:cubicBezTo>
                  <a:pt x="34240" y="223"/>
                  <a:pt x="33976" y="245"/>
                  <a:pt x="33714" y="245"/>
                </a:cubicBezTo>
                <a:cubicBezTo>
                  <a:pt x="33711" y="245"/>
                  <a:pt x="33709" y="245"/>
                  <a:pt x="33706" y="245"/>
                </a:cubicBezTo>
                <a:cubicBezTo>
                  <a:pt x="33412" y="245"/>
                  <a:pt x="33118" y="196"/>
                  <a:pt x="32824" y="196"/>
                </a:cubicBezTo>
                <a:cubicBezTo>
                  <a:pt x="32722" y="196"/>
                  <a:pt x="32621" y="201"/>
                  <a:pt x="32520" y="217"/>
                </a:cubicBezTo>
                <a:cubicBezTo>
                  <a:pt x="32391" y="238"/>
                  <a:pt x="32252" y="260"/>
                  <a:pt x="32124" y="260"/>
                </a:cubicBezTo>
                <a:cubicBezTo>
                  <a:pt x="32073" y="260"/>
                  <a:pt x="32024" y="256"/>
                  <a:pt x="31977" y="248"/>
                </a:cubicBezTo>
                <a:cubicBezTo>
                  <a:pt x="31895" y="233"/>
                  <a:pt x="31813" y="229"/>
                  <a:pt x="31731" y="229"/>
                </a:cubicBezTo>
                <a:cubicBezTo>
                  <a:pt x="31582" y="229"/>
                  <a:pt x="31433" y="244"/>
                  <a:pt x="31285" y="244"/>
                </a:cubicBezTo>
                <a:cubicBezTo>
                  <a:pt x="31173" y="244"/>
                  <a:pt x="31061" y="235"/>
                  <a:pt x="30949" y="204"/>
                </a:cubicBezTo>
                <a:cubicBezTo>
                  <a:pt x="30839" y="173"/>
                  <a:pt x="30729" y="162"/>
                  <a:pt x="30618" y="162"/>
                </a:cubicBezTo>
                <a:cubicBezTo>
                  <a:pt x="30376" y="162"/>
                  <a:pt x="30133" y="213"/>
                  <a:pt x="29890" y="213"/>
                </a:cubicBezTo>
                <a:cubicBezTo>
                  <a:pt x="29837" y="213"/>
                  <a:pt x="29784" y="211"/>
                  <a:pt x="29731" y="205"/>
                </a:cubicBezTo>
                <a:cubicBezTo>
                  <a:pt x="29524" y="181"/>
                  <a:pt x="29297" y="122"/>
                  <a:pt x="29108" y="122"/>
                </a:cubicBezTo>
                <a:cubicBezTo>
                  <a:pt x="29082" y="122"/>
                  <a:pt x="29057" y="123"/>
                  <a:pt x="29033" y="126"/>
                </a:cubicBezTo>
                <a:cubicBezTo>
                  <a:pt x="28898" y="140"/>
                  <a:pt x="28763" y="145"/>
                  <a:pt x="28629" y="145"/>
                </a:cubicBezTo>
                <a:cubicBezTo>
                  <a:pt x="28307" y="145"/>
                  <a:pt x="27987" y="116"/>
                  <a:pt x="27667" y="116"/>
                </a:cubicBezTo>
                <a:cubicBezTo>
                  <a:pt x="27605" y="116"/>
                  <a:pt x="27543" y="117"/>
                  <a:pt x="27481" y="120"/>
                </a:cubicBezTo>
                <a:cubicBezTo>
                  <a:pt x="27432" y="122"/>
                  <a:pt x="27383" y="123"/>
                  <a:pt x="27335" y="123"/>
                </a:cubicBezTo>
                <a:cubicBezTo>
                  <a:pt x="26924" y="123"/>
                  <a:pt x="26511" y="54"/>
                  <a:pt x="26101" y="54"/>
                </a:cubicBezTo>
                <a:cubicBezTo>
                  <a:pt x="26010" y="54"/>
                  <a:pt x="25919" y="58"/>
                  <a:pt x="25828" y="66"/>
                </a:cubicBezTo>
                <a:cubicBezTo>
                  <a:pt x="25148" y="128"/>
                  <a:pt x="24469" y="164"/>
                  <a:pt x="23789" y="167"/>
                </a:cubicBezTo>
                <a:cubicBezTo>
                  <a:pt x="23617" y="168"/>
                  <a:pt x="23444" y="172"/>
                  <a:pt x="23271" y="172"/>
                </a:cubicBezTo>
                <a:cubicBezTo>
                  <a:pt x="23056" y="172"/>
                  <a:pt x="22842" y="166"/>
                  <a:pt x="22629" y="140"/>
                </a:cubicBezTo>
                <a:cubicBezTo>
                  <a:pt x="22611" y="138"/>
                  <a:pt x="22593" y="137"/>
                  <a:pt x="22576" y="137"/>
                </a:cubicBezTo>
                <a:cubicBezTo>
                  <a:pt x="22393" y="137"/>
                  <a:pt x="22224" y="243"/>
                  <a:pt x="22052" y="243"/>
                </a:cubicBezTo>
                <a:cubicBezTo>
                  <a:pt x="22023" y="243"/>
                  <a:pt x="21994" y="240"/>
                  <a:pt x="21966" y="233"/>
                </a:cubicBezTo>
                <a:cubicBezTo>
                  <a:pt x="21774" y="189"/>
                  <a:pt x="21582" y="174"/>
                  <a:pt x="21391" y="174"/>
                </a:cubicBezTo>
                <a:cubicBezTo>
                  <a:pt x="21065" y="174"/>
                  <a:pt x="20740" y="217"/>
                  <a:pt x="20413" y="232"/>
                </a:cubicBezTo>
                <a:cubicBezTo>
                  <a:pt x="20302" y="237"/>
                  <a:pt x="20191" y="239"/>
                  <a:pt x="20080" y="239"/>
                </a:cubicBezTo>
                <a:cubicBezTo>
                  <a:pt x="19794" y="239"/>
                  <a:pt x="19509" y="227"/>
                  <a:pt x="19223" y="227"/>
                </a:cubicBezTo>
                <a:cubicBezTo>
                  <a:pt x="18976" y="227"/>
                  <a:pt x="18730" y="236"/>
                  <a:pt x="18483" y="267"/>
                </a:cubicBezTo>
                <a:cubicBezTo>
                  <a:pt x="18321" y="288"/>
                  <a:pt x="18159" y="294"/>
                  <a:pt x="17996" y="294"/>
                </a:cubicBezTo>
                <a:cubicBezTo>
                  <a:pt x="17762" y="294"/>
                  <a:pt x="17528" y="282"/>
                  <a:pt x="17294" y="282"/>
                </a:cubicBezTo>
                <a:cubicBezTo>
                  <a:pt x="17144" y="282"/>
                  <a:pt x="16993" y="287"/>
                  <a:pt x="16844" y="304"/>
                </a:cubicBezTo>
                <a:cubicBezTo>
                  <a:pt x="16024" y="399"/>
                  <a:pt x="15204" y="446"/>
                  <a:pt x="14385" y="537"/>
                </a:cubicBezTo>
                <a:cubicBezTo>
                  <a:pt x="13491" y="637"/>
                  <a:pt x="12595" y="650"/>
                  <a:pt x="11701" y="730"/>
                </a:cubicBezTo>
                <a:cubicBezTo>
                  <a:pt x="11506" y="748"/>
                  <a:pt x="11309" y="753"/>
                  <a:pt x="11113" y="753"/>
                </a:cubicBezTo>
                <a:cubicBezTo>
                  <a:pt x="10898" y="753"/>
                  <a:pt x="10682" y="747"/>
                  <a:pt x="10467" y="747"/>
                </a:cubicBezTo>
                <a:cubicBezTo>
                  <a:pt x="10293" y="747"/>
                  <a:pt x="10119" y="751"/>
                  <a:pt x="9946" y="764"/>
                </a:cubicBezTo>
                <a:cubicBezTo>
                  <a:pt x="9610" y="791"/>
                  <a:pt x="9274" y="798"/>
                  <a:pt x="8938" y="798"/>
                </a:cubicBezTo>
                <a:cubicBezTo>
                  <a:pt x="8555" y="798"/>
                  <a:pt x="8173" y="789"/>
                  <a:pt x="7791" y="789"/>
                </a:cubicBezTo>
                <a:cubicBezTo>
                  <a:pt x="7680" y="789"/>
                  <a:pt x="7569" y="789"/>
                  <a:pt x="7459" y="791"/>
                </a:cubicBezTo>
                <a:cubicBezTo>
                  <a:pt x="7452" y="791"/>
                  <a:pt x="7446" y="791"/>
                  <a:pt x="7440" y="791"/>
                </a:cubicBezTo>
                <a:cubicBezTo>
                  <a:pt x="7220" y="791"/>
                  <a:pt x="6999" y="709"/>
                  <a:pt x="6778" y="700"/>
                </a:cubicBezTo>
                <a:cubicBezTo>
                  <a:pt x="6153" y="678"/>
                  <a:pt x="5523" y="714"/>
                  <a:pt x="4899" y="652"/>
                </a:cubicBezTo>
                <a:cubicBezTo>
                  <a:pt x="4596" y="622"/>
                  <a:pt x="4293" y="617"/>
                  <a:pt x="3990" y="617"/>
                </a:cubicBezTo>
                <a:cubicBezTo>
                  <a:pt x="3844" y="617"/>
                  <a:pt x="3697" y="619"/>
                  <a:pt x="3550" y="619"/>
                </a:cubicBezTo>
                <a:cubicBezTo>
                  <a:pt x="3353" y="619"/>
                  <a:pt x="3156" y="617"/>
                  <a:pt x="2958" y="607"/>
                </a:cubicBezTo>
                <a:cubicBezTo>
                  <a:pt x="2803" y="599"/>
                  <a:pt x="2649" y="595"/>
                  <a:pt x="2494" y="595"/>
                </a:cubicBezTo>
                <a:cubicBezTo>
                  <a:pt x="1838" y="595"/>
                  <a:pt x="1183" y="661"/>
                  <a:pt x="530" y="761"/>
                </a:cubicBezTo>
                <a:cubicBezTo>
                  <a:pt x="333" y="791"/>
                  <a:pt x="107" y="899"/>
                  <a:pt x="47" y="1115"/>
                </a:cubicBezTo>
                <a:cubicBezTo>
                  <a:pt x="0" y="1282"/>
                  <a:pt x="87" y="1545"/>
                  <a:pt x="225" y="1721"/>
                </a:cubicBezTo>
                <a:cubicBezTo>
                  <a:pt x="380" y="1917"/>
                  <a:pt x="506" y="2149"/>
                  <a:pt x="649" y="2362"/>
                </a:cubicBezTo>
                <a:cubicBezTo>
                  <a:pt x="1014" y="2911"/>
                  <a:pt x="1347" y="3504"/>
                  <a:pt x="1755" y="3993"/>
                </a:cubicBezTo>
                <a:cubicBezTo>
                  <a:pt x="2224" y="4555"/>
                  <a:pt x="2712" y="5070"/>
                  <a:pt x="3122" y="5724"/>
                </a:cubicBezTo>
                <a:cubicBezTo>
                  <a:pt x="3494" y="6320"/>
                  <a:pt x="3374" y="7060"/>
                  <a:pt x="3027" y="7548"/>
                </a:cubicBezTo>
                <a:cubicBezTo>
                  <a:pt x="2646" y="8087"/>
                  <a:pt x="2333" y="8705"/>
                  <a:pt x="2051" y="9313"/>
                </a:cubicBezTo>
                <a:cubicBezTo>
                  <a:pt x="1765" y="9933"/>
                  <a:pt x="1415" y="10499"/>
                  <a:pt x="1147" y="11134"/>
                </a:cubicBezTo>
                <a:cubicBezTo>
                  <a:pt x="913" y="11688"/>
                  <a:pt x="605" y="12193"/>
                  <a:pt x="335" y="12724"/>
                </a:cubicBezTo>
                <a:cubicBezTo>
                  <a:pt x="274" y="12843"/>
                  <a:pt x="384" y="13160"/>
                  <a:pt x="461" y="13160"/>
                </a:cubicBezTo>
                <a:cubicBezTo>
                  <a:pt x="467" y="13160"/>
                  <a:pt x="473" y="13158"/>
                  <a:pt x="478" y="13154"/>
                </a:cubicBezTo>
                <a:cubicBezTo>
                  <a:pt x="639" y="13037"/>
                  <a:pt x="815" y="13110"/>
                  <a:pt x="988" y="13022"/>
                </a:cubicBezTo>
                <a:cubicBezTo>
                  <a:pt x="1225" y="12901"/>
                  <a:pt x="1511" y="12944"/>
                  <a:pt x="1776" y="12908"/>
                </a:cubicBezTo>
                <a:cubicBezTo>
                  <a:pt x="1778" y="12908"/>
                  <a:pt x="1780" y="12908"/>
                  <a:pt x="1782" y="12908"/>
                </a:cubicBezTo>
                <a:cubicBezTo>
                  <a:pt x="1842" y="12908"/>
                  <a:pt x="1800" y="13061"/>
                  <a:pt x="1851" y="13061"/>
                </a:cubicBezTo>
                <a:cubicBezTo>
                  <a:pt x="1862" y="13061"/>
                  <a:pt x="1877" y="13054"/>
                  <a:pt x="1898" y="13037"/>
                </a:cubicBezTo>
                <a:cubicBezTo>
                  <a:pt x="2040" y="12925"/>
                  <a:pt x="2191" y="12901"/>
                  <a:pt x="2345" y="12901"/>
                </a:cubicBezTo>
                <a:cubicBezTo>
                  <a:pt x="2467" y="12901"/>
                  <a:pt x="2591" y="12916"/>
                  <a:pt x="2713" y="12916"/>
                </a:cubicBezTo>
                <a:cubicBezTo>
                  <a:pt x="2847" y="12916"/>
                  <a:pt x="2979" y="12898"/>
                  <a:pt x="3106" y="12823"/>
                </a:cubicBezTo>
                <a:cubicBezTo>
                  <a:pt x="3114" y="12819"/>
                  <a:pt x="3125" y="12817"/>
                  <a:pt x="3140" y="12817"/>
                </a:cubicBezTo>
                <a:cubicBezTo>
                  <a:pt x="3154" y="12817"/>
                  <a:pt x="3172" y="12819"/>
                  <a:pt x="3192" y="12819"/>
                </a:cubicBezTo>
                <a:cubicBezTo>
                  <a:pt x="3248" y="12819"/>
                  <a:pt x="3317" y="12808"/>
                  <a:pt x="3361" y="12729"/>
                </a:cubicBezTo>
                <a:cubicBezTo>
                  <a:pt x="3362" y="12727"/>
                  <a:pt x="3365" y="12726"/>
                  <a:pt x="3369" y="12726"/>
                </a:cubicBezTo>
                <a:cubicBezTo>
                  <a:pt x="3376" y="12726"/>
                  <a:pt x="3385" y="12729"/>
                  <a:pt x="3389" y="12734"/>
                </a:cubicBezTo>
                <a:cubicBezTo>
                  <a:pt x="3439" y="12796"/>
                  <a:pt x="3489" y="12816"/>
                  <a:pt x="3538" y="12816"/>
                </a:cubicBezTo>
                <a:cubicBezTo>
                  <a:pt x="3622" y="12816"/>
                  <a:pt x="3704" y="12758"/>
                  <a:pt x="3779" y="12758"/>
                </a:cubicBezTo>
                <a:cubicBezTo>
                  <a:pt x="3781" y="12758"/>
                  <a:pt x="3782" y="12758"/>
                  <a:pt x="3784" y="12758"/>
                </a:cubicBezTo>
                <a:cubicBezTo>
                  <a:pt x="3845" y="12760"/>
                  <a:pt x="3907" y="12761"/>
                  <a:pt x="3969" y="12761"/>
                </a:cubicBezTo>
                <a:cubicBezTo>
                  <a:pt x="4233" y="12761"/>
                  <a:pt x="4497" y="12744"/>
                  <a:pt x="4758" y="12708"/>
                </a:cubicBezTo>
                <a:cubicBezTo>
                  <a:pt x="4816" y="12701"/>
                  <a:pt x="4911" y="12629"/>
                  <a:pt x="4997" y="12629"/>
                </a:cubicBezTo>
                <a:cubicBezTo>
                  <a:pt x="5062" y="12629"/>
                  <a:pt x="5120" y="12670"/>
                  <a:pt x="5153" y="12811"/>
                </a:cubicBezTo>
                <a:cubicBezTo>
                  <a:pt x="5194" y="12790"/>
                  <a:pt x="5237" y="12805"/>
                  <a:pt x="5286" y="12783"/>
                </a:cubicBezTo>
                <a:cubicBezTo>
                  <a:pt x="5423" y="12720"/>
                  <a:pt x="5551" y="12535"/>
                  <a:pt x="5700" y="12535"/>
                </a:cubicBezTo>
                <a:cubicBezTo>
                  <a:pt x="5763" y="12535"/>
                  <a:pt x="5830" y="12568"/>
                  <a:pt x="5904" y="12658"/>
                </a:cubicBezTo>
                <a:cubicBezTo>
                  <a:pt x="5907" y="12662"/>
                  <a:pt x="5915" y="12664"/>
                  <a:pt x="5924" y="12664"/>
                </a:cubicBezTo>
                <a:cubicBezTo>
                  <a:pt x="5954" y="12664"/>
                  <a:pt x="6004" y="12645"/>
                  <a:pt x="6015" y="12621"/>
                </a:cubicBezTo>
                <a:cubicBezTo>
                  <a:pt x="6066" y="12508"/>
                  <a:pt x="6128" y="12469"/>
                  <a:pt x="6189" y="12469"/>
                </a:cubicBezTo>
                <a:cubicBezTo>
                  <a:pt x="6275" y="12469"/>
                  <a:pt x="6359" y="12546"/>
                  <a:pt x="6406" y="12596"/>
                </a:cubicBezTo>
                <a:cubicBezTo>
                  <a:pt x="6449" y="12642"/>
                  <a:pt x="6493" y="12656"/>
                  <a:pt x="6539" y="12656"/>
                </a:cubicBezTo>
                <a:cubicBezTo>
                  <a:pt x="6616" y="12656"/>
                  <a:pt x="6695" y="12614"/>
                  <a:pt x="6768" y="12614"/>
                </a:cubicBezTo>
                <a:cubicBezTo>
                  <a:pt x="6817" y="12614"/>
                  <a:pt x="6863" y="12632"/>
                  <a:pt x="6904" y="12695"/>
                </a:cubicBezTo>
                <a:cubicBezTo>
                  <a:pt x="6907" y="12699"/>
                  <a:pt x="6911" y="12701"/>
                  <a:pt x="6915" y="12701"/>
                </a:cubicBezTo>
                <a:cubicBezTo>
                  <a:pt x="6930" y="12701"/>
                  <a:pt x="6945" y="12664"/>
                  <a:pt x="6935" y="12626"/>
                </a:cubicBezTo>
                <a:cubicBezTo>
                  <a:pt x="6901" y="12501"/>
                  <a:pt x="6925" y="12483"/>
                  <a:pt x="6971" y="12483"/>
                </a:cubicBezTo>
                <a:cubicBezTo>
                  <a:pt x="6989" y="12483"/>
                  <a:pt x="7010" y="12486"/>
                  <a:pt x="7031" y="12486"/>
                </a:cubicBezTo>
                <a:cubicBezTo>
                  <a:pt x="7042" y="12486"/>
                  <a:pt x="7053" y="12485"/>
                  <a:pt x="7064" y="12483"/>
                </a:cubicBezTo>
                <a:cubicBezTo>
                  <a:pt x="7075" y="12481"/>
                  <a:pt x="7086" y="12480"/>
                  <a:pt x="7097" y="12480"/>
                </a:cubicBezTo>
                <a:cubicBezTo>
                  <a:pt x="7229" y="12480"/>
                  <a:pt x="7329" y="12622"/>
                  <a:pt x="7452" y="12622"/>
                </a:cubicBezTo>
                <a:cubicBezTo>
                  <a:pt x="7472" y="12622"/>
                  <a:pt x="7492" y="12618"/>
                  <a:pt x="7512" y="12610"/>
                </a:cubicBezTo>
                <a:cubicBezTo>
                  <a:pt x="7831" y="12488"/>
                  <a:pt x="8158" y="12538"/>
                  <a:pt x="8481" y="12504"/>
                </a:cubicBezTo>
                <a:cubicBezTo>
                  <a:pt x="8486" y="12504"/>
                  <a:pt x="8490" y="12503"/>
                  <a:pt x="8495" y="12503"/>
                </a:cubicBezTo>
                <a:cubicBezTo>
                  <a:pt x="8603" y="12503"/>
                  <a:pt x="8709" y="12620"/>
                  <a:pt x="8788" y="12620"/>
                </a:cubicBezTo>
                <a:cubicBezTo>
                  <a:pt x="8803" y="12620"/>
                  <a:pt x="8816" y="12616"/>
                  <a:pt x="8829" y="12607"/>
                </a:cubicBezTo>
                <a:cubicBezTo>
                  <a:pt x="8935" y="12531"/>
                  <a:pt x="9041" y="12508"/>
                  <a:pt x="9149" y="12508"/>
                </a:cubicBezTo>
                <a:cubicBezTo>
                  <a:pt x="9301" y="12508"/>
                  <a:pt x="9454" y="12552"/>
                  <a:pt x="9609" y="12552"/>
                </a:cubicBezTo>
                <a:cubicBezTo>
                  <a:pt x="9692" y="12552"/>
                  <a:pt x="9776" y="12540"/>
                  <a:pt x="9860" y="12500"/>
                </a:cubicBezTo>
                <a:cubicBezTo>
                  <a:pt x="9945" y="12461"/>
                  <a:pt x="10032" y="12446"/>
                  <a:pt x="10120" y="12446"/>
                </a:cubicBezTo>
                <a:cubicBezTo>
                  <a:pt x="10354" y="12446"/>
                  <a:pt x="10598" y="12548"/>
                  <a:pt x="10848" y="12548"/>
                </a:cubicBezTo>
                <a:cubicBezTo>
                  <a:pt x="10909" y="12548"/>
                  <a:pt x="10972" y="12542"/>
                  <a:pt x="11034" y="12526"/>
                </a:cubicBezTo>
                <a:cubicBezTo>
                  <a:pt x="11116" y="12506"/>
                  <a:pt x="11199" y="12498"/>
                  <a:pt x="11283" y="12498"/>
                </a:cubicBezTo>
                <a:cubicBezTo>
                  <a:pt x="11488" y="12498"/>
                  <a:pt x="11699" y="12542"/>
                  <a:pt x="11909" y="12542"/>
                </a:cubicBezTo>
                <a:cubicBezTo>
                  <a:pt x="12000" y="12542"/>
                  <a:pt x="12091" y="12534"/>
                  <a:pt x="12181" y="12510"/>
                </a:cubicBezTo>
                <a:cubicBezTo>
                  <a:pt x="12325" y="12473"/>
                  <a:pt x="12468" y="12460"/>
                  <a:pt x="12612" y="12460"/>
                </a:cubicBezTo>
                <a:cubicBezTo>
                  <a:pt x="12966" y="12460"/>
                  <a:pt x="13320" y="12541"/>
                  <a:pt x="13678" y="12541"/>
                </a:cubicBezTo>
                <a:cubicBezTo>
                  <a:pt x="13822" y="12541"/>
                  <a:pt x="13967" y="12527"/>
                  <a:pt x="14112" y="12491"/>
                </a:cubicBezTo>
                <a:cubicBezTo>
                  <a:pt x="14232" y="12460"/>
                  <a:pt x="14352" y="12449"/>
                  <a:pt x="14473" y="12449"/>
                </a:cubicBezTo>
                <a:cubicBezTo>
                  <a:pt x="14794" y="12449"/>
                  <a:pt x="15119" y="12526"/>
                  <a:pt x="15449" y="12526"/>
                </a:cubicBezTo>
                <a:cubicBezTo>
                  <a:pt x="15537" y="12526"/>
                  <a:pt x="15627" y="12521"/>
                  <a:pt x="15717" y="12507"/>
                </a:cubicBezTo>
                <a:cubicBezTo>
                  <a:pt x="15862" y="12484"/>
                  <a:pt x="16011" y="12476"/>
                  <a:pt x="16163" y="12476"/>
                </a:cubicBezTo>
                <a:cubicBezTo>
                  <a:pt x="16471" y="12476"/>
                  <a:pt x="16787" y="12509"/>
                  <a:pt x="17097" y="12520"/>
                </a:cubicBezTo>
                <a:cubicBezTo>
                  <a:pt x="17191" y="12523"/>
                  <a:pt x="17271" y="12631"/>
                  <a:pt x="17366" y="12631"/>
                </a:cubicBezTo>
                <a:cubicBezTo>
                  <a:pt x="17393" y="12631"/>
                  <a:pt x="17421" y="12622"/>
                  <a:pt x="17451" y="12599"/>
                </a:cubicBezTo>
                <a:cubicBezTo>
                  <a:pt x="17608" y="12480"/>
                  <a:pt x="17769" y="12445"/>
                  <a:pt x="17932" y="12445"/>
                </a:cubicBezTo>
                <a:cubicBezTo>
                  <a:pt x="18165" y="12445"/>
                  <a:pt x="18402" y="12516"/>
                  <a:pt x="18637" y="12516"/>
                </a:cubicBezTo>
                <a:cubicBezTo>
                  <a:pt x="18702" y="12516"/>
                  <a:pt x="18766" y="12510"/>
                  <a:pt x="18831" y="12497"/>
                </a:cubicBezTo>
                <a:cubicBezTo>
                  <a:pt x="18968" y="12468"/>
                  <a:pt x="19134" y="12448"/>
                  <a:pt x="19304" y="12448"/>
                </a:cubicBezTo>
                <a:cubicBezTo>
                  <a:pt x="19406" y="12448"/>
                  <a:pt x="19508" y="12455"/>
                  <a:pt x="19607" y="12471"/>
                </a:cubicBezTo>
                <a:cubicBezTo>
                  <a:pt x="19744" y="12494"/>
                  <a:pt x="19882" y="12503"/>
                  <a:pt x="20021" y="12503"/>
                </a:cubicBezTo>
                <a:cubicBezTo>
                  <a:pt x="20257" y="12503"/>
                  <a:pt x="20495" y="12477"/>
                  <a:pt x="20732" y="12449"/>
                </a:cubicBezTo>
                <a:cubicBezTo>
                  <a:pt x="20750" y="12447"/>
                  <a:pt x="20769" y="12446"/>
                  <a:pt x="20788" y="12446"/>
                </a:cubicBezTo>
                <a:cubicBezTo>
                  <a:pt x="20964" y="12446"/>
                  <a:pt x="21176" y="12526"/>
                  <a:pt x="21316" y="12526"/>
                </a:cubicBezTo>
                <a:cubicBezTo>
                  <a:pt x="21355" y="12526"/>
                  <a:pt x="21389" y="12519"/>
                  <a:pt x="21415" y="12503"/>
                </a:cubicBezTo>
                <a:cubicBezTo>
                  <a:pt x="21477" y="12463"/>
                  <a:pt x="21541" y="12449"/>
                  <a:pt x="21607" y="12449"/>
                </a:cubicBezTo>
                <a:cubicBezTo>
                  <a:pt x="21760" y="12449"/>
                  <a:pt x="21918" y="12527"/>
                  <a:pt x="22063" y="12527"/>
                </a:cubicBezTo>
                <a:cubicBezTo>
                  <a:pt x="22176" y="12527"/>
                  <a:pt x="22282" y="12480"/>
                  <a:pt x="22372" y="12311"/>
                </a:cubicBezTo>
                <a:cubicBezTo>
                  <a:pt x="22386" y="12328"/>
                  <a:pt x="22397" y="12353"/>
                  <a:pt x="22413" y="12362"/>
                </a:cubicBezTo>
                <a:cubicBezTo>
                  <a:pt x="22532" y="12431"/>
                  <a:pt x="22664" y="12461"/>
                  <a:pt x="22789" y="12461"/>
                </a:cubicBezTo>
                <a:cubicBezTo>
                  <a:pt x="22875" y="12461"/>
                  <a:pt x="22958" y="12447"/>
                  <a:pt x="23032" y="12420"/>
                </a:cubicBezTo>
                <a:cubicBezTo>
                  <a:pt x="23129" y="12384"/>
                  <a:pt x="23218" y="12368"/>
                  <a:pt x="23305" y="12368"/>
                </a:cubicBezTo>
                <a:cubicBezTo>
                  <a:pt x="23419" y="12368"/>
                  <a:pt x="23528" y="12396"/>
                  <a:pt x="23644" y="12443"/>
                </a:cubicBezTo>
                <a:cubicBezTo>
                  <a:pt x="23695" y="12464"/>
                  <a:pt x="23735" y="12525"/>
                  <a:pt x="23794" y="12525"/>
                </a:cubicBezTo>
                <a:cubicBezTo>
                  <a:pt x="23815" y="12525"/>
                  <a:pt x="23837" y="12518"/>
                  <a:pt x="23863" y="12499"/>
                </a:cubicBezTo>
                <a:cubicBezTo>
                  <a:pt x="24005" y="12400"/>
                  <a:pt x="24155" y="12371"/>
                  <a:pt x="24306" y="12371"/>
                </a:cubicBezTo>
                <a:cubicBezTo>
                  <a:pt x="24509" y="12371"/>
                  <a:pt x="24714" y="12423"/>
                  <a:pt x="24906" y="12426"/>
                </a:cubicBezTo>
                <a:cubicBezTo>
                  <a:pt x="25329" y="12432"/>
                  <a:pt x="25762" y="12510"/>
                  <a:pt x="26188" y="12510"/>
                </a:cubicBezTo>
                <a:cubicBezTo>
                  <a:pt x="26259" y="12510"/>
                  <a:pt x="26330" y="12508"/>
                  <a:pt x="26401" y="12503"/>
                </a:cubicBezTo>
                <a:cubicBezTo>
                  <a:pt x="26428" y="12501"/>
                  <a:pt x="26454" y="12500"/>
                  <a:pt x="26481" y="12500"/>
                </a:cubicBezTo>
                <a:cubicBezTo>
                  <a:pt x="26684" y="12500"/>
                  <a:pt x="26882" y="12551"/>
                  <a:pt x="27089" y="12551"/>
                </a:cubicBezTo>
                <a:cubicBezTo>
                  <a:pt x="27144" y="12551"/>
                  <a:pt x="27199" y="12547"/>
                  <a:pt x="27255" y="12538"/>
                </a:cubicBezTo>
                <a:cubicBezTo>
                  <a:pt x="27411" y="12514"/>
                  <a:pt x="27570" y="12507"/>
                  <a:pt x="27730" y="12507"/>
                </a:cubicBezTo>
                <a:cubicBezTo>
                  <a:pt x="27965" y="12507"/>
                  <a:pt x="28204" y="12522"/>
                  <a:pt x="28443" y="12522"/>
                </a:cubicBezTo>
                <a:cubicBezTo>
                  <a:pt x="28539" y="12522"/>
                  <a:pt x="28635" y="12520"/>
                  <a:pt x="28730" y="12513"/>
                </a:cubicBezTo>
                <a:cubicBezTo>
                  <a:pt x="28736" y="12512"/>
                  <a:pt x="28742" y="12512"/>
                  <a:pt x="28747" y="12512"/>
                </a:cubicBezTo>
                <a:cubicBezTo>
                  <a:pt x="28835" y="12512"/>
                  <a:pt x="28930" y="12555"/>
                  <a:pt x="29013" y="12555"/>
                </a:cubicBezTo>
                <a:cubicBezTo>
                  <a:pt x="29039" y="12555"/>
                  <a:pt x="29064" y="12551"/>
                  <a:pt x="29088" y="12540"/>
                </a:cubicBezTo>
                <a:cubicBezTo>
                  <a:pt x="29177" y="12497"/>
                  <a:pt x="29260" y="12475"/>
                  <a:pt x="29339" y="12475"/>
                </a:cubicBezTo>
                <a:cubicBezTo>
                  <a:pt x="29485" y="12475"/>
                  <a:pt x="29616" y="12550"/>
                  <a:pt x="29741" y="12708"/>
                </a:cubicBezTo>
                <a:cubicBezTo>
                  <a:pt x="29774" y="12634"/>
                  <a:pt x="29773" y="12466"/>
                  <a:pt x="29839" y="12466"/>
                </a:cubicBezTo>
                <a:cubicBezTo>
                  <a:pt x="29866" y="12466"/>
                  <a:pt x="29905" y="12495"/>
                  <a:pt x="29962" y="12569"/>
                </a:cubicBezTo>
                <a:cubicBezTo>
                  <a:pt x="29998" y="12615"/>
                  <a:pt x="30042" y="12635"/>
                  <a:pt x="30090" y="12635"/>
                </a:cubicBezTo>
                <a:cubicBezTo>
                  <a:pt x="30132" y="12635"/>
                  <a:pt x="30177" y="12620"/>
                  <a:pt x="30221" y="12596"/>
                </a:cubicBezTo>
                <a:cubicBezTo>
                  <a:pt x="30349" y="12525"/>
                  <a:pt x="30483" y="12500"/>
                  <a:pt x="30617" y="12500"/>
                </a:cubicBezTo>
                <a:cubicBezTo>
                  <a:pt x="30766" y="12500"/>
                  <a:pt x="30913" y="12531"/>
                  <a:pt x="31050" y="12560"/>
                </a:cubicBezTo>
                <a:cubicBezTo>
                  <a:pt x="31134" y="12579"/>
                  <a:pt x="31237" y="12640"/>
                  <a:pt x="31321" y="12640"/>
                </a:cubicBezTo>
                <a:cubicBezTo>
                  <a:pt x="31356" y="12640"/>
                  <a:pt x="31389" y="12629"/>
                  <a:pt x="31416" y="12599"/>
                </a:cubicBezTo>
                <a:cubicBezTo>
                  <a:pt x="31461" y="12549"/>
                  <a:pt x="31504" y="12531"/>
                  <a:pt x="31546" y="12531"/>
                </a:cubicBezTo>
                <a:cubicBezTo>
                  <a:pt x="31641" y="12531"/>
                  <a:pt x="31725" y="12621"/>
                  <a:pt x="31793" y="12627"/>
                </a:cubicBezTo>
                <a:cubicBezTo>
                  <a:pt x="31821" y="12630"/>
                  <a:pt x="31849" y="12631"/>
                  <a:pt x="31876" y="12631"/>
                </a:cubicBezTo>
                <a:cubicBezTo>
                  <a:pt x="32078" y="12631"/>
                  <a:pt x="32275" y="12567"/>
                  <a:pt x="32477" y="12567"/>
                </a:cubicBezTo>
                <a:cubicBezTo>
                  <a:pt x="32552" y="12567"/>
                  <a:pt x="32628" y="12576"/>
                  <a:pt x="32705" y="12601"/>
                </a:cubicBezTo>
                <a:cubicBezTo>
                  <a:pt x="32915" y="12668"/>
                  <a:pt x="33150" y="12735"/>
                  <a:pt x="33368" y="12735"/>
                </a:cubicBezTo>
                <a:cubicBezTo>
                  <a:pt x="33474" y="12735"/>
                  <a:pt x="33577" y="12719"/>
                  <a:pt x="33671" y="12679"/>
                </a:cubicBezTo>
                <a:cubicBezTo>
                  <a:pt x="33778" y="12633"/>
                  <a:pt x="33882" y="12617"/>
                  <a:pt x="33983" y="12617"/>
                </a:cubicBezTo>
                <a:cubicBezTo>
                  <a:pt x="34193" y="12617"/>
                  <a:pt x="34395" y="12684"/>
                  <a:pt x="34603" y="12684"/>
                </a:cubicBezTo>
                <a:cubicBezTo>
                  <a:pt x="34644" y="12684"/>
                  <a:pt x="34685" y="12681"/>
                  <a:pt x="34726" y="12675"/>
                </a:cubicBezTo>
                <a:cubicBezTo>
                  <a:pt x="34881" y="12652"/>
                  <a:pt x="35039" y="12646"/>
                  <a:pt x="35200" y="12646"/>
                </a:cubicBezTo>
                <a:cubicBezTo>
                  <a:pt x="35379" y="12646"/>
                  <a:pt x="35561" y="12654"/>
                  <a:pt x="35740" y="12654"/>
                </a:cubicBezTo>
                <a:cubicBezTo>
                  <a:pt x="36151" y="12657"/>
                  <a:pt x="36570" y="12658"/>
                  <a:pt x="36975" y="12744"/>
                </a:cubicBezTo>
                <a:cubicBezTo>
                  <a:pt x="36996" y="12748"/>
                  <a:pt x="37018" y="12750"/>
                  <a:pt x="37040" y="12750"/>
                </a:cubicBezTo>
                <a:cubicBezTo>
                  <a:pt x="37134" y="12750"/>
                  <a:pt x="37235" y="12719"/>
                  <a:pt x="37323" y="12719"/>
                </a:cubicBezTo>
                <a:cubicBezTo>
                  <a:pt x="37396" y="12719"/>
                  <a:pt x="37460" y="12740"/>
                  <a:pt x="37505" y="12816"/>
                </a:cubicBezTo>
                <a:cubicBezTo>
                  <a:pt x="37532" y="12862"/>
                  <a:pt x="37560" y="12880"/>
                  <a:pt x="37588" y="12880"/>
                </a:cubicBezTo>
                <a:cubicBezTo>
                  <a:pt x="37670" y="12880"/>
                  <a:pt x="37751" y="12721"/>
                  <a:pt x="37818" y="12721"/>
                </a:cubicBezTo>
                <a:cubicBezTo>
                  <a:pt x="37850" y="12721"/>
                  <a:pt x="37879" y="12756"/>
                  <a:pt x="37904" y="12862"/>
                </a:cubicBezTo>
                <a:cubicBezTo>
                  <a:pt x="37972" y="12753"/>
                  <a:pt x="38051" y="12721"/>
                  <a:pt x="38133" y="12721"/>
                </a:cubicBezTo>
                <a:cubicBezTo>
                  <a:pt x="38242" y="12721"/>
                  <a:pt x="38358" y="12775"/>
                  <a:pt x="38467" y="12775"/>
                </a:cubicBezTo>
                <a:cubicBezTo>
                  <a:pt x="38529" y="12775"/>
                  <a:pt x="38589" y="12758"/>
                  <a:pt x="38645" y="12704"/>
                </a:cubicBezTo>
                <a:cubicBezTo>
                  <a:pt x="38661" y="12689"/>
                  <a:pt x="38686" y="12683"/>
                  <a:pt x="38714" y="12683"/>
                </a:cubicBezTo>
                <a:cubicBezTo>
                  <a:pt x="38761" y="12683"/>
                  <a:pt x="38817" y="12701"/>
                  <a:pt x="38853" y="12725"/>
                </a:cubicBezTo>
                <a:cubicBezTo>
                  <a:pt x="38938" y="12785"/>
                  <a:pt x="39022" y="12805"/>
                  <a:pt x="39106" y="12805"/>
                </a:cubicBezTo>
                <a:cubicBezTo>
                  <a:pt x="39286" y="12805"/>
                  <a:pt x="39463" y="12713"/>
                  <a:pt x="39638" y="12713"/>
                </a:cubicBezTo>
                <a:cubicBezTo>
                  <a:pt x="39658" y="12713"/>
                  <a:pt x="39678" y="12714"/>
                  <a:pt x="39698" y="12717"/>
                </a:cubicBezTo>
                <a:cubicBezTo>
                  <a:pt x="39714" y="12719"/>
                  <a:pt x="39730" y="12720"/>
                  <a:pt x="39746" y="12720"/>
                </a:cubicBezTo>
                <a:cubicBezTo>
                  <a:pt x="39872" y="12720"/>
                  <a:pt x="40004" y="12663"/>
                  <a:pt x="40131" y="12663"/>
                </a:cubicBezTo>
                <a:cubicBezTo>
                  <a:pt x="40238" y="12663"/>
                  <a:pt x="40341" y="12703"/>
                  <a:pt x="40432" y="12852"/>
                </a:cubicBezTo>
                <a:cubicBezTo>
                  <a:pt x="40455" y="12889"/>
                  <a:pt x="40495" y="12929"/>
                  <a:pt x="40528" y="12929"/>
                </a:cubicBezTo>
                <a:cubicBezTo>
                  <a:pt x="40562" y="12929"/>
                  <a:pt x="40588" y="12888"/>
                  <a:pt x="40581" y="12764"/>
                </a:cubicBezTo>
                <a:cubicBezTo>
                  <a:pt x="40579" y="12719"/>
                  <a:pt x="40619" y="12705"/>
                  <a:pt x="40661" y="12705"/>
                </a:cubicBezTo>
                <a:cubicBezTo>
                  <a:pt x="40690" y="12705"/>
                  <a:pt x="40720" y="12712"/>
                  <a:pt x="40740" y="12719"/>
                </a:cubicBezTo>
                <a:cubicBezTo>
                  <a:pt x="40860" y="12766"/>
                  <a:pt x="40981" y="12796"/>
                  <a:pt x="41101" y="12796"/>
                </a:cubicBezTo>
                <a:cubicBezTo>
                  <a:pt x="41214" y="12796"/>
                  <a:pt x="41326" y="12770"/>
                  <a:pt x="41435" y="12706"/>
                </a:cubicBezTo>
                <a:cubicBezTo>
                  <a:pt x="41449" y="12698"/>
                  <a:pt x="41461" y="12694"/>
                  <a:pt x="41473" y="12694"/>
                </a:cubicBezTo>
                <a:cubicBezTo>
                  <a:pt x="41553" y="12694"/>
                  <a:pt x="41583" y="12859"/>
                  <a:pt x="41605" y="12859"/>
                </a:cubicBezTo>
                <a:cubicBezTo>
                  <a:pt x="41610" y="12859"/>
                  <a:pt x="41614" y="12849"/>
                  <a:pt x="41619" y="12825"/>
                </a:cubicBezTo>
                <a:cubicBezTo>
                  <a:pt x="41644" y="12698"/>
                  <a:pt x="41680" y="12662"/>
                  <a:pt x="41720" y="12662"/>
                </a:cubicBezTo>
                <a:cubicBezTo>
                  <a:pt x="41770" y="12662"/>
                  <a:pt x="41826" y="12717"/>
                  <a:pt x="41874" y="12717"/>
                </a:cubicBezTo>
                <a:cubicBezTo>
                  <a:pt x="41880" y="12717"/>
                  <a:pt x="41887" y="12716"/>
                  <a:pt x="41893" y="12714"/>
                </a:cubicBezTo>
                <a:cubicBezTo>
                  <a:pt x="41936" y="12698"/>
                  <a:pt x="41979" y="12693"/>
                  <a:pt x="42023" y="12693"/>
                </a:cubicBezTo>
                <a:cubicBezTo>
                  <a:pt x="42148" y="12693"/>
                  <a:pt x="42270" y="12742"/>
                  <a:pt x="42388" y="12742"/>
                </a:cubicBezTo>
                <a:cubicBezTo>
                  <a:pt x="42402" y="12742"/>
                  <a:pt x="42416" y="12741"/>
                  <a:pt x="42430" y="12740"/>
                </a:cubicBezTo>
                <a:cubicBezTo>
                  <a:pt x="42618" y="12719"/>
                  <a:pt x="42810" y="12649"/>
                  <a:pt x="42998" y="12649"/>
                </a:cubicBezTo>
                <a:cubicBezTo>
                  <a:pt x="43032" y="12649"/>
                  <a:pt x="43066" y="12652"/>
                  <a:pt x="43099" y="12657"/>
                </a:cubicBezTo>
                <a:cubicBezTo>
                  <a:pt x="43292" y="12687"/>
                  <a:pt x="43499" y="12721"/>
                  <a:pt x="43691" y="12721"/>
                </a:cubicBezTo>
                <a:cubicBezTo>
                  <a:pt x="43805" y="12721"/>
                  <a:pt x="43913" y="12709"/>
                  <a:pt x="44011" y="12678"/>
                </a:cubicBezTo>
                <a:cubicBezTo>
                  <a:pt x="44234" y="12605"/>
                  <a:pt x="44455" y="12593"/>
                  <a:pt x="44674" y="12593"/>
                </a:cubicBezTo>
                <a:cubicBezTo>
                  <a:pt x="44782" y="12593"/>
                  <a:pt x="44889" y="12596"/>
                  <a:pt x="44996" y="12596"/>
                </a:cubicBezTo>
                <a:cubicBezTo>
                  <a:pt x="45096" y="12596"/>
                  <a:pt x="45196" y="12593"/>
                  <a:pt x="45296" y="12584"/>
                </a:cubicBezTo>
                <a:cubicBezTo>
                  <a:pt x="45608" y="12553"/>
                  <a:pt x="45922" y="12454"/>
                  <a:pt x="46237" y="12454"/>
                </a:cubicBezTo>
                <a:cubicBezTo>
                  <a:pt x="46332" y="12454"/>
                  <a:pt x="46426" y="12462"/>
                  <a:pt x="46521" y="12485"/>
                </a:cubicBezTo>
                <a:cubicBezTo>
                  <a:pt x="46530" y="12487"/>
                  <a:pt x="46539" y="12488"/>
                  <a:pt x="46548" y="12488"/>
                </a:cubicBezTo>
                <a:cubicBezTo>
                  <a:pt x="46607" y="12488"/>
                  <a:pt x="46642" y="12436"/>
                  <a:pt x="46687" y="12410"/>
                </a:cubicBezTo>
                <a:cubicBezTo>
                  <a:pt x="46757" y="12370"/>
                  <a:pt x="46827" y="12352"/>
                  <a:pt x="46896" y="12352"/>
                </a:cubicBezTo>
                <a:cubicBezTo>
                  <a:pt x="46981" y="12352"/>
                  <a:pt x="47065" y="12379"/>
                  <a:pt x="47149" y="12422"/>
                </a:cubicBezTo>
                <a:cubicBezTo>
                  <a:pt x="47196" y="12446"/>
                  <a:pt x="47240" y="12477"/>
                  <a:pt x="47287" y="12505"/>
                </a:cubicBezTo>
                <a:cubicBezTo>
                  <a:pt x="47322" y="12372"/>
                  <a:pt x="47350" y="12328"/>
                  <a:pt x="47383" y="12328"/>
                </a:cubicBezTo>
                <a:cubicBezTo>
                  <a:pt x="47426" y="12328"/>
                  <a:pt x="47479" y="12404"/>
                  <a:pt x="47570" y="12457"/>
                </a:cubicBezTo>
                <a:cubicBezTo>
                  <a:pt x="47623" y="12487"/>
                  <a:pt x="47683" y="12500"/>
                  <a:pt x="47747" y="12500"/>
                </a:cubicBezTo>
                <a:cubicBezTo>
                  <a:pt x="47936" y="12500"/>
                  <a:pt x="48158" y="12392"/>
                  <a:pt x="48330" y="12342"/>
                </a:cubicBezTo>
                <a:cubicBezTo>
                  <a:pt x="48719" y="12231"/>
                  <a:pt x="49093" y="12286"/>
                  <a:pt x="49470" y="12256"/>
                </a:cubicBezTo>
                <a:cubicBezTo>
                  <a:pt x="49497" y="12254"/>
                  <a:pt x="49523" y="12253"/>
                  <a:pt x="49550" y="12253"/>
                </a:cubicBezTo>
                <a:cubicBezTo>
                  <a:pt x="49775" y="12253"/>
                  <a:pt x="50018" y="12318"/>
                  <a:pt x="50232" y="12318"/>
                </a:cubicBezTo>
                <a:cubicBezTo>
                  <a:pt x="50248" y="12318"/>
                  <a:pt x="50263" y="12318"/>
                  <a:pt x="50279" y="12317"/>
                </a:cubicBezTo>
                <a:cubicBezTo>
                  <a:pt x="50454" y="12308"/>
                  <a:pt x="50586" y="12301"/>
                  <a:pt x="50695" y="12301"/>
                </a:cubicBezTo>
                <a:cubicBezTo>
                  <a:pt x="50988" y="12301"/>
                  <a:pt x="51115" y="12352"/>
                  <a:pt x="51483" y="12546"/>
                </a:cubicBezTo>
                <a:cubicBezTo>
                  <a:pt x="51501" y="12555"/>
                  <a:pt x="51522" y="12552"/>
                  <a:pt x="51542" y="12554"/>
                </a:cubicBezTo>
                <a:cubicBezTo>
                  <a:pt x="51544" y="12394"/>
                  <a:pt x="51570" y="12346"/>
                  <a:pt x="51606" y="12346"/>
                </a:cubicBezTo>
                <a:cubicBezTo>
                  <a:pt x="51663" y="12346"/>
                  <a:pt x="51744" y="12462"/>
                  <a:pt x="51800" y="12462"/>
                </a:cubicBezTo>
                <a:cubicBezTo>
                  <a:pt x="51808" y="12462"/>
                  <a:pt x="51815" y="12460"/>
                  <a:pt x="51821" y="12455"/>
                </a:cubicBezTo>
                <a:cubicBezTo>
                  <a:pt x="51915" y="12391"/>
                  <a:pt x="51997" y="12333"/>
                  <a:pt x="51957" y="12156"/>
                </a:cubicBezTo>
                <a:cubicBezTo>
                  <a:pt x="51864" y="11751"/>
                  <a:pt x="51710" y="11361"/>
                  <a:pt x="51502" y="11000"/>
                </a:cubicBezTo>
                <a:cubicBezTo>
                  <a:pt x="51057" y="10218"/>
                  <a:pt x="50568" y="9477"/>
                  <a:pt x="50116" y="8701"/>
                </a:cubicBezTo>
                <a:cubicBezTo>
                  <a:pt x="49823" y="8199"/>
                  <a:pt x="49511" y="7722"/>
                  <a:pt x="49191" y="7252"/>
                </a:cubicBezTo>
                <a:cubicBezTo>
                  <a:pt x="49036" y="7022"/>
                  <a:pt x="48916" y="6262"/>
                  <a:pt x="49048" y="6209"/>
                </a:cubicBezTo>
                <a:cubicBezTo>
                  <a:pt x="49525" y="6012"/>
                  <a:pt x="49530" y="5345"/>
                  <a:pt x="49838" y="4970"/>
                </a:cubicBezTo>
                <a:cubicBezTo>
                  <a:pt x="50078" y="4676"/>
                  <a:pt x="50225" y="4230"/>
                  <a:pt x="50486" y="3922"/>
                </a:cubicBezTo>
                <a:cubicBezTo>
                  <a:pt x="50538" y="3864"/>
                  <a:pt x="50571" y="3778"/>
                  <a:pt x="50612" y="3706"/>
                </a:cubicBezTo>
                <a:cubicBezTo>
                  <a:pt x="50801" y="3375"/>
                  <a:pt x="50810" y="2903"/>
                  <a:pt x="51134" y="2670"/>
                </a:cubicBezTo>
                <a:cubicBezTo>
                  <a:pt x="51225" y="2602"/>
                  <a:pt x="51364" y="2540"/>
                  <a:pt x="51356" y="2313"/>
                </a:cubicBezTo>
                <a:cubicBezTo>
                  <a:pt x="51349" y="2104"/>
                  <a:pt x="51488" y="1905"/>
                  <a:pt x="51643" y="1827"/>
                </a:cubicBezTo>
                <a:cubicBezTo>
                  <a:pt x="51719" y="1790"/>
                  <a:pt x="51667" y="1755"/>
                  <a:pt x="51648" y="1723"/>
                </a:cubicBezTo>
                <a:cubicBezTo>
                  <a:pt x="51565" y="1595"/>
                  <a:pt x="51730" y="1563"/>
                  <a:pt x="51709" y="1460"/>
                </a:cubicBezTo>
                <a:lnTo>
                  <a:pt x="51709" y="1460"/>
                </a:lnTo>
                <a:cubicBezTo>
                  <a:pt x="51709" y="1460"/>
                  <a:pt x="51710" y="1460"/>
                  <a:pt x="51710" y="1460"/>
                </a:cubicBezTo>
                <a:cubicBezTo>
                  <a:pt x="51929" y="1460"/>
                  <a:pt x="51940" y="1195"/>
                  <a:pt x="52026" y="1037"/>
                </a:cubicBezTo>
                <a:cubicBezTo>
                  <a:pt x="52127" y="851"/>
                  <a:pt x="51990" y="467"/>
                  <a:pt x="51833" y="467"/>
                </a:cubicBezTo>
                <a:cubicBezTo>
                  <a:pt x="51824" y="467"/>
                  <a:pt x="51814" y="469"/>
                  <a:pt x="51805" y="471"/>
                </a:cubicBezTo>
                <a:cubicBezTo>
                  <a:pt x="51761" y="484"/>
                  <a:pt x="51717" y="490"/>
                  <a:pt x="51675" y="490"/>
                </a:cubicBezTo>
                <a:cubicBezTo>
                  <a:pt x="51438" y="490"/>
                  <a:pt x="51232" y="315"/>
                  <a:pt x="50982" y="315"/>
                </a:cubicBezTo>
                <a:cubicBezTo>
                  <a:pt x="50975" y="315"/>
                  <a:pt x="50969" y="315"/>
                  <a:pt x="50963" y="315"/>
                </a:cubicBezTo>
                <a:cubicBezTo>
                  <a:pt x="50467" y="333"/>
                  <a:pt x="49964" y="345"/>
                  <a:pt x="49464" y="350"/>
                </a:cubicBezTo>
                <a:cubicBezTo>
                  <a:pt x="48938" y="354"/>
                  <a:pt x="48411" y="376"/>
                  <a:pt x="47884" y="376"/>
                </a:cubicBezTo>
                <a:cubicBezTo>
                  <a:pt x="47432" y="376"/>
                  <a:pt x="46979" y="360"/>
                  <a:pt x="46528" y="304"/>
                </a:cubicBezTo>
                <a:cubicBezTo>
                  <a:pt x="46403" y="289"/>
                  <a:pt x="46278" y="285"/>
                  <a:pt x="46152" y="285"/>
                </a:cubicBezTo>
                <a:cubicBezTo>
                  <a:pt x="46031" y="285"/>
                  <a:pt x="45909" y="288"/>
                  <a:pt x="45787" y="288"/>
                </a:cubicBezTo>
                <a:cubicBezTo>
                  <a:pt x="45697" y="288"/>
                  <a:pt x="45607" y="286"/>
                  <a:pt x="45517" y="280"/>
                </a:cubicBezTo>
                <a:cubicBezTo>
                  <a:pt x="45085" y="247"/>
                  <a:pt x="44655" y="171"/>
                  <a:pt x="44221" y="146"/>
                </a:cubicBezTo>
                <a:cubicBezTo>
                  <a:pt x="43917" y="129"/>
                  <a:pt x="43611" y="70"/>
                  <a:pt x="43307" y="70"/>
                </a:cubicBezTo>
                <a:cubicBezTo>
                  <a:pt x="43217" y="70"/>
                  <a:pt x="43128" y="75"/>
                  <a:pt x="43039" y="88"/>
                </a:cubicBezTo>
                <a:cubicBezTo>
                  <a:pt x="42991" y="95"/>
                  <a:pt x="42944" y="97"/>
                  <a:pt x="42896" y="97"/>
                </a:cubicBezTo>
                <a:cubicBezTo>
                  <a:pt x="42671" y="97"/>
                  <a:pt x="42450" y="33"/>
                  <a:pt x="42230" y="21"/>
                </a:cubicBezTo>
                <a:cubicBezTo>
                  <a:pt x="42099" y="14"/>
                  <a:pt x="41937" y="0"/>
                  <a:pt x="41797" y="0"/>
                </a:cubicBezTo>
                <a:close/>
              </a:path>
            </a:pathLst>
          </a:custGeom>
          <a:solidFill>
            <a:srgbClr val="A6DF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243;p41"/>
          <p:cNvSpPr txBox="1">
            <a:spLocks/>
          </p:cNvSpPr>
          <p:nvPr/>
        </p:nvSpPr>
        <p:spPr>
          <a:xfrm rot="21414278">
            <a:off x="1116751" y="2127624"/>
            <a:ext cx="56405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>
              <a:buClr>
                <a:schemeClr val="dk1"/>
              </a:buClr>
              <a:buFont typeface="Arial"/>
              <a:buNone/>
            </a:pPr>
            <a:r>
              <a:rPr lang="zh-TW" altLang="en-US" sz="44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挪</a:t>
            </a:r>
            <a:r>
              <a:rPr lang="zh-TW" altLang="en-US" sz="44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威</a:t>
            </a:r>
            <a:endParaRPr lang="en-US" sz="44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pPr marL="0" indent="0"/>
            <a:endParaRPr lang="en-US" sz="44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92351" y="385335"/>
            <a:ext cx="2363415" cy="4527082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Google Shape;1129;p38"/>
          <p:cNvSpPr txBox="1">
            <a:spLocks/>
          </p:cNvSpPr>
          <p:nvPr/>
        </p:nvSpPr>
        <p:spPr>
          <a:xfrm>
            <a:off x="5455025" y="2351544"/>
            <a:ext cx="1895871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(1)</a:t>
            </a:r>
            <a:r>
              <a:rPr lang="zh-TW" altLang="en-US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學制</a:t>
            </a:r>
          </a:p>
          <a:p>
            <a:pPr marL="0" indent="0" algn="l">
              <a:lnSpc>
                <a:spcPct val="150000"/>
              </a:lnSpc>
            </a:pPr>
            <a:endParaRPr lang="zh-TW" altLang="en-US"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1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3"/>
          <p:cNvSpPr txBox="1">
            <a:spLocks noGrp="1"/>
          </p:cNvSpPr>
          <p:nvPr>
            <p:ph type="ctrTitle"/>
          </p:nvPr>
        </p:nvSpPr>
        <p:spPr>
          <a:xfrm>
            <a:off x="2997167" y="412270"/>
            <a:ext cx="25188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4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學制</a:t>
            </a:r>
            <a:endParaRPr sz="54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5951" y="1145170"/>
            <a:ext cx="76583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kern="1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義務教育</a:t>
            </a:r>
            <a:r>
              <a:rPr lang="zh-TW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為</a:t>
            </a:r>
            <a:r>
              <a:rPr lang="en-US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6</a:t>
            </a:r>
            <a:r>
              <a:rPr lang="zh-TW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歲到</a:t>
            </a:r>
            <a:r>
              <a:rPr lang="en-US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16</a:t>
            </a:r>
            <a:r>
              <a:rPr lang="zh-TW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歲</a:t>
            </a:r>
          </a:p>
          <a:p>
            <a:r>
              <a:rPr lang="zh-TW" altLang="zh-TW" sz="2000" kern="1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基本學制</a:t>
            </a:r>
            <a:r>
              <a:rPr lang="zh-TW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為小學</a:t>
            </a:r>
            <a:r>
              <a:rPr lang="en-US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7</a:t>
            </a:r>
            <a:r>
              <a:rPr lang="zh-TW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年、初中</a:t>
            </a:r>
            <a:r>
              <a:rPr lang="en-US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3</a:t>
            </a:r>
            <a:r>
              <a:rPr lang="zh-TW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年、高中</a:t>
            </a:r>
            <a:r>
              <a:rPr lang="en-US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2</a:t>
            </a:r>
            <a:r>
              <a:rPr lang="zh-TW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年</a:t>
            </a:r>
          </a:p>
          <a:p>
            <a:endParaRPr lang="en-US" altLang="zh-TW" sz="2000" kern="100" dirty="0" smtClean="0">
              <a:latin typeface="華康娃娃體(P)" panose="040B0500000000000000" pitchFamily="82" charset="-122"/>
              <a:ea typeface="華康娃娃體(P)" panose="040B0500000000000000" pitchFamily="82" charset="-122"/>
              <a:cs typeface="Times New Roman" panose="02020603050405020304" pitchFamily="18" charset="0"/>
            </a:endParaRPr>
          </a:p>
          <a:p>
            <a:r>
              <a:rPr lang="zh-TW" altLang="zh-TW" sz="20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幼稚園</a:t>
            </a:r>
            <a:r>
              <a:rPr lang="zh-TW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的教師學生比為</a:t>
            </a:r>
            <a:r>
              <a:rPr lang="en-US" altLang="zh-TW" sz="20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3~5:1</a:t>
            </a:r>
          </a:p>
          <a:p>
            <a:r>
              <a:rPr lang="zh-TW" altLang="zh-TW" sz="20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大致上</a:t>
            </a:r>
            <a:r>
              <a:rPr lang="en-US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3~5</a:t>
            </a:r>
            <a:r>
              <a:rPr lang="zh-TW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個小朋友配一名</a:t>
            </a:r>
            <a:r>
              <a:rPr lang="zh-TW" altLang="zh-TW" sz="20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教師</a:t>
            </a:r>
            <a:r>
              <a:rPr lang="zh-TW" altLang="en-US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，</a:t>
            </a:r>
            <a:r>
              <a:rPr lang="zh-TW" altLang="zh-TW" sz="20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並</a:t>
            </a:r>
            <a:r>
              <a:rPr lang="zh-TW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主要學習語言和社交技能</a:t>
            </a:r>
            <a:r>
              <a:rPr lang="zh-TW" altLang="zh-TW" sz="20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。</a:t>
            </a:r>
            <a:endParaRPr lang="en-US" altLang="zh-TW" sz="2000" kern="100" dirty="0" smtClean="0">
              <a:latin typeface="華康娃娃體(P)" panose="040B0500000000000000" pitchFamily="82" charset="-122"/>
              <a:ea typeface="華康娃娃體(P)" panose="040B0500000000000000" pitchFamily="82" charset="-122"/>
              <a:cs typeface="Times New Roman" panose="02020603050405020304" pitchFamily="18" charset="0"/>
            </a:endParaRPr>
          </a:p>
          <a:p>
            <a:endParaRPr lang="zh-TW" altLang="zh-TW" sz="2000" kern="100" dirty="0">
              <a:latin typeface="華康娃娃體(P)" panose="040B0500000000000000" pitchFamily="82" charset="-122"/>
              <a:ea typeface="華康娃娃體(P)" panose="040B0500000000000000" pitchFamily="82" charset="-122"/>
              <a:cs typeface="Times New Roman" panose="02020603050405020304" pitchFamily="18" charset="0"/>
            </a:endParaRPr>
          </a:p>
          <a:p>
            <a:r>
              <a:rPr lang="zh-TW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小學的上學時間很短，政府有義務為</a:t>
            </a:r>
            <a:r>
              <a:rPr lang="en-US" altLang="zh-TW" sz="2000" kern="1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1-4</a:t>
            </a:r>
            <a:r>
              <a:rPr lang="zh-TW" altLang="zh-TW" sz="2000" kern="1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年級</a:t>
            </a:r>
            <a:r>
              <a:rPr lang="zh-TW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的兒童提供</a:t>
            </a:r>
            <a:r>
              <a:rPr lang="zh-TW" altLang="zh-TW" sz="2000" kern="1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托兒設施</a:t>
            </a:r>
            <a:r>
              <a:rPr lang="zh-TW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。以及</a:t>
            </a:r>
            <a:r>
              <a:rPr lang="en-US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1</a:t>
            </a:r>
            <a:r>
              <a:rPr lang="zh-TW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至</a:t>
            </a:r>
            <a:r>
              <a:rPr lang="en-US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7</a:t>
            </a:r>
            <a:r>
              <a:rPr lang="zh-TW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年級有特殊需要的兒童</a:t>
            </a:r>
            <a:r>
              <a:rPr lang="zh-TW" altLang="zh-TW" sz="2000" kern="100" dirty="0" smtClean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。</a:t>
            </a:r>
            <a:endParaRPr lang="en-US" altLang="zh-TW" sz="2000" kern="100" dirty="0" smtClean="0">
              <a:latin typeface="華康娃娃體(P)" panose="040B0500000000000000" pitchFamily="82" charset="-122"/>
              <a:ea typeface="華康娃娃體(P)" panose="040B0500000000000000" pitchFamily="82" charset="-122"/>
              <a:cs typeface="Times New Roman" panose="02020603050405020304" pitchFamily="18" charset="0"/>
            </a:endParaRPr>
          </a:p>
          <a:p>
            <a:endParaRPr lang="zh-TW" altLang="zh-TW" sz="2000" kern="100" dirty="0">
              <a:latin typeface="華康娃娃體(P)" panose="040B0500000000000000" pitchFamily="82" charset="-122"/>
              <a:ea typeface="華康娃娃體(P)" panose="040B0500000000000000" pitchFamily="82" charset="-122"/>
              <a:cs typeface="Times New Roman" panose="02020603050405020304" pitchFamily="18" charset="0"/>
            </a:endParaRPr>
          </a:p>
          <a:p>
            <a:r>
              <a:rPr lang="zh-TW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所有縣市都必須擁有</a:t>
            </a:r>
            <a:r>
              <a:rPr lang="zh-TW" altLang="zh-TW" sz="2000" kern="1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文化學校</a:t>
            </a:r>
            <a:r>
              <a:rPr lang="zh-TW" altLang="zh-TW" sz="2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。這些學校為兒童和青少年提供音樂，舞蹈，戲劇和類似藝術方面的課程和培訓。</a:t>
            </a:r>
            <a:endParaRPr lang="zh-TW" altLang="zh-TW" sz="2000" kern="100" dirty="0">
              <a:effectLst/>
              <a:latin typeface="華康娃娃體(P)" panose="040B0500000000000000" pitchFamily="82" charset="-122"/>
              <a:ea typeface="華康娃娃體(P)" panose="040B0500000000000000" pitchFamily="82" charset="-122"/>
              <a:cs typeface="Times New Roman" panose="02020603050405020304" pitchFamily="18" charset="0"/>
            </a:endParaRPr>
          </a:p>
        </p:txBody>
      </p:sp>
      <p:grpSp>
        <p:nvGrpSpPr>
          <p:cNvPr id="30" name="Google Shape;1106;p36"/>
          <p:cNvGrpSpPr/>
          <p:nvPr/>
        </p:nvGrpSpPr>
        <p:grpSpPr>
          <a:xfrm>
            <a:off x="865525" y="1247497"/>
            <a:ext cx="282560" cy="237797"/>
            <a:chOff x="5829046" y="1742913"/>
            <a:chExt cx="282436" cy="237797"/>
          </a:xfrm>
        </p:grpSpPr>
        <p:sp>
          <p:nvSpPr>
            <p:cNvPr id="31" name="Google Shape;1107;p36"/>
            <p:cNvSpPr/>
            <p:nvPr/>
          </p:nvSpPr>
          <p:spPr>
            <a:xfrm rot="5400000">
              <a:off x="5860564" y="1732157"/>
              <a:ext cx="219033" cy="260137"/>
            </a:xfrm>
            <a:custGeom>
              <a:avLst/>
              <a:gdLst/>
              <a:ahLst/>
              <a:cxnLst/>
              <a:rect l="l" t="t" r="r" b="b"/>
              <a:pathLst>
                <a:path w="15537" h="18456" extrusionOk="0">
                  <a:moveTo>
                    <a:pt x="7606" y="0"/>
                  </a:moveTo>
                  <a:cubicBezTo>
                    <a:pt x="7424" y="0"/>
                    <a:pt x="7225" y="59"/>
                    <a:pt x="7004" y="210"/>
                  </a:cubicBezTo>
                  <a:cubicBezTo>
                    <a:pt x="6438" y="598"/>
                    <a:pt x="5967" y="1075"/>
                    <a:pt x="5430" y="1483"/>
                  </a:cubicBezTo>
                  <a:cubicBezTo>
                    <a:pt x="4080" y="2508"/>
                    <a:pt x="2964" y="3740"/>
                    <a:pt x="2032" y="5176"/>
                  </a:cubicBezTo>
                  <a:cubicBezTo>
                    <a:pt x="1126" y="6573"/>
                    <a:pt x="512" y="8057"/>
                    <a:pt x="139" y="9792"/>
                  </a:cubicBezTo>
                  <a:cubicBezTo>
                    <a:pt x="164" y="10481"/>
                    <a:pt x="0" y="11365"/>
                    <a:pt x="270" y="12086"/>
                  </a:cubicBezTo>
                  <a:cubicBezTo>
                    <a:pt x="555" y="12845"/>
                    <a:pt x="794" y="13648"/>
                    <a:pt x="1148" y="14402"/>
                  </a:cubicBezTo>
                  <a:cubicBezTo>
                    <a:pt x="1566" y="15298"/>
                    <a:pt x="2298" y="15856"/>
                    <a:pt x="2886" y="16492"/>
                  </a:cubicBezTo>
                  <a:cubicBezTo>
                    <a:pt x="3248" y="16884"/>
                    <a:pt x="3825" y="17509"/>
                    <a:pt x="4595" y="17509"/>
                  </a:cubicBezTo>
                  <a:cubicBezTo>
                    <a:pt x="4640" y="17509"/>
                    <a:pt x="4686" y="17506"/>
                    <a:pt x="4732" y="17502"/>
                  </a:cubicBezTo>
                  <a:cubicBezTo>
                    <a:pt x="4746" y="17501"/>
                    <a:pt x="4762" y="17499"/>
                    <a:pt x="4781" y="17499"/>
                  </a:cubicBezTo>
                  <a:cubicBezTo>
                    <a:pt x="4870" y="17499"/>
                    <a:pt x="5000" y="17529"/>
                    <a:pt x="4960" y="17732"/>
                  </a:cubicBezTo>
                  <a:cubicBezTo>
                    <a:pt x="4924" y="17911"/>
                    <a:pt x="5102" y="17978"/>
                    <a:pt x="5218" y="17978"/>
                  </a:cubicBezTo>
                  <a:cubicBezTo>
                    <a:pt x="5248" y="17978"/>
                    <a:pt x="5274" y="17973"/>
                    <a:pt x="5291" y="17965"/>
                  </a:cubicBezTo>
                  <a:cubicBezTo>
                    <a:pt x="5400" y="17912"/>
                    <a:pt x="5503" y="17892"/>
                    <a:pt x="5602" y="17892"/>
                  </a:cubicBezTo>
                  <a:cubicBezTo>
                    <a:pt x="5850" y="17892"/>
                    <a:pt x="6073" y="18021"/>
                    <a:pt x="6316" y="18088"/>
                  </a:cubicBezTo>
                  <a:cubicBezTo>
                    <a:pt x="6528" y="18148"/>
                    <a:pt x="6551" y="18391"/>
                    <a:pt x="6802" y="18419"/>
                  </a:cubicBezTo>
                  <a:cubicBezTo>
                    <a:pt x="7030" y="18444"/>
                    <a:pt x="7254" y="18456"/>
                    <a:pt x="7473" y="18456"/>
                  </a:cubicBezTo>
                  <a:cubicBezTo>
                    <a:pt x="9168" y="18456"/>
                    <a:pt x="10633" y="17752"/>
                    <a:pt x="12054" y="16820"/>
                  </a:cubicBezTo>
                  <a:cubicBezTo>
                    <a:pt x="13023" y="16183"/>
                    <a:pt x="13663" y="15257"/>
                    <a:pt x="14411" y="14423"/>
                  </a:cubicBezTo>
                  <a:cubicBezTo>
                    <a:pt x="14491" y="14333"/>
                    <a:pt x="14733" y="14317"/>
                    <a:pt x="14659" y="14178"/>
                  </a:cubicBezTo>
                  <a:cubicBezTo>
                    <a:pt x="14458" y="13802"/>
                    <a:pt x="14810" y="13565"/>
                    <a:pt x="14831" y="13285"/>
                  </a:cubicBezTo>
                  <a:cubicBezTo>
                    <a:pt x="14865" y="12838"/>
                    <a:pt x="15413" y="12735"/>
                    <a:pt x="15380" y="12418"/>
                  </a:cubicBezTo>
                  <a:cubicBezTo>
                    <a:pt x="15297" y="11627"/>
                    <a:pt x="15351" y="10834"/>
                    <a:pt x="15290" y="10060"/>
                  </a:cubicBezTo>
                  <a:cubicBezTo>
                    <a:pt x="15253" y="9591"/>
                    <a:pt x="15537" y="8932"/>
                    <a:pt x="14954" y="8548"/>
                  </a:cubicBezTo>
                  <a:cubicBezTo>
                    <a:pt x="15023" y="7411"/>
                    <a:pt x="14225" y="6602"/>
                    <a:pt x="13733" y="5728"/>
                  </a:cubicBezTo>
                  <a:cubicBezTo>
                    <a:pt x="13308" y="4973"/>
                    <a:pt x="12711" y="4223"/>
                    <a:pt x="11922" y="3698"/>
                  </a:cubicBezTo>
                  <a:cubicBezTo>
                    <a:pt x="11489" y="3409"/>
                    <a:pt x="11170" y="2967"/>
                    <a:pt x="10762" y="2620"/>
                  </a:cubicBezTo>
                  <a:cubicBezTo>
                    <a:pt x="10009" y="1981"/>
                    <a:pt x="9438" y="1117"/>
                    <a:pt x="8648" y="541"/>
                  </a:cubicBezTo>
                  <a:cubicBezTo>
                    <a:pt x="8378" y="345"/>
                    <a:pt x="8046" y="0"/>
                    <a:pt x="7606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08;p36"/>
            <p:cNvSpPr/>
            <p:nvPr/>
          </p:nvSpPr>
          <p:spPr>
            <a:xfrm rot="5400000">
              <a:off x="5851366" y="1720593"/>
              <a:ext cx="237797" cy="282436"/>
            </a:xfrm>
            <a:custGeom>
              <a:avLst/>
              <a:gdLst/>
              <a:ahLst/>
              <a:cxnLst/>
              <a:rect l="l" t="t" r="r" b="b"/>
              <a:pathLst>
                <a:path w="16868" h="20038" extrusionOk="0">
                  <a:moveTo>
                    <a:pt x="8141" y="1180"/>
                  </a:moveTo>
                  <a:cubicBezTo>
                    <a:pt x="8352" y="1180"/>
                    <a:pt x="8529" y="1381"/>
                    <a:pt x="8800" y="1767"/>
                  </a:cubicBezTo>
                  <a:cubicBezTo>
                    <a:pt x="9118" y="2220"/>
                    <a:pt x="9542" y="2618"/>
                    <a:pt x="9981" y="2961"/>
                  </a:cubicBezTo>
                  <a:cubicBezTo>
                    <a:pt x="11153" y="3877"/>
                    <a:pt x="12071" y="5029"/>
                    <a:pt x="13098" y="6078"/>
                  </a:cubicBezTo>
                  <a:cubicBezTo>
                    <a:pt x="13702" y="6696"/>
                    <a:pt x="14121" y="7426"/>
                    <a:pt x="14526" y="8088"/>
                  </a:cubicBezTo>
                  <a:cubicBezTo>
                    <a:pt x="15041" y="8928"/>
                    <a:pt x="15356" y="9992"/>
                    <a:pt x="15377" y="11060"/>
                  </a:cubicBezTo>
                  <a:cubicBezTo>
                    <a:pt x="15390" y="11788"/>
                    <a:pt x="15453" y="12517"/>
                    <a:pt x="15240" y="13230"/>
                  </a:cubicBezTo>
                  <a:cubicBezTo>
                    <a:pt x="15172" y="13583"/>
                    <a:pt x="15191" y="13990"/>
                    <a:pt x="15017" y="14281"/>
                  </a:cubicBezTo>
                  <a:cubicBezTo>
                    <a:pt x="14506" y="15138"/>
                    <a:pt x="13976" y="15970"/>
                    <a:pt x="13191" y="16650"/>
                  </a:cubicBezTo>
                  <a:cubicBezTo>
                    <a:pt x="12415" y="17322"/>
                    <a:pt x="11519" y="17769"/>
                    <a:pt x="10681" y="18321"/>
                  </a:cubicBezTo>
                  <a:cubicBezTo>
                    <a:pt x="10244" y="18610"/>
                    <a:pt x="9753" y="18700"/>
                    <a:pt x="9264" y="18700"/>
                  </a:cubicBezTo>
                  <a:cubicBezTo>
                    <a:pt x="9009" y="18700"/>
                    <a:pt x="8755" y="18675"/>
                    <a:pt x="8509" y="18642"/>
                  </a:cubicBezTo>
                  <a:cubicBezTo>
                    <a:pt x="7915" y="18560"/>
                    <a:pt x="7322" y="18610"/>
                    <a:pt x="6713" y="18455"/>
                  </a:cubicBezTo>
                  <a:cubicBezTo>
                    <a:pt x="5109" y="18046"/>
                    <a:pt x="3885" y="17202"/>
                    <a:pt x="2825" y="15943"/>
                  </a:cubicBezTo>
                  <a:cubicBezTo>
                    <a:pt x="2294" y="15311"/>
                    <a:pt x="1948" y="14597"/>
                    <a:pt x="1496" y="13936"/>
                  </a:cubicBezTo>
                  <a:cubicBezTo>
                    <a:pt x="1142" y="13419"/>
                    <a:pt x="1108" y="12748"/>
                    <a:pt x="1137" y="12190"/>
                  </a:cubicBezTo>
                  <a:cubicBezTo>
                    <a:pt x="1184" y="11276"/>
                    <a:pt x="1047" y="10336"/>
                    <a:pt x="1392" y="9435"/>
                  </a:cubicBezTo>
                  <a:cubicBezTo>
                    <a:pt x="1881" y="8162"/>
                    <a:pt x="2512" y="6985"/>
                    <a:pt x="3243" y="5829"/>
                  </a:cubicBezTo>
                  <a:cubicBezTo>
                    <a:pt x="4347" y="4081"/>
                    <a:pt x="6038" y="2971"/>
                    <a:pt x="7482" y="1592"/>
                  </a:cubicBezTo>
                  <a:cubicBezTo>
                    <a:pt x="7772" y="1314"/>
                    <a:pt x="7968" y="1180"/>
                    <a:pt x="8141" y="1180"/>
                  </a:cubicBezTo>
                  <a:close/>
                  <a:moveTo>
                    <a:pt x="8257" y="0"/>
                  </a:moveTo>
                  <a:cubicBezTo>
                    <a:pt x="8061" y="0"/>
                    <a:pt x="7844" y="64"/>
                    <a:pt x="7605" y="228"/>
                  </a:cubicBezTo>
                  <a:cubicBezTo>
                    <a:pt x="6991" y="649"/>
                    <a:pt x="6479" y="1168"/>
                    <a:pt x="5895" y="1610"/>
                  </a:cubicBezTo>
                  <a:cubicBezTo>
                    <a:pt x="4431" y="2723"/>
                    <a:pt x="3219" y="4060"/>
                    <a:pt x="2208" y="5620"/>
                  </a:cubicBezTo>
                  <a:cubicBezTo>
                    <a:pt x="1224" y="7138"/>
                    <a:pt x="556" y="8748"/>
                    <a:pt x="153" y="10632"/>
                  </a:cubicBezTo>
                  <a:cubicBezTo>
                    <a:pt x="177" y="11380"/>
                    <a:pt x="0" y="12339"/>
                    <a:pt x="293" y="13122"/>
                  </a:cubicBezTo>
                  <a:cubicBezTo>
                    <a:pt x="602" y="13947"/>
                    <a:pt x="864" y="14818"/>
                    <a:pt x="1247" y="15638"/>
                  </a:cubicBezTo>
                  <a:cubicBezTo>
                    <a:pt x="1701" y="16608"/>
                    <a:pt x="2496" y="17215"/>
                    <a:pt x="3135" y="17907"/>
                  </a:cubicBezTo>
                  <a:cubicBezTo>
                    <a:pt x="3528" y="18332"/>
                    <a:pt x="4154" y="19009"/>
                    <a:pt x="4989" y="19009"/>
                  </a:cubicBezTo>
                  <a:cubicBezTo>
                    <a:pt x="5039" y="19009"/>
                    <a:pt x="5088" y="19007"/>
                    <a:pt x="5139" y="19002"/>
                  </a:cubicBezTo>
                  <a:cubicBezTo>
                    <a:pt x="5153" y="19001"/>
                    <a:pt x="5171" y="19000"/>
                    <a:pt x="5190" y="19000"/>
                  </a:cubicBezTo>
                  <a:cubicBezTo>
                    <a:pt x="5287" y="19000"/>
                    <a:pt x="5429" y="19031"/>
                    <a:pt x="5385" y="19252"/>
                  </a:cubicBezTo>
                  <a:cubicBezTo>
                    <a:pt x="5346" y="19447"/>
                    <a:pt x="5541" y="19519"/>
                    <a:pt x="5667" y="19519"/>
                  </a:cubicBezTo>
                  <a:cubicBezTo>
                    <a:pt x="5699" y="19519"/>
                    <a:pt x="5727" y="19514"/>
                    <a:pt x="5745" y="19505"/>
                  </a:cubicBezTo>
                  <a:cubicBezTo>
                    <a:pt x="5864" y="19447"/>
                    <a:pt x="5975" y="19425"/>
                    <a:pt x="6083" y="19425"/>
                  </a:cubicBezTo>
                  <a:cubicBezTo>
                    <a:pt x="6352" y="19425"/>
                    <a:pt x="6595" y="19566"/>
                    <a:pt x="6859" y="19638"/>
                  </a:cubicBezTo>
                  <a:cubicBezTo>
                    <a:pt x="7088" y="19703"/>
                    <a:pt x="7113" y="19967"/>
                    <a:pt x="7386" y="19997"/>
                  </a:cubicBezTo>
                  <a:cubicBezTo>
                    <a:pt x="7635" y="20024"/>
                    <a:pt x="7878" y="20037"/>
                    <a:pt x="8118" y="20037"/>
                  </a:cubicBezTo>
                  <a:cubicBezTo>
                    <a:pt x="9955" y="20037"/>
                    <a:pt x="11545" y="19274"/>
                    <a:pt x="13087" y="18262"/>
                  </a:cubicBezTo>
                  <a:cubicBezTo>
                    <a:pt x="14140" y="17571"/>
                    <a:pt x="14835" y="16567"/>
                    <a:pt x="15645" y="15661"/>
                  </a:cubicBezTo>
                  <a:cubicBezTo>
                    <a:pt x="15735" y="15562"/>
                    <a:pt x="15996" y="15545"/>
                    <a:pt x="15915" y="15394"/>
                  </a:cubicBezTo>
                  <a:cubicBezTo>
                    <a:pt x="15698" y="14987"/>
                    <a:pt x="16080" y="14728"/>
                    <a:pt x="16103" y="14425"/>
                  </a:cubicBezTo>
                  <a:cubicBezTo>
                    <a:pt x="16140" y="13939"/>
                    <a:pt x="16735" y="13829"/>
                    <a:pt x="16698" y="13483"/>
                  </a:cubicBezTo>
                  <a:cubicBezTo>
                    <a:pt x="16608" y="12625"/>
                    <a:pt x="16666" y="11763"/>
                    <a:pt x="16600" y="10924"/>
                  </a:cubicBezTo>
                  <a:cubicBezTo>
                    <a:pt x="16561" y="10414"/>
                    <a:pt x="16868" y="9699"/>
                    <a:pt x="16237" y="9281"/>
                  </a:cubicBezTo>
                  <a:cubicBezTo>
                    <a:pt x="16311" y="8046"/>
                    <a:pt x="15445" y="7168"/>
                    <a:pt x="14912" y="6221"/>
                  </a:cubicBezTo>
                  <a:cubicBezTo>
                    <a:pt x="14449" y="5400"/>
                    <a:pt x="13801" y="4587"/>
                    <a:pt x="12945" y="4015"/>
                  </a:cubicBezTo>
                  <a:cubicBezTo>
                    <a:pt x="12475" y="3702"/>
                    <a:pt x="12127" y="3221"/>
                    <a:pt x="11685" y="2845"/>
                  </a:cubicBezTo>
                  <a:cubicBezTo>
                    <a:pt x="10868" y="2151"/>
                    <a:pt x="10246" y="1212"/>
                    <a:pt x="9389" y="588"/>
                  </a:cubicBezTo>
                  <a:cubicBezTo>
                    <a:pt x="9096" y="375"/>
                    <a:pt x="8735" y="0"/>
                    <a:pt x="8257" y="0"/>
                  </a:cubicBezTo>
                  <a:close/>
                </a:path>
              </a:pathLst>
            </a:custGeom>
            <a:solidFill>
              <a:srgbClr val="212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109;p36"/>
          <p:cNvGrpSpPr/>
          <p:nvPr/>
        </p:nvGrpSpPr>
        <p:grpSpPr>
          <a:xfrm>
            <a:off x="854192" y="2149469"/>
            <a:ext cx="282560" cy="237797"/>
            <a:chOff x="5829234" y="2755341"/>
            <a:chExt cx="282436" cy="237797"/>
          </a:xfrm>
        </p:grpSpPr>
        <p:sp>
          <p:nvSpPr>
            <p:cNvPr id="34" name="Google Shape;1110;p36"/>
            <p:cNvSpPr/>
            <p:nvPr/>
          </p:nvSpPr>
          <p:spPr>
            <a:xfrm rot="5400000">
              <a:off x="5860759" y="2744579"/>
              <a:ext cx="219019" cy="260137"/>
            </a:xfrm>
            <a:custGeom>
              <a:avLst/>
              <a:gdLst/>
              <a:ahLst/>
              <a:cxnLst/>
              <a:rect l="l" t="t" r="r" b="b"/>
              <a:pathLst>
                <a:path w="15536" h="18456" extrusionOk="0">
                  <a:moveTo>
                    <a:pt x="7606" y="0"/>
                  </a:moveTo>
                  <a:cubicBezTo>
                    <a:pt x="7424" y="0"/>
                    <a:pt x="7225" y="59"/>
                    <a:pt x="7004" y="210"/>
                  </a:cubicBezTo>
                  <a:cubicBezTo>
                    <a:pt x="6438" y="598"/>
                    <a:pt x="5967" y="1075"/>
                    <a:pt x="5430" y="1483"/>
                  </a:cubicBezTo>
                  <a:cubicBezTo>
                    <a:pt x="4079" y="2508"/>
                    <a:pt x="2964" y="3740"/>
                    <a:pt x="2032" y="5176"/>
                  </a:cubicBezTo>
                  <a:cubicBezTo>
                    <a:pt x="1126" y="6573"/>
                    <a:pt x="512" y="8057"/>
                    <a:pt x="139" y="9792"/>
                  </a:cubicBezTo>
                  <a:cubicBezTo>
                    <a:pt x="163" y="10481"/>
                    <a:pt x="0" y="11365"/>
                    <a:pt x="269" y="12086"/>
                  </a:cubicBezTo>
                  <a:cubicBezTo>
                    <a:pt x="553" y="12845"/>
                    <a:pt x="793" y="13648"/>
                    <a:pt x="1147" y="14402"/>
                  </a:cubicBezTo>
                  <a:cubicBezTo>
                    <a:pt x="1566" y="15298"/>
                    <a:pt x="2297" y="15856"/>
                    <a:pt x="2885" y="16492"/>
                  </a:cubicBezTo>
                  <a:cubicBezTo>
                    <a:pt x="3247" y="16884"/>
                    <a:pt x="3824" y="17509"/>
                    <a:pt x="4594" y="17509"/>
                  </a:cubicBezTo>
                  <a:cubicBezTo>
                    <a:pt x="4639" y="17509"/>
                    <a:pt x="4685" y="17506"/>
                    <a:pt x="4731" y="17502"/>
                  </a:cubicBezTo>
                  <a:cubicBezTo>
                    <a:pt x="4744" y="17501"/>
                    <a:pt x="4761" y="17499"/>
                    <a:pt x="4779" y="17499"/>
                  </a:cubicBezTo>
                  <a:cubicBezTo>
                    <a:pt x="4869" y="17499"/>
                    <a:pt x="4999" y="17529"/>
                    <a:pt x="4958" y="17732"/>
                  </a:cubicBezTo>
                  <a:cubicBezTo>
                    <a:pt x="4922" y="17911"/>
                    <a:pt x="5101" y="17978"/>
                    <a:pt x="5216" y="17978"/>
                  </a:cubicBezTo>
                  <a:cubicBezTo>
                    <a:pt x="5247" y="17978"/>
                    <a:pt x="5273" y="17973"/>
                    <a:pt x="5289" y="17965"/>
                  </a:cubicBezTo>
                  <a:cubicBezTo>
                    <a:pt x="5399" y="17912"/>
                    <a:pt x="5502" y="17892"/>
                    <a:pt x="5601" y="17892"/>
                  </a:cubicBezTo>
                  <a:cubicBezTo>
                    <a:pt x="5849" y="17892"/>
                    <a:pt x="6072" y="18021"/>
                    <a:pt x="6315" y="18088"/>
                  </a:cubicBezTo>
                  <a:cubicBezTo>
                    <a:pt x="6526" y="18148"/>
                    <a:pt x="6550" y="18391"/>
                    <a:pt x="6801" y="18419"/>
                  </a:cubicBezTo>
                  <a:cubicBezTo>
                    <a:pt x="7029" y="18444"/>
                    <a:pt x="7252" y="18456"/>
                    <a:pt x="7472" y="18456"/>
                  </a:cubicBezTo>
                  <a:cubicBezTo>
                    <a:pt x="9166" y="18456"/>
                    <a:pt x="10632" y="17752"/>
                    <a:pt x="12052" y="16820"/>
                  </a:cubicBezTo>
                  <a:cubicBezTo>
                    <a:pt x="13022" y="16183"/>
                    <a:pt x="13662" y="15257"/>
                    <a:pt x="14409" y="14423"/>
                  </a:cubicBezTo>
                  <a:cubicBezTo>
                    <a:pt x="14490" y="14333"/>
                    <a:pt x="14732" y="14317"/>
                    <a:pt x="14657" y="14178"/>
                  </a:cubicBezTo>
                  <a:cubicBezTo>
                    <a:pt x="14457" y="13802"/>
                    <a:pt x="14809" y="13565"/>
                    <a:pt x="14830" y="13285"/>
                  </a:cubicBezTo>
                  <a:cubicBezTo>
                    <a:pt x="14864" y="12838"/>
                    <a:pt x="15412" y="12735"/>
                    <a:pt x="15379" y="12418"/>
                  </a:cubicBezTo>
                  <a:cubicBezTo>
                    <a:pt x="15296" y="11627"/>
                    <a:pt x="15350" y="10834"/>
                    <a:pt x="15289" y="10060"/>
                  </a:cubicBezTo>
                  <a:cubicBezTo>
                    <a:pt x="15252" y="9591"/>
                    <a:pt x="15535" y="8932"/>
                    <a:pt x="14953" y="8548"/>
                  </a:cubicBezTo>
                  <a:cubicBezTo>
                    <a:pt x="15021" y="7411"/>
                    <a:pt x="14225" y="6602"/>
                    <a:pt x="13733" y="5728"/>
                  </a:cubicBezTo>
                  <a:cubicBezTo>
                    <a:pt x="13307" y="4973"/>
                    <a:pt x="12710" y="4223"/>
                    <a:pt x="11922" y="3698"/>
                  </a:cubicBezTo>
                  <a:cubicBezTo>
                    <a:pt x="11489" y="3409"/>
                    <a:pt x="11170" y="2967"/>
                    <a:pt x="10762" y="2620"/>
                  </a:cubicBezTo>
                  <a:cubicBezTo>
                    <a:pt x="10009" y="1981"/>
                    <a:pt x="9437" y="1117"/>
                    <a:pt x="8648" y="541"/>
                  </a:cubicBezTo>
                  <a:cubicBezTo>
                    <a:pt x="8378" y="345"/>
                    <a:pt x="8046" y="0"/>
                    <a:pt x="760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11;p36"/>
            <p:cNvSpPr/>
            <p:nvPr/>
          </p:nvSpPr>
          <p:spPr>
            <a:xfrm rot="5400000">
              <a:off x="5851553" y="2733021"/>
              <a:ext cx="237797" cy="282436"/>
            </a:xfrm>
            <a:custGeom>
              <a:avLst/>
              <a:gdLst/>
              <a:ahLst/>
              <a:cxnLst/>
              <a:rect l="l" t="t" r="r" b="b"/>
              <a:pathLst>
                <a:path w="16868" h="20038" extrusionOk="0">
                  <a:moveTo>
                    <a:pt x="8141" y="1180"/>
                  </a:moveTo>
                  <a:cubicBezTo>
                    <a:pt x="8352" y="1180"/>
                    <a:pt x="8529" y="1381"/>
                    <a:pt x="8800" y="1767"/>
                  </a:cubicBezTo>
                  <a:cubicBezTo>
                    <a:pt x="9118" y="2220"/>
                    <a:pt x="9542" y="2618"/>
                    <a:pt x="9981" y="2961"/>
                  </a:cubicBezTo>
                  <a:cubicBezTo>
                    <a:pt x="11153" y="3877"/>
                    <a:pt x="12071" y="5029"/>
                    <a:pt x="13098" y="6078"/>
                  </a:cubicBezTo>
                  <a:cubicBezTo>
                    <a:pt x="13702" y="6696"/>
                    <a:pt x="14121" y="7426"/>
                    <a:pt x="14526" y="8088"/>
                  </a:cubicBezTo>
                  <a:cubicBezTo>
                    <a:pt x="15041" y="8928"/>
                    <a:pt x="15356" y="9992"/>
                    <a:pt x="15377" y="11060"/>
                  </a:cubicBezTo>
                  <a:cubicBezTo>
                    <a:pt x="15390" y="11788"/>
                    <a:pt x="15453" y="12517"/>
                    <a:pt x="15240" y="13230"/>
                  </a:cubicBezTo>
                  <a:cubicBezTo>
                    <a:pt x="15172" y="13583"/>
                    <a:pt x="15191" y="13990"/>
                    <a:pt x="15017" y="14281"/>
                  </a:cubicBezTo>
                  <a:cubicBezTo>
                    <a:pt x="14506" y="15138"/>
                    <a:pt x="13976" y="15970"/>
                    <a:pt x="13191" y="16650"/>
                  </a:cubicBezTo>
                  <a:cubicBezTo>
                    <a:pt x="12415" y="17322"/>
                    <a:pt x="11519" y="17769"/>
                    <a:pt x="10681" y="18321"/>
                  </a:cubicBezTo>
                  <a:cubicBezTo>
                    <a:pt x="10244" y="18610"/>
                    <a:pt x="9753" y="18700"/>
                    <a:pt x="9264" y="18700"/>
                  </a:cubicBezTo>
                  <a:cubicBezTo>
                    <a:pt x="9009" y="18700"/>
                    <a:pt x="8755" y="18675"/>
                    <a:pt x="8509" y="18642"/>
                  </a:cubicBezTo>
                  <a:cubicBezTo>
                    <a:pt x="7915" y="18560"/>
                    <a:pt x="7322" y="18610"/>
                    <a:pt x="6713" y="18455"/>
                  </a:cubicBezTo>
                  <a:cubicBezTo>
                    <a:pt x="5109" y="18046"/>
                    <a:pt x="3885" y="17202"/>
                    <a:pt x="2825" y="15943"/>
                  </a:cubicBezTo>
                  <a:cubicBezTo>
                    <a:pt x="2294" y="15311"/>
                    <a:pt x="1948" y="14597"/>
                    <a:pt x="1496" y="13936"/>
                  </a:cubicBezTo>
                  <a:cubicBezTo>
                    <a:pt x="1142" y="13419"/>
                    <a:pt x="1108" y="12748"/>
                    <a:pt x="1137" y="12190"/>
                  </a:cubicBezTo>
                  <a:cubicBezTo>
                    <a:pt x="1184" y="11276"/>
                    <a:pt x="1047" y="10336"/>
                    <a:pt x="1392" y="9435"/>
                  </a:cubicBezTo>
                  <a:cubicBezTo>
                    <a:pt x="1880" y="8162"/>
                    <a:pt x="2512" y="6985"/>
                    <a:pt x="3243" y="5829"/>
                  </a:cubicBezTo>
                  <a:cubicBezTo>
                    <a:pt x="4347" y="4081"/>
                    <a:pt x="6038" y="2971"/>
                    <a:pt x="7482" y="1592"/>
                  </a:cubicBezTo>
                  <a:cubicBezTo>
                    <a:pt x="7772" y="1314"/>
                    <a:pt x="7968" y="1180"/>
                    <a:pt x="8141" y="1180"/>
                  </a:cubicBezTo>
                  <a:close/>
                  <a:moveTo>
                    <a:pt x="8257" y="0"/>
                  </a:moveTo>
                  <a:cubicBezTo>
                    <a:pt x="8061" y="0"/>
                    <a:pt x="7844" y="64"/>
                    <a:pt x="7605" y="228"/>
                  </a:cubicBezTo>
                  <a:cubicBezTo>
                    <a:pt x="6991" y="649"/>
                    <a:pt x="6479" y="1168"/>
                    <a:pt x="5895" y="1610"/>
                  </a:cubicBezTo>
                  <a:cubicBezTo>
                    <a:pt x="4431" y="2723"/>
                    <a:pt x="3219" y="4060"/>
                    <a:pt x="2208" y="5620"/>
                  </a:cubicBezTo>
                  <a:cubicBezTo>
                    <a:pt x="1224" y="7138"/>
                    <a:pt x="556" y="8748"/>
                    <a:pt x="153" y="10632"/>
                  </a:cubicBezTo>
                  <a:cubicBezTo>
                    <a:pt x="179" y="11380"/>
                    <a:pt x="0" y="12339"/>
                    <a:pt x="293" y="13122"/>
                  </a:cubicBezTo>
                  <a:cubicBezTo>
                    <a:pt x="602" y="13947"/>
                    <a:pt x="864" y="14818"/>
                    <a:pt x="1247" y="15638"/>
                  </a:cubicBezTo>
                  <a:cubicBezTo>
                    <a:pt x="1701" y="16608"/>
                    <a:pt x="2496" y="17215"/>
                    <a:pt x="3135" y="17907"/>
                  </a:cubicBezTo>
                  <a:cubicBezTo>
                    <a:pt x="3528" y="18332"/>
                    <a:pt x="4154" y="19009"/>
                    <a:pt x="4989" y="19009"/>
                  </a:cubicBezTo>
                  <a:cubicBezTo>
                    <a:pt x="5039" y="19009"/>
                    <a:pt x="5088" y="19007"/>
                    <a:pt x="5139" y="19002"/>
                  </a:cubicBezTo>
                  <a:cubicBezTo>
                    <a:pt x="5153" y="19001"/>
                    <a:pt x="5171" y="19000"/>
                    <a:pt x="5190" y="19000"/>
                  </a:cubicBezTo>
                  <a:cubicBezTo>
                    <a:pt x="5287" y="19000"/>
                    <a:pt x="5430" y="19031"/>
                    <a:pt x="5386" y="19252"/>
                  </a:cubicBezTo>
                  <a:cubicBezTo>
                    <a:pt x="5346" y="19447"/>
                    <a:pt x="5541" y="19519"/>
                    <a:pt x="5667" y="19519"/>
                  </a:cubicBezTo>
                  <a:cubicBezTo>
                    <a:pt x="5699" y="19519"/>
                    <a:pt x="5727" y="19514"/>
                    <a:pt x="5745" y="19505"/>
                  </a:cubicBezTo>
                  <a:cubicBezTo>
                    <a:pt x="5864" y="19447"/>
                    <a:pt x="5976" y="19425"/>
                    <a:pt x="6083" y="19425"/>
                  </a:cubicBezTo>
                  <a:cubicBezTo>
                    <a:pt x="6353" y="19425"/>
                    <a:pt x="6596" y="19566"/>
                    <a:pt x="6859" y="19638"/>
                  </a:cubicBezTo>
                  <a:cubicBezTo>
                    <a:pt x="7088" y="19703"/>
                    <a:pt x="7113" y="19967"/>
                    <a:pt x="7386" y="19997"/>
                  </a:cubicBezTo>
                  <a:cubicBezTo>
                    <a:pt x="7635" y="20024"/>
                    <a:pt x="7878" y="20037"/>
                    <a:pt x="8118" y="20037"/>
                  </a:cubicBezTo>
                  <a:cubicBezTo>
                    <a:pt x="9955" y="20037"/>
                    <a:pt x="11545" y="19274"/>
                    <a:pt x="13087" y="18262"/>
                  </a:cubicBezTo>
                  <a:cubicBezTo>
                    <a:pt x="14140" y="17571"/>
                    <a:pt x="14835" y="16567"/>
                    <a:pt x="15647" y="15661"/>
                  </a:cubicBezTo>
                  <a:cubicBezTo>
                    <a:pt x="15735" y="15562"/>
                    <a:pt x="15996" y="15545"/>
                    <a:pt x="15915" y="15394"/>
                  </a:cubicBezTo>
                  <a:cubicBezTo>
                    <a:pt x="15698" y="14987"/>
                    <a:pt x="16080" y="14728"/>
                    <a:pt x="16103" y="14425"/>
                  </a:cubicBezTo>
                  <a:cubicBezTo>
                    <a:pt x="16140" y="13939"/>
                    <a:pt x="16735" y="13829"/>
                    <a:pt x="16698" y="13483"/>
                  </a:cubicBezTo>
                  <a:cubicBezTo>
                    <a:pt x="16609" y="12625"/>
                    <a:pt x="16666" y="11763"/>
                    <a:pt x="16600" y="10924"/>
                  </a:cubicBezTo>
                  <a:cubicBezTo>
                    <a:pt x="16561" y="10414"/>
                    <a:pt x="16868" y="9699"/>
                    <a:pt x="16237" y="9281"/>
                  </a:cubicBezTo>
                  <a:cubicBezTo>
                    <a:pt x="16311" y="8046"/>
                    <a:pt x="15445" y="7168"/>
                    <a:pt x="14912" y="6221"/>
                  </a:cubicBezTo>
                  <a:cubicBezTo>
                    <a:pt x="14450" y="5400"/>
                    <a:pt x="13801" y="4587"/>
                    <a:pt x="12945" y="4015"/>
                  </a:cubicBezTo>
                  <a:cubicBezTo>
                    <a:pt x="12475" y="3702"/>
                    <a:pt x="12127" y="3221"/>
                    <a:pt x="11685" y="2845"/>
                  </a:cubicBezTo>
                  <a:cubicBezTo>
                    <a:pt x="10868" y="2151"/>
                    <a:pt x="10246" y="1212"/>
                    <a:pt x="9389" y="588"/>
                  </a:cubicBezTo>
                  <a:cubicBezTo>
                    <a:pt x="9096" y="375"/>
                    <a:pt x="8735" y="0"/>
                    <a:pt x="8257" y="0"/>
                  </a:cubicBezTo>
                  <a:close/>
                </a:path>
              </a:pathLst>
            </a:custGeom>
            <a:solidFill>
              <a:srgbClr val="212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112;p36"/>
          <p:cNvGrpSpPr/>
          <p:nvPr/>
        </p:nvGrpSpPr>
        <p:grpSpPr>
          <a:xfrm>
            <a:off x="842859" y="3051440"/>
            <a:ext cx="282560" cy="237825"/>
            <a:chOff x="5840584" y="3782041"/>
            <a:chExt cx="282436" cy="237825"/>
          </a:xfrm>
        </p:grpSpPr>
        <p:sp>
          <p:nvSpPr>
            <p:cNvPr id="37" name="Google Shape;1113;p36"/>
            <p:cNvSpPr/>
            <p:nvPr/>
          </p:nvSpPr>
          <p:spPr>
            <a:xfrm rot="5400000">
              <a:off x="5872109" y="3771279"/>
              <a:ext cx="219019" cy="260137"/>
            </a:xfrm>
            <a:custGeom>
              <a:avLst/>
              <a:gdLst/>
              <a:ahLst/>
              <a:cxnLst/>
              <a:rect l="l" t="t" r="r" b="b"/>
              <a:pathLst>
                <a:path w="15536" h="18456" extrusionOk="0">
                  <a:moveTo>
                    <a:pt x="7607" y="0"/>
                  </a:moveTo>
                  <a:cubicBezTo>
                    <a:pt x="7425" y="0"/>
                    <a:pt x="7226" y="59"/>
                    <a:pt x="7005" y="210"/>
                  </a:cubicBezTo>
                  <a:cubicBezTo>
                    <a:pt x="6438" y="598"/>
                    <a:pt x="5967" y="1075"/>
                    <a:pt x="5430" y="1483"/>
                  </a:cubicBezTo>
                  <a:cubicBezTo>
                    <a:pt x="4080" y="2508"/>
                    <a:pt x="2964" y="3740"/>
                    <a:pt x="2033" y="5176"/>
                  </a:cubicBezTo>
                  <a:cubicBezTo>
                    <a:pt x="1127" y="6573"/>
                    <a:pt x="512" y="8057"/>
                    <a:pt x="141" y="9792"/>
                  </a:cubicBezTo>
                  <a:cubicBezTo>
                    <a:pt x="164" y="10481"/>
                    <a:pt x="0" y="11365"/>
                    <a:pt x="269" y="12086"/>
                  </a:cubicBezTo>
                  <a:cubicBezTo>
                    <a:pt x="555" y="12845"/>
                    <a:pt x="794" y="13648"/>
                    <a:pt x="1147" y="14402"/>
                  </a:cubicBezTo>
                  <a:cubicBezTo>
                    <a:pt x="1566" y="15298"/>
                    <a:pt x="2298" y="15856"/>
                    <a:pt x="2886" y="16492"/>
                  </a:cubicBezTo>
                  <a:cubicBezTo>
                    <a:pt x="3248" y="16884"/>
                    <a:pt x="3824" y="17509"/>
                    <a:pt x="4595" y="17509"/>
                  </a:cubicBezTo>
                  <a:cubicBezTo>
                    <a:pt x="4640" y="17509"/>
                    <a:pt x="4686" y="17506"/>
                    <a:pt x="4732" y="17502"/>
                  </a:cubicBezTo>
                  <a:cubicBezTo>
                    <a:pt x="4745" y="17501"/>
                    <a:pt x="4762" y="17499"/>
                    <a:pt x="4780" y="17499"/>
                  </a:cubicBezTo>
                  <a:cubicBezTo>
                    <a:pt x="4869" y="17499"/>
                    <a:pt x="5000" y="17529"/>
                    <a:pt x="4960" y="17732"/>
                  </a:cubicBezTo>
                  <a:cubicBezTo>
                    <a:pt x="4923" y="17911"/>
                    <a:pt x="5101" y="17978"/>
                    <a:pt x="5217" y="17978"/>
                  </a:cubicBezTo>
                  <a:cubicBezTo>
                    <a:pt x="5247" y="17978"/>
                    <a:pt x="5274" y="17973"/>
                    <a:pt x="5291" y="17965"/>
                  </a:cubicBezTo>
                  <a:cubicBezTo>
                    <a:pt x="5400" y="17912"/>
                    <a:pt x="5503" y="17892"/>
                    <a:pt x="5601" y="17892"/>
                  </a:cubicBezTo>
                  <a:cubicBezTo>
                    <a:pt x="5850" y="17892"/>
                    <a:pt x="6073" y="18021"/>
                    <a:pt x="6315" y="18088"/>
                  </a:cubicBezTo>
                  <a:cubicBezTo>
                    <a:pt x="6528" y="18148"/>
                    <a:pt x="6550" y="18391"/>
                    <a:pt x="6802" y="18419"/>
                  </a:cubicBezTo>
                  <a:cubicBezTo>
                    <a:pt x="7030" y="18444"/>
                    <a:pt x="7253" y="18456"/>
                    <a:pt x="7473" y="18456"/>
                  </a:cubicBezTo>
                  <a:cubicBezTo>
                    <a:pt x="9166" y="18456"/>
                    <a:pt x="10632" y="17752"/>
                    <a:pt x="12053" y="16820"/>
                  </a:cubicBezTo>
                  <a:cubicBezTo>
                    <a:pt x="13022" y="16183"/>
                    <a:pt x="13663" y="15257"/>
                    <a:pt x="14410" y="14423"/>
                  </a:cubicBezTo>
                  <a:cubicBezTo>
                    <a:pt x="14491" y="14333"/>
                    <a:pt x="14732" y="14317"/>
                    <a:pt x="14659" y="14178"/>
                  </a:cubicBezTo>
                  <a:cubicBezTo>
                    <a:pt x="14458" y="13802"/>
                    <a:pt x="14810" y="13565"/>
                    <a:pt x="14831" y="13285"/>
                  </a:cubicBezTo>
                  <a:cubicBezTo>
                    <a:pt x="14865" y="12838"/>
                    <a:pt x="15412" y="12735"/>
                    <a:pt x="15379" y="12418"/>
                  </a:cubicBezTo>
                  <a:cubicBezTo>
                    <a:pt x="15297" y="11627"/>
                    <a:pt x="15351" y="10834"/>
                    <a:pt x="15290" y="10060"/>
                  </a:cubicBezTo>
                  <a:cubicBezTo>
                    <a:pt x="15253" y="9591"/>
                    <a:pt x="15535" y="8932"/>
                    <a:pt x="14954" y="8548"/>
                  </a:cubicBezTo>
                  <a:cubicBezTo>
                    <a:pt x="15023" y="7411"/>
                    <a:pt x="14225" y="6602"/>
                    <a:pt x="13733" y="5728"/>
                  </a:cubicBezTo>
                  <a:cubicBezTo>
                    <a:pt x="13308" y="4973"/>
                    <a:pt x="12711" y="4223"/>
                    <a:pt x="11923" y="3698"/>
                  </a:cubicBezTo>
                  <a:cubicBezTo>
                    <a:pt x="11491" y="3409"/>
                    <a:pt x="11170" y="2967"/>
                    <a:pt x="10763" y="2620"/>
                  </a:cubicBezTo>
                  <a:cubicBezTo>
                    <a:pt x="10009" y="1981"/>
                    <a:pt x="9438" y="1117"/>
                    <a:pt x="8648" y="541"/>
                  </a:cubicBezTo>
                  <a:cubicBezTo>
                    <a:pt x="8378" y="345"/>
                    <a:pt x="8046" y="0"/>
                    <a:pt x="760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14;p36"/>
            <p:cNvSpPr/>
            <p:nvPr/>
          </p:nvSpPr>
          <p:spPr>
            <a:xfrm rot="5400000">
              <a:off x="5862889" y="3759736"/>
              <a:ext cx="237825" cy="282436"/>
            </a:xfrm>
            <a:custGeom>
              <a:avLst/>
              <a:gdLst/>
              <a:ahLst/>
              <a:cxnLst/>
              <a:rect l="l" t="t" r="r" b="b"/>
              <a:pathLst>
                <a:path w="16870" h="20038" extrusionOk="0">
                  <a:moveTo>
                    <a:pt x="8141" y="1180"/>
                  </a:moveTo>
                  <a:cubicBezTo>
                    <a:pt x="8352" y="1180"/>
                    <a:pt x="8529" y="1381"/>
                    <a:pt x="8800" y="1767"/>
                  </a:cubicBezTo>
                  <a:cubicBezTo>
                    <a:pt x="9119" y="2220"/>
                    <a:pt x="9543" y="2618"/>
                    <a:pt x="9981" y="2961"/>
                  </a:cubicBezTo>
                  <a:cubicBezTo>
                    <a:pt x="11153" y="3877"/>
                    <a:pt x="12072" y="5029"/>
                    <a:pt x="13098" y="6078"/>
                  </a:cubicBezTo>
                  <a:cubicBezTo>
                    <a:pt x="13704" y="6696"/>
                    <a:pt x="14121" y="7426"/>
                    <a:pt x="14527" y="8088"/>
                  </a:cubicBezTo>
                  <a:cubicBezTo>
                    <a:pt x="15041" y="8928"/>
                    <a:pt x="15357" y="9992"/>
                    <a:pt x="15377" y="11060"/>
                  </a:cubicBezTo>
                  <a:cubicBezTo>
                    <a:pt x="15391" y="11788"/>
                    <a:pt x="15453" y="12517"/>
                    <a:pt x="15241" y="13230"/>
                  </a:cubicBezTo>
                  <a:cubicBezTo>
                    <a:pt x="15172" y="13583"/>
                    <a:pt x="15191" y="13990"/>
                    <a:pt x="15018" y="14281"/>
                  </a:cubicBezTo>
                  <a:cubicBezTo>
                    <a:pt x="14506" y="15138"/>
                    <a:pt x="13976" y="15970"/>
                    <a:pt x="13192" y="16650"/>
                  </a:cubicBezTo>
                  <a:cubicBezTo>
                    <a:pt x="12415" y="17322"/>
                    <a:pt x="11520" y="17769"/>
                    <a:pt x="10682" y="18321"/>
                  </a:cubicBezTo>
                  <a:cubicBezTo>
                    <a:pt x="10245" y="18610"/>
                    <a:pt x="9753" y="18700"/>
                    <a:pt x="9264" y="18700"/>
                  </a:cubicBezTo>
                  <a:cubicBezTo>
                    <a:pt x="9010" y="18700"/>
                    <a:pt x="8755" y="18675"/>
                    <a:pt x="8510" y="18642"/>
                  </a:cubicBezTo>
                  <a:cubicBezTo>
                    <a:pt x="7916" y="18560"/>
                    <a:pt x="7322" y="18610"/>
                    <a:pt x="6713" y="18455"/>
                  </a:cubicBezTo>
                  <a:cubicBezTo>
                    <a:pt x="5109" y="18046"/>
                    <a:pt x="3885" y="17202"/>
                    <a:pt x="2826" y="15943"/>
                  </a:cubicBezTo>
                  <a:cubicBezTo>
                    <a:pt x="2294" y="15311"/>
                    <a:pt x="1948" y="14597"/>
                    <a:pt x="1496" y="13936"/>
                  </a:cubicBezTo>
                  <a:cubicBezTo>
                    <a:pt x="1142" y="13419"/>
                    <a:pt x="1109" y="12748"/>
                    <a:pt x="1137" y="12190"/>
                  </a:cubicBezTo>
                  <a:cubicBezTo>
                    <a:pt x="1184" y="11276"/>
                    <a:pt x="1047" y="10336"/>
                    <a:pt x="1392" y="9435"/>
                  </a:cubicBezTo>
                  <a:cubicBezTo>
                    <a:pt x="1881" y="8162"/>
                    <a:pt x="2514" y="6985"/>
                    <a:pt x="3244" y="5829"/>
                  </a:cubicBezTo>
                  <a:cubicBezTo>
                    <a:pt x="4347" y="4081"/>
                    <a:pt x="6039" y="2971"/>
                    <a:pt x="7482" y="1592"/>
                  </a:cubicBezTo>
                  <a:cubicBezTo>
                    <a:pt x="7772" y="1314"/>
                    <a:pt x="7968" y="1180"/>
                    <a:pt x="8141" y="1180"/>
                  </a:cubicBezTo>
                  <a:close/>
                  <a:moveTo>
                    <a:pt x="8258" y="0"/>
                  </a:moveTo>
                  <a:cubicBezTo>
                    <a:pt x="8062" y="0"/>
                    <a:pt x="7846" y="64"/>
                    <a:pt x="7606" y="228"/>
                  </a:cubicBezTo>
                  <a:cubicBezTo>
                    <a:pt x="6992" y="649"/>
                    <a:pt x="6479" y="1168"/>
                    <a:pt x="5896" y="1610"/>
                  </a:cubicBezTo>
                  <a:cubicBezTo>
                    <a:pt x="4431" y="2723"/>
                    <a:pt x="3219" y="4060"/>
                    <a:pt x="2208" y="5620"/>
                  </a:cubicBezTo>
                  <a:cubicBezTo>
                    <a:pt x="1224" y="7138"/>
                    <a:pt x="557" y="8748"/>
                    <a:pt x="153" y="10632"/>
                  </a:cubicBezTo>
                  <a:cubicBezTo>
                    <a:pt x="179" y="11380"/>
                    <a:pt x="0" y="12339"/>
                    <a:pt x="295" y="13122"/>
                  </a:cubicBezTo>
                  <a:cubicBezTo>
                    <a:pt x="604" y="13947"/>
                    <a:pt x="864" y="14818"/>
                    <a:pt x="1247" y="15638"/>
                  </a:cubicBezTo>
                  <a:cubicBezTo>
                    <a:pt x="1703" y="16608"/>
                    <a:pt x="2498" y="17215"/>
                    <a:pt x="3135" y="17907"/>
                  </a:cubicBezTo>
                  <a:cubicBezTo>
                    <a:pt x="3528" y="18332"/>
                    <a:pt x="4154" y="19009"/>
                    <a:pt x="4989" y="19009"/>
                  </a:cubicBezTo>
                  <a:cubicBezTo>
                    <a:pt x="5039" y="19009"/>
                    <a:pt x="5089" y="19007"/>
                    <a:pt x="5139" y="19002"/>
                  </a:cubicBezTo>
                  <a:cubicBezTo>
                    <a:pt x="5153" y="19001"/>
                    <a:pt x="5171" y="19000"/>
                    <a:pt x="5190" y="19000"/>
                  </a:cubicBezTo>
                  <a:cubicBezTo>
                    <a:pt x="5287" y="19000"/>
                    <a:pt x="5431" y="19031"/>
                    <a:pt x="5386" y="19252"/>
                  </a:cubicBezTo>
                  <a:cubicBezTo>
                    <a:pt x="5347" y="19447"/>
                    <a:pt x="5542" y="19519"/>
                    <a:pt x="5668" y="19519"/>
                  </a:cubicBezTo>
                  <a:cubicBezTo>
                    <a:pt x="5700" y="19519"/>
                    <a:pt x="5728" y="19514"/>
                    <a:pt x="5746" y="19505"/>
                  </a:cubicBezTo>
                  <a:cubicBezTo>
                    <a:pt x="5865" y="19447"/>
                    <a:pt x="5977" y="19425"/>
                    <a:pt x="6084" y="19425"/>
                  </a:cubicBezTo>
                  <a:cubicBezTo>
                    <a:pt x="6353" y="19425"/>
                    <a:pt x="6596" y="19566"/>
                    <a:pt x="6859" y="19638"/>
                  </a:cubicBezTo>
                  <a:cubicBezTo>
                    <a:pt x="7090" y="19703"/>
                    <a:pt x="7114" y="19967"/>
                    <a:pt x="7388" y="19997"/>
                  </a:cubicBezTo>
                  <a:cubicBezTo>
                    <a:pt x="7636" y="20024"/>
                    <a:pt x="7879" y="20037"/>
                    <a:pt x="8119" y="20037"/>
                  </a:cubicBezTo>
                  <a:cubicBezTo>
                    <a:pt x="9957" y="20037"/>
                    <a:pt x="11546" y="19274"/>
                    <a:pt x="13087" y="18262"/>
                  </a:cubicBezTo>
                  <a:cubicBezTo>
                    <a:pt x="14141" y="17571"/>
                    <a:pt x="14836" y="16567"/>
                    <a:pt x="15647" y="15661"/>
                  </a:cubicBezTo>
                  <a:cubicBezTo>
                    <a:pt x="15735" y="15562"/>
                    <a:pt x="15996" y="15545"/>
                    <a:pt x="15917" y="15394"/>
                  </a:cubicBezTo>
                  <a:cubicBezTo>
                    <a:pt x="15699" y="14987"/>
                    <a:pt x="16080" y="14728"/>
                    <a:pt x="16103" y="14425"/>
                  </a:cubicBezTo>
                  <a:cubicBezTo>
                    <a:pt x="16140" y="13939"/>
                    <a:pt x="16735" y="13829"/>
                    <a:pt x="16699" y="13483"/>
                  </a:cubicBezTo>
                  <a:cubicBezTo>
                    <a:pt x="16609" y="12625"/>
                    <a:pt x="16668" y="11763"/>
                    <a:pt x="16602" y="10924"/>
                  </a:cubicBezTo>
                  <a:cubicBezTo>
                    <a:pt x="16561" y="10414"/>
                    <a:pt x="16869" y="9699"/>
                    <a:pt x="16237" y="9281"/>
                  </a:cubicBezTo>
                  <a:cubicBezTo>
                    <a:pt x="16311" y="8046"/>
                    <a:pt x="15446" y="7168"/>
                    <a:pt x="14912" y="6221"/>
                  </a:cubicBezTo>
                  <a:cubicBezTo>
                    <a:pt x="14450" y="5400"/>
                    <a:pt x="13801" y="4587"/>
                    <a:pt x="12945" y="4015"/>
                  </a:cubicBezTo>
                  <a:cubicBezTo>
                    <a:pt x="12475" y="3702"/>
                    <a:pt x="12128" y="3221"/>
                    <a:pt x="11685" y="2845"/>
                  </a:cubicBezTo>
                  <a:cubicBezTo>
                    <a:pt x="10868" y="2151"/>
                    <a:pt x="10248" y="1212"/>
                    <a:pt x="9390" y="588"/>
                  </a:cubicBezTo>
                  <a:cubicBezTo>
                    <a:pt x="9097" y="375"/>
                    <a:pt x="8736" y="0"/>
                    <a:pt x="8258" y="0"/>
                  </a:cubicBezTo>
                  <a:close/>
                </a:path>
              </a:pathLst>
            </a:custGeom>
            <a:solidFill>
              <a:srgbClr val="212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106;p36"/>
          <p:cNvGrpSpPr/>
          <p:nvPr/>
        </p:nvGrpSpPr>
        <p:grpSpPr>
          <a:xfrm>
            <a:off x="881305" y="3979250"/>
            <a:ext cx="282560" cy="237797"/>
            <a:chOff x="5829046" y="1742913"/>
            <a:chExt cx="282436" cy="237797"/>
          </a:xfrm>
        </p:grpSpPr>
        <p:sp>
          <p:nvSpPr>
            <p:cNvPr id="40" name="Google Shape;1107;p36"/>
            <p:cNvSpPr/>
            <p:nvPr/>
          </p:nvSpPr>
          <p:spPr>
            <a:xfrm rot="5400000">
              <a:off x="5860564" y="1732157"/>
              <a:ext cx="219033" cy="260137"/>
            </a:xfrm>
            <a:custGeom>
              <a:avLst/>
              <a:gdLst/>
              <a:ahLst/>
              <a:cxnLst/>
              <a:rect l="l" t="t" r="r" b="b"/>
              <a:pathLst>
                <a:path w="15537" h="18456" extrusionOk="0">
                  <a:moveTo>
                    <a:pt x="7606" y="0"/>
                  </a:moveTo>
                  <a:cubicBezTo>
                    <a:pt x="7424" y="0"/>
                    <a:pt x="7225" y="59"/>
                    <a:pt x="7004" y="210"/>
                  </a:cubicBezTo>
                  <a:cubicBezTo>
                    <a:pt x="6438" y="598"/>
                    <a:pt x="5967" y="1075"/>
                    <a:pt x="5430" y="1483"/>
                  </a:cubicBezTo>
                  <a:cubicBezTo>
                    <a:pt x="4080" y="2508"/>
                    <a:pt x="2964" y="3740"/>
                    <a:pt x="2032" y="5176"/>
                  </a:cubicBezTo>
                  <a:cubicBezTo>
                    <a:pt x="1126" y="6573"/>
                    <a:pt x="512" y="8057"/>
                    <a:pt x="139" y="9792"/>
                  </a:cubicBezTo>
                  <a:cubicBezTo>
                    <a:pt x="164" y="10481"/>
                    <a:pt x="0" y="11365"/>
                    <a:pt x="270" y="12086"/>
                  </a:cubicBezTo>
                  <a:cubicBezTo>
                    <a:pt x="555" y="12845"/>
                    <a:pt x="794" y="13648"/>
                    <a:pt x="1148" y="14402"/>
                  </a:cubicBezTo>
                  <a:cubicBezTo>
                    <a:pt x="1566" y="15298"/>
                    <a:pt x="2298" y="15856"/>
                    <a:pt x="2886" y="16492"/>
                  </a:cubicBezTo>
                  <a:cubicBezTo>
                    <a:pt x="3248" y="16884"/>
                    <a:pt x="3825" y="17509"/>
                    <a:pt x="4595" y="17509"/>
                  </a:cubicBezTo>
                  <a:cubicBezTo>
                    <a:pt x="4640" y="17509"/>
                    <a:pt x="4686" y="17506"/>
                    <a:pt x="4732" y="17502"/>
                  </a:cubicBezTo>
                  <a:cubicBezTo>
                    <a:pt x="4746" y="17501"/>
                    <a:pt x="4762" y="17499"/>
                    <a:pt x="4781" y="17499"/>
                  </a:cubicBezTo>
                  <a:cubicBezTo>
                    <a:pt x="4870" y="17499"/>
                    <a:pt x="5000" y="17529"/>
                    <a:pt x="4960" y="17732"/>
                  </a:cubicBezTo>
                  <a:cubicBezTo>
                    <a:pt x="4924" y="17911"/>
                    <a:pt x="5102" y="17978"/>
                    <a:pt x="5218" y="17978"/>
                  </a:cubicBezTo>
                  <a:cubicBezTo>
                    <a:pt x="5248" y="17978"/>
                    <a:pt x="5274" y="17973"/>
                    <a:pt x="5291" y="17965"/>
                  </a:cubicBezTo>
                  <a:cubicBezTo>
                    <a:pt x="5400" y="17912"/>
                    <a:pt x="5503" y="17892"/>
                    <a:pt x="5602" y="17892"/>
                  </a:cubicBezTo>
                  <a:cubicBezTo>
                    <a:pt x="5850" y="17892"/>
                    <a:pt x="6073" y="18021"/>
                    <a:pt x="6316" y="18088"/>
                  </a:cubicBezTo>
                  <a:cubicBezTo>
                    <a:pt x="6528" y="18148"/>
                    <a:pt x="6551" y="18391"/>
                    <a:pt x="6802" y="18419"/>
                  </a:cubicBezTo>
                  <a:cubicBezTo>
                    <a:pt x="7030" y="18444"/>
                    <a:pt x="7254" y="18456"/>
                    <a:pt x="7473" y="18456"/>
                  </a:cubicBezTo>
                  <a:cubicBezTo>
                    <a:pt x="9168" y="18456"/>
                    <a:pt x="10633" y="17752"/>
                    <a:pt x="12054" y="16820"/>
                  </a:cubicBezTo>
                  <a:cubicBezTo>
                    <a:pt x="13023" y="16183"/>
                    <a:pt x="13663" y="15257"/>
                    <a:pt x="14411" y="14423"/>
                  </a:cubicBezTo>
                  <a:cubicBezTo>
                    <a:pt x="14491" y="14333"/>
                    <a:pt x="14733" y="14317"/>
                    <a:pt x="14659" y="14178"/>
                  </a:cubicBezTo>
                  <a:cubicBezTo>
                    <a:pt x="14458" y="13802"/>
                    <a:pt x="14810" y="13565"/>
                    <a:pt x="14831" y="13285"/>
                  </a:cubicBezTo>
                  <a:cubicBezTo>
                    <a:pt x="14865" y="12838"/>
                    <a:pt x="15413" y="12735"/>
                    <a:pt x="15380" y="12418"/>
                  </a:cubicBezTo>
                  <a:cubicBezTo>
                    <a:pt x="15297" y="11627"/>
                    <a:pt x="15351" y="10834"/>
                    <a:pt x="15290" y="10060"/>
                  </a:cubicBezTo>
                  <a:cubicBezTo>
                    <a:pt x="15253" y="9591"/>
                    <a:pt x="15537" y="8932"/>
                    <a:pt x="14954" y="8548"/>
                  </a:cubicBezTo>
                  <a:cubicBezTo>
                    <a:pt x="15023" y="7411"/>
                    <a:pt x="14225" y="6602"/>
                    <a:pt x="13733" y="5728"/>
                  </a:cubicBezTo>
                  <a:cubicBezTo>
                    <a:pt x="13308" y="4973"/>
                    <a:pt x="12711" y="4223"/>
                    <a:pt x="11922" y="3698"/>
                  </a:cubicBezTo>
                  <a:cubicBezTo>
                    <a:pt x="11489" y="3409"/>
                    <a:pt x="11170" y="2967"/>
                    <a:pt x="10762" y="2620"/>
                  </a:cubicBezTo>
                  <a:cubicBezTo>
                    <a:pt x="10009" y="1981"/>
                    <a:pt x="9438" y="1117"/>
                    <a:pt x="8648" y="541"/>
                  </a:cubicBezTo>
                  <a:cubicBezTo>
                    <a:pt x="8378" y="345"/>
                    <a:pt x="8046" y="0"/>
                    <a:pt x="7606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08;p36"/>
            <p:cNvSpPr/>
            <p:nvPr/>
          </p:nvSpPr>
          <p:spPr>
            <a:xfrm rot="5400000">
              <a:off x="5851366" y="1720593"/>
              <a:ext cx="237797" cy="282436"/>
            </a:xfrm>
            <a:custGeom>
              <a:avLst/>
              <a:gdLst/>
              <a:ahLst/>
              <a:cxnLst/>
              <a:rect l="l" t="t" r="r" b="b"/>
              <a:pathLst>
                <a:path w="16868" h="20038" extrusionOk="0">
                  <a:moveTo>
                    <a:pt x="8141" y="1180"/>
                  </a:moveTo>
                  <a:cubicBezTo>
                    <a:pt x="8352" y="1180"/>
                    <a:pt x="8529" y="1381"/>
                    <a:pt x="8800" y="1767"/>
                  </a:cubicBezTo>
                  <a:cubicBezTo>
                    <a:pt x="9118" y="2220"/>
                    <a:pt x="9542" y="2618"/>
                    <a:pt x="9981" y="2961"/>
                  </a:cubicBezTo>
                  <a:cubicBezTo>
                    <a:pt x="11153" y="3877"/>
                    <a:pt x="12071" y="5029"/>
                    <a:pt x="13098" y="6078"/>
                  </a:cubicBezTo>
                  <a:cubicBezTo>
                    <a:pt x="13702" y="6696"/>
                    <a:pt x="14121" y="7426"/>
                    <a:pt x="14526" y="8088"/>
                  </a:cubicBezTo>
                  <a:cubicBezTo>
                    <a:pt x="15041" y="8928"/>
                    <a:pt x="15356" y="9992"/>
                    <a:pt x="15377" y="11060"/>
                  </a:cubicBezTo>
                  <a:cubicBezTo>
                    <a:pt x="15390" y="11788"/>
                    <a:pt x="15453" y="12517"/>
                    <a:pt x="15240" y="13230"/>
                  </a:cubicBezTo>
                  <a:cubicBezTo>
                    <a:pt x="15172" y="13583"/>
                    <a:pt x="15191" y="13990"/>
                    <a:pt x="15017" y="14281"/>
                  </a:cubicBezTo>
                  <a:cubicBezTo>
                    <a:pt x="14506" y="15138"/>
                    <a:pt x="13976" y="15970"/>
                    <a:pt x="13191" y="16650"/>
                  </a:cubicBezTo>
                  <a:cubicBezTo>
                    <a:pt x="12415" y="17322"/>
                    <a:pt x="11519" y="17769"/>
                    <a:pt x="10681" y="18321"/>
                  </a:cubicBezTo>
                  <a:cubicBezTo>
                    <a:pt x="10244" y="18610"/>
                    <a:pt x="9753" y="18700"/>
                    <a:pt x="9264" y="18700"/>
                  </a:cubicBezTo>
                  <a:cubicBezTo>
                    <a:pt x="9009" y="18700"/>
                    <a:pt x="8755" y="18675"/>
                    <a:pt x="8509" y="18642"/>
                  </a:cubicBezTo>
                  <a:cubicBezTo>
                    <a:pt x="7915" y="18560"/>
                    <a:pt x="7322" y="18610"/>
                    <a:pt x="6713" y="18455"/>
                  </a:cubicBezTo>
                  <a:cubicBezTo>
                    <a:pt x="5109" y="18046"/>
                    <a:pt x="3885" y="17202"/>
                    <a:pt x="2825" y="15943"/>
                  </a:cubicBezTo>
                  <a:cubicBezTo>
                    <a:pt x="2294" y="15311"/>
                    <a:pt x="1948" y="14597"/>
                    <a:pt x="1496" y="13936"/>
                  </a:cubicBezTo>
                  <a:cubicBezTo>
                    <a:pt x="1142" y="13419"/>
                    <a:pt x="1108" y="12748"/>
                    <a:pt x="1137" y="12190"/>
                  </a:cubicBezTo>
                  <a:cubicBezTo>
                    <a:pt x="1184" y="11276"/>
                    <a:pt x="1047" y="10336"/>
                    <a:pt x="1392" y="9435"/>
                  </a:cubicBezTo>
                  <a:cubicBezTo>
                    <a:pt x="1881" y="8162"/>
                    <a:pt x="2512" y="6985"/>
                    <a:pt x="3243" y="5829"/>
                  </a:cubicBezTo>
                  <a:cubicBezTo>
                    <a:pt x="4347" y="4081"/>
                    <a:pt x="6038" y="2971"/>
                    <a:pt x="7482" y="1592"/>
                  </a:cubicBezTo>
                  <a:cubicBezTo>
                    <a:pt x="7772" y="1314"/>
                    <a:pt x="7968" y="1180"/>
                    <a:pt x="8141" y="1180"/>
                  </a:cubicBezTo>
                  <a:close/>
                  <a:moveTo>
                    <a:pt x="8257" y="0"/>
                  </a:moveTo>
                  <a:cubicBezTo>
                    <a:pt x="8061" y="0"/>
                    <a:pt x="7844" y="64"/>
                    <a:pt x="7605" y="228"/>
                  </a:cubicBezTo>
                  <a:cubicBezTo>
                    <a:pt x="6991" y="649"/>
                    <a:pt x="6479" y="1168"/>
                    <a:pt x="5895" y="1610"/>
                  </a:cubicBezTo>
                  <a:cubicBezTo>
                    <a:pt x="4431" y="2723"/>
                    <a:pt x="3219" y="4060"/>
                    <a:pt x="2208" y="5620"/>
                  </a:cubicBezTo>
                  <a:cubicBezTo>
                    <a:pt x="1224" y="7138"/>
                    <a:pt x="556" y="8748"/>
                    <a:pt x="153" y="10632"/>
                  </a:cubicBezTo>
                  <a:cubicBezTo>
                    <a:pt x="177" y="11380"/>
                    <a:pt x="0" y="12339"/>
                    <a:pt x="293" y="13122"/>
                  </a:cubicBezTo>
                  <a:cubicBezTo>
                    <a:pt x="602" y="13947"/>
                    <a:pt x="864" y="14818"/>
                    <a:pt x="1247" y="15638"/>
                  </a:cubicBezTo>
                  <a:cubicBezTo>
                    <a:pt x="1701" y="16608"/>
                    <a:pt x="2496" y="17215"/>
                    <a:pt x="3135" y="17907"/>
                  </a:cubicBezTo>
                  <a:cubicBezTo>
                    <a:pt x="3528" y="18332"/>
                    <a:pt x="4154" y="19009"/>
                    <a:pt x="4989" y="19009"/>
                  </a:cubicBezTo>
                  <a:cubicBezTo>
                    <a:pt x="5039" y="19009"/>
                    <a:pt x="5088" y="19007"/>
                    <a:pt x="5139" y="19002"/>
                  </a:cubicBezTo>
                  <a:cubicBezTo>
                    <a:pt x="5153" y="19001"/>
                    <a:pt x="5171" y="19000"/>
                    <a:pt x="5190" y="19000"/>
                  </a:cubicBezTo>
                  <a:cubicBezTo>
                    <a:pt x="5287" y="19000"/>
                    <a:pt x="5429" y="19031"/>
                    <a:pt x="5385" y="19252"/>
                  </a:cubicBezTo>
                  <a:cubicBezTo>
                    <a:pt x="5346" y="19447"/>
                    <a:pt x="5541" y="19519"/>
                    <a:pt x="5667" y="19519"/>
                  </a:cubicBezTo>
                  <a:cubicBezTo>
                    <a:pt x="5699" y="19519"/>
                    <a:pt x="5727" y="19514"/>
                    <a:pt x="5745" y="19505"/>
                  </a:cubicBezTo>
                  <a:cubicBezTo>
                    <a:pt x="5864" y="19447"/>
                    <a:pt x="5975" y="19425"/>
                    <a:pt x="6083" y="19425"/>
                  </a:cubicBezTo>
                  <a:cubicBezTo>
                    <a:pt x="6352" y="19425"/>
                    <a:pt x="6595" y="19566"/>
                    <a:pt x="6859" y="19638"/>
                  </a:cubicBezTo>
                  <a:cubicBezTo>
                    <a:pt x="7088" y="19703"/>
                    <a:pt x="7113" y="19967"/>
                    <a:pt x="7386" y="19997"/>
                  </a:cubicBezTo>
                  <a:cubicBezTo>
                    <a:pt x="7635" y="20024"/>
                    <a:pt x="7878" y="20037"/>
                    <a:pt x="8118" y="20037"/>
                  </a:cubicBezTo>
                  <a:cubicBezTo>
                    <a:pt x="9955" y="20037"/>
                    <a:pt x="11545" y="19274"/>
                    <a:pt x="13087" y="18262"/>
                  </a:cubicBezTo>
                  <a:cubicBezTo>
                    <a:pt x="14140" y="17571"/>
                    <a:pt x="14835" y="16567"/>
                    <a:pt x="15645" y="15661"/>
                  </a:cubicBezTo>
                  <a:cubicBezTo>
                    <a:pt x="15735" y="15562"/>
                    <a:pt x="15996" y="15545"/>
                    <a:pt x="15915" y="15394"/>
                  </a:cubicBezTo>
                  <a:cubicBezTo>
                    <a:pt x="15698" y="14987"/>
                    <a:pt x="16080" y="14728"/>
                    <a:pt x="16103" y="14425"/>
                  </a:cubicBezTo>
                  <a:cubicBezTo>
                    <a:pt x="16140" y="13939"/>
                    <a:pt x="16735" y="13829"/>
                    <a:pt x="16698" y="13483"/>
                  </a:cubicBezTo>
                  <a:cubicBezTo>
                    <a:pt x="16608" y="12625"/>
                    <a:pt x="16666" y="11763"/>
                    <a:pt x="16600" y="10924"/>
                  </a:cubicBezTo>
                  <a:cubicBezTo>
                    <a:pt x="16561" y="10414"/>
                    <a:pt x="16868" y="9699"/>
                    <a:pt x="16237" y="9281"/>
                  </a:cubicBezTo>
                  <a:cubicBezTo>
                    <a:pt x="16311" y="8046"/>
                    <a:pt x="15445" y="7168"/>
                    <a:pt x="14912" y="6221"/>
                  </a:cubicBezTo>
                  <a:cubicBezTo>
                    <a:pt x="14449" y="5400"/>
                    <a:pt x="13801" y="4587"/>
                    <a:pt x="12945" y="4015"/>
                  </a:cubicBezTo>
                  <a:cubicBezTo>
                    <a:pt x="12475" y="3702"/>
                    <a:pt x="12127" y="3221"/>
                    <a:pt x="11685" y="2845"/>
                  </a:cubicBezTo>
                  <a:cubicBezTo>
                    <a:pt x="10868" y="2151"/>
                    <a:pt x="10246" y="1212"/>
                    <a:pt x="9389" y="588"/>
                  </a:cubicBezTo>
                  <a:cubicBezTo>
                    <a:pt x="9096" y="375"/>
                    <a:pt x="8735" y="0"/>
                    <a:pt x="8257" y="0"/>
                  </a:cubicBezTo>
                  <a:close/>
                </a:path>
              </a:pathLst>
            </a:custGeom>
            <a:solidFill>
              <a:srgbClr val="212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矩形 3"/>
          <p:cNvSpPr/>
          <p:nvPr/>
        </p:nvSpPr>
        <p:spPr>
          <a:xfrm>
            <a:off x="80866" y="4541351"/>
            <a:ext cx="4572000" cy="5693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zh-TW" sz="10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資料來源</a:t>
            </a:r>
          </a:p>
          <a:p>
            <a:r>
              <a:rPr lang="en-US" altLang="zh-TW" sz="7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https://www.studyinnorway.no/living-in-norway/education</a:t>
            </a:r>
            <a:endParaRPr lang="zh-TW" altLang="zh-TW" sz="1000" kern="100" dirty="0">
              <a:latin typeface="華康娃娃體(P)" panose="040B0500000000000000" pitchFamily="82" charset="-122"/>
              <a:ea typeface="華康娃娃體(P)" panose="040B0500000000000000" pitchFamily="82" charset="-122"/>
              <a:cs typeface="Times New Roman" panose="02020603050405020304" pitchFamily="18" charset="0"/>
            </a:endParaRPr>
          </a:p>
          <a:p>
            <a:r>
              <a:rPr lang="en-US" altLang="zh-TW" sz="7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https://eacea.ec.europa.eu/national-policies/eurydice/content/norway_en</a:t>
            </a:r>
            <a:endParaRPr lang="zh-TW" altLang="zh-TW" sz="1000" kern="100" dirty="0">
              <a:latin typeface="華康娃娃體(P)" panose="040B0500000000000000" pitchFamily="82" charset="-122"/>
              <a:ea typeface="華康娃娃體(P)" panose="040B0500000000000000" pitchFamily="82" charset="-122"/>
              <a:cs typeface="Times New Roman" panose="02020603050405020304" pitchFamily="18" charset="0"/>
            </a:endParaRPr>
          </a:p>
          <a:p>
            <a:r>
              <a:rPr lang="en-US" altLang="zh-TW" sz="700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</a:rPr>
              <a:t>https://www.ssb.no/en</a:t>
            </a:r>
            <a:endParaRPr lang="zh-TW" altLang="zh-TW" sz="700" kern="100" dirty="0">
              <a:latin typeface="華康娃娃體(P)" panose="040B0500000000000000" pitchFamily="82" charset="-122"/>
              <a:ea typeface="華康娃娃體(P)" panose="040B0500000000000000" pitchFamily="8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38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31;p38"/>
          <p:cNvSpPr txBox="1">
            <a:spLocks/>
          </p:cNvSpPr>
          <p:nvPr/>
        </p:nvSpPr>
        <p:spPr>
          <a:xfrm>
            <a:off x="5558497" y="174557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zh-TW" altLang="en-US" sz="32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學</a:t>
            </a:r>
            <a:r>
              <a:rPr lang="zh-TW" altLang="en-US" sz="32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習</a:t>
            </a:r>
          </a:p>
        </p:txBody>
      </p:sp>
      <p:sp>
        <p:nvSpPr>
          <p:cNvPr id="1129" name="Google Shape;1129;p38"/>
          <p:cNvSpPr txBox="1">
            <a:spLocks noGrp="1"/>
          </p:cNvSpPr>
          <p:nvPr>
            <p:ph type="subTitle" idx="1"/>
          </p:nvPr>
        </p:nvSpPr>
        <p:spPr>
          <a:xfrm>
            <a:off x="2725809" y="2420761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(1)</a:t>
            </a:r>
            <a:r>
              <a:rPr lang="zh-TW" altLang="en-US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生活習慣</a:t>
            </a:r>
            <a:endParaRPr lang="en-US" altLang="zh-TW"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(2)</a:t>
            </a:r>
            <a:r>
              <a:rPr lang="zh-TW" altLang="en-US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影片欣賞</a:t>
            </a:r>
            <a:endParaRPr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1130" name="Google Shape;1130;p38"/>
          <p:cNvSpPr txBox="1">
            <a:spLocks noGrp="1"/>
          </p:cNvSpPr>
          <p:nvPr>
            <p:ph type="subTitle" idx="2"/>
          </p:nvPr>
        </p:nvSpPr>
        <p:spPr>
          <a:xfrm>
            <a:off x="5508320" y="2432152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(1)</a:t>
            </a:r>
            <a:r>
              <a:rPr lang="zh-TW" altLang="en-US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學制</a:t>
            </a:r>
            <a:endParaRPr lang="en-US" altLang="zh-TW" sz="20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(2)</a:t>
            </a:r>
            <a:r>
              <a:rPr lang="zh-TW" altLang="en-US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教育理念</a:t>
            </a:r>
            <a:endParaRPr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1131" name="Google Shape;1131;p38"/>
          <p:cNvSpPr txBox="1">
            <a:spLocks noGrp="1"/>
          </p:cNvSpPr>
          <p:nvPr>
            <p:ph type="ctrTitle"/>
          </p:nvPr>
        </p:nvSpPr>
        <p:spPr>
          <a:xfrm>
            <a:off x="2827059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生</a:t>
            </a:r>
            <a:r>
              <a:rPr lang="zh-TW" altLang="en-US" sz="32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活</a:t>
            </a:r>
            <a:endParaRPr sz="32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grpSp>
        <p:nvGrpSpPr>
          <p:cNvPr id="1133" name="Google Shape;1133;p38"/>
          <p:cNvGrpSpPr/>
          <p:nvPr/>
        </p:nvGrpSpPr>
        <p:grpSpPr>
          <a:xfrm>
            <a:off x="2522271" y="1404625"/>
            <a:ext cx="2197419" cy="3396282"/>
            <a:chOff x="2130375" y="1404625"/>
            <a:chExt cx="2197419" cy="3396282"/>
          </a:xfrm>
        </p:grpSpPr>
        <p:sp>
          <p:nvSpPr>
            <p:cNvPr id="1134" name="Google Shape;1134;p38"/>
            <p:cNvSpPr/>
            <p:nvPr/>
          </p:nvSpPr>
          <p:spPr>
            <a:xfrm>
              <a:off x="2202227" y="4066539"/>
              <a:ext cx="2027569" cy="703808"/>
            </a:xfrm>
            <a:custGeom>
              <a:avLst/>
              <a:gdLst/>
              <a:ahLst/>
              <a:cxnLst/>
              <a:rect l="l" t="t" r="r" b="b"/>
              <a:pathLst>
                <a:path w="93243" h="38407" extrusionOk="0">
                  <a:moveTo>
                    <a:pt x="90950" y="0"/>
                  </a:moveTo>
                  <a:cubicBezTo>
                    <a:pt x="90551" y="0"/>
                    <a:pt x="90166" y="41"/>
                    <a:pt x="89816" y="205"/>
                  </a:cubicBezTo>
                  <a:cubicBezTo>
                    <a:pt x="88592" y="776"/>
                    <a:pt x="87319" y="639"/>
                    <a:pt x="86072" y="830"/>
                  </a:cubicBezTo>
                  <a:cubicBezTo>
                    <a:pt x="86041" y="835"/>
                    <a:pt x="86008" y="837"/>
                    <a:pt x="85976" y="837"/>
                  </a:cubicBezTo>
                  <a:cubicBezTo>
                    <a:pt x="85756" y="837"/>
                    <a:pt x="85508" y="744"/>
                    <a:pt x="85304" y="744"/>
                  </a:cubicBezTo>
                  <a:cubicBezTo>
                    <a:pt x="85235" y="744"/>
                    <a:pt x="85172" y="755"/>
                    <a:pt x="85116" y="783"/>
                  </a:cubicBezTo>
                  <a:cubicBezTo>
                    <a:pt x="84699" y="993"/>
                    <a:pt x="84272" y="1037"/>
                    <a:pt x="83843" y="1037"/>
                  </a:cubicBezTo>
                  <a:cubicBezTo>
                    <a:pt x="83542" y="1037"/>
                    <a:pt x="83239" y="1015"/>
                    <a:pt x="82940" y="1015"/>
                  </a:cubicBezTo>
                  <a:cubicBezTo>
                    <a:pt x="82846" y="1015"/>
                    <a:pt x="82752" y="1017"/>
                    <a:pt x="82659" y="1023"/>
                  </a:cubicBezTo>
                  <a:cubicBezTo>
                    <a:pt x="80792" y="1135"/>
                    <a:pt x="78920" y="1130"/>
                    <a:pt x="77050" y="1188"/>
                  </a:cubicBezTo>
                  <a:cubicBezTo>
                    <a:pt x="76816" y="1196"/>
                    <a:pt x="76586" y="1350"/>
                    <a:pt x="76355" y="1350"/>
                  </a:cubicBezTo>
                  <a:cubicBezTo>
                    <a:pt x="76353" y="1350"/>
                    <a:pt x="76350" y="1350"/>
                    <a:pt x="76348" y="1350"/>
                  </a:cubicBezTo>
                  <a:cubicBezTo>
                    <a:pt x="75877" y="1344"/>
                    <a:pt x="75394" y="1190"/>
                    <a:pt x="74925" y="1190"/>
                  </a:cubicBezTo>
                  <a:cubicBezTo>
                    <a:pt x="74570" y="1190"/>
                    <a:pt x="74222" y="1278"/>
                    <a:pt x="73893" y="1585"/>
                  </a:cubicBezTo>
                  <a:cubicBezTo>
                    <a:pt x="73865" y="1611"/>
                    <a:pt x="73798" y="1625"/>
                    <a:pt x="73735" y="1625"/>
                  </a:cubicBezTo>
                  <a:cubicBezTo>
                    <a:pt x="73677" y="1625"/>
                    <a:pt x="73621" y="1613"/>
                    <a:pt x="73603" y="1590"/>
                  </a:cubicBezTo>
                  <a:cubicBezTo>
                    <a:pt x="73414" y="1351"/>
                    <a:pt x="73208" y="1279"/>
                    <a:pt x="72994" y="1279"/>
                  </a:cubicBezTo>
                  <a:cubicBezTo>
                    <a:pt x="72754" y="1279"/>
                    <a:pt x="72502" y="1369"/>
                    <a:pt x="72252" y="1414"/>
                  </a:cubicBezTo>
                  <a:cubicBezTo>
                    <a:pt x="71486" y="1550"/>
                    <a:pt x="70716" y="1768"/>
                    <a:pt x="69951" y="1768"/>
                  </a:cubicBezTo>
                  <a:cubicBezTo>
                    <a:pt x="69932" y="1768"/>
                    <a:pt x="69913" y="1767"/>
                    <a:pt x="69893" y="1767"/>
                  </a:cubicBezTo>
                  <a:cubicBezTo>
                    <a:pt x="68771" y="1750"/>
                    <a:pt x="67649" y="1712"/>
                    <a:pt x="66526" y="1712"/>
                  </a:cubicBezTo>
                  <a:cubicBezTo>
                    <a:pt x="66270" y="1712"/>
                    <a:pt x="66013" y="1714"/>
                    <a:pt x="65757" y="1719"/>
                  </a:cubicBezTo>
                  <a:cubicBezTo>
                    <a:pt x="64757" y="1737"/>
                    <a:pt x="63755" y="1852"/>
                    <a:pt x="62755" y="1852"/>
                  </a:cubicBezTo>
                  <a:cubicBezTo>
                    <a:pt x="62105" y="1852"/>
                    <a:pt x="61456" y="1803"/>
                    <a:pt x="60809" y="1648"/>
                  </a:cubicBezTo>
                  <a:cubicBezTo>
                    <a:pt x="60784" y="1643"/>
                    <a:pt x="60761" y="1640"/>
                    <a:pt x="60738" y="1640"/>
                  </a:cubicBezTo>
                  <a:cubicBezTo>
                    <a:pt x="60646" y="1640"/>
                    <a:pt x="60572" y="1688"/>
                    <a:pt x="60546" y="1782"/>
                  </a:cubicBezTo>
                  <a:cubicBezTo>
                    <a:pt x="60495" y="1959"/>
                    <a:pt x="60430" y="2010"/>
                    <a:pt x="60319" y="2010"/>
                  </a:cubicBezTo>
                  <a:cubicBezTo>
                    <a:pt x="60256" y="2010"/>
                    <a:pt x="60179" y="1994"/>
                    <a:pt x="60081" y="1975"/>
                  </a:cubicBezTo>
                  <a:cubicBezTo>
                    <a:pt x="59611" y="1885"/>
                    <a:pt x="59133" y="1856"/>
                    <a:pt x="58655" y="1856"/>
                  </a:cubicBezTo>
                  <a:cubicBezTo>
                    <a:pt x="58008" y="1856"/>
                    <a:pt x="57359" y="1910"/>
                    <a:pt x="56726" y="1940"/>
                  </a:cubicBezTo>
                  <a:cubicBezTo>
                    <a:pt x="56679" y="1943"/>
                    <a:pt x="56632" y="1944"/>
                    <a:pt x="56585" y="1944"/>
                  </a:cubicBezTo>
                  <a:cubicBezTo>
                    <a:pt x="56172" y="1944"/>
                    <a:pt x="55742" y="1866"/>
                    <a:pt x="55343" y="1866"/>
                  </a:cubicBezTo>
                  <a:cubicBezTo>
                    <a:pt x="55104" y="1866"/>
                    <a:pt x="54876" y="1894"/>
                    <a:pt x="54669" y="1982"/>
                  </a:cubicBezTo>
                  <a:cubicBezTo>
                    <a:pt x="54540" y="2038"/>
                    <a:pt x="54419" y="2058"/>
                    <a:pt x="54304" y="2058"/>
                  </a:cubicBezTo>
                  <a:cubicBezTo>
                    <a:pt x="54020" y="2058"/>
                    <a:pt x="53766" y="1938"/>
                    <a:pt x="53471" y="1938"/>
                  </a:cubicBezTo>
                  <a:cubicBezTo>
                    <a:pt x="53384" y="1938"/>
                    <a:pt x="53294" y="1948"/>
                    <a:pt x="53198" y="1975"/>
                  </a:cubicBezTo>
                  <a:cubicBezTo>
                    <a:pt x="52693" y="2118"/>
                    <a:pt x="52148" y="2144"/>
                    <a:pt x="51594" y="2144"/>
                  </a:cubicBezTo>
                  <a:cubicBezTo>
                    <a:pt x="51290" y="2144"/>
                    <a:pt x="50983" y="2136"/>
                    <a:pt x="50678" y="2136"/>
                  </a:cubicBezTo>
                  <a:cubicBezTo>
                    <a:pt x="50495" y="2136"/>
                    <a:pt x="50314" y="2139"/>
                    <a:pt x="50134" y="2147"/>
                  </a:cubicBezTo>
                  <a:cubicBezTo>
                    <a:pt x="49443" y="2180"/>
                    <a:pt x="48751" y="2183"/>
                    <a:pt x="48059" y="2183"/>
                  </a:cubicBezTo>
                  <a:cubicBezTo>
                    <a:pt x="47885" y="2183"/>
                    <a:pt x="47711" y="2183"/>
                    <a:pt x="47537" y="2183"/>
                  </a:cubicBezTo>
                  <a:cubicBezTo>
                    <a:pt x="47161" y="2183"/>
                    <a:pt x="46784" y="2184"/>
                    <a:pt x="46408" y="2190"/>
                  </a:cubicBezTo>
                  <a:cubicBezTo>
                    <a:pt x="45387" y="2207"/>
                    <a:pt x="44367" y="2241"/>
                    <a:pt x="43346" y="2281"/>
                  </a:cubicBezTo>
                  <a:cubicBezTo>
                    <a:pt x="42622" y="2310"/>
                    <a:pt x="41908" y="2384"/>
                    <a:pt x="41182" y="2384"/>
                  </a:cubicBezTo>
                  <a:cubicBezTo>
                    <a:pt x="40847" y="2384"/>
                    <a:pt x="40510" y="2369"/>
                    <a:pt x="40169" y="2325"/>
                  </a:cubicBezTo>
                  <a:cubicBezTo>
                    <a:pt x="39930" y="2295"/>
                    <a:pt x="39688" y="2282"/>
                    <a:pt x="39444" y="2282"/>
                  </a:cubicBezTo>
                  <a:cubicBezTo>
                    <a:pt x="38610" y="2282"/>
                    <a:pt x="37753" y="2435"/>
                    <a:pt x="36925" y="2573"/>
                  </a:cubicBezTo>
                  <a:cubicBezTo>
                    <a:pt x="36900" y="2577"/>
                    <a:pt x="36876" y="2579"/>
                    <a:pt x="36853" y="2579"/>
                  </a:cubicBezTo>
                  <a:cubicBezTo>
                    <a:pt x="36646" y="2579"/>
                    <a:pt x="36528" y="2421"/>
                    <a:pt x="36340" y="2421"/>
                  </a:cubicBezTo>
                  <a:cubicBezTo>
                    <a:pt x="36297" y="2421"/>
                    <a:pt x="36251" y="2429"/>
                    <a:pt x="36199" y="2450"/>
                  </a:cubicBezTo>
                  <a:cubicBezTo>
                    <a:pt x="35602" y="2681"/>
                    <a:pt x="34982" y="2762"/>
                    <a:pt x="34353" y="2762"/>
                  </a:cubicBezTo>
                  <a:cubicBezTo>
                    <a:pt x="34037" y="2762"/>
                    <a:pt x="33718" y="2742"/>
                    <a:pt x="33399" y="2710"/>
                  </a:cubicBezTo>
                  <a:cubicBezTo>
                    <a:pt x="33087" y="2679"/>
                    <a:pt x="32755" y="2612"/>
                    <a:pt x="32443" y="2612"/>
                  </a:cubicBezTo>
                  <a:cubicBezTo>
                    <a:pt x="32300" y="2612"/>
                    <a:pt x="32160" y="2626"/>
                    <a:pt x="32028" y="2665"/>
                  </a:cubicBezTo>
                  <a:cubicBezTo>
                    <a:pt x="31448" y="2833"/>
                    <a:pt x="30858" y="2871"/>
                    <a:pt x="30267" y="2871"/>
                  </a:cubicBezTo>
                  <a:cubicBezTo>
                    <a:pt x="29796" y="2871"/>
                    <a:pt x="29323" y="2847"/>
                    <a:pt x="28853" y="2847"/>
                  </a:cubicBezTo>
                  <a:cubicBezTo>
                    <a:pt x="28269" y="2847"/>
                    <a:pt x="27689" y="2884"/>
                    <a:pt x="27118" y="3048"/>
                  </a:cubicBezTo>
                  <a:cubicBezTo>
                    <a:pt x="27085" y="3058"/>
                    <a:pt x="27041" y="3069"/>
                    <a:pt x="27006" y="3069"/>
                  </a:cubicBezTo>
                  <a:cubicBezTo>
                    <a:pt x="26986" y="3069"/>
                    <a:pt x="26968" y="3065"/>
                    <a:pt x="26957" y="3056"/>
                  </a:cubicBezTo>
                  <a:cubicBezTo>
                    <a:pt x="26711" y="2857"/>
                    <a:pt x="26448" y="2793"/>
                    <a:pt x="26182" y="2793"/>
                  </a:cubicBezTo>
                  <a:cubicBezTo>
                    <a:pt x="25750" y="2793"/>
                    <a:pt x="25311" y="2962"/>
                    <a:pt x="24932" y="2993"/>
                  </a:cubicBezTo>
                  <a:cubicBezTo>
                    <a:pt x="23659" y="3094"/>
                    <a:pt x="22373" y="3177"/>
                    <a:pt x="21099" y="3248"/>
                  </a:cubicBezTo>
                  <a:cubicBezTo>
                    <a:pt x="19982" y="3312"/>
                    <a:pt x="18875" y="3441"/>
                    <a:pt x="17762" y="3524"/>
                  </a:cubicBezTo>
                  <a:cubicBezTo>
                    <a:pt x="17179" y="3568"/>
                    <a:pt x="16577" y="3780"/>
                    <a:pt x="16014" y="3780"/>
                  </a:cubicBezTo>
                  <a:cubicBezTo>
                    <a:pt x="15894" y="3780"/>
                    <a:pt x="15776" y="3770"/>
                    <a:pt x="15660" y="3747"/>
                  </a:cubicBezTo>
                  <a:cubicBezTo>
                    <a:pt x="15606" y="3737"/>
                    <a:pt x="15552" y="3732"/>
                    <a:pt x="15498" y="3732"/>
                  </a:cubicBezTo>
                  <a:cubicBezTo>
                    <a:pt x="15191" y="3732"/>
                    <a:pt x="14890" y="3876"/>
                    <a:pt x="14600" y="3876"/>
                  </a:cubicBezTo>
                  <a:cubicBezTo>
                    <a:pt x="14435" y="3876"/>
                    <a:pt x="14273" y="3829"/>
                    <a:pt x="14117" y="3682"/>
                  </a:cubicBezTo>
                  <a:cubicBezTo>
                    <a:pt x="13648" y="4032"/>
                    <a:pt x="13113" y="4079"/>
                    <a:pt x="12579" y="4079"/>
                  </a:cubicBezTo>
                  <a:cubicBezTo>
                    <a:pt x="12383" y="4079"/>
                    <a:pt x="12187" y="4073"/>
                    <a:pt x="11994" y="4073"/>
                  </a:cubicBezTo>
                  <a:cubicBezTo>
                    <a:pt x="11849" y="4073"/>
                    <a:pt x="11707" y="4077"/>
                    <a:pt x="11567" y="4089"/>
                  </a:cubicBezTo>
                  <a:cubicBezTo>
                    <a:pt x="10009" y="4229"/>
                    <a:pt x="8440" y="4398"/>
                    <a:pt x="6874" y="4422"/>
                  </a:cubicBezTo>
                  <a:cubicBezTo>
                    <a:pt x="5242" y="4446"/>
                    <a:pt x="3631" y="4520"/>
                    <a:pt x="2009" y="4748"/>
                  </a:cubicBezTo>
                  <a:cubicBezTo>
                    <a:pt x="1768" y="4782"/>
                    <a:pt x="1416" y="4953"/>
                    <a:pt x="1070" y="4953"/>
                  </a:cubicBezTo>
                  <a:cubicBezTo>
                    <a:pt x="776" y="4953"/>
                    <a:pt x="486" y="4829"/>
                    <a:pt x="274" y="4389"/>
                  </a:cubicBezTo>
                  <a:lnTo>
                    <a:pt x="274" y="4389"/>
                  </a:lnTo>
                  <a:cubicBezTo>
                    <a:pt x="294" y="4662"/>
                    <a:pt x="269" y="4852"/>
                    <a:pt x="245" y="5051"/>
                  </a:cubicBezTo>
                  <a:cubicBezTo>
                    <a:pt x="89" y="6372"/>
                    <a:pt x="62" y="7728"/>
                    <a:pt x="142" y="9030"/>
                  </a:cubicBezTo>
                  <a:cubicBezTo>
                    <a:pt x="243" y="10694"/>
                    <a:pt x="1" y="12364"/>
                    <a:pt x="342" y="14029"/>
                  </a:cubicBezTo>
                  <a:cubicBezTo>
                    <a:pt x="564" y="15116"/>
                    <a:pt x="458" y="16257"/>
                    <a:pt x="653" y="17376"/>
                  </a:cubicBezTo>
                  <a:cubicBezTo>
                    <a:pt x="922" y="18915"/>
                    <a:pt x="795" y="20490"/>
                    <a:pt x="1139" y="22053"/>
                  </a:cubicBezTo>
                  <a:cubicBezTo>
                    <a:pt x="1441" y="23424"/>
                    <a:pt x="1418" y="24833"/>
                    <a:pt x="1953" y="26214"/>
                  </a:cubicBezTo>
                  <a:cubicBezTo>
                    <a:pt x="2376" y="27301"/>
                    <a:pt x="2964" y="28271"/>
                    <a:pt x="3448" y="29307"/>
                  </a:cubicBezTo>
                  <a:cubicBezTo>
                    <a:pt x="3844" y="30158"/>
                    <a:pt x="4765" y="30531"/>
                    <a:pt x="5215" y="31276"/>
                  </a:cubicBezTo>
                  <a:cubicBezTo>
                    <a:pt x="5621" y="31948"/>
                    <a:pt x="6326" y="32248"/>
                    <a:pt x="6776" y="32871"/>
                  </a:cubicBezTo>
                  <a:cubicBezTo>
                    <a:pt x="7150" y="33389"/>
                    <a:pt x="7884" y="33680"/>
                    <a:pt x="8504" y="33975"/>
                  </a:cubicBezTo>
                  <a:cubicBezTo>
                    <a:pt x="9481" y="34436"/>
                    <a:pt x="10396" y="35010"/>
                    <a:pt x="11435" y="35364"/>
                  </a:cubicBezTo>
                  <a:cubicBezTo>
                    <a:pt x="12475" y="35718"/>
                    <a:pt x="13546" y="35914"/>
                    <a:pt x="14596" y="36206"/>
                  </a:cubicBezTo>
                  <a:cubicBezTo>
                    <a:pt x="15532" y="36466"/>
                    <a:pt x="16517" y="36602"/>
                    <a:pt x="17453" y="36686"/>
                  </a:cubicBezTo>
                  <a:cubicBezTo>
                    <a:pt x="17707" y="36709"/>
                    <a:pt x="17964" y="36715"/>
                    <a:pt x="18224" y="36715"/>
                  </a:cubicBezTo>
                  <a:cubicBezTo>
                    <a:pt x="18511" y="36715"/>
                    <a:pt x="18802" y="36707"/>
                    <a:pt x="19092" y="36707"/>
                  </a:cubicBezTo>
                  <a:cubicBezTo>
                    <a:pt x="19511" y="36707"/>
                    <a:pt x="19931" y="36723"/>
                    <a:pt x="20344" y="36798"/>
                  </a:cubicBezTo>
                  <a:cubicBezTo>
                    <a:pt x="20396" y="36807"/>
                    <a:pt x="20447" y="36811"/>
                    <a:pt x="20498" y="36811"/>
                  </a:cubicBezTo>
                  <a:cubicBezTo>
                    <a:pt x="20730" y="36811"/>
                    <a:pt x="20959" y="36732"/>
                    <a:pt x="21202" y="36732"/>
                  </a:cubicBezTo>
                  <a:cubicBezTo>
                    <a:pt x="21382" y="36732"/>
                    <a:pt x="21569" y="36775"/>
                    <a:pt x="21771" y="36927"/>
                  </a:cubicBezTo>
                  <a:cubicBezTo>
                    <a:pt x="21907" y="37028"/>
                    <a:pt x="22207" y="37036"/>
                    <a:pt x="22533" y="37036"/>
                  </a:cubicBezTo>
                  <a:cubicBezTo>
                    <a:pt x="22596" y="37036"/>
                    <a:pt x="22660" y="37036"/>
                    <a:pt x="22725" y="37036"/>
                  </a:cubicBezTo>
                  <a:cubicBezTo>
                    <a:pt x="22976" y="37036"/>
                    <a:pt x="23228" y="37041"/>
                    <a:pt x="23420" y="37087"/>
                  </a:cubicBezTo>
                  <a:cubicBezTo>
                    <a:pt x="24010" y="37230"/>
                    <a:pt x="24652" y="37431"/>
                    <a:pt x="25243" y="37431"/>
                  </a:cubicBezTo>
                  <a:cubicBezTo>
                    <a:pt x="25407" y="37431"/>
                    <a:pt x="25567" y="37415"/>
                    <a:pt x="25721" y="37378"/>
                  </a:cubicBezTo>
                  <a:cubicBezTo>
                    <a:pt x="26071" y="37295"/>
                    <a:pt x="26417" y="37263"/>
                    <a:pt x="26757" y="37263"/>
                  </a:cubicBezTo>
                  <a:cubicBezTo>
                    <a:pt x="27340" y="37263"/>
                    <a:pt x="27904" y="37358"/>
                    <a:pt x="28433" y="37452"/>
                  </a:cubicBezTo>
                  <a:cubicBezTo>
                    <a:pt x="28958" y="37545"/>
                    <a:pt x="29482" y="37570"/>
                    <a:pt x="29999" y="37570"/>
                  </a:cubicBezTo>
                  <a:cubicBezTo>
                    <a:pt x="30526" y="37570"/>
                    <a:pt x="31046" y="37544"/>
                    <a:pt x="31557" y="37538"/>
                  </a:cubicBezTo>
                  <a:cubicBezTo>
                    <a:pt x="31570" y="37538"/>
                    <a:pt x="31583" y="37538"/>
                    <a:pt x="31596" y="37538"/>
                  </a:cubicBezTo>
                  <a:cubicBezTo>
                    <a:pt x="32472" y="37538"/>
                    <a:pt x="33318" y="37945"/>
                    <a:pt x="34182" y="37945"/>
                  </a:cubicBezTo>
                  <a:cubicBezTo>
                    <a:pt x="34493" y="37945"/>
                    <a:pt x="34807" y="37892"/>
                    <a:pt x="35125" y="37747"/>
                  </a:cubicBezTo>
                  <a:cubicBezTo>
                    <a:pt x="35356" y="38034"/>
                    <a:pt x="35613" y="38117"/>
                    <a:pt x="35885" y="38117"/>
                  </a:cubicBezTo>
                  <a:cubicBezTo>
                    <a:pt x="36260" y="38117"/>
                    <a:pt x="36663" y="37959"/>
                    <a:pt x="37067" y="37959"/>
                  </a:cubicBezTo>
                  <a:cubicBezTo>
                    <a:pt x="37204" y="37959"/>
                    <a:pt x="37340" y="37977"/>
                    <a:pt x="37476" y="38026"/>
                  </a:cubicBezTo>
                  <a:cubicBezTo>
                    <a:pt x="37788" y="38138"/>
                    <a:pt x="38190" y="38177"/>
                    <a:pt x="38616" y="38177"/>
                  </a:cubicBezTo>
                  <a:cubicBezTo>
                    <a:pt x="39041" y="38177"/>
                    <a:pt x="39490" y="38138"/>
                    <a:pt x="39900" y="38092"/>
                  </a:cubicBezTo>
                  <a:cubicBezTo>
                    <a:pt x="40031" y="38079"/>
                    <a:pt x="40144" y="37843"/>
                    <a:pt x="40260" y="37843"/>
                  </a:cubicBezTo>
                  <a:cubicBezTo>
                    <a:pt x="40306" y="37843"/>
                    <a:pt x="40352" y="37881"/>
                    <a:pt x="40401" y="37985"/>
                  </a:cubicBezTo>
                  <a:cubicBezTo>
                    <a:pt x="40514" y="38230"/>
                    <a:pt x="40639" y="38308"/>
                    <a:pt x="40768" y="38308"/>
                  </a:cubicBezTo>
                  <a:cubicBezTo>
                    <a:pt x="40934" y="38308"/>
                    <a:pt x="41108" y="38180"/>
                    <a:pt x="41274" y="38106"/>
                  </a:cubicBezTo>
                  <a:cubicBezTo>
                    <a:pt x="41470" y="38019"/>
                    <a:pt x="41655" y="37978"/>
                    <a:pt x="41843" y="37978"/>
                  </a:cubicBezTo>
                  <a:cubicBezTo>
                    <a:pt x="42015" y="37978"/>
                    <a:pt x="42190" y="38012"/>
                    <a:pt x="42377" y="38078"/>
                  </a:cubicBezTo>
                  <a:cubicBezTo>
                    <a:pt x="42716" y="38195"/>
                    <a:pt x="43150" y="38122"/>
                    <a:pt x="43462" y="38202"/>
                  </a:cubicBezTo>
                  <a:cubicBezTo>
                    <a:pt x="43524" y="38218"/>
                    <a:pt x="43585" y="38225"/>
                    <a:pt x="43644" y="38225"/>
                  </a:cubicBezTo>
                  <a:cubicBezTo>
                    <a:pt x="44030" y="38225"/>
                    <a:pt x="44362" y="37938"/>
                    <a:pt x="44681" y="37938"/>
                  </a:cubicBezTo>
                  <a:cubicBezTo>
                    <a:pt x="44770" y="37938"/>
                    <a:pt x="44857" y="37960"/>
                    <a:pt x="44945" y="38016"/>
                  </a:cubicBezTo>
                  <a:cubicBezTo>
                    <a:pt x="45192" y="38177"/>
                    <a:pt x="45480" y="38231"/>
                    <a:pt x="45731" y="38231"/>
                  </a:cubicBezTo>
                  <a:cubicBezTo>
                    <a:pt x="45925" y="38231"/>
                    <a:pt x="46097" y="38198"/>
                    <a:pt x="46209" y="38158"/>
                  </a:cubicBezTo>
                  <a:cubicBezTo>
                    <a:pt x="46481" y="38059"/>
                    <a:pt x="46749" y="38025"/>
                    <a:pt x="47014" y="38025"/>
                  </a:cubicBezTo>
                  <a:cubicBezTo>
                    <a:pt x="47584" y="38025"/>
                    <a:pt x="48142" y="38181"/>
                    <a:pt x="48707" y="38181"/>
                  </a:cubicBezTo>
                  <a:cubicBezTo>
                    <a:pt x="48766" y="38181"/>
                    <a:pt x="48824" y="38180"/>
                    <a:pt x="48884" y="38176"/>
                  </a:cubicBezTo>
                  <a:cubicBezTo>
                    <a:pt x="49335" y="38147"/>
                    <a:pt x="49788" y="37991"/>
                    <a:pt x="50269" y="37991"/>
                  </a:cubicBezTo>
                  <a:cubicBezTo>
                    <a:pt x="50432" y="37991"/>
                    <a:pt x="50599" y="38009"/>
                    <a:pt x="50770" y="38056"/>
                  </a:cubicBezTo>
                  <a:cubicBezTo>
                    <a:pt x="50957" y="38108"/>
                    <a:pt x="51108" y="38407"/>
                    <a:pt x="51296" y="38407"/>
                  </a:cubicBezTo>
                  <a:cubicBezTo>
                    <a:pt x="51353" y="38407"/>
                    <a:pt x="51413" y="38380"/>
                    <a:pt x="51478" y="38311"/>
                  </a:cubicBezTo>
                  <a:cubicBezTo>
                    <a:pt x="51727" y="38047"/>
                    <a:pt x="51997" y="37968"/>
                    <a:pt x="52277" y="37968"/>
                  </a:cubicBezTo>
                  <a:cubicBezTo>
                    <a:pt x="52700" y="37968"/>
                    <a:pt x="53145" y="38151"/>
                    <a:pt x="53565" y="38151"/>
                  </a:cubicBezTo>
                  <a:cubicBezTo>
                    <a:pt x="53781" y="38151"/>
                    <a:pt x="53991" y="38103"/>
                    <a:pt x="54188" y="37956"/>
                  </a:cubicBezTo>
                  <a:cubicBezTo>
                    <a:pt x="54353" y="38097"/>
                    <a:pt x="54521" y="38144"/>
                    <a:pt x="54692" y="38144"/>
                  </a:cubicBezTo>
                  <a:cubicBezTo>
                    <a:pt x="55035" y="38144"/>
                    <a:pt x="55389" y="37956"/>
                    <a:pt x="55752" y="37956"/>
                  </a:cubicBezTo>
                  <a:cubicBezTo>
                    <a:pt x="55844" y="37956"/>
                    <a:pt x="55936" y="37968"/>
                    <a:pt x="56029" y="37998"/>
                  </a:cubicBezTo>
                  <a:cubicBezTo>
                    <a:pt x="56168" y="38044"/>
                    <a:pt x="56374" y="38214"/>
                    <a:pt x="56641" y="38214"/>
                  </a:cubicBezTo>
                  <a:cubicBezTo>
                    <a:pt x="56711" y="38214"/>
                    <a:pt x="56786" y="38202"/>
                    <a:pt x="56864" y="38173"/>
                  </a:cubicBezTo>
                  <a:cubicBezTo>
                    <a:pt x="57923" y="37779"/>
                    <a:pt x="59073" y="37797"/>
                    <a:pt x="60185" y="37641"/>
                  </a:cubicBezTo>
                  <a:cubicBezTo>
                    <a:pt x="61345" y="37478"/>
                    <a:pt x="62494" y="37222"/>
                    <a:pt x="63673" y="37222"/>
                  </a:cubicBezTo>
                  <a:cubicBezTo>
                    <a:pt x="63675" y="37222"/>
                    <a:pt x="63678" y="37222"/>
                    <a:pt x="63680" y="37222"/>
                  </a:cubicBezTo>
                  <a:cubicBezTo>
                    <a:pt x="64219" y="37222"/>
                    <a:pt x="64815" y="36842"/>
                    <a:pt x="65263" y="36842"/>
                  </a:cubicBezTo>
                  <a:cubicBezTo>
                    <a:pt x="65359" y="36842"/>
                    <a:pt x="65449" y="36859"/>
                    <a:pt x="65529" y="36902"/>
                  </a:cubicBezTo>
                  <a:cubicBezTo>
                    <a:pt x="65850" y="37072"/>
                    <a:pt x="66163" y="37133"/>
                    <a:pt x="66469" y="37133"/>
                  </a:cubicBezTo>
                  <a:cubicBezTo>
                    <a:pt x="67142" y="37133"/>
                    <a:pt x="67780" y="36840"/>
                    <a:pt x="68392" y="36782"/>
                  </a:cubicBezTo>
                  <a:cubicBezTo>
                    <a:pt x="68616" y="36761"/>
                    <a:pt x="68844" y="36756"/>
                    <a:pt x="69074" y="36756"/>
                  </a:cubicBezTo>
                  <a:cubicBezTo>
                    <a:pt x="69248" y="36756"/>
                    <a:pt x="69424" y="36759"/>
                    <a:pt x="69601" y="36759"/>
                  </a:cubicBezTo>
                  <a:cubicBezTo>
                    <a:pt x="70098" y="36759"/>
                    <a:pt x="70604" y="36739"/>
                    <a:pt x="71113" y="36584"/>
                  </a:cubicBezTo>
                  <a:cubicBezTo>
                    <a:pt x="71871" y="36353"/>
                    <a:pt x="72885" y="36480"/>
                    <a:pt x="73709" y="36250"/>
                  </a:cubicBezTo>
                  <a:cubicBezTo>
                    <a:pt x="74222" y="36108"/>
                    <a:pt x="74726" y="36148"/>
                    <a:pt x="75216" y="36009"/>
                  </a:cubicBezTo>
                  <a:cubicBezTo>
                    <a:pt x="75705" y="35871"/>
                    <a:pt x="76187" y="35634"/>
                    <a:pt x="76696" y="35634"/>
                  </a:cubicBezTo>
                  <a:cubicBezTo>
                    <a:pt x="76811" y="35634"/>
                    <a:pt x="76928" y="35646"/>
                    <a:pt x="77047" y="35674"/>
                  </a:cubicBezTo>
                  <a:cubicBezTo>
                    <a:pt x="77190" y="35708"/>
                    <a:pt x="77328" y="35725"/>
                    <a:pt x="77462" y="35725"/>
                  </a:cubicBezTo>
                  <a:cubicBezTo>
                    <a:pt x="77638" y="35725"/>
                    <a:pt x="77807" y="35697"/>
                    <a:pt x="77974" y="35644"/>
                  </a:cubicBezTo>
                  <a:cubicBezTo>
                    <a:pt x="79021" y="35313"/>
                    <a:pt x="80165" y="35435"/>
                    <a:pt x="81177" y="34802"/>
                  </a:cubicBezTo>
                  <a:cubicBezTo>
                    <a:pt x="81524" y="34585"/>
                    <a:pt x="82118" y="34450"/>
                    <a:pt x="82624" y="34365"/>
                  </a:cubicBezTo>
                  <a:cubicBezTo>
                    <a:pt x="83237" y="34263"/>
                    <a:pt x="83876" y="34210"/>
                    <a:pt x="84406" y="33856"/>
                  </a:cubicBezTo>
                  <a:cubicBezTo>
                    <a:pt x="85677" y="33014"/>
                    <a:pt x="86932" y="32193"/>
                    <a:pt x="87829" y="30868"/>
                  </a:cubicBezTo>
                  <a:cubicBezTo>
                    <a:pt x="88180" y="30350"/>
                    <a:pt x="88608" y="29698"/>
                    <a:pt x="89172" y="29380"/>
                  </a:cubicBezTo>
                  <a:cubicBezTo>
                    <a:pt x="90674" y="28533"/>
                    <a:pt x="90874" y="26974"/>
                    <a:pt x="91400" y="25603"/>
                  </a:cubicBezTo>
                  <a:cubicBezTo>
                    <a:pt x="91834" y="24474"/>
                    <a:pt x="91999" y="23246"/>
                    <a:pt x="92344" y="22104"/>
                  </a:cubicBezTo>
                  <a:cubicBezTo>
                    <a:pt x="92741" y="20791"/>
                    <a:pt x="92705" y="19468"/>
                    <a:pt x="92853" y="18172"/>
                  </a:cubicBezTo>
                  <a:cubicBezTo>
                    <a:pt x="93021" y="16729"/>
                    <a:pt x="92916" y="15237"/>
                    <a:pt x="92998" y="13761"/>
                  </a:cubicBezTo>
                  <a:cubicBezTo>
                    <a:pt x="93091" y="12074"/>
                    <a:pt x="92873" y="10393"/>
                    <a:pt x="93113" y="8680"/>
                  </a:cubicBezTo>
                  <a:cubicBezTo>
                    <a:pt x="93216" y="7952"/>
                    <a:pt x="93119" y="7039"/>
                    <a:pt x="93037" y="6225"/>
                  </a:cubicBezTo>
                  <a:cubicBezTo>
                    <a:pt x="92865" y="4515"/>
                    <a:pt x="92922" y="2829"/>
                    <a:pt x="93114" y="1127"/>
                  </a:cubicBezTo>
                  <a:cubicBezTo>
                    <a:pt x="93155" y="776"/>
                    <a:pt x="93242" y="20"/>
                    <a:pt x="92706" y="20"/>
                  </a:cubicBezTo>
                  <a:cubicBezTo>
                    <a:pt x="92686" y="20"/>
                    <a:pt x="92664" y="21"/>
                    <a:pt x="92641" y="24"/>
                  </a:cubicBezTo>
                  <a:cubicBezTo>
                    <a:pt x="92497" y="38"/>
                    <a:pt x="92351" y="44"/>
                    <a:pt x="92203" y="44"/>
                  </a:cubicBezTo>
                  <a:cubicBezTo>
                    <a:pt x="91786" y="44"/>
                    <a:pt x="91361" y="0"/>
                    <a:pt x="90950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2130375" y="1404625"/>
              <a:ext cx="2197419" cy="3396282"/>
            </a:xfrm>
            <a:custGeom>
              <a:avLst/>
              <a:gdLst/>
              <a:ahLst/>
              <a:cxnLst/>
              <a:rect l="l" t="t" r="r" b="b"/>
              <a:pathLst>
                <a:path w="101054" h="185336" extrusionOk="0">
                  <a:moveTo>
                    <a:pt x="53173" y="2037"/>
                  </a:moveTo>
                  <a:cubicBezTo>
                    <a:pt x="53913" y="2037"/>
                    <a:pt x="54651" y="2083"/>
                    <a:pt x="55390" y="2218"/>
                  </a:cubicBezTo>
                  <a:cubicBezTo>
                    <a:pt x="55438" y="2226"/>
                    <a:pt x="55488" y="2276"/>
                    <a:pt x="55530" y="2276"/>
                  </a:cubicBezTo>
                  <a:cubicBezTo>
                    <a:pt x="55534" y="2276"/>
                    <a:pt x="55537" y="2276"/>
                    <a:pt x="55540" y="2276"/>
                  </a:cubicBezTo>
                  <a:cubicBezTo>
                    <a:pt x="55862" y="2208"/>
                    <a:pt x="56184" y="2182"/>
                    <a:pt x="56505" y="2182"/>
                  </a:cubicBezTo>
                  <a:cubicBezTo>
                    <a:pt x="57073" y="2182"/>
                    <a:pt x="57639" y="2264"/>
                    <a:pt x="58196" y="2349"/>
                  </a:cubicBezTo>
                  <a:cubicBezTo>
                    <a:pt x="58393" y="2379"/>
                    <a:pt x="58590" y="2389"/>
                    <a:pt x="58786" y="2389"/>
                  </a:cubicBezTo>
                  <a:cubicBezTo>
                    <a:pt x="59178" y="2389"/>
                    <a:pt x="59569" y="2349"/>
                    <a:pt x="59962" y="2349"/>
                  </a:cubicBezTo>
                  <a:cubicBezTo>
                    <a:pt x="60237" y="2349"/>
                    <a:pt x="60513" y="2369"/>
                    <a:pt x="60790" y="2435"/>
                  </a:cubicBezTo>
                  <a:cubicBezTo>
                    <a:pt x="60888" y="2458"/>
                    <a:pt x="60988" y="2465"/>
                    <a:pt x="61091" y="2465"/>
                  </a:cubicBezTo>
                  <a:cubicBezTo>
                    <a:pt x="61263" y="2465"/>
                    <a:pt x="61440" y="2445"/>
                    <a:pt x="61616" y="2445"/>
                  </a:cubicBezTo>
                  <a:cubicBezTo>
                    <a:pt x="61862" y="2445"/>
                    <a:pt x="62105" y="2485"/>
                    <a:pt x="62325" y="2681"/>
                  </a:cubicBezTo>
                  <a:cubicBezTo>
                    <a:pt x="62331" y="2686"/>
                    <a:pt x="62387" y="2705"/>
                    <a:pt x="62446" y="2705"/>
                  </a:cubicBezTo>
                  <a:cubicBezTo>
                    <a:pt x="62522" y="2705"/>
                    <a:pt x="62603" y="2674"/>
                    <a:pt x="62595" y="2543"/>
                  </a:cubicBezTo>
                  <a:cubicBezTo>
                    <a:pt x="62579" y="2268"/>
                    <a:pt x="62718" y="2191"/>
                    <a:pt x="62862" y="2191"/>
                  </a:cubicBezTo>
                  <a:cubicBezTo>
                    <a:pt x="62956" y="2191"/>
                    <a:pt x="63053" y="2224"/>
                    <a:pt x="63110" y="2255"/>
                  </a:cubicBezTo>
                  <a:cubicBezTo>
                    <a:pt x="63426" y="2429"/>
                    <a:pt x="63745" y="2468"/>
                    <a:pt x="64066" y="2468"/>
                  </a:cubicBezTo>
                  <a:cubicBezTo>
                    <a:pt x="64320" y="2468"/>
                    <a:pt x="64575" y="2444"/>
                    <a:pt x="64830" y="2444"/>
                  </a:cubicBezTo>
                  <a:cubicBezTo>
                    <a:pt x="64899" y="2444"/>
                    <a:pt x="64967" y="2445"/>
                    <a:pt x="65036" y="2450"/>
                  </a:cubicBezTo>
                  <a:cubicBezTo>
                    <a:pt x="65110" y="2455"/>
                    <a:pt x="65187" y="2457"/>
                    <a:pt x="65264" y="2457"/>
                  </a:cubicBezTo>
                  <a:cubicBezTo>
                    <a:pt x="65730" y="2457"/>
                    <a:pt x="66232" y="2378"/>
                    <a:pt x="66656" y="2378"/>
                  </a:cubicBezTo>
                  <a:cubicBezTo>
                    <a:pt x="66893" y="2378"/>
                    <a:pt x="67106" y="2403"/>
                    <a:pt x="67275" y="2479"/>
                  </a:cubicBezTo>
                  <a:cubicBezTo>
                    <a:pt x="67514" y="2587"/>
                    <a:pt x="67732" y="2622"/>
                    <a:pt x="67937" y="2622"/>
                  </a:cubicBezTo>
                  <a:cubicBezTo>
                    <a:pt x="68310" y="2622"/>
                    <a:pt x="68639" y="2507"/>
                    <a:pt x="68970" y="2507"/>
                  </a:cubicBezTo>
                  <a:cubicBezTo>
                    <a:pt x="69038" y="2507"/>
                    <a:pt x="69106" y="2512"/>
                    <a:pt x="69175" y="2523"/>
                  </a:cubicBezTo>
                  <a:cubicBezTo>
                    <a:pt x="69860" y="2638"/>
                    <a:pt x="70616" y="2530"/>
                    <a:pt x="71168" y="2715"/>
                  </a:cubicBezTo>
                  <a:cubicBezTo>
                    <a:pt x="71316" y="2764"/>
                    <a:pt x="71468" y="2782"/>
                    <a:pt x="71623" y="2782"/>
                  </a:cubicBezTo>
                  <a:cubicBezTo>
                    <a:pt x="71977" y="2782"/>
                    <a:pt x="72342" y="2690"/>
                    <a:pt x="72686" y="2690"/>
                  </a:cubicBezTo>
                  <a:cubicBezTo>
                    <a:pt x="73025" y="2690"/>
                    <a:pt x="73344" y="2779"/>
                    <a:pt x="73614" y="3133"/>
                  </a:cubicBezTo>
                  <a:cubicBezTo>
                    <a:pt x="73837" y="3031"/>
                    <a:pt x="74061" y="2995"/>
                    <a:pt x="74284" y="2995"/>
                  </a:cubicBezTo>
                  <a:cubicBezTo>
                    <a:pt x="74795" y="2995"/>
                    <a:pt x="75307" y="3182"/>
                    <a:pt x="75824" y="3182"/>
                  </a:cubicBezTo>
                  <a:cubicBezTo>
                    <a:pt x="75847" y="3182"/>
                    <a:pt x="75871" y="3182"/>
                    <a:pt x="75894" y="3181"/>
                  </a:cubicBezTo>
                  <a:cubicBezTo>
                    <a:pt x="75958" y="3178"/>
                    <a:pt x="76024" y="3177"/>
                    <a:pt x="76089" y="3177"/>
                  </a:cubicBezTo>
                  <a:cubicBezTo>
                    <a:pt x="76834" y="3177"/>
                    <a:pt x="77633" y="3330"/>
                    <a:pt x="78314" y="3735"/>
                  </a:cubicBezTo>
                  <a:cubicBezTo>
                    <a:pt x="78397" y="3784"/>
                    <a:pt x="78468" y="3803"/>
                    <a:pt x="78534" y="3803"/>
                  </a:cubicBezTo>
                  <a:cubicBezTo>
                    <a:pt x="78666" y="3803"/>
                    <a:pt x="78776" y="3729"/>
                    <a:pt x="78914" y="3688"/>
                  </a:cubicBezTo>
                  <a:cubicBezTo>
                    <a:pt x="79101" y="3632"/>
                    <a:pt x="79289" y="3600"/>
                    <a:pt x="79475" y="3600"/>
                  </a:cubicBezTo>
                  <a:cubicBezTo>
                    <a:pt x="79767" y="3600"/>
                    <a:pt x="80053" y="3678"/>
                    <a:pt x="80314" y="3860"/>
                  </a:cubicBezTo>
                  <a:cubicBezTo>
                    <a:pt x="80392" y="3915"/>
                    <a:pt x="80480" y="3979"/>
                    <a:pt x="80542" y="3979"/>
                  </a:cubicBezTo>
                  <a:cubicBezTo>
                    <a:pt x="80578" y="3979"/>
                    <a:pt x="80606" y="3957"/>
                    <a:pt x="80618" y="3900"/>
                  </a:cubicBezTo>
                  <a:cubicBezTo>
                    <a:pt x="80668" y="3665"/>
                    <a:pt x="80781" y="3595"/>
                    <a:pt x="80901" y="3595"/>
                  </a:cubicBezTo>
                  <a:cubicBezTo>
                    <a:pt x="81024" y="3595"/>
                    <a:pt x="81153" y="3667"/>
                    <a:pt x="81229" y="3710"/>
                  </a:cubicBezTo>
                  <a:cubicBezTo>
                    <a:pt x="81943" y="4117"/>
                    <a:pt x="82707" y="4025"/>
                    <a:pt x="83471" y="4070"/>
                  </a:cubicBezTo>
                  <a:cubicBezTo>
                    <a:pt x="83822" y="4092"/>
                    <a:pt x="84204" y="4118"/>
                    <a:pt x="84534" y="4563"/>
                  </a:cubicBezTo>
                  <a:cubicBezTo>
                    <a:pt x="84894" y="5050"/>
                    <a:pt x="85717" y="5004"/>
                    <a:pt x="86339" y="5162"/>
                  </a:cubicBezTo>
                  <a:cubicBezTo>
                    <a:pt x="87329" y="5413"/>
                    <a:pt x="88140" y="6099"/>
                    <a:pt x="89130" y="6279"/>
                  </a:cubicBezTo>
                  <a:cubicBezTo>
                    <a:pt x="89645" y="6373"/>
                    <a:pt x="89975" y="6894"/>
                    <a:pt x="90503" y="6894"/>
                  </a:cubicBezTo>
                  <a:cubicBezTo>
                    <a:pt x="90566" y="6894"/>
                    <a:pt x="90632" y="6886"/>
                    <a:pt x="90702" y="6869"/>
                  </a:cubicBezTo>
                  <a:cubicBezTo>
                    <a:pt x="90703" y="6869"/>
                    <a:pt x="90705" y="6869"/>
                    <a:pt x="90706" y="6869"/>
                  </a:cubicBezTo>
                  <a:cubicBezTo>
                    <a:pt x="90736" y="6869"/>
                    <a:pt x="90782" y="6941"/>
                    <a:pt x="90822" y="6975"/>
                  </a:cubicBezTo>
                  <a:cubicBezTo>
                    <a:pt x="91924" y="7866"/>
                    <a:pt x="93271" y="8360"/>
                    <a:pt x="94437" y="9173"/>
                  </a:cubicBezTo>
                  <a:cubicBezTo>
                    <a:pt x="94966" y="9541"/>
                    <a:pt x="95385" y="10039"/>
                    <a:pt x="95797" y="10439"/>
                  </a:cubicBezTo>
                  <a:cubicBezTo>
                    <a:pt x="96258" y="10889"/>
                    <a:pt x="96652" y="11568"/>
                    <a:pt x="96977" y="12202"/>
                  </a:cubicBezTo>
                  <a:cubicBezTo>
                    <a:pt x="97416" y="13060"/>
                    <a:pt x="97820" y="13955"/>
                    <a:pt x="98125" y="14849"/>
                  </a:cubicBezTo>
                  <a:cubicBezTo>
                    <a:pt x="98397" y="15648"/>
                    <a:pt x="98507" y="16561"/>
                    <a:pt x="98577" y="17423"/>
                  </a:cubicBezTo>
                  <a:cubicBezTo>
                    <a:pt x="98676" y="18641"/>
                    <a:pt x="98265" y="19846"/>
                    <a:pt x="98741" y="21108"/>
                  </a:cubicBezTo>
                  <a:cubicBezTo>
                    <a:pt x="98971" y="21716"/>
                    <a:pt x="98958" y="22626"/>
                    <a:pt x="98306" y="23276"/>
                  </a:cubicBezTo>
                  <a:cubicBezTo>
                    <a:pt x="98090" y="23491"/>
                    <a:pt x="98090" y="24020"/>
                    <a:pt x="98133" y="24277"/>
                  </a:cubicBezTo>
                  <a:cubicBezTo>
                    <a:pt x="98396" y="25846"/>
                    <a:pt x="98128" y="27394"/>
                    <a:pt x="98100" y="28950"/>
                  </a:cubicBezTo>
                  <a:cubicBezTo>
                    <a:pt x="98063" y="30890"/>
                    <a:pt x="98189" y="32830"/>
                    <a:pt x="98107" y="34775"/>
                  </a:cubicBezTo>
                  <a:cubicBezTo>
                    <a:pt x="98079" y="35412"/>
                    <a:pt x="97795" y="36135"/>
                    <a:pt x="97970" y="36628"/>
                  </a:cubicBezTo>
                  <a:cubicBezTo>
                    <a:pt x="98431" y="37926"/>
                    <a:pt x="97502" y="39136"/>
                    <a:pt x="97931" y="40358"/>
                  </a:cubicBezTo>
                  <a:cubicBezTo>
                    <a:pt x="98034" y="40649"/>
                    <a:pt x="97872" y="40808"/>
                    <a:pt x="97853" y="41029"/>
                  </a:cubicBezTo>
                  <a:cubicBezTo>
                    <a:pt x="97795" y="41700"/>
                    <a:pt x="97737" y="42339"/>
                    <a:pt x="97868" y="43038"/>
                  </a:cubicBezTo>
                  <a:cubicBezTo>
                    <a:pt x="98017" y="43836"/>
                    <a:pt x="97784" y="44733"/>
                    <a:pt x="97834" y="45530"/>
                  </a:cubicBezTo>
                  <a:cubicBezTo>
                    <a:pt x="97900" y="46606"/>
                    <a:pt x="97834" y="47670"/>
                    <a:pt x="97754" y="48716"/>
                  </a:cubicBezTo>
                  <a:cubicBezTo>
                    <a:pt x="97661" y="49923"/>
                    <a:pt x="97625" y="51137"/>
                    <a:pt x="97609" y="52335"/>
                  </a:cubicBezTo>
                  <a:cubicBezTo>
                    <a:pt x="97585" y="54246"/>
                    <a:pt x="97448" y="56155"/>
                    <a:pt x="97436" y="58069"/>
                  </a:cubicBezTo>
                  <a:cubicBezTo>
                    <a:pt x="97423" y="60122"/>
                    <a:pt x="97339" y="62199"/>
                    <a:pt x="97043" y="64260"/>
                  </a:cubicBezTo>
                  <a:cubicBezTo>
                    <a:pt x="96951" y="64896"/>
                    <a:pt x="97146" y="65691"/>
                    <a:pt x="97147" y="66409"/>
                  </a:cubicBezTo>
                  <a:cubicBezTo>
                    <a:pt x="97153" y="68104"/>
                    <a:pt x="97079" y="69799"/>
                    <a:pt x="96980" y="71493"/>
                  </a:cubicBezTo>
                  <a:cubicBezTo>
                    <a:pt x="96957" y="71886"/>
                    <a:pt x="97058" y="72315"/>
                    <a:pt x="97045" y="72740"/>
                  </a:cubicBezTo>
                  <a:cubicBezTo>
                    <a:pt x="96999" y="74283"/>
                    <a:pt x="97163" y="75831"/>
                    <a:pt x="97145" y="77363"/>
                  </a:cubicBezTo>
                  <a:cubicBezTo>
                    <a:pt x="97129" y="78626"/>
                    <a:pt x="96994" y="79922"/>
                    <a:pt x="96799" y="81202"/>
                  </a:cubicBezTo>
                  <a:cubicBezTo>
                    <a:pt x="96610" y="82430"/>
                    <a:pt x="96499" y="83692"/>
                    <a:pt x="96414" y="84946"/>
                  </a:cubicBezTo>
                  <a:cubicBezTo>
                    <a:pt x="96341" y="86011"/>
                    <a:pt x="96603" y="87086"/>
                    <a:pt x="96490" y="88107"/>
                  </a:cubicBezTo>
                  <a:cubicBezTo>
                    <a:pt x="96329" y="89564"/>
                    <a:pt x="96517" y="90980"/>
                    <a:pt x="96533" y="92413"/>
                  </a:cubicBezTo>
                  <a:cubicBezTo>
                    <a:pt x="96543" y="93282"/>
                    <a:pt x="96760" y="94064"/>
                    <a:pt x="96960" y="94891"/>
                  </a:cubicBezTo>
                  <a:cubicBezTo>
                    <a:pt x="97186" y="95823"/>
                    <a:pt x="97027" y="96845"/>
                    <a:pt x="97049" y="97829"/>
                  </a:cubicBezTo>
                  <a:cubicBezTo>
                    <a:pt x="97087" y="99476"/>
                    <a:pt x="97020" y="101119"/>
                    <a:pt x="97207" y="102775"/>
                  </a:cubicBezTo>
                  <a:cubicBezTo>
                    <a:pt x="97381" y="104325"/>
                    <a:pt x="97253" y="105908"/>
                    <a:pt x="97267" y="107477"/>
                  </a:cubicBezTo>
                  <a:cubicBezTo>
                    <a:pt x="97277" y="108626"/>
                    <a:pt x="97326" y="109774"/>
                    <a:pt x="97317" y="110921"/>
                  </a:cubicBezTo>
                  <a:cubicBezTo>
                    <a:pt x="97304" y="112280"/>
                    <a:pt x="97247" y="113638"/>
                    <a:pt x="97212" y="114996"/>
                  </a:cubicBezTo>
                  <a:cubicBezTo>
                    <a:pt x="97197" y="115584"/>
                    <a:pt x="97225" y="116176"/>
                    <a:pt x="97177" y="116761"/>
                  </a:cubicBezTo>
                  <a:cubicBezTo>
                    <a:pt x="96985" y="119058"/>
                    <a:pt x="97034" y="121365"/>
                    <a:pt x="96930" y="123666"/>
                  </a:cubicBezTo>
                  <a:cubicBezTo>
                    <a:pt x="96872" y="124959"/>
                    <a:pt x="96916" y="126293"/>
                    <a:pt x="96852" y="127600"/>
                  </a:cubicBezTo>
                  <a:cubicBezTo>
                    <a:pt x="96759" y="129519"/>
                    <a:pt x="96555" y="131435"/>
                    <a:pt x="96534" y="133358"/>
                  </a:cubicBezTo>
                  <a:cubicBezTo>
                    <a:pt x="96525" y="134171"/>
                    <a:pt x="96624" y="134991"/>
                    <a:pt x="96536" y="135792"/>
                  </a:cubicBezTo>
                  <a:cubicBezTo>
                    <a:pt x="96432" y="136734"/>
                    <a:pt x="96492" y="137675"/>
                    <a:pt x="96404" y="138607"/>
                  </a:cubicBezTo>
                  <a:cubicBezTo>
                    <a:pt x="96345" y="139222"/>
                    <a:pt x="96383" y="139853"/>
                    <a:pt x="96456" y="140423"/>
                  </a:cubicBezTo>
                  <a:cubicBezTo>
                    <a:pt x="96577" y="141378"/>
                    <a:pt x="96156" y="142279"/>
                    <a:pt x="96360" y="143215"/>
                  </a:cubicBezTo>
                  <a:cubicBezTo>
                    <a:pt x="96415" y="143470"/>
                    <a:pt x="96295" y="143716"/>
                    <a:pt x="95976" y="143726"/>
                  </a:cubicBezTo>
                  <a:cubicBezTo>
                    <a:pt x="95446" y="143743"/>
                    <a:pt x="94921" y="143897"/>
                    <a:pt x="94389" y="143897"/>
                  </a:cubicBezTo>
                  <a:cubicBezTo>
                    <a:pt x="94190" y="143897"/>
                    <a:pt x="93990" y="143875"/>
                    <a:pt x="93789" y="143817"/>
                  </a:cubicBezTo>
                  <a:cubicBezTo>
                    <a:pt x="93695" y="143790"/>
                    <a:pt x="93591" y="143773"/>
                    <a:pt x="93489" y="143773"/>
                  </a:cubicBezTo>
                  <a:cubicBezTo>
                    <a:pt x="93425" y="143773"/>
                    <a:pt x="93362" y="143780"/>
                    <a:pt x="93303" y="143795"/>
                  </a:cubicBezTo>
                  <a:cubicBezTo>
                    <a:pt x="92801" y="143928"/>
                    <a:pt x="92298" y="144005"/>
                    <a:pt x="91796" y="144005"/>
                  </a:cubicBezTo>
                  <a:cubicBezTo>
                    <a:pt x="91327" y="144005"/>
                    <a:pt x="90860" y="143938"/>
                    <a:pt x="90397" y="143786"/>
                  </a:cubicBezTo>
                  <a:cubicBezTo>
                    <a:pt x="90335" y="143766"/>
                    <a:pt x="90277" y="143757"/>
                    <a:pt x="90222" y="143757"/>
                  </a:cubicBezTo>
                  <a:cubicBezTo>
                    <a:pt x="89956" y="143757"/>
                    <a:pt x="89762" y="143958"/>
                    <a:pt x="89509" y="143996"/>
                  </a:cubicBezTo>
                  <a:cubicBezTo>
                    <a:pt x="89125" y="144052"/>
                    <a:pt x="88741" y="144069"/>
                    <a:pt x="88357" y="144069"/>
                  </a:cubicBezTo>
                  <a:cubicBezTo>
                    <a:pt x="87796" y="144069"/>
                    <a:pt x="87236" y="144033"/>
                    <a:pt x="86675" y="144033"/>
                  </a:cubicBezTo>
                  <a:cubicBezTo>
                    <a:pt x="86331" y="144033"/>
                    <a:pt x="85987" y="144046"/>
                    <a:pt x="85642" y="144090"/>
                  </a:cubicBezTo>
                  <a:cubicBezTo>
                    <a:pt x="84855" y="144188"/>
                    <a:pt x="84056" y="144261"/>
                    <a:pt x="83254" y="144261"/>
                  </a:cubicBezTo>
                  <a:cubicBezTo>
                    <a:pt x="82664" y="144261"/>
                    <a:pt x="82073" y="144221"/>
                    <a:pt x="81485" y="144124"/>
                  </a:cubicBezTo>
                  <a:cubicBezTo>
                    <a:pt x="81432" y="144114"/>
                    <a:pt x="81374" y="144108"/>
                    <a:pt x="81318" y="144108"/>
                  </a:cubicBezTo>
                  <a:cubicBezTo>
                    <a:pt x="81262" y="144108"/>
                    <a:pt x="81206" y="144114"/>
                    <a:pt x="81158" y="144133"/>
                  </a:cubicBezTo>
                  <a:cubicBezTo>
                    <a:pt x="80668" y="144313"/>
                    <a:pt x="80169" y="144357"/>
                    <a:pt x="79667" y="144357"/>
                  </a:cubicBezTo>
                  <a:cubicBezTo>
                    <a:pt x="79210" y="144357"/>
                    <a:pt x="78752" y="144321"/>
                    <a:pt x="78298" y="144321"/>
                  </a:cubicBezTo>
                  <a:cubicBezTo>
                    <a:pt x="77957" y="144321"/>
                    <a:pt x="77618" y="144341"/>
                    <a:pt x="77283" y="144411"/>
                  </a:cubicBezTo>
                  <a:cubicBezTo>
                    <a:pt x="76134" y="144651"/>
                    <a:pt x="74967" y="144522"/>
                    <a:pt x="73807" y="144684"/>
                  </a:cubicBezTo>
                  <a:cubicBezTo>
                    <a:pt x="73586" y="144714"/>
                    <a:pt x="73358" y="144725"/>
                    <a:pt x="73126" y="144725"/>
                  </a:cubicBezTo>
                  <a:cubicBezTo>
                    <a:pt x="72580" y="144725"/>
                    <a:pt x="72012" y="144666"/>
                    <a:pt x="71452" y="144666"/>
                  </a:cubicBezTo>
                  <a:cubicBezTo>
                    <a:pt x="71350" y="144666"/>
                    <a:pt x="71247" y="144668"/>
                    <a:pt x="71145" y="144672"/>
                  </a:cubicBezTo>
                  <a:cubicBezTo>
                    <a:pt x="70409" y="144707"/>
                    <a:pt x="69672" y="144753"/>
                    <a:pt x="68937" y="144753"/>
                  </a:cubicBezTo>
                  <a:cubicBezTo>
                    <a:pt x="68823" y="144753"/>
                    <a:pt x="68709" y="144752"/>
                    <a:pt x="68596" y="144749"/>
                  </a:cubicBezTo>
                  <a:cubicBezTo>
                    <a:pt x="68540" y="144748"/>
                    <a:pt x="68485" y="144748"/>
                    <a:pt x="68430" y="144748"/>
                  </a:cubicBezTo>
                  <a:cubicBezTo>
                    <a:pt x="67731" y="144748"/>
                    <a:pt x="67034" y="144833"/>
                    <a:pt x="66335" y="144833"/>
                  </a:cubicBezTo>
                  <a:cubicBezTo>
                    <a:pt x="66061" y="144833"/>
                    <a:pt x="65786" y="144820"/>
                    <a:pt x="65511" y="144783"/>
                  </a:cubicBezTo>
                  <a:cubicBezTo>
                    <a:pt x="65318" y="144757"/>
                    <a:pt x="65126" y="144747"/>
                    <a:pt x="64933" y="144747"/>
                  </a:cubicBezTo>
                  <a:cubicBezTo>
                    <a:pt x="64220" y="144747"/>
                    <a:pt x="63508" y="144888"/>
                    <a:pt x="62788" y="144888"/>
                  </a:cubicBezTo>
                  <a:cubicBezTo>
                    <a:pt x="62666" y="144888"/>
                    <a:pt x="62544" y="144884"/>
                    <a:pt x="62422" y="144875"/>
                  </a:cubicBezTo>
                  <a:cubicBezTo>
                    <a:pt x="62230" y="144860"/>
                    <a:pt x="62038" y="144853"/>
                    <a:pt x="61847" y="144853"/>
                  </a:cubicBezTo>
                  <a:cubicBezTo>
                    <a:pt x="60775" y="144853"/>
                    <a:pt x="59706" y="145053"/>
                    <a:pt x="58627" y="145053"/>
                  </a:cubicBezTo>
                  <a:cubicBezTo>
                    <a:pt x="58520" y="145053"/>
                    <a:pt x="58414" y="145051"/>
                    <a:pt x="58307" y="145047"/>
                  </a:cubicBezTo>
                  <a:cubicBezTo>
                    <a:pt x="57925" y="145031"/>
                    <a:pt x="57544" y="145023"/>
                    <a:pt x="57162" y="145023"/>
                  </a:cubicBezTo>
                  <a:cubicBezTo>
                    <a:pt x="56085" y="145023"/>
                    <a:pt x="55009" y="145090"/>
                    <a:pt x="53942" y="145257"/>
                  </a:cubicBezTo>
                  <a:cubicBezTo>
                    <a:pt x="53896" y="145264"/>
                    <a:pt x="53851" y="145268"/>
                    <a:pt x="53806" y="145268"/>
                  </a:cubicBezTo>
                  <a:cubicBezTo>
                    <a:pt x="53447" y="145268"/>
                    <a:pt x="53125" y="145065"/>
                    <a:pt x="52804" y="145065"/>
                  </a:cubicBezTo>
                  <a:cubicBezTo>
                    <a:pt x="52740" y="145065"/>
                    <a:pt x="52676" y="145073"/>
                    <a:pt x="52612" y="145092"/>
                  </a:cubicBezTo>
                  <a:cubicBezTo>
                    <a:pt x="51848" y="145322"/>
                    <a:pt x="51072" y="145366"/>
                    <a:pt x="50295" y="145366"/>
                  </a:cubicBezTo>
                  <a:cubicBezTo>
                    <a:pt x="49816" y="145366"/>
                    <a:pt x="49337" y="145350"/>
                    <a:pt x="48861" y="145350"/>
                  </a:cubicBezTo>
                  <a:cubicBezTo>
                    <a:pt x="48687" y="145350"/>
                    <a:pt x="48513" y="145352"/>
                    <a:pt x="48340" y="145358"/>
                  </a:cubicBezTo>
                  <a:cubicBezTo>
                    <a:pt x="46747" y="145412"/>
                    <a:pt x="45139" y="145444"/>
                    <a:pt x="43545" y="145487"/>
                  </a:cubicBezTo>
                  <a:cubicBezTo>
                    <a:pt x="41962" y="145530"/>
                    <a:pt x="40369" y="145558"/>
                    <a:pt x="38781" y="145684"/>
                  </a:cubicBezTo>
                  <a:cubicBezTo>
                    <a:pt x="38060" y="145741"/>
                    <a:pt x="37334" y="145753"/>
                    <a:pt x="36608" y="145753"/>
                  </a:cubicBezTo>
                  <a:cubicBezTo>
                    <a:pt x="36086" y="145753"/>
                    <a:pt x="35562" y="145747"/>
                    <a:pt x="35040" y="145747"/>
                  </a:cubicBezTo>
                  <a:cubicBezTo>
                    <a:pt x="34584" y="145747"/>
                    <a:pt x="34128" y="145751"/>
                    <a:pt x="33674" y="145769"/>
                  </a:cubicBezTo>
                  <a:cubicBezTo>
                    <a:pt x="32584" y="145811"/>
                    <a:pt x="31490" y="145891"/>
                    <a:pt x="30402" y="145959"/>
                  </a:cubicBezTo>
                  <a:cubicBezTo>
                    <a:pt x="29640" y="146005"/>
                    <a:pt x="28855" y="146008"/>
                    <a:pt x="28081" y="146049"/>
                  </a:cubicBezTo>
                  <a:cubicBezTo>
                    <a:pt x="27153" y="146098"/>
                    <a:pt x="26228" y="146222"/>
                    <a:pt x="25303" y="146222"/>
                  </a:cubicBezTo>
                  <a:cubicBezTo>
                    <a:pt x="25279" y="146222"/>
                    <a:pt x="25255" y="146222"/>
                    <a:pt x="25230" y="146221"/>
                  </a:cubicBezTo>
                  <a:cubicBezTo>
                    <a:pt x="25217" y="146221"/>
                    <a:pt x="25203" y="146221"/>
                    <a:pt x="25189" y="146221"/>
                  </a:cubicBezTo>
                  <a:cubicBezTo>
                    <a:pt x="24122" y="146221"/>
                    <a:pt x="23081" y="146466"/>
                    <a:pt x="22009" y="146466"/>
                  </a:cubicBezTo>
                  <a:cubicBezTo>
                    <a:pt x="21946" y="146466"/>
                    <a:pt x="21882" y="146465"/>
                    <a:pt x="21819" y="146464"/>
                  </a:cubicBezTo>
                  <a:cubicBezTo>
                    <a:pt x="21746" y="146462"/>
                    <a:pt x="21672" y="146461"/>
                    <a:pt x="21599" y="146461"/>
                  </a:cubicBezTo>
                  <a:cubicBezTo>
                    <a:pt x="20680" y="146461"/>
                    <a:pt x="19750" y="146612"/>
                    <a:pt x="18841" y="146775"/>
                  </a:cubicBezTo>
                  <a:cubicBezTo>
                    <a:pt x="17947" y="146935"/>
                    <a:pt x="17045" y="146899"/>
                    <a:pt x="16149" y="147006"/>
                  </a:cubicBezTo>
                  <a:cubicBezTo>
                    <a:pt x="14873" y="147158"/>
                    <a:pt x="13582" y="147434"/>
                    <a:pt x="12323" y="147434"/>
                  </a:cubicBezTo>
                  <a:cubicBezTo>
                    <a:pt x="12291" y="147434"/>
                    <a:pt x="12259" y="147434"/>
                    <a:pt x="12227" y="147433"/>
                  </a:cubicBezTo>
                  <a:cubicBezTo>
                    <a:pt x="12189" y="147433"/>
                    <a:pt x="12150" y="147433"/>
                    <a:pt x="12112" y="147433"/>
                  </a:cubicBezTo>
                  <a:cubicBezTo>
                    <a:pt x="10766" y="147433"/>
                    <a:pt x="9454" y="147718"/>
                    <a:pt x="8110" y="147718"/>
                  </a:cubicBezTo>
                  <a:cubicBezTo>
                    <a:pt x="7942" y="147718"/>
                    <a:pt x="7773" y="147714"/>
                    <a:pt x="7604" y="147704"/>
                  </a:cubicBezTo>
                  <a:cubicBezTo>
                    <a:pt x="7430" y="147693"/>
                    <a:pt x="7254" y="147688"/>
                    <a:pt x="7077" y="147688"/>
                  </a:cubicBezTo>
                  <a:cubicBezTo>
                    <a:pt x="6309" y="147688"/>
                    <a:pt x="5511" y="147791"/>
                    <a:pt x="4759" y="148044"/>
                  </a:cubicBezTo>
                  <a:cubicBezTo>
                    <a:pt x="4710" y="148061"/>
                    <a:pt x="4661" y="148067"/>
                    <a:pt x="4612" y="148067"/>
                  </a:cubicBezTo>
                  <a:cubicBezTo>
                    <a:pt x="4419" y="148067"/>
                    <a:pt x="4223" y="147964"/>
                    <a:pt x="4023" y="147964"/>
                  </a:cubicBezTo>
                  <a:cubicBezTo>
                    <a:pt x="3926" y="147964"/>
                    <a:pt x="3829" y="147988"/>
                    <a:pt x="3730" y="148059"/>
                  </a:cubicBezTo>
                  <a:cubicBezTo>
                    <a:pt x="3715" y="148070"/>
                    <a:pt x="3702" y="148076"/>
                    <a:pt x="3689" y="148076"/>
                  </a:cubicBezTo>
                  <a:cubicBezTo>
                    <a:pt x="3629" y="148076"/>
                    <a:pt x="3589" y="147945"/>
                    <a:pt x="3557" y="147491"/>
                  </a:cubicBezTo>
                  <a:cubicBezTo>
                    <a:pt x="3557" y="145473"/>
                    <a:pt x="3678" y="143799"/>
                    <a:pt x="3522" y="142148"/>
                  </a:cubicBezTo>
                  <a:cubicBezTo>
                    <a:pt x="3375" y="140594"/>
                    <a:pt x="3564" y="139059"/>
                    <a:pt x="3593" y="137526"/>
                  </a:cubicBezTo>
                  <a:cubicBezTo>
                    <a:pt x="3621" y="136154"/>
                    <a:pt x="3571" y="134755"/>
                    <a:pt x="3825" y="133376"/>
                  </a:cubicBezTo>
                  <a:cubicBezTo>
                    <a:pt x="4021" y="132313"/>
                    <a:pt x="4149" y="131230"/>
                    <a:pt x="3755" y="130143"/>
                  </a:cubicBezTo>
                  <a:cubicBezTo>
                    <a:pt x="3702" y="129994"/>
                    <a:pt x="3958" y="129561"/>
                    <a:pt x="3957" y="129166"/>
                  </a:cubicBezTo>
                  <a:cubicBezTo>
                    <a:pt x="3953" y="128038"/>
                    <a:pt x="3855" y="126875"/>
                    <a:pt x="3983" y="125793"/>
                  </a:cubicBezTo>
                  <a:cubicBezTo>
                    <a:pt x="4108" y="124740"/>
                    <a:pt x="4072" y="123700"/>
                    <a:pt x="4141" y="122658"/>
                  </a:cubicBezTo>
                  <a:cubicBezTo>
                    <a:pt x="4183" y="122040"/>
                    <a:pt x="4337" y="121416"/>
                    <a:pt x="3970" y="120809"/>
                  </a:cubicBezTo>
                  <a:cubicBezTo>
                    <a:pt x="3816" y="120552"/>
                    <a:pt x="4306" y="120313"/>
                    <a:pt x="4184" y="119932"/>
                  </a:cubicBezTo>
                  <a:cubicBezTo>
                    <a:pt x="3963" y="119246"/>
                    <a:pt x="4547" y="118442"/>
                    <a:pt x="3845" y="117784"/>
                  </a:cubicBezTo>
                  <a:cubicBezTo>
                    <a:pt x="3695" y="117645"/>
                    <a:pt x="4165" y="117395"/>
                    <a:pt x="4173" y="117085"/>
                  </a:cubicBezTo>
                  <a:cubicBezTo>
                    <a:pt x="4192" y="116289"/>
                    <a:pt x="3893" y="115517"/>
                    <a:pt x="3920" y="114751"/>
                  </a:cubicBezTo>
                  <a:cubicBezTo>
                    <a:pt x="3941" y="114156"/>
                    <a:pt x="3210" y="113665"/>
                    <a:pt x="3759" y="112984"/>
                  </a:cubicBezTo>
                  <a:cubicBezTo>
                    <a:pt x="3851" y="112869"/>
                    <a:pt x="3829" y="112215"/>
                    <a:pt x="3763" y="111874"/>
                  </a:cubicBezTo>
                  <a:cubicBezTo>
                    <a:pt x="3459" y="110306"/>
                    <a:pt x="3687" y="108723"/>
                    <a:pt x="3537" y="107167"/>
                  </a:cubicBezTo>
                  <a:cubicBezTo>
                    <a:pt x="3321" y="104948"/>
                    <a:pt x="3420" y="102738"/>
                    <a:pt x="3414" y="100525"/>
                  </a:cubicBezTo>
                  <a:cubicBezTo>
                    <a:pt x="3410" y="99193"/>
                    <a:pt x="3540" y="97857"/>
                    <a:pt x="3470" y="96531"/>
                  </a:cubicBezTo>
                  <a:cubicBezTo>
                    <a:pt x="3431" y="95761"/>
                    <a:pt x="3360" y="94994"/>
                    <a:pt x="3335" y="94219"/>
                  </a:cubicBezTo>
                  <a:cubicBezTo>
                    <a:pt x="3270" y="92145"/>
                    <a:pt x="3153" y="90073"/>
                    <a:pt x="3028" y="88001"/>
                  </a:cubicBezTo>
                  <a:cubicBezTo>
                    <a:pt x="2903" y="85918"/>
                    <a:pt x="2841" y="83830"/>
                    <a:pt x="2719" y="81754"/>
                  </a:cubicBezTo>
                  <a:cubicBezTo>
                    <a:pt x="2644" y="80462"/>
                    <a:pt x="2455" y="79109"/>
                    <a:pt x="2509" y="77844"/>
                  </a:cubicBezTo>
                  <a:cubicBezTo>
                    <a:pt x="2580" y="76229"/>
                    <a:pt x="2440" y="74630"/>
                    <a:pt x="2482" y="73024"/>
                  </a:cubicBezTo>
                  <a:cubicBezTo>
                    <a:pt x="2534" y="71082"/>
                    <a:pt x="2291" y="69128"/>
                    <a:pt x="2412" y="67194"/>
                  </a:cubicBezTo>
                  <a:cubicBezTo>
                    <a:pt x="2506" y="65666"/>
                    <a:pt x="2294" y="64149"/>
                    <a:pt x="2464" y="62625"/>
                  </a:cubicBezTo>
                  <a:cubicBezTo>
                    <a:pt x="2571" y="61672"/>
                    <a:pt x="2557" y="60703"/>
                    <a:pt x="2540" y="59741"/>
                  </a:cubicBezTo>
                  <a:cubicBezTo>
                    <a:pt x="2522" y="58743"/>
                    <a:pt x="2627" y="57753"/>
                    <a:pt x="2661" y="56760"/>
                  </a:cubicBezTo>
                  <a:cubicBezTo>
                    <a:pt x="2698" y="55698"/>
                    <a:pt x="2688" y="54619"/>
                    <a:pt x="2649" y="53556"/>
                  </a:cubicBezTo>
                  <a:cubicBezTo>
                    <a:pt x="2590" y="51967"/>
                    <a:pt x="2792" y="50386"/>
                    <a:pt x="2692" y="48800"/>
                  </a:cubicBezTo>
                  <a:cubicBezTo>
                    <a:pt x="2589" y="47199"/>
                    <a:pt x="2756" y="45598"/>
                    <a:pt x="2709" y="43990"/>
                  </a:cubicBezTo>
                  <a:cubicBezTo>
                    <a:pt x="2661" y="42390"/>
                    <a:pt x="2734" y="40773"/>
                    <a:pt x="2663" y="39173"/>
                  </a:cubicBezTo>
                  <a:cubicBezTo>
                    <a:pt x="2554" y="36653"/>
                    <a:pt x="2661" y="34131"/>
                    <a:pt x="2512" y="31615"/>
                  </a:cubicBezTo>
                  <a:cubicBezTo>
                    <a:pt x="2423" y="30129"/>
                    <a:pt x="2807" y="28658"/>
                    <a:pt x="2724" y="27196"/>
                  </a:cubicBezTo>
                  <a:cubicBezTo>
                    <a:pt x="2648" y="25853"/>
                    <a:pt x="3019" y="24573"/>
                    <a:pt x="3021" y="23236"/>
                  </a:cubicBezTo>
                  <a:cubicBezTo>
                    <a:pt x="3023" y="21975"/>
                    <a:pt x="3180" y="20630"/>
                    <a:pt x="3510" y="19343"/>
                  </a:cubicBezTo>
                  <a:cubicBezTo>
                    <a:pt x="3659" y="18759"/>
                    <a:pt x="4161" y="18274"/>
                    <a:pt x="4073" y="17690"/>
                  </a:cubicBezTo>
                  <a:cubicBezTo>
                    <a:pt x="3926" y="16726"/>
                    <a:pt x="4297" y="15882"/>
                    <a:pt x="4605" y="15061"/>
                  </a:cubicBezTo>
                  <a:cubicBezTo>
                    <a:pt x="5432" y="12854"/>
                    <a:pt x="6108" y="10505"/>
                    <a:pt x="7780" y="8784"/>
                  </a:cubicBezTo>
                  <a:cubicBezTo>
                    <a:pt x="8814" y="7722"/>
                    <a:pt x="10023" y="6803"/>
                    <a:pt x="11416" y="6062"/>
                  </a:cubicBezTo>
                  <a:cubicBezTo>
                    <a:pt x="13310" y="5053"/>
                    <a:pt x="15309" y="4421"/>
                    <a:pt x="17300" y="3759"/>
                  </a:cubicBezTo>
                  <a:cubicBezTo>
                    <a:pt x="18579" y="3334"/>
                    <a:pt x="19979" y="3235"/>
                    <a:pt x="21355" y="3103"/>
                  </a:cubicBezTo>
                  <a:cubicBezTo>
                    <a:pt x="22415" y="3001"/>
                    <a:pt x="23510" y="2983"/>
                    <a:pt x="24586" y="2749"/>
                  </a:cubicBezTo>
                  <a:cubicBezTo>
                    <a:pt x="24932" y="2674"/>
                    <a:pt x="25299" y="2651"/>
                    <a:pt x="25674" y="2651"/>
                  </a:cubicBezTo>
                  <a:cubicBezTo>
                    <a:pt x="26195" y="2651"/>
                    <a:pt x="26733" y="2695"/>
                    <a:pt x="27252" y="2700"/>
                  </a:cubicBezTo>
                  <a:cubicBezTo>
                    <a:pt x="27420" y="2702"/>
                    <a:pt x="27585" y="2716"/>
                    <a:pt x="27752" y="2716"/>
                  </a:cubicBezTo>
                  <a:cubicBezTo>
                    <a:pt x="27868" y="2716"/>
                    <a:pt x="27985" y="2709"/>
                    <a:pt x="28105" y="2686"/>
                  </a:cubicBezTo>
                  <a:cubicBezTo>
                    <a:pt x="28391" y="2632"/>
                    <a:pt x="28677" y="2612"/>
                    <a:pt x="28963" y="2612"/>
                  </a:cubicBezTo>
                  <a:cubicBezTo>
                    <a:pt x="29483" y="2612"/>
                    <a:pt x="30004" y="2678"/>
                    <a:pt x="30520" y="2725"/>
                  </a:cubicBezTo>
                  <a:cubicBezTo>
                    <a:pt x="30574" y="2730"/>
                    <a:pt x="30628" y="2732"/>
                    <a:pt x="30681" y="2732"/>
                  </a:cubicBezTo>
                  <a:cubicBezTo>
                    <a:pt x="31061" y="2732"/>
                    <a:pt x="31424" y="2622"/>
                    <a:pt x="31778" y="2622"/>
                  </a:cubicBezTo>
                  <a:cubicBezTo>
                    <a:pt x="31818" y="2622"/>
                    <a:pt x="31857" y="2623"/>
                    <a:pt x="31896" y="2626"/>
                  </a:cubicBezTo>
                  <a:cubicBezTo>
                    <a:pt x="32058" y="2639"/>
                    <a:pt x="32220" y="2644"/>
                    <a:pt x="32382" y="2644"/>
                  </a:cubicBezTo>
                  <a:cubicBezTo>
                    <a:pt x="33229" y="2644"/>
                    <a:pt x="34072" y="2502"/>
                    <a:pt x="34918" y="2502"/>
                  </a:cubicBezTo>
                  <a:cubicBezTo>
                    <a:pt x="35244" y="2502"/>
                    <a:pt x="35570" y="2523"/>
                    <a:pt x="35897" y="2581"/>
                  </a:cubicBezTo>
                  <a:cubicBezTo>
                    <a:pt x="35907" y="2583"/>
                    <a:pt x="35917" y="2584"/>
                    <a:pt x="35927" y="2584"/>
                  </a:cubicBezTo>
                  <a:cubicBezTo>
                    <a:pt x="36106" y="2584"/>
                    <a:pt x="36300" y="2314"/>
                    <a:pt x="36502" y="2314"/>
                  </a:cubicBezTo>
                  <a:cubicBezTo>
                    <a:pt x="36545" y="2314"/>
                    <a:pt x="36588" y="2327"/>
                    <a:pt x="36631" y="2356"/>
                  </a:cubicBezTo>
                  <a:cubicBezTo>
                    <a:pt x="36934" y="2560"/>
                    <a:pt x="37292" y="2620"/>
                    <a:pt x="37619" y="2620"/>
                  </a:cubicBezTo>
                  <a:cubicBezTo>
                    <a:pt x="37830" y="2620"/>
                    <a:pt x="38027" y="2595"/>
                    <a:pt x="38190" y="2569"/>
                  </a:cubicBezTo>
                  <a:cubicBezTo>
                    <a:pt x="38421" y="2530"/>
                    <a:pt x="38650" y="2516"/>
                    <a:pt x="38877" y="2516"/>
                  </a:cubicBezTo>
                  <a:cubicBezTo>
                    <a:pt x="39582" y="2516"/>
                    <a:pt x="40268" y="2656"/>
                    <a:pt x="40962" y="2656"/>
                  </a:cubicBezTo>
                  <a:cubicBezTo>
                    <a:pt x="41048" y="2656"/>
                    <a:pt x="41134" y="2654"/>
                    <a:pt x="41221" y="2649"/>
                  </a:cubicBezTo>
                  <a:cubicBezTo>
                    <a:pt x="41913" y="2611"/>
                    <a:pt x="42614" y="2406"/>
                    <a:pt x="43294" y="2406"/>
                  </a:cubicBezTo>
                  <a:cubicBezTo>
                    <a:pt x="43408" y="2406"/>
                    <a:pt x="43520" y="2412"/>
                    <a:pt x="43632" y="2425"/>
                  </a:cubicBezTo>
                  <a:cubicBezTo>
                    <a:pt x="43792" y="2443"/>
                    <a:pt x="43951" y="2451"/>
                    <a:pt x="44108" y="2451"/>
                  </a:cubicBezTo>
                  <a:cubicBezTo>
                    <a:pt x="44874" y="2451"/>
                    <a:pt x="45614" y="2269"/>
                    <a:pt x="46377" y="2265"/>
                  </a:cubicBezTo>
                  <a:cubicBezTo>
                    <a:pt x="47548" y="2259"/>
                    <a:pt x="48734" y="2260"/>
                    <a:pt x="49911" y="2195"/>
                  </a:cubicBezTo>
                  <a:cubicBezTo>
                    <a:pt x="50999" y="2136"/>
                    <a:pt x="52086" y="2037"/>
                    <a:pt x="53173" y="2037"/>
                  </a:cubicBezTo>
                  <a:close/>
                  <a:moveTo>
                    <a:pt x="94254" y="145253"/>
                  </a:moveTo>
                  <a:cubicBezTo>
                    <a:pt x="94665" y="145253"/>
                    <a:pt x="95090" y="145297"/>
                    <a:pt x="95507" y="145297"/>
                  </a:cubicBezTo>
                  <a:cubicBezTo>
                    <a:pt x="95655" y="145297"/>
                    <a:pt x="95801" y="145291"/>
                    <a:pt x="95945" y="145277"/>
                  </a:cubicBezTo>
                  <a:cubicBezTo>
                    <a:pt x="95968" y="145274"/>
                    <a:pt x="95990" y="145273"/>
                    <a:pt x="96010" y="145273"/>
                  </a:cubicBezTo>
                  <a:cubicBezTo>
                    <a:pt x="96546" y="145273"/>
                    <a:pt x="96459" y="146029"/>
                    <a:pt x="96418" y="146380"/>
                  </a:cubicBezTo>
                  <a:cubicBezTo>
                    <a:pt x="96226" y="148082"/>
                    <a:pt x="96169" y="149768"/>
                    <a:pt x="96341" y="151478"/>
                  </a:cubicBezTo>
                  <a:cubicBezTo>
                    <a:pt x="96423" y="152292"/>
                    <a:pt x="96520" y="153205"/>
                    <a:pt x="96417" y="153933"/>
                  </a:cubicBezTo>
                  <a:cubicBezTo>
                    <a:pt x="96177" y="155646"/>
                    <a:pt x="96395" y="157327"/>
                    <a:pt x="96302" y="159014"/>
                  </a:cubicBezTo>
                  <a:cubicBezTo>
                    <a:pt x="96220" y="160490"/>
                    <a:pt x="96325" y="161982"/>
                    <a:pt x="96157" y="163425"/>
                  </a:cubicBezTo>
                  <a:cubicBezTo>
                    <a:pt x="96009" y="164721"/>
                    <a:pt x="96045" y="166044"/>
                    <a:pt x="95648" y="167357"/>
                  </a:cubicBezTo>
                  <a:cubicBezTo>
                    <a:pt x="95303" y="168499"/>
                    <a:pt x="95138" y="169727"/>
                    <a:pt x="94704" y="170856"/>
                  </a:cubicBezTo>
                  <a:cubicBezTo>
                    <a:pt x="94178" y="172227"/>
                    <a:pt x="93978" y="173786"/>
                    <a:pt x="92476" y="174633"/>
                  </a:cubicBezTo>
                  <a:cubicBezTo>
                    <a:pt x="91912" y="174951"/>
                    <a:pt x="91484" y="175603"/>
                    <a:pt x="91133" y="176121"/>
                  </a:cubicBezTo>
                  <a:cubicBezTo>
                    <a:pt x="90236" y="177446"/>
                    <a:pt x="88981" y="178267"/>
                    <a:pt x="87710" y="179109"/>
                  </a:cubicBezTo>
                  <a:cubicBezTo>
                    <a:pt x="87180" y="179463"/>
                    <a:pt x="86541" y="179516"/>
                    <a:pt x="85928" y="179618"/>
                  </a:cubicBezTo>
                  <a:cubicBezTo>
                    <a:pt x="85422" y="179703"/>
                    <a:pt x="84828" y="179838"/>
                    <a:pt x="84481" y="180055"/>
                  </a:cubicBezTo>
                  <a:cubicBezTo>
                    <a:pt x="83469" y="180688"/>
                    <a:pt x="82325" y="180566"/>
                    <a:pt x="81278" y="180897"/>
                  </a:cubicBezTo>
                  <a:cubicBezTo>
                    <a:pt x="81111" y="180950"/>
                    <a:pt x="80942" y="180978"/>
                    <a:pt x="80766" y="180978"/>
                  </a:cubicBezTo>
                  <a:cubicBezTo>
                    <a:pt x="80632" y="180978"/>
                    <a:pt x="80494" y="180961"/>
                    <a:pt x="80351" y="180927"/>
                  </a:cubicBezTo>
                  <a:cubicBezTo>
                    <a:pt x="80232" y="180899"/>
                    <a:pt x="80115" y="180887"/>
                    <a:pt x="80000" y="180887"/>
                  </a:cubicBezTo>
                  <a:cubicBezTo>
                    <a:pt x="79491" y="180887"/>
                    <a:pt x="79009" y="181124"/>
                    <a:pt x="78520" y="181262"/>
                  </a:cubicBezTo>
                  <a:cubicBezTo>
                    <a:pt x="78030" y="181401"/>
                    <a:pt x="77526" y="181361"/>
                    <a:pt x="77013" y="181503"/>
                  </a:cubicBezTo>
                  <a:cubicBezTo>
                    <a:pt x="76189" y="181733"/>
                    <a:pt x="75175" y="181606"/>
                    <a:pt x="74417" y="181837"/>
                  </a:cubicBezTo>
                  <a:cubicBezTo>
                    <a:pt x="73908" y="181992"/>
                    <a:pt x="73402" y="182012"/>
                    <a:pt x="72905" y="182012"/>
                  </a:cubicBezTo>
                  <a:cubicBezTo>
                    <a:pt x="72728" y="182012"/>
                    <a:pt x="72552" y="182009"/>
                    <a:pt x="72378" y="182009"/>
                  </a:cubicBezTo>
                  <a:cubicBezTo>
                    <a:pt x="72148" y="182009"/>
                    <a:pt x="71920" y="182014"/>
                    <a:pt x="71696" y="182035"/>
                  </a:cubicBezTo>
                  <a:cubicBezTo>
                    <a:pt x="71084" y="182093"/>
                    <a:pt x="70446" y="182386"/>
                    <a:pt x="69773" y="182386"/>
                  </a:cubicBezTo>
                  <a:cubicBezTo>
                    <a:pt x="69467" y="182386"/>
                    <a:pt x="69154" y="182325"/>
                    <a:pt x="68833" y="182155"/>
                  </a:cubicBezTo>
                  <a:cubicBezTo>
                    <a:pt x="68753" y="182112"/>
                    <a:pt x="68663" y="182095"/>
                    <a:pt x="68567" y="182095"/>
                  </a:cubicBezTo>
                  <a:cubicBezTo>
                    <a:pt x="68119" y="182095"/>
                    <a:pt x="67523" y="182475"/>
                    <a:pt x="66984" y="182475"/>
                  </a:cubicBezTo>
                  <a:cubicBezTo>
                    <a:pt x="66982" y="182475"/>
                    <a:pt x="66979" y="182475"/>
                    <a:pt x="66977" y="182475"/>
                  </a:cubicBezTo>
                  <a:cubicBezTo>
                    <a:pt x="65798" y="182475"/>
                    <a:pt x="64649" y="182731"/>
                    <a:pt x="63489" y="182894"/>
                  </a:cubicBezTo>
                  <a:cubicBezTo>
                    <a:pt x="62377" y="183050"/>
                    <a:pt x="61227" y="183032"/>
                    <a:pt x="60168" y="183426"/>
                  </a:cubicBezTo>
                  <a:cubicBezTo>
                    <a:pt x="60090" y="183455"/>
                    <a:pt x="60015" y="183467"/>
                    <a:pt x="59945" y="183467"/>
                  </a:cubicBezTo>
                  <a:cubicBezTo>
                    <a:pt x="59678" y="183467"/>
                    <a:pt x="59472" y="183297"/>
                    <a:pt x="59333" y="183251"/>
                  </a:cubicBezTo>
                  <a:cubicBezTo>
                    <a:pt x="59240" y="183221"/>
                    <a:pt x="59148" y="183209"/>
                    <a:pt x="59056" y="183209"/>
                  </a:cubicBezTo>
                  <a:cubicBezTo>
                    <a:pt x="58693" y="183209"/>
                    <a:pt x="58339" y="183397"/>
                    <a:pt x="57996" y="183397"/>
                  </a:cubicBezTo>
                  <a:cubicBezTo>
                    <a:pt x="57825" y="183397"/>
                    <a:pt x="57657" y="183350"/>
                    <a:pt x="57492" y="183209"/>
                  </a:cubicBezTo>
                  <a:cubicBezTo>
                    <a:pt x="57295" y="183356"/>
                    <a:pt x="57085" y="183404"/>
                    <a:pt x="56869" y="183404"/>
                  </a:cubicBezTo>
                  <a:cubicBezTo>
                    <a:pt x="56449" y="183404"/>
                    <a:pt x="56004" y="183221"/>
                    <a:pt x="55581" y="183221"/>
                  </a:cubicBezTo>
                  <a:cubicBezTo>
                    <a:pt x="55301" y="183221"/>
                    <a:pt x="55031" y="183300"/>
                    <a:pt x="54782" y="183564"/>
                  </a:cubicBezTo>
                  <a:cubicBezTo>
                    <a:pt x="54717" y="183633"/>
                    <a:pt x="54657" y="183660"/>
                    <a:pt x="54600" y="183660"/>
                  </a:cubicBezTo>
                  <a:cubicBezTo>
                    <a:pt x="54412" y="183660"/>
                    <a:pt x="54261" y="183361"/>
                    <a:pt x="54074" y="183309"/>
                  </a:cubicBezTo>
                  <a:cubicBezTo>
                    <a:pt x="53903" y="183262"/>
                    <a:pt x="53736" y="183244"/>
                    <a:pt x="53573" y="183244"/>
                  </a:cubicBezTo>
                  <a:cubicBezTo>
                    <a:pt x="53092" y="183244"/>
                    <a:pt x="52639" y="183400"/>
                    <a:pt x="52188" y="183429"/>
                  </a:cubicBezTo>
                  <a:cubicBezTo>
                    <a:pt x="52128" y="183433"/>
                    <a:pt x="52070" y="183434"/>
                    <a:pt x="52011" y="183434"/>
                  </a:cubicBezTo>
                  <a:cubicBezTo>
                    <a:pt x="51446" y="183434"/>
                    <a:pt x="50888" y="183278"/>
                    <a:pt x="50318" y="183278"/>
                  </a:cubicBezTo>
                  <a:cubicBezTo>
                    <a:pt x="50053" y="183278"/>
                    <a:pt x="49785" y="183312"/>
                    <a:pt x="49513" y="183411"/>
                  </a:cubicBezTo>
                  <a:cubicBezTo>
                    <a:pt x="49401" y="183451"/>
                    <a:pt x="49229" y="183484"/>
                    <a:pt x="49035" y="183484"/>
                  </a:cubicBezTo>
                  <a:cubicBezTo>
                    <a:pt x="48784" y="183484"/>
                    <a:pt x="48496" y="183430"/>
                    <a:pt x="48249" y="183269"/>
                  </a:cubicBezTo>
                  <a:cubicBezTo>
                    <a:pt x="48161" y="183213"/>
                    <a:pt x="48074" y="183191"/>
                    <a:pt x="47985" y="183191"/>
                  </a:cubicBezTo>
                  <a:cubicBezTo>
                    <a:pt x="47666" y="183191"/>
                    <a:pt x="47334" y="183478"/>
                    <a:pt x="46948" y="183478"/>
                  </a:cubicBezTo>
                  <a:cubicBezTo>
                    <a:pt x="46889" y="183478"/>
                    <a:pt x="46828" y="183471"/>
                    <a:pt x="46766" y="183455"/>
                  </a:cubicBezTo>
                  <a:cubicBezTo>
                    <a:pt x="46454" y="183375"/>
                    <a:pt x="46020" y="183448"/>
                    <a:pt x="45681" y="183331"/>
                  </a:cubicBezTo>
                  <a:cubicBezTo>
                    <a:pt x="45494" y="183265"/>
                    <a:pt x="45319" y="183231"/>
                    <a:pt x="45147" y="183231"/>
                  </a:cubicBezTo>
                  <a:cubicBezTo>
                    <a:pt x="44959" y="183231"/>
                    <a:pt x="44774" y="183272"/>
                    <a:pt x="44578" y="183359"/>
                  </a:cubicBezTo>
                  <a:cubicBezTo>
                    <a:pt x="44412" y="183433"/>
                    <a:pt x="44238" y="183561"/>
                    <a:pt x="44072" y="183561"/>
                  </a:cubicBezTo>
                  <a:cubicBezTo>
                    <a:pt x="43943" y="183561"/>
                    <a:pt x="43818" y="183483"/>
                    <a:pt x="43705" y="183238"/>
                  </a:cubicBezTo>
                  <a:cubicBezTo>
                    <a:pt x="43656" y="183134"/>
                    <a:pt x="43610" y="183096"/>
                    <a:pt x="43564" y="183096"/>
                  </a:cubicBezTo>
                  <a:cubicBezTo>
                    <a:pt x="43448" y="183096"/>
                    <a:pt x="43335" y="183332"/>
                    <a:pt x="43204" y="183345"/>
                  </a:cubicBezTo>
                  <a:cubicBezTo>
                    <a:pt x="42794" y="183391"/>
                    <a:pt x="42345" y="183430"/>
                    <a:pt x="41920" y="183430"/>
                  </a:cubicBezTo>
                  <a:cubicBezTo>
                    <a:pt x="41494" y="183430"/>
                    <a:pt x="41092" y="183391"/>
                    <a:pt x="40780" y="183279"/>
                  </a:cubicBezTo>
                  <a:cubicBezTo>
                    <a:pt x="40644" y="183230"/>
                    <a:pt x="40508" y="183212"/>
                    <a:pt x="40371" y="183212"/>
                  </a:cubicBezTo>
                  <a:cubicBezTo>
                    <a:pt x="39967" y="183212"/>
                    <a:pt x="39564" y="183370"/>
                    <a:pt x="39189" y="183370"/>
                  </a:cubicBezTo>
                  <a:cubicBezTo>
                    <a:pt x="38917" y="183370"/>
                    <a:pt x="38660" y="183287"/>
                    <a:pt x="38429" y="183000"/>
                  </a:cubicBezTo>
                  <a:cubicBezTo>
                    <a:pt x="38111" y="183145"/>
                    <a:pt x="37797" y="183198"/>
                    <a:pt x="37486" y="183198"/>
                  </a:cubicBezTo>
                  <a:cubicBezTo>
                    <a:pt x="36622" y="183198"/>
                    <a:pt x="35776" y="182791"/>
                    <a:pt x="34900" y="182791"/>
                  </a:cubicBezTo>
                  <a:cubicBezTo>
                    <a:pt x="34887" y="182791"/>
                    <a:pt x="34874" y="182791"/>
                    <a:pt x="34861" y="182791"/>
                  </a:cubicBezTo>
                  <a:cubicBezTo>
                    <a:pt x="34350" y="182797"/>
                    <a:pt x="33830" y="182823"/>
                    <a:pt x="33303" y="182823"/>
                  </a:cubicBezTo>
                  <a:cubicBezTo>
                    <a:pt x="32786" y="182823"/>
                    <a:pt x="32262" y="182798"/>
                    <a:pt x="31737" y="182705"/>
                  </a:cubicBezTo>
                  <a:cubicBezTo>
                    <a:pt x="31208" y="182611"/>
                    <a:pt x="30644" y="182516"/>
                    <a:pt x="30061" y="182516"/>
                  </a:cubicBezTo>
                  <a:cubicBezTo>
                    <a:pt x="29721" y="182516"/>
                    <a:pt x="29375" y="182548"/>
                    <a:pt x="29025" y="182631"/>
                  </a:cubicBezTo>
                  <a:cubicBezTo>
                    <a:pt x="28871" y="182668"/>
                    <a:pt x="28711" y="182684"/>
                    <a:pt x="28547" y="182684"/>
                  </a:cubicBezTo>
                  <a:cubicBezTo>
                    <a:pt x="27956" y="182684"/>
                    <a:pt x="27314" y="182483"/>
                    <a:pt x="26724" y="182340"/>
                  </a:cubicBezTo>
                  <a:cubicBezTo>
                    <a:pt x="26532" y="182294"/>
                    <a:pt x="26280" y="182289"/>
                    <a:pt x="26029" y="182289"/>
                  </a:cubicBezTo>
                  <a:cubicBezTo>
                    <a:pt x="25964" y="182289"/>
                    <a:pt x="25900" y="182289"/>
                    <a:pt x="25837" y="182289"/>
                  </a:cubicBezTo>
                  <a:cubicBezTo>
                    <a:pt x="25511" y="182289"/>
                    <a:pt x="25211" y="182281"/>
                    <a:pt x="25075" y="182180"/>
                  </a:cubicBezTo>
                  <a:cubicBezTo>
                    <a:pt x="24873" y="182028"/>
                    <a:pt x="24686" y="181985"/>
                    <a:pt x="24506" y="181985"/>
                  </a:cubicBezTo>
                  <a:cubicBezTo>
                    <a:pt x="24263" y="181985"/>
                    <a:pt x="24034" y="182064"/>
                    <a:pt x="23802" y="182064"/>
                  </a:cubicBezTo>
                  <a:cubicBezTo>
                    <a:pt x="23751" y="182064"/>
                    <a:pt x="23700" y="182060"/>
                    <a:pt x="23648" y="182051"/>
                  </a:cubicBezTo>
                  <a:cubicBezTo>
                    <a:pt x="23235" y="181976"/>
                    <a:pt x="22815" y="181960"/>
                    <a:pt x="22396" y="181960"/>
                  </a:cubicBezTo>
                  <a:cubicBezTo>
                    <a:pt x="22106" y="181960"/>
                    <a:pt x="21815" y="181968"/>
                    <a:pt x="21528" y="181968"/>
                  </a:cubicBezTo>
                  <a:cubicBezTo>
                    <a:pt x="21268" y="181968"/>
                    <a:pt x="21011" y="181962"/>
                    <a:pt x="20757" y="181939"/>
                  </a:cubicBezTo>
                  <a:cubicBezTo>
                    <a:pt x="19821" y="181855"/>
                    <a:pt x="18836" y="181719"/>
                    <a:pt x="17900" y="181459"/>
                  </a:cubicBezTo>
                  <a:cubicBezTo>
                    <a:pt x="16850" y="181167"/>
                    <a:pt x="15779" y="180971"/>
                    <a:pt x="14739" y="180617"/>
                  </a:cubicBezTo>
                  <a:cubicBezTo>
                    <a:pt x="13699" y="180263"/>
                    <a:pt x="12785" y="179689"/>
                    <a:pt x="11808" y="179228"/>
                  </a:cubicBezTo>
                  <a:cubicBezTo>
                    <a:pt x="11188" y="178933"/>
                    <a:pt x="10454" y="178642"/>
                    <a:pt x="10080" y="178124"/>
                  </a:cubicBezTo>
                  <a:cubicBezTo>
                    <a:pt x="9630" y="177501"/>
                    <a:pt x="8925" y="177201"/>
                    <a:pt x="8519" y="176529"/>
                  </a:cubicBezTo>
                  <a:cubicBezTo>
                    <a:pt x="8069" y="175784"/>
                    <a:pt x="7148" y="175411"/>
                    <a:pt x="6752" y="174560"/>
                  </a:cubicBezTo>
                  <a:cubicBezTo>
                    <a:pt x="6268" y="173524"/>
                    <a:pt x="5679" y="172554"/>
                    <a:pt x="5257" y="171467"/>
                  </a:cubicBezTo>
                  <a:cubicBezTo>
                    <a:pt x="4720" y="170086"/>
                    <a:pt x="4745" y="168677"/>
                    <a:pt x="4443" y="167306"/>
                  </a:cubicBezTo>
                  <a:cubicBezTo>
                    <a:pt x="4099" y="165743"/>
                    <a:pt x="4226" y="164168"/>
                    <a:pt x="3957" y="162629"/>
                  </a:cubicBezTo>
                  <a:cubicBezTo>
                    <a:pt x="3762" y="161510"/>
                    <a:pt x="3868" y="160369"/>
                    <a:pt x="3646" y="159282"/>
                  </a:cubicBezTo>
                  <a:cubicBezTo>
                    <a:pt x="3305" y="157617"/>
                    <a:pt x="3547" y="155947"/>
                    <a:pt x="3446" y="154283"/>
                  </a:cubicBezTo>
                  <a:cubicBezTo>
                    <a:pt x="3366" y="152981"/>
                    <a:pt x="3393" y="151625"/>
                    <a:pt x="3549" y="150304"/>
                  </a:cubicBezTo>
                  <a:cubicBezTo>
                    <a:pt x="3573" y="150105"/>
                    <a:pt x="3598" y="149915"/>
                    <a:pt x="3578" y="149642"/>
                  </a:cubicBezTo>
                  <a:lnTo>
                    <a:pt x="3578" y="149642"/>
                  </a:lnTo>
                  <a:cubicBezTo>
                    <a:pt x="3790" y="150082"/>
                    <a:pt x="4080" y="150206"/>
                    <a:pt x="4374" y="150206"/>
                  </a:cubicBezTo>
                  <a:cubicBezTo>
                    <a:pt x="4720" y="150206"/>
                    <a:pt x="5072" y="150035"/>
                    <a:pt x="5313" y="150001"/>
                  </a:cubicBezTo>
                  <a:cubicBezTo>
                    <a:pt x="6935" y="149773"/>
                    <a:pt x="8546" y="149699"/>
                    <a:pt x="10178" y="149675"/>
                  </a:cubicBezTo>
                  <a:cubicBezTo>
                    <a:pt x="11744" y="149651"/>
                    <a:pt x="13313" y="149482"/>
                    <a:pt x="14871" y="149342"/>
                  </a:cubicBezTo>
                  <a:cubicBezTo>
                    <a:pt x="15011" y="149330"/>
                    <a:pt x="15153" y="149326"/>
                    <a:pt x="15298" y="149326"/>
                  </a:cubicBezTo>
                  <a:cubicBezTo>
                    <a:pt x="15491" y="149326"/>
                    <a:pt x="15687" y="149332"/>
                    <a:pt x="15883" y="149332"/>
                  </a:cubicBezTo>
                  <a:cubicBezTo>
                    <a:pt x="16417" y="149332"/>
                    <a:pt x="16952" y="149285"/>
                    <a:pt x="17421" y="148935"/>
                  </a:cubicBezTo>
                  <a:cubicBezTo>
                    <a:pt x="17577" y="149082"/>
                    <a:pt x="17739" y="149129"/>
                    <a:pt x="17904" y="149129"/>
                  </a:cubicBezTo>
                  <a:cubicBezTo>
                    <a:pt x="18194" y="149129"/>
                    <a:pt x="18495" y="148985"/>
                    <a:pt x="18802" y="148985"/>
                  </a:cubicBezTo>
                  <a:cubicBezTo>
                    <a:pt x="18856" y="148985"/>
                    <a:pt x="18910" y="148990"/>
                    <a:pt x="18964" y="149000"/>
                  </a:cubicBezTo>
                  <a:cubicBezTo>
                    <a:pt x="19080" y="149023"/>
                    <a:pt x="19198" y="149033"/>
                    <a:pt x="19318" y="149033"/>
                  </a:cubicBezTo>
                  <a:cubicBezTo>
                    <a:pt x="19881" y="149033"/>
                    <a:pt x="20483" y="148821"/>
                    <a:pt x="21066" y="148777"/>
                  </a:cubicBezTo>
                  <a:cubicBezTo>
                    <a:pt x="22179" y="148694"/>
                    <a:pt x="23286" y="148565"/>
                    <a:pt x="24403" y="148501"/>
                  </a:cubicBezTo>
                  <a:cubicBezTo>
                    <a:pt x="25677" y="148430"/>
                    <a:pt x="26963" y="148347"/>
                    <a:pt x="28236" y="148246"/>
                  </a:cubicBezTo>
                  <a:cubicBezTo>
                    <a:pt x="28615" y="148215"/>
                    <a:pt x="29054" y="148046"/>
                    <a:pt x="29486" y="148046"/>
                  </a:cubicBezTo>
                  <a:cubicBezTo>
                    <a:pt x="29752" y="148046"/>
                    <a:pt x="30015" y="148110"/>
                    <a:pt x="30261" y="148309"/>
                  </a:cubicBezTo>
                  <a:cubicBezTo>
                    <a:pt x="30272" y="148318"/>
                    <a:pt x="30290" y="148322"/>
                    <a:pt x="30310" y="148322"/>
                  </a:cubicBezTo>
                  <a:cubicBezTo>
                    <a:pt x="30345" y="148322"/>
                    <a:pt x="30389" y="148311"/>
                    <a:pt x="30422" y="148301"/>
                  </a:cubicBezTo>
                  <a:cubicBezTo>
                    <a:pt x="30993" y="148137"/>
                    <a:pt x="31573" y="148100"/>
                    <a:pt x="32157" y="148100"/>
                  </a:cubicBezTo>
                  <a:cubicBezTo>
                    <a:pt x="32627" y="148100"/>
                    <a:pt x="33100" y="148124"/>
                    <a:pt x="33571" y="148124"/>
                  </a:cubicBezTo>
                  <a:cubicBezTo>
                    <a:pt x="34162" y="148124"/>
                    <a:pt x="34752" y="148086"/>
                    <a:pt x="35332" y="147918"/>
                  </a:cubicBezTo>
                  <a:cubicBezTo>
                    <a:pt x="35464" y="147879"/>
                    <a:pt x="35604" y="147865"/>
                    <a:pt x="35747" y="147865"/>
                  </a:cubicBezTo>
                  <a:cubicBezTo>
                    <a:pt x="36059" y="147865"/>
                    <a:pt x="36391" y="147932"/>
                    <a:pt x="36703" y="147963"/>
                  </a:cubicBezTo>
                  <a:cubicBezTo>
                    <a:pt x="37022" y="147995"/>
                    <a:pt x="37341" y="148015"/>
                    <a:pt x="37657" y="148015"/>
                  </a:cubicBezTo>
                  <a:cubicBezTo>
                    <a:pt x="38286" y="148015"/>
                    <a:pt x="38906" y="147934"/>
                    <a:pt x="39503" y="147703"/>
                  </a:cubicBezTo>
                  <a:cubicBezTo>
                    <a:pt x="39555" y="147682"/>
                    <a:pt x="39601" y="147674"/>
                    <a:pt x="39644" y="147674"/>
                  </a:cubicBezTo>
                  <a:cubicBezTo>
                    <a:pt x="39832" y="147674"/>
                    <a:pt x="39950" y="147832"/>
                    <a:pt x="40157" y="147832"/>
                  </a:cubicBezTo>
                  <a:cubicBezTo>
                    <a:pt x="40180" y="147832"/>
                    <a:pt x="40204" y="147830"/>
                    <a:pt x="40229" y="147826"/>
                  </a:cubicBezTo>
                  <a:cubicBezTo>
                    <a:pt x="41057" y="147688"/>
                    <a:pt x="41914" y="147535"/>
                    <a:pt x="42748" y="147535"/>
                  </a:cubicBezTo>
                  <a:cubicBezTo>
                    <a:pt x="42992" y="147535"/>
                    <a:pt x="43234" y="147548"/>
                    <a:pt x="43473" y="147578"/>
                  </a:cubicBezTo>
                  <a:cubicBezTo>
                    <a:pt x="43814" y="147622"/>
                    <a:pt x="44151" y="147637"/>
                    <a:pt x="44486" y="147637"/>
                  </a:cubicBezTo>
                  <a:cubicBezTo>
                    <a:pt x="45212" y="147637"/>
                    <a:pt x="45926" y="147563"/>
                    <a:pt x="46650" y="147534"/>
                  </a:cubicBezTo>
                  <a:cubicBezTo>
                    <a:pt x="47671" y="147494"/>
                    <a:pt x="48691" y="147460"/>
                    <a:pt x="49712" y="147443"/>
                  </a:cubicBezTo>
                  <a:cubicBezTo>
                    <a:pt x="50088" y="147437"/>
                    <a:pt x="50465" y="147436"/>
                    <a:pt x="50841" y="147436"/>
                  </a:cubicBezTo>
                  <a:cubicBezTo>
                    <a:pt x="51015" y="147436"/>
                    <a:pt x="51189" y="147436"/>
                    <a:pt x="51363" y="147436"/>
                  </a:cubicBezTo>
                  <a:cubicBezTo>
                    <a:pt x="52055" y="147436"/>
                    <a:pt x="52747" y="147433"/>
                    <a:pt x="53438" y="147400"/>
                  </a:cubicBezTo>
                  <a:cubicBezTo>
                    <a:pt x="53618" y="147392"/>
                    <a:pt x="53799" y="147389"/>
                    <a:pt x="53982" y="147389"/>
                  </a:cubicBezTo>
                  <a:cubicBezTo>
                    <a:pt x="54287" y="147389"/>
                    <a:pt x="54594" y="147397"/>
                    <a:pt x="54898" y="147397"/>
                  </a:cubicBezTo>
                  <a:cubicBezTo>
                    <a:pt x="55452" y="147397"/>
                    <a:pt x="55997" y="147371"/>
                    <a:pt x="56502" y="147228"/>
                  </a:cubicBezTo>
                  <a:cubicBezTo>
                    <a:pt x="56598" y="147201"/>
                    <a:pt x="56688" y="147191"/>
                    <a:pt x="56775" y="147191"/>
                  </a:cubicBezTo>
                  <a:cubicBezTo>
                    <a:pt x="57070" y="147191"/>
                    <a:pt x="57324" y="147311"/>
                    <a:pt x="57608" y="147311"/>
                  </a:cubicBezTo>
                  <a:cubicBezTo>
                    <a:pt x="57723" y="147311"/>
                    <a:pt x="57844" y="147291"/>
                    <a:pt x="57973" y="147235"/>
                  </a:cubicBezTo>
                  <a:cubicBezTo>
                    <a:pt x="58180" y="147147"/>
                    <a:pt x="58408" y="147119"/>
                    <a:pt x="58647" y="147119"/>
                  </a:cubicBezTo>
                  <a:cubicBezTo>
                    <a:pt x="59046" y="147119"/>
                    <a:pt x="59476" y="147197"/>
                    <a:pt x="59889" y="147197"/>
                  </a:cubicBezTo>
                  <a:cubicBezTo>
                    <a:pt x="59936" y="147197"/>
                    <a:pt x="59983" y="147196"/>
                    <a:pt x="60030" y="147193"/>
                  </a:cubicBezTo>
                  <a:cubicBezTo>
                    <a:pt x="60663" y="147163"/>
                    <a:pt x="61312" y="147109"/>
                    <a:pt x="61959" y="147109"/>
                  </a:cubicBezTo>
                  <a:cubicBezTo>
                    <a:pt x="62437" y="147109"/>
                    <a:pt x="62915" y="147138"/>
                    <a:pt x="63385" y="147228"/>
                  </a:cubicBezTo>
                  <a:cubicBezTo>
                    <a:pt x="63483" y="147247"/>
                    <a:pt x="63560" y="147263"/>
                    <a:pt x="63623" y="147263"/>
                  </a:cubicBezTo>
                  <a:cubicBezTo>
                    <a:pt x="63734" y="147263"/>
                    <a:pt x="63799" y="147212"/>
                    <a:pt x="63850" y="147035"/>
                  </a:cubicBezTo>
                  <a:cubicBezTo>
                    <a:pt x="63876" y="146941"/>
                    <a:pt x="63950" y="146893"/>
                    <a:pt x="64042" y="146893"/>
                  </a:cubicBezTo>
                  <a:cubicBezTo>
                    <a:pt x="64065" y="146893"/>
                    <a:pt x="64088" y="146896"/>
                    <a:pt x="64113" y="146901"/>
                  </a:cubicBezTo>
                  <a:cubicBezTo>
                    <a:pt x="64760" y="147056"/>
                    <a:pt x="65409" y="147105"/>
                    <a:pt x="66059" y="147105"/>
                  </a:cubicBezTo>
                  <a:cubicBezTo>
                    <a:pt x="67059" y="147105"/>
                    <a:pt x="68061" y="146990"/>
                    <a:pt x="69061" y="146972"/>
                  </a:cubicBezTo>
                  <a:cubicBezTo>
                    <a:pt x="69317" y="146967"/>
                    <a:pt x="69574" y="146965"/>
                    <a:pt x="69830" y="146965"/>
                  </a:cubicBezTo>
                  <a:cubicBezTo>
                    <a:pt x="70953" y="146965"/>
                    <a:pt x="72075" y="147003"/>
                    <a:pt x="73197" y="147020"/>
                  </a:cubicBezTo>
                  <a:cubicBezTo>
                    <a:pt x="73217" y="147020"/>
                    <a:pt x="73236" y="147021"/>
                    <a:pt x="73255" y="147021"/>
                  </a:cubicBezTo>
                  <a:cubicBezTo>
                    <a:pt x="74020" y="147021"/>
                    <a:pt x="74790" y="146803"/>
                    <a:pt x="75556" y="146667"/>
                  </a:cubicBezTo>
                  <a:cubicBezTo>
                    <a:pt x="75806" y="146622"/>
                    <a:pt x="76058" y="146532"/>
                    <a:pt x="76298" y="146532"/>
                  </a:cubicBezTo>
                  <a:cubicBezTo>
                    <a:pt x="76512" y="146532"/>
                    <a:pt x="76718" y="146604"/>
                    <a:pt x="76907" y="146843"/>
                  </a:cubicBezTo>
                  <a:cubicBezTo>
                    <a:pt x="76925" y="146866"/>
                    <a:pt x="76981" y="146878"/>
                    <a:pt x="77039" y="146878"/>
                  </a:cubicBezTo>
                  <a:cubicBezTo>
                    <a:pt x="77102" y="146878"/>
                    <a:pt x="77169" y="146864"/>
                    <a:pt x="77197" y="146838"/>
                  </a:cubicBezTo>
                  <a:cubicBezTo>
                    <a:pt x="77526" y="146531"/>
                    <a:pt x="77874" y="146443"/>
                    <a:pt x="78229" y="146443"/>
                  </a:cubicBezTo>
                  <a:cubicBezTo>
                    <a:pt x="78698" y="146443"/>
                    <a:pt x="79181" y="146597"/>
                    <a:pt x="79652" y="146603"/>
                  </a:cubicBezTo>
                  <a:cubicBezTo>
                    <a:pt x="79654" y="146603"/>
                    <a:pt x="79657" y="146603"/>
                    <a:pt x="79659" y="146603"/>
                  </a:cubicBezTo>
                  <a:cubicBezTo>
                    <a:pt x="79890" y="146603"/>
                    <a:pt x="80120" y="146449"/>
                    <a:pt x="80354" y="146441"/>
                  </a:cubicBezTo>
                  <a:cubicBezTo>
                    <a:pt x="82224" y="146383"/>
                    <a:pt x="84096" y="146388"/>
                    <a:pt x="85963" y="146276"/>
                  </a:cubicBezTo>
                  <a:cubicBezTo>
                    <a:pt x="86056" y="146270"/>
                    <a:pt x="86150" y="146268"/>
                    <a:pt x="86244" y="146268"/>
                  </a:cubicBezTo>
                  <a:cubicBezTo>
                    <a:pt x="86543" y="146268"/>
                    <a:pt x="86846" y="146290"/>
                    <a:pt x="87147" y="146290"/>
                  </a:cubicBezTo>
                  <a:cubicBezTo>
                    <a:pt x="87576" y="146290"/>
                    <a:pt x="88003" y="146246"/>
                    <a:pt x="88420" y="146036"/>
                  </a:cubicBezTo>
                  <a:cubicBezTo>
                    <a:pt x="88476" y="146008"/>
                    <a:pt x="88539" y="145997"/>
                    <a:pt x="88608" y="145997"/>
                  </a:cubicBezTo>
                  <a:cubicBezTo>
                    <a:pt x="88812" y="145997"/>
                    <a:pt x="89060" y="146090"/>
                    <a:pt x="89280" y="146090"/>
                  </a:cubicBezTo>
                  <a:cubicBezTo>
                    <a:pt x="89312" y="146090"/>
                    <a:pt x="89345" y="146088"/>
                    <a:pt x="89376" y="146083"/>
                  </a:cubicBezTo>
                  <a:cubicBezTo>
                    <a:pt x="90623" y="145892"/>
                    <a:pt x="91896" y="146029"/>
                    <a:pt x="93120" y="145458"/>
                  </a:cubicBezTo>
                  <a:cubicBezTo>
                    <a:pt x="93470" y="145294"/>
                    <a:pt x="93855" y="145253"/>
                    <a:pt x="94254" y="145253"/>
                  </a:cubicBezTo>
                  <a:close/>
                  <a:moveTo>
                    <a:pt x="53331" y="0"/>
                  </a:moveTo>
                  <a:cubicBezTo>
                    <a:pt x="52790" y="0"/>
                    <a:pt x="52256" y="81"/>
                    <a:pt x="51735" y="93"/>
                  </a:cubicBezTo>
                  <a:cubicBezTo>
                    <a:pt x="51162" y="107"/>
                    <a:pt x="50488" y="242"/>
                    <a:pt x="49913" y="242"/>
                  </a:cubicBezTo>
                  <a:cubicBezTo>
                    <a:pt x="49828" y="242"/>
                    <a:pt x="49745" y="239"/>
                    <a:pt x="49665" y="232"/>
                  </a:cubicBezTo>
                  <a:cubicBezTo>
                    <a:pt x="49182" y="190"/>
                    <a:pt x="48667" y="149"/>
                    <a:pt x="48183" y="149"/>
                  </a:cubicBezTo>
                  <a:cubicBezTo>
                    <a:pt x="47973" y="149"/>
                    <a:pt x="47769" y="157"/>
                    <a:pt x="47577" y="175"/>
                  </a:cubicBezTo>
                  <a:cubicBezTo>
                    <a:pt x="46716" y="259"/>
                    <a:pt x="45866" y="274"/>
                    <a:pt x="45014" y="274"/>
                  </a:cubicBezTo>
                  <a:cubicBezTo>
                    <a:pt x="44536" y="274"/>
                    <a:pt x="44058" y="269"/>
                    <a:pt x="43578" y="269"/>
                  </a:cubicBezTo>
                  <a:cubicBezTo>
                    <a:pt x="43558" y="269"/>
                    <a:pt x="43539" y="269"/>
                    <a:pt x="43519" y="269"/>
                  </a:cubicBezTo>
                  <a:cubicBezTo>
                    <a:pt x="42288" y="270"/>
                    <a:pt x="41033" y="346"/>
                    <a:pt x="39793" y="433"/>
                  </a:cubicBezTo>
                  <a:cubicBezTo>
                    <a:pt x="39473" y="457"/>
                    <a:pt x="39110" y="632"/>
                    <a:pt x="38806" y="632"/>
                  </a:cubicBezTo>
                  <a:cubicBezTo>
                    <a:pt x="38704" y="632"/>
                    <a:pt x="38609" y="613"/>
                    <a:pt x="38524" y="561"/>
                  </a:cubicBezTo>
                  <a:cubicBezTo>
                    <a:pt x="38116" y="314"/>
                    <a:pt x="37695" y="268"/>
                    <a:pt x="37273" y="268"/>
                  </a:cubicBezTo>
                  <a:cubicBezTo>
                    <a:pt x="37022" y="268"/>
                    <a:pt x="36770" y="285"/>
                    <a:pt x="36520" y="285"/>
                  </a:cubicBezTo>
                  <a:cubicBezTo>
                    <a:pt x="36309" y="285"/>
                    <a:pt x="36099" y="273"/>
                    <a:pt x="35891" y="230"/>
                  </a:cubicBezTo>
                  <a:cubicBezTo>
                    <a:pt x="35868" y="225"/>
                    <a:pt x="35846" y="222"/>
                    <a:pt x="35825" y="222"/>
                  </a:cubicBezTo>
                  <a:cubicBezTo>
                    <a:pt x="35599" y="222"/>
                    <a:pt x="35544" y="498"/>
                    <a:pt x="35292" y="498"/>
                  </a:cubicBezTo>
                  <a:cubicBezTo>
                    <a:pt x="35265" y="498"/>
                    <a:pt x="35236" y="495"/>
                    <a:pt x="35203" y="488"/>
                  </a:cubicBezTo>
                  <a:cubicBezTo>
                    <a:pt x="34712" y="378"/>
                    <a:pt x="34212" y="335"/>
                    <a:pt x="33706" y="335"/>
                  </a:cubicBezTo>
                  <a:cubicBezTo>
                    <a:pt x="33371" y="335"/>
                    <a:pt x="33033" y="354"/>
                    <a:pt x="32694" y="384"/>
                  </a:cubicBezTo>
                  <a:cubicBezTo>
                    <a:pt x="32294" y="418"/>
                    <a:pt x="31892" y="428"/>
                    <a:pt x="31490" y="428"/>
                  </a:cubicBezTo>
                  <a:cubicBezTo>
                    <a:pt x="30939" y="428"/>
                    <a:pt x="30386" y="409"/>
                    <a:pt x="29835" y="409"/>
                  </a:cubicBezTo>
                  <a:cubicBezTo>
                    <a:pt x="29792" y="409"/>
                    <a:pt x="29749" y="409"/>
                    <a:pt x="29705" y="410"/>
                  </a:cubicBezTo>
                  <a:cubicBezTo>
                    <a:pt x="29698" y="410"/>
                    <a:pt x="29692" y="410"/>
                    <a:pt x="29685" y="410"/>
                  </a:cubicBezTo>
                  <a:cubicBezTo>
                    <a:pt x="29114" y="410"/>
                    <a:pt x="28528" y="299"/>
                    <a:pt x="27973" y="299"/>
                  </a:cubicBezTo>
                  <a:cubicBezTo>
                    <a:pt x="27848" y="299"/>
                    <a:pt x="27725" y="304"/>
                    <a:pt x="27604" y="318"/>
                  </a:cubicBezTo>
                  <a:cubicBezTo>
                    <a:pt x="26336" y="461"/>
                    <a:pt x="25062" y="424"/>
                    <a:pt x="23793" y="574"/>
                  </a:cubicBezTo>
                  <a:cubicBezTo>
                    <a:pt x="22541" y="722"/>
                    <a:pt x="21316" y="1040"/>
                    <a:pt x="20059" y="1175"/>
                  </a:cubicBezTo>
                  <a:cubicBezTo>
                    <a:pt x="19981" y="1183"/>
                    <a:pt x="19902" y="1186"/>
                    <a:pt x="19824" y="1186"/>
                  </a:cubicBezTo>
                  <a:cubicBezTo>
                    <a:pt x="19597" y="1186"/>
                    <a:pt x="19370" y="1160"/>
                    <a:pt x="19142" y="1160"/>
                  </a:cubicBezTo>
                  <a:cubicBezTo>
                    <a:pt x="19004" y="1160"/>
                    <a:pt x="18865" y="1170"/>
                    <a:pt x="18726" y="1201"/>
                  </a:cubicBezTo>
                  <a:cubicBezTo>
                    <a:pt x="18030" y="1356"/>
                    <a:pt x="17322" y="1572"/>
                    <a:pt x="16686" y="1804"/>
                  </a:cubicBezTo>
                  <a:cubicBezTo>
                    <a:pt x="15988" y="2059"/>
                    <a:pt x="15253" y="2130"/>
                    <a:pt x="14557" y="2394"/>
                  </a:cubicBezTo>
                  <a:cubicBezTo>
                    <a:pt x="13341" y="2857"/>
                    <a:pt x="12217" y="3521"/>
                    <a:pt x="10998" y="3933"/>
                  </a:cubicBezTo>
                  <a:cubicBezTo>
                    <a:pt x="10525" y="4094"/>
                    <a:pt x="10379" y="4700"/>
                    <a:pt x="9902" y="4700"/>
                  </a:cubicBezTo>
                  <a:cubicBezTo>
                    <a:pt x="9862" y="4700"/>
                    <a:pt x="9820" y="4696"/>
                    <a:pt x="9776" y="4687"/>
                  </a:cubicBezTo>
                  <a:cubicBezTo>
                    <a:pt x="9710" y="4673"/>
                    <a:pt x="9649" y="4667"/>
                    <a:pt x="9593" y="4667"/>
                  </a:cubicBezTo>
                  <a:cubicBezTo>
                    <a:pt x="9346" y="4667"/>
                    <a:pt x="9191" y="4792"/>
                    <a:pt x="9003" y="4975"/>
                  </a:cubicBezTo>
                  <a:cubicBezTo>
                    <a:pt x="8096" y="5865"/>
                    <a:pt x="7118" y="6690"/>
                    <a:pt x="6257" y="7620"/>
                  </a:cubicBezTo>
                  <a:cubicBezTo>
                    <a:pt x="5339" y="8611"/>
                    <a:pt x="4372" y="9527"/>
                    <a:pt x="3751" y="10816"/>
                  </a:cubicBezTo>
                  <a:cubicBezTo>
                    <a:pt x="2836" y="12714"/>
                    <a:pt x="2386" y="14743"/>
                    <a:pt x="1862" y="16730"/>
                  </a:cubicBezTo>
                  <a:cubicBezTo>
                    <a:pt x="1511" y="18059"/>
                    <a:pt x="1533" y="19522"/>
                    <a:pt x="1316" y="20925"/>
                  </a:cubicBezTo>
                  <a:cubicBezTo>
                    <a:pt x="1144" y="22040"/>
                    <a:pt x="1230" y="23224"/>
                    <a:pt x="991" y="24350"/>
                  </a:cubicBezTo>
                  <a:cubicBezTo>
                    <a:pt x="799" y="25259"/>
                    <a:pt x="993" y="26165"/>
                    <a:pt x="790" y="27096"/>
                  </a:cubicBezTo>
                  <a:cubicBezTo>
                    <a:pt x="540" y="28246"/>
                    <a:pt x="814" y="29473"/>
                    <a:pt x="616" y="30689"/>
                  </a:cubicBezTo>
                  <a:cubicBezTo>
                    <a:pt x="485" y="31490"/>
                    <a:pt x="628" y="32383"/>
                    <a:pt x="581" y="33232"/>
                  </a:cubicBezTo>
                  <a:cubicBezTo>
                    <a:pt x="529" y="34164"/>
                    <a:pt x="490" y="35106"/>
                    <a:pt x="492" y="36029"/>
                  </a:cubicBezTo>
                  <a:cubicBezTo>
                    <a:pt x="494" y="36933"/>
                    <a:pt x="553" y="37890"/>
                    <a:pt x="744" y="38769"/>
                  </a:cubicBezTo>
                  <a:cubicBezTo>
                    <a:pt x="867" y="39330"/>
                    <a:pt x="380" y="39737"/>
                    <a:pt x="623" y="40186"/>
                  </a:cubicBezTo>
                  <a:cubicBezTo>
                    <a:pt x="1035" y="40945"/>
                    <a:pt x="637" y="41732"/>
                    <a:pt x="755" y="42513"/>
                  </a:cubicBezTo>
                  <a:cubicBezTo>
                    <a:pt x="850" y="43130"/>
                    <a:pt x="736" y="43808"/>
                    <a:pt x="778" y="44475"/>
                  </a:cubicBezTo>
                  <a:cubicBezTo>
                    <a:pt x="818" y="45100"/>
                    <a:pt x="1060" y="45750"/>
                    <a:pt x="705" y="46461"/>
                  </a:cubicBezTo>
                  <a:cubicBezTo>
                    <a:pt x="444" y="46984"/>
                    <a:pt x="695" y="47739"/>
                    <a:pt x="657" y="48398"/>
                  </a:cubicBezTo>
                  <a:cubicBezTo>
                    <a:pt x="629" y="48910"/>
                    <a:pt x="808" y="49478"/>
                    <a:pt x="723" y="50031"/>
                  </a:cubicBezTo>
                  <a:cubicBezTo>
                    <a:pt x="628" y="50638"/>
                    <a:pt x="526" y="51405"/>
                    <a:pt x="626" y="51838"/>
                  </a:cubicBezTo>
                  <a:cubicBezTo>
                    <a:pt x="807" y="52622"/>
                    <a:pt x="639" y="53362"/>
                    <a:pt x="641" y="54083"/>
                  </a:cubicBezTo>
                  <a:cubicBezTo>
                    <a:pt x="645" y="55048"/>
                    <a:pt x="399" y="56038"/>
                    <a:pt x="635" y="56996"/>
                  </a:cubicBezTo>
                  <a:cubicBezTo>
                    <a:pt x="744" y="57444"/>
                    <a:pt x="652" y="57696"/>
                    <a:pt x="370" y="57969"/>
                  </a:cubicBezTo>
                  <a:cubicBezTo>
                    <a:pt x="956" y="58386"/>
                    <a:pt x="366" y="58983"/>
                    <a:pt x="613" y="59487"/>
                  </a:cubicBezTo>
                  <a:cubicBezTo>
                    <a:pt x="985" y="60245"/>
                    <a:pt x="1" y="61083"/>
                    <a:pt x="674" y="61875"/>
                  </a:cubicBezTo>
                  <a:cubicBezTo>
                    <a:pt x="714" y="61922"/>
                    <a:pt x="667" y="62092"/>
                    <a:pt x="611" y="62166"/>
                  </a:cubicBezTo>
                  <a:cubicBezTo>
                    <a:pt x="53" y="62889"/>
                    <a:pt x="516" y="63706"/>
                    <a:pt x="547" y="64422"/>
                  </a:cubicBezTo>
                  <a:cubicBezTo>
                    <a:pt x="577" y="65076"/>
                    <a:pt x="682" y="65889"/>
                    <a:pt x="481" y="66361"/>
                  </a:cubicBezTo>
                  <a:cubicBezTo>
                    <a:pt x="219" y="66971"/>
                    <a:pt x="836" y="67589"/>
                    <a:pt x="269" y="68060"/>
                  </a:cubicBezTo>
                  <a:cubicBezTo>
                    <a:pt x="748" y="68821"/>
                    <a:pt x="302" y="69686"/>
                    <a:pt x="554" y="70490"/>
                  </a:cubicBezTo>
                  <a:cubicBezTo>
                    <a:pt x="783" y="71220"/>
                    <a:pt x="284" y="71959"/>
                    <a:pt x="425" y="72745"/>
                  </a:cubicBezTo>
                  <a:cubicBezTo>
                    <a:pt x="468" y="72990"/>
                    <a:pt x="696" y="73171"/>
                    <a:pt x="614" y="73468"/>
                  </a:cubicBezTo>
                  <a:cubicBezTo>
                    <a:pt x="327" y="74513"/>
                    <a:pt x="755" y="75572"/>
                    <a:pt x="553" y="76646"/>
                  </a:cubicBezTo>
                  <a:cubicBezTo>
                    <a:pt x="407" y="77425"/>
                    <a:pt x="396" y="78307"/>
                    <a:pt x="622" y="79052"/>
                  </a:cubicBezTo>
                  <a:cubicBezTo>
                    <a:pt x="762" y="79516"/>
                    <a:pt x="377" y="79832"/>
                    <a:pt x="584" y="80204"/>
                  </a:cubicBezTo>
                  <a:cubicBezTo>
                    <a:pt x="857" y="80695"/>
                    <a:pt x="774" y="81266"/>
                    <a:pt x="758" y="81754"/>
                  </a:cubicBezTo>
                  <a:cubicBezTo>
                    <a:pt x="715" y="83129"/>
                    <a:pt x="853" y="84503"/>
                    <a:pt x="750" y="85866"/>
                  </a:cubicBezTo>
                  <a:cubicBezTo>
                    <a:pt x="715" y="86329"/>
                    <a:pt x="1263" y="86621"/>
                    <a:pt x="1037" y="86924"/>
                  </a:cubicBezTo>
                  <a:cubicBezTo>
                    <a:pt x="553" y="87576"/>
                    <a:pt x="1428" y="88296"/>
                    <a:pt x="850" y="88890"/>
                  </a:cubicBezTo>
                  <a:cubicBezTo>
                    <a:pt x="1333" y="90130"/>
                    <a:pt x="1009" y="91430"/>
                    <a:pt x="1135" y="92697"/>
                  </a:cubicBezTo>
                  <a:cubicBezTo>
                    <a:pt x="1283" y="94185"/>
                    <a:pt x="1484" y="95666"/>
                    <a:pt x="1493" y="97171"/>
                  </a:cubicBezTo>
                  <a:cubicBezTo>
                    <a:pt x="1496" y="97594"/>
                    <a:pt x="1293" y="98235"/>
                    <a:pt x="1321" y="98256"/>
                  </a:cubicBezTo>
                  <a:cubicBezTo>
                    <a:pt x="2155" y="98878"/>
                    <a:pt x="1461" y="99672"/>
                    <a:pt x="1456" y="100298"/>
                  </a:cubicBezTo>
                  <a:cubicBezTo>
                    <a:pt x="1450" y="101120"/>
                    <a:pt x="1713" y="101934"/>
                    <a:pt x="1506" y="102796"/>
                  </a:cubicBezTo>
                  <a:cubicBezTo>
                    <a:pt x="1334" y="103505"/>
                    <a:pt x="1829" y="104482"/>
                    <a:pt x="1502" y="105022"/>
                  </a:cubicBezTo>
                  <a:cubicBezTo>
                    <a:pt x="1058" y="105753"/>
                    <a:pt x="1608" y="106348"/>
                    <a:pt x="1397" y="107012"/>
                  </a:cubicBezTo>
                  <a:cubicBezTo>
                    <a:pt x="1321" y="107252"/>
                    <a:pt x="1101" y="107740"/>
                    <a:pt x="1301" y="108094"/>
                  </a:cubicBezTo>
                  <a:cubicBezTo>
                    <a:pt x="1876" y="109108"/>
                    <a:pt x="1540" y="110222"/>
                    <a:pt x="1660" y="111282"/>
                  </a:cubicBezTo>
                  <a:cubicBezTo>
                    <a:pt x="1782" y="112366"/>
                    <a:pt x="1799" y="113471"/>
                    <a:pt x="1851" y="114560"/>
                  </a:cubicBezTo>
                  <a:cubicBezTo>
                    <a:pt x="1896" y="115494"/>
                    <a:pt x="2039" y="116436"/>
                    <a:pt x="1939" y="117408"/>
                  </a:cubicBezTo>
                  <a:cubicBezTo>
                    <a:pt x="1835" y="118431"/>
                    <a:pt x="1786" y="119505"/>
                    <a:pt x="1891" y="120543"/>
                  </a:cubicBezTo>
                  <a:cubicBezTo>
                    <a:pt x="2055" y="122188"/>
                    <a:pt x="1836" y="123814"/>
                    <a:pt x="1798" y="125449"/>
                  </a:cubicBezTo>
                  <a:cubicBezTo>
                    <a:pt x="1775" y="126435"/>
                    <a:pt x="1771" y="127421"/>
                    <a:pt x="1764" y="128407"/>
                  </a:cubicBezTo>
                  <a:cubicBezTo>
                    <a:pt x="1758" y="129203"/>
                    <a:pt x="1897" y="130031"/>
                    <a:pt x="1725" y="130787"/>
                  </a:cubicBezTo>
                  <a:cubicBezTo>
                    <a:pt x="1508" y="131744"/>
                    <a:pt x="1751" y="132695"/>
                    <a:pt x="1535" y="133666"/>
                  </a:cubicBezTo>
                  <a:cubicBezTo>
                    <a:pt x="1410" y="134230"/>
                    <a:pt x="1161" y="135096"/>
                    <a:pt x="1771" y="135719"/>
                  </a:cubicBezTo>
                  <a:cubicBezTo>
                    <a:pt x="1820" y="135768"/>
                    <a:pt x="1655" y="136004"/>
                    <a:pt x="1622" y="136161"/>
                  </a:cubicBezTo>
                  <a:cubicBezTo>
                    <a:pt x="1487" y="136800"/>
                    <a:pt x="1222" y="137410"/>
                    <a:pt x="1278" y="138094"/>
                  </a:cubicBezTo>
                  <a:cubicBezTo>
                    <a:pt x="1298" y="138327"/>
                    <a:pt x="1461" y="138480"/>
                    <a:pt x="1382" y="138824"/>
                  </a:cubicBezTo>
                  <a:cubicBezTo>
                    <a:pt x="1157" y="139810"/>
                    <a:pt x="1059" y="140891"/>
                    <a:pt x="1225" y="141882"/>
                  </a:cubicBezTo>
                  <a:cubicBezTo>
                    <a:pt x="1355" y="142667"/>
                    <a:pt x="1094" y="143408"/>
                    <a:pt x="1267" y="144167"/>
                  </a:cubicBezTo>
                  <a:cubicBezTo>
                    <a:pt x="1473" y="145063"/>
                    <a:pt x="1029" y="146014"/>
                    <a:pt x="1304" y="146861"/>
                  </a:cubicBezTo>
                  <a:cubicBezTo>
                    <a:pt x="1549" y="147610"/>
                    <a:pt x="807" y="148349"/>
                    <a:pt x="1427" y="149021"/>
                  </a:cubicBezTo>
                  <a:cubicBezTo>
                    <a:pt x="949" y="150380"/>
                    <a:pt x="1230" y="151811"/>
                    <a:pt x="1103" y="153202"/>
                  </a:cubicBezTo>
                  <a:cubicBezTo>
                    <a:pt x="1017" y="154166"/>
                    <a:pt x="1207" y="155214"/>
                    <a:pt x="1241" y="156224"/>
                  </a:cubicBezTo>
                  <a:cubicBezTo>
                    <a:pt x="1261" y="156867"/>
                    <a:pt x="1542" y="157514"/>
                    <a:pt x="1505" y="158081"/>
                  </a:cubicBezTo>
                  <a:cubicBezTo>
                    <a:pt x="1459" y="158783"/>
                    <a:pt x="1534" y="159463"/>
                    <a:pt x="1554" y="160149"/>
                  </a:cubicBezTo>
                  <a:cubicBezTo>
                    <a:pt x="1585" y="161208"/>
                    <a:pt x="1704" y="162263"/>
                    <a:pt x="1760" y="163321"/>
                  </a:cubicBezTo>
                  <a:cubicBezTo>
                    <a:pt x="1826" y="164528"/>
                    <a:pt x="1779" y="165731"/>
                    <a:pt x="2137" y="166926"/>
                  </a:cubicBezTo>
                  <a:cubicBezTo>
                    <a:pt x="2342" y="167608"/>
                    <a:pt x="2273" y="168380"/>
                    <a:pt x="2557" y="169007"/>
                  </a:cubicBezTo>
                  <a:cubicBezTo>
                    <a:pt x="2259" y="169451"/>
                    <a:pt x="2753" y="169615"/>
                    <a:pt x="2750" y="169954"/>
                  </a:cubicBezTo>
                  <a:cubicBezTo>
                    <a:pt x="2726" y="171494"/>
                    <a:pt x="3578" y="172790"/>
                    <a:pt x="4158" y="174114"/>
                  </a:cubicBezTo>
                  <a:cubicBezTo>
                    <a:pt x="4844" y="175678"/>
                    <a:pt x="6171" y="176893"/>
                    <a:pt x="7363" y="178120"/>
                  </a:cubicBezTo>
                  <a:cubicBezTo>
                    <a:pt x="8514" y="179306"/>
                    <a:pt x="9710" y="180470"/>
                    <a:pt x="11299" y="181157"/>
                  </a:cubicBezTo>
                  <a:cubicBezTo>
                    <a:pt x="11809" y="181378"/>
                    <a:pt x="12534" y="181419"/>
                    <a:pt x="12822" y="181984"/>
                  </a:cubicBezTo>
                  <a:cubicBezTo>
                    <a:pt x="13120" y="182567"/>
                    <a:pt x="13744" y="182679"/>
                    <a:pt x="14169" y="182839"/>
                  </a:cubicBezTo>
                  <a:cubicBezTo>
                    <a:pt x="15859" y="183478"/>
                    <a:pt x="17688" y="183563"/>
                    <a:pt x="19470" y="183814"/>
                  </a:cubicBezTo>
                  <a:cubicBezTo>
                    <a:pt x="21161" y="184054"/>
                    <a:pt x="22867" y="184117"/>
                    <a:pt x="24580" y="184140"/>
                  </a:cubicBezTo>
                  <a:cubicBezTo>
                    <a:pt x="25780" y="184155"/>
                    <a:pt x="26959" y="184525"/>
                    <a:pt x="28179" y="184525"/>
                  </a:cubicBezTo>
                  <a:cubicBezTo>
                    <a:pt x="28309" y="184525"/>
                    <a:pt x="28439" y="184521"/>
                    <a:pt x="28569" y="184512"/>
                  </a:cubicBezTo>
                  <a:cubicBezTo>
                    <a:pt x="28647" y="184506"/>
                    <a:pt x="28728" y="184504"/>
                    <a:pt x="28810" y="184504"/>
                  </a:cubicBezTo>
                  <a:cubicBezTo>
                    <a:pt x="29069" y="184504"/>
                    <a:pt x="29346" y="184528"/>
                    <a:pt x="29608" y="184555"/>
                  </a:cubicBezTo>
                  <a:cubicBezTo>
                    <a:pt x="31011" y="184694"/>
                    <a:pt x="32431" y="184820"/>
                    <a:pt x="33826" y="184859"/>
                  </a:cubicBezTo>
                  <a:cubicBezTo>
                    <a:pt x="34779" y="184885"/>
                    <a:pt x="35741" y="185021"/>
                    <a:pt x="36682" y="185076"/>
                  </a:cubicBezTo>
                  <a:cubicBezTo>
                    <a:pt x="38289" y="185172"/>
                    <a:pt x="39896" y="185190"/>
                    <a:pt x="41501" y="185244"/>
                  </a:cubicBezTo>
                  <a:cubicBezTo>
                    <a:pt x="42200" y="185268"/>
                    <a:pt x="42898" y="185290"/>
                    <a:pt x="43597" y="185290"/>
                  </a:cubicBezTo>
                  <a:cubicBezTo>
                    <a:pt x="43889" y="185290"/>
                    <a:pt x="44182" y="185286"/>
                    <a:pt x="44475" y="185277"/>
                  </a:cubicBezTo>
                  <a:cubicBezTo>
                    <a:pt x="44687" y="185270"/>
                    <a:pt x="44898" y="185267"/>
                    <a:pt x="45110" y="185267"/>
                  </a:cubicBezTo>
                  <a:cubicBezTo>
                    <a:pt x="46071" y="185267"/>
                    <a:pt x="47034" y="185325"/>
                    <a:pt x="47996" y="185325"/>
                  </a:cubicBezTo>
                  <a:cubicBezTo>
                    <a:pt x="48164" y="185325"/>
                    <a:pt x="48332" y="185323"/>
                    <a:pt x="48500" y="185319"/>
                  </a:cubicBezTo>
                  <a:cubicBezTo>
                    <a:pt x="49156" y="185303"/>
                    <a:pt x="49855" y="185214"/>
                    <a:pt x="50495" y="185214"/>
                  </a:cubicBezTo>
                  <a:cubicBezTo>
                    <a:pt x="50699" y="185214"/>
                    <a:pt x="50896" y="185223"/>
                    <a:pt x="51084" y="185246"/>
                  </a:cubicBezTo>
                  <a:cubicBezTo>
                    <a:pt x="51603" y="185310"/>
                    <a:pt x="52138" y="185336"/>
                    <a:pt x="52655" y="185336"/>
                  </a:cubicBezTo>
                  <a:cubicBezTo>
                    <a:pt x="53016" y="185336"/>
                    <a:pt x="53369" y="185323"/>
                    <a:pt x="53700" y="185303"/>
                  </a:cubicBezTo>
                  <a:cubicBezTo>
                    <a:pt x="54827" y="185233"/>
                    <a:pt x="55955" y="185188"/>
                    <a:pt x="57080" y="185188"/>
                  </a:cubicBezTo>
                  <a:cubicBezTo>
                    <a:pt x="57409" y="185188"/>
                    <a:pt x="57737" y="185192"/>
                    <a:pt x="58066" y="185200"/>
                  </a:cubicBezTo>
                  <a:cubicBezTo>
                    <a:pt x="58193" y="185203"/>
                    <a:pt x="58320" y="185204"/>
                    <a:pt x="58447" y="185204"/>
                  </a:cubicBezTo>
                  <a:cubicBezTo>
                    <a:pt x="59827" y="185204"/>
                    <a:pt x="61189" y="185030"/>
                    <a:pt x="62557" y="184928"/>
                  </a:cubicBezTo>
                  <a:cubicBezTo>
                    <a:pt x="63001" y="184895"/>
                    <a:pt x="63520" y="184754"/>
                    <a:pt x="63963" y="184691"/>
                  </a:cubicBezTo>
                  <a:cubicBezTo>
                    <a:pt x="64590" y="184601"/>
                    <a:pt x="65150" y="184230"/>
                    <a:pt x="65758" y="184230"/>
                  </a:cubicBezTo>
                  <a:cubicBezTo>
                    <a:pt x="65803" y="184230"/>
                    <a:pt x="65849" y="184233"/>
                    <a:pt x="65895" y="184237"/>
                  </a:cubicBezTo>
                  <a:cubicBezTo>
                    <a:pt x="66103" y="184257"/>
                    <a:pt x="66312" y="184265"/>
                    <a:pt x="66520" y="184265"/>
                  </a:cubicBezTo>
                  <a:cubicBezTo>
                    <a:pt x="67103" y="184265"/>
                    <a:pt x="67681" y="184201"/>
                    <a:pt x="68247" y="184146"/>
                  </a:cubicBezTo>
                  <a:cubicBezTo>
                    <a:pt x="69311" y="184045"/>
                    <a:pt x="70396" y="184037"/>
                    <a:pt x="71452" y="183940"/>
                  </a:cubicBezTo>
                  <a:cubicBezTo>
                    <a:pt x="72480" y="183848"/>
                    <a:pt x="73642" y="183877"/>
                    <a:pt x="74622" y="183681"/>
                  </a:cubicBezTo>
                  <a:cubicBezTo>
                    <a:pt x="75694" y="183466"/>
                    <a:pt x="76791" y="183548"/>
                    <a:pt x="77873" y="183233"/>
                  </a:cubicBezTo>
                  <a:cubicBezTo>
                    <a:pt x="78995" y="182906"/>
                    <a:pt x="80231" y="182765"/>
                    <a:pt x="81436" y="182663"/>
                  </a:cubicBezTo>
                  <a:cubicBezTo>
                    <a:pt x="82101" y="182606"/>
                    <a:pt x="82717" y="182191"/>
                    <a:pt x="83396" y="182191"/>
                  </a:cubicBezTo>
                  <a:cubicBezTo>
                    <a:pt x="83580" y="182191"/>
                    <a:pt x="83768" y="182221"/>
                    <a:pt x="83964" y="182297"/>
                  </a:cubicBezTo>
                  <a:cubicBezTo>
                    <a:pt x="83970" y="182300"/>
                    <a:pt x="83977" y="182301"/>
                    <a:pt x="83985" y="182301"/>
                  </a:cubicBezTo>
                  <a:cubicBezTo>
                    <a:pt x="84057" y="182301"/>
                    <a:pt x="84196" y="182215"/>
                    <a:pt x="84224" y="182146"/>
                  </a:cubicBezTo>
                  <a:cubicBezTo>
                    <a:pt x="84321" y="181910"/>
                    <a:pt x="84517" y="181897"/>
                    <a:pt x="84718" y="181897"/>
                  </a:cubicBezTo>
                  <a:cubicBezTo>
                    <a:pt x="84741" y="181897"/>
                    <a:pt x="84765" y="181897"/>
                    <a:pt x="84789" y="181897"/>
                  </a:cubicBezTo>
                  <a:cubicBezTo>
                    <a:pt x="84982" y="181897"/>
                    <a:pt x="85168" y="181886"/>
                    <a:pt x="85263" y="181672"/>
                  </a:cubicBezTo>
                  <a:cubicBezTo>
                    <a:pt x="85409" y="181763"/>
                    <a:pt x="85546" y="181799"/>
                    <a:pt x="85677" y="181799"/>
                  </a:cubicBezTo>
                  <a:cubicBezTo>
                    <a:pt x="86141" y="181799"/>
                    <a:pt x="86527" y="181342"/>
                    <a:pt x="86993" y="181278"/>
                  </a:cubicBezTo>
                  <a:cubicBezTo>
                    <a:pt x="87467" y="181214"/>
                    <a:pt x="88216" y="181173"/>
                    <a:pt x="88734" y="180570"/>
                  </a:cubicBezTo>
                  <a:cubicBezTo>
                    <a:pt x="88982" y="180281"/>
                    <a:pt x="89812" y="180019"/>
                    <a:pt x="90214" y="179736"/>
                  </a:cubicBezTo>
                  <a:cubicBezTo>
                    <a:pt x="90777" y="179341"/>
                    <a:pt x="91431" y="178636"/>
                    <a:pt x="91940" y="178518"/>
                  </a:cubicBezTo>
                  <a:cubicBezTo>
                    <a:pt x="93303" y="178204"/>
                    <a:pt x="93505" y="176913"/>
                    <a:pt x="94368" y="176237"/>
                  </a:cubicBezTo>
                  <a:cubicBezTo>
                    <a:pt x="94910" y="175813"/>
                    <a:pt x="95064" y="175171"/>
                    <a:pt x="95372" y="174618"/>
                  </a:cubicBezTo>
                  <a:cubicBezTo>
                    <a:pt x="95789" y="173868"/>
                    <a:pt x="96337" y="173124"/>
                    <a:pt x="96495" y="172313"/>
                  </a:cubicBezTo>
                  <a:cubicBezTo>
                    <a:pt x="96706" y="171234"/>
                    <a:pt x="97049" y="170226"/>
                    <a:pt x="97498" y="169244"/>
                  </a:cubicBezTo>
                  <a:cubicBezTo>
                    <a:pt x="97568" y="169092"/>
                    <a:pt x="97687" y="168941"/>
                    <a:pt x="97614" y="168805"/>
                  </a:cubicBezTo>
                  <a:cubicBezTo>
                    <a:pt x="97319" y="168257"/>
                    <a:pt x="97625" y="167670"/>
                    <a:pt x="97717" y="167218"/>
                  </a:cubicBezTo>
                  <a:cubicBezTo>
                    <a:pt x="98032" y="165687"/>
                    <a:pt x="97973" y="164140"/>
                    <a:pt x="98130" y="162609"/>
                  </a:cubicBezTo>
                  <a:cubicBezTo>
                    <a:pt x="98244" y="161529"/>
                    <a:pt x="98247" y="160440"/>
                    <a:pt x="98143" y="159358"/>
                  </a:cubicBezTo>
                  <a:cubicBezTo>
                    <a:pt x="98024" y="158133"/>
                    <a:pt x="98368" y="156883"/>
                    <a:pt x="98192" y="155613"/>
                  </a:cubicBezTo>
                  <a:cubicBezTo>
                    <a:pt x="98108" y="155017"/>
                    <a:pt x="98190" y="154366"/>
                    <a:pt x="98216" y="153744"/>
                  </a:cubicBezTo>
                  <a:cubicBezTo>
                    <a:pt x="98263" y="152614"/>
                    <a:pt x="98245" y="151486"/>
                    <a:pt x="98278" y="150358"/>
                  </a:cubicBezTo>
                  <a:cubicBezTo>
                    <a:pt x="98299" y="149564"/>
                    <a:pt x="98176" y="148779"/>
                    <a:pt x="98263" y="147974"/>
                  </a:cubicBezTo>
                  <a:cubicBezTo>
                    <a:pt x="98337" y="147291"/>
                    <a:pt x="98590" y="146623"/>
                    <a:pt x="98491" y="145916"/>
                  </a:cubicBezTo>
                  <a:cubicBezTo>
                    <a:pt x="98445" y="145588"/>
                    <a:pt x="98274" y="145303"/>
                    <a:pt x="98300" y="144937"/>
                  </a:cubicBezTo>
                  <a:cubicBezTo>
                    <a:pt x="98356" y="144178"/>
                    <a:pt x="98654" y="143420"/>
                    <a:pt x="98365" y="142646"/>
                  </a:cubicBezTo>
                  <a:cubicBezTo>
                    <a:pt x="98291" y="142452"/>
                    <a:pt x="98161" y="142149"/>
                    <a:pt x="98244" y="142049"/>
                  </a:cubicBezTo>
                  <a:cubicBezTo>
                    <a:pt x="98977" y="141156"/>
                    <a:pt x="98196" y="140165"/>
                    <a:pt x="98472" y="139223"/>
                  </a:cubicBezTo>
                  <a:cubicBezTo>
                    <a:pt x="98806" y="138082"/>
                    <a:pt x="98147" y="136860"/>
                    <a:pt x="98603" y="135689"/>
                  </a:cubicBezTo>
                  <a:cubicBezTo>
                    <a:pt x="98645" y="135582"/>
                    <a:pt x="98605" y="135403"/>
                    <a:pt x="98537" y="135301"/>
                  </a:cubicBezTo>
                  <a:cubicBezTo>
                    <a:pt x="98160" y="134743"/>
                    <a:pt x="98414" y="134009"/>
                    <a:pt x="98528" y="133612"/>
                  </a:cubicBezTo>
                  <a:cubicBezTo>
                    <a:pt x="98789" y="132693"/>
                    <a:pt x="98347" y="131830"/>
                    <a:pt x="98680" y="130873"/>
                  </a:cubicBezTo>
                  <a:cubicBezTo>
                    <a:pt x="98963" y="130061"/>
                    <a:pt x="98746" y="128949"/>
                    <a:pt x="98770" y="127981"/>
                  </a:cubicBezTo>
                  <a:cubicBezTo>
                    <a:pt x="98807" y="126493"/>
                    <a:pt x="98796" y="124999"/>
                    <a:pt x="98936" y="123507"/>
                  </a:cubicBezTo>
                  <a:cubicBezTo>
                    <a:pt x="99013" y="122684"/>
                    <a:pt x="98965" y="121807"/>
                    <a:pt x="99002" y="120982"/>
                  </a:cubicBezTo>
                  <a:cubicBezTo>
                    <a:pt x="99072" y="119429"/>
                    <a:pt x="98998" y="117872"/>
                    <a:pt x="99128" y="116322"/>
                  </a:cubicBezTo>
                  <a:cubicBezTo>
                    <a:pt x="99244" y="114952"/>
                    <a:pt x="99152" y="113574"/>
                    <a:pt x="99244" y="112198"/>
                  </a:cubicBezTo>
                  <a:cubicBezTo>
                    <a:pt x="99272" y="111777"/>
                    <a:pt x="99417" y="111342"/>
                    <a:pt x="99332" y="110848"/>
                  </a:cubicBezTo>
                  <a:cubicBezTo>
                    <a:pt x="99179" y="109953"/>
                    <a:pt x="99070" y="108993"/>
                    <a:pt x="99143" y="108098"/>
                  </a:cubicBezTo>
                  <a:cubicBezTo>
                    <a:pt x="99214" y="107227"/>
                    <a:pt x="99127" y="106377"/>
                    <a:pt x="99158" y="105520"/>
                  </a:cubicBezTo>
                  <a:cubicBezTo>
                    <a:pt x="99191" y="104613"/>
                    <a:pt x="98792" y="103722"/>
                    <a:pt x="99033" y="102828"/>
                  </a:cubicBezTo>
                  <a:cubicBezTo>
                    <a:pt x="99236" y="102076"/>
                    <a:pt x="98989" y="101333"/>
                    <a:pt x="99015" y="100592"/>
                  </a:cubicBezTo>
                  <a:cubicBezTo>
                    <a:pt x="99038" y="99940"/>
                    <a:pt x="98877" y="99149"/>
                    <a:pt x="98928" y="98491"/>
                  </a:cubicBezTo>
                  <a:cubicBezTo>
                    <a:pt x="99038" y="97085"/>
                    <a:pt x="98877" y="95695"/>
                    <a:pt x="98791" y="94320"/>
                  </a:cubicBezTo>
                  <a:cubicBezTo>
                    <a:pt x="98707" y="92984"/>
                    <a:pt x="99084" y="91669"/>
                    <a:pt x="98780" y="90315"/>
                  </a:cubicBezTo>
                  <a:cubicBezTo>
                    <a:pt x="98661" y="89788"/>
                    <a:pt x="98782" y="89092"/>
                    <a:pt x="98855" y="88487"/>
                  </a:cubicBezTo>
                  <a:cubicBezTo>
                    <a:pt x="98995" y="87314"/>
                    <a:pt x="98393" y="86251"/>
                    <a:pt x="98459" y="85087"/>
                  </a:cubicBezTo>
                  <a:cubicBezTo>
                    <a:pt x="98492" y="84495"/>
                    <a:pt x="99033" y="83977"/>
                    <a:pt x="98734" y="83384"/>
                  </a:cubicBezTo>
                  <a:cubicBezTo>
                    <a:pt x="98430" y="82784"/>
                    <a:pt x="98761" y="82256"/>
                    <a:pt x="98866" y="81728"/>
                  </a:cubicBezTo>
                  <a:cubicBezTo>
                    <a:pt x="98956" y="81277"/>
                    <a:pt x="99156" y="80866"/>
                    <a:pt x="99089" y="80369"/>
                  </a:cubicBezTo>
                  <a:cubicBezTo>
                    <a:pt x="99040" y="79998"/>
                    <a:pt x="99108" y="79615"/>
                    <a:pt x="99200" y="79227"/>
                  </a:cubicBezTo>
                  <a:cubicBezTo>
                    <a:pt x="99263" y="78960"/>
                    <a:pt x="99429" y="78528"/>
                    <a:pt x="99246" y="78163"/>
                  </a:cubicBezTo>
                  <a:cubicBezTo>
                    <a:pt x="98899" y="77474"/>
                    <a:pt x="99143" y="76744"/>
                    <a:pt x="99171" y="76039"/>
                  </a:cubicBezTo>
                  <a:cubicBezTo>
                    <a:pt x="99214" y="74991"/>
                    <a:pt x="99322" y="73946"/>
                    <a:pt x="99220" y="72899"/>
                  </a:cubicBezTo>
                  <a:cubicBezTo>
                    <a:pt x="99163" y="72315"/>
                    <a:pt x="99480" y="71713"/>
                    <a:pt x="99039" y="71110"/>
                  </a:cubicBezTo>
                  <a:cubicBezTo>
                    <a:pt x="98952" y="70991"/>
                    <a:pt x="99320" y="70264"/>
                    <a:pt x="99282" y="69806"/>
                  </a:cubicBezTo>
                  <a:cubicBezTo>
                    <a:pt x="99240" y="69310"/>
                    <a:pt x="99627" y="68758"/>
                    <a:pt x="99113" y="68312"/>
                  </a:cubicBezTo>
                  <a:cubicBezTo>
                    <a:pt x="99034" y="68245"/>
                    <a:pt x="98964" y="68103"/>
                    <a:pt x="99074" y="68021"/>
                  </a:cubicBezTo>
                  <a:cubicBezTo>
                    <a:pt x="99649" y="67591"/>
                    <a:pt x="98884" y="66933"/>
                    <a:pt x="99319" y="66528"/>
                  </a:cubicBezTo>
                  <a:cubicBezTo>
                    <a:pt x="99756" y="66120"/>
                    <a:pt x="98625" y="65611"/>
                    <a:pt x="99445" y="65285"/>
                  </a:cubicBezTo>
                  <a:cubicBezTo>
                    <a:pt x="99102" y="64641"/>
                    <a:pt x="99346" y="64017"/>
                    <a:pt x="99519" y="63394"/>
                  </a:cubicBezTo>
                  <a:cubicBezTo>
                    <a:pt x="99552" y="63273"/>
                    <a:pt x="99564" y="63192"/>
                    <a:pt x="99455" y="63117"/>
                  </a:cubicBezTo>
                  <a:cubicBezTo>
                    <a:pt x="99080" y="62858"/>
                    <a:pt x="99228" y="62315"/>
                    <a:pt x="99313" y="62184"/>
                  </a:cubicBezTo>
                  <a:cubicBezTo>
                    <a:pt x="99995" y="61144"/>
                    <a:pt x="99520" y="59967"/>
                    <a:pt x="99765" y="58878"/>
                  </a:cubicBezTo>
                  <a:cubicBezTo>
                    <a:pt x="99903" y="58263"/>
                    <a:pt x="99514" y="57557"/>
                    <a:pt x="99944" y="56921"/>
                  </a:cubicBezTo>
                  <a:cubicBezTo>
                    <a:pt x="100068" y="56740"/>
                    <a:pt x="99936" y="56635"/>
                    <a:pt x="99729" y="56597"/>
                  </a:cubicBezTo>
                  <a:cubicBezTo>
                    <a:pt x="99633" y="56580"/>
                    <a:pt x="99507" y="56406"/>
                    <a:pt x="99596" y="56355"/>
                  </a:cubicBezTo>
                  <a:cubicBezTo>
                    <a:pt x="100354" y="55904"/>
                    <a:pt x="99823" y="55193"/>
                    <a:pt x="99907" y="54632"/>
                  </a:cubicBezTo>
                  <a:cubicBezTo>
                    <a:pt x="100055" y="53624"/>
                    <a:pt x="99622" y="52567"/>
                    <a:pt x="100057" y="51552"/>
                  </a:cubicBezTo>
                  <a:cubicBezTo>
                    <a:pt x="100078" y="51503"/>
                    <a:pt x="100113" y="51434"/>
                    <a:pt x="100095" y="51401"/>
                  </a:cubicBezTo>
                  <a:cubicBezTo>
                    <a:pt x="99713" y="50712"/>
                    <a:pt x="99898" y="49868"/>
                    <a:pt x="99994" y="49270"/>
                  </a:cubicBezTo>
                  <a:cubicBezTo>
                    <a:pt x="100160" y="48238"/>
                    <a:pt x="99950" y="47231"/>
                    <a:pt x="100042" y="46219"/>
                  </a:cubicBezTo>
                  <a:cubicBezTo>
                    <a:pt x="100077" y="45831"/>
                    <a:pt x="100614" y="45286"/>
                    <a:pt x="100056" y="44856"/>
                  </a:cubicBezTo>
                  <a:cubicBezTo>
                    <a:pt x="100542" y="44554"/>
                    <a:pt x="100631" y="44310"/>
                    <a:pt x="99962" y="44159"/>
                  </a:cubicBezTo>
                  <a:cubicBezTo>
                    <a:pt x="99924" y="44150"/>
                    <a:pt x="99893" y="43947"/>
                    <a:pt x="99894" y="43947"/>
                  </a:cubicBezTo>
                  <a:cubicBezTo>
                    <a:pt x="100751" y="43677"/>
                    <a:pt x="100177" y="43014"/>
                    <a:pt x="100051" y="42772"/>
                  </a:cubicBezTo>
                  <a:cubicBezTo>
                    <a:pt x="99629" y="41974"/>
                    <a:pt x="100207" y="41253"/>
                    <a:pt x="100128" y="40464"/>
                  </a:cubicBezTo>
                  <a:cubicBezTo>
                    <a:pt x="100057" y="39773"/>
                    <a:pt x="100283" y="38904"/>
                    <a:pt x="100210" y="38130"/>
                  </a:cubicBezTo>
                  <a:cubicBezTo>
                    <a:pt x="100152" y="37522"/>
                    <a:pt x="101053" y="36855"/>
                    <a:pt x="100117" y="36302"/>
                  </a:cubicBezTo>
                  <a:cubicBezTo>
                    <a:pt x="100102" y="36292"/>
                    <a:pt x="100134" y="36136"/>
                    <a:pt x="100183" y="36090"/>
                  </a:cubicBezTo>
                  <a:cubicBezTo>
                    <a:pt x="100567" y="35731"/>
                    <a:pt x="100723" y="35436"/>
                    <a:pt x="100352" y="34888"/>
                  </a:cubicBezTo>
                  <a:cubicBezTo>
                    <a:pt x="100203" y="34670"/>
                    <a:pt x="100788" y="34135"/>
                    <a:pt x="100623" y="33639"/>
                  </a:cubicBezTo>
                  <a:cubicBezTo>
                    <a:pt x="100606" y="33588"/>
                    <a:pt x="100619" y="33528"/>
                    <a:pt x="100602" y="33477"/>
                  </a:cubicBezTo>
                  <a:cubicBezTo>
                    <a:pt x="100365" y="32770"/>
                    <a:pt x="100379" y="32019"/>
                    <a:pt x="100620" y="31270"/>
                  </a:cubicBezTo>
                  <a:cubicBezTo>
                    <a:pt x="100656" y="31157"/>
                    <a:pt x="100631" y="30954"/>
                    <a:pt x="100553" y="30889"/>
                  </a:cubicBezTo>
                  <a:cubicBezTo>
                    <a:pt x="100300" y="30679"/>
                    <a:pt x="100388" y="30454"/>
                    <a:pt x="100459" y="30216"/>
                  </a:cubicBezTo>
                  <a:cubicBezTo>
                    <a:pt x="100670" y="29519"/>
                    <a:pt x="100393" y="28831"/>
                    <a:pt x="100412" y="28134"/>
                  </a:cubicBezTo>
                  <a:cubicBezTo>
                    <a:pt x="100429" y="27482"/>
                    <a:pt x="100387" y="26816"/>
                    <a:pt x="100376" y="26173"/>
                  </a:cubicBezTo>
                  <a:cubicBezTo>
                    <a:pt x="100362" y="25352"/>
                    <a:pt x="100584" y="24499"/>
                    <a:pt x="100616" y="23648"/>
                  </a:cubicBezTo>
                  <a:cubicBezTo>
                    <a:pt x="100636" y="23167"/>
                    <a:pt x="100359" y="22757"/>
                    <a:pt x="100424" y="22235"/>
                  </a:cubicBezTo>
                  <a:cubicBezTo>
                    <a:pt x="100499" y="21631"/>
                    <a:pt x="100948" y="20907"/>
                    <a:pt x="100215" y="20362"/>
                  </a:cubicBezTo>
                  <a:cubicBezTo>
                    <a:pt x="100195" y="20348"/>
                    <a:pt x="100279" y="20105"/>
                    <a:pt x="100331" y="20098"/>
                  </a:cubicBezTo>
                  <a:cubicBezTo>
                    <a:pt x="100795" y="20039"/>
                    <a:pt x="100536" y="19782"/>
                    <a:pt x="100485" y="19584"/>
                  </a:cubicBezTo>
                  <a:cubicBezTo>
                    <a:pt x="100431" y="19374"/>
                    <a:pt x="100262" y="19109"/>
                    <a:pt x="100336" y="18967"/>
                  </a:cubicBezTo>
                  <a:cubicBezTo>
                    <a:pt x="100632" y="18387"/>
                    <a:pt x="100547" y="17837"/>
                    <a:pt x="100399" y="17245"/>
                  </a:cubicBezTo>
                  <a:cubicBezTo>
                    <a:pt x="100272" y="16742"/>
                    <a:pt x="100438" y="16210"/>
                    <a:pt x="100293" y="15682"/>
                  </a:cubicBezTo>
                  <a:cubicBezTo>
                    <a:pt x="100088" y="14934"/>
                    <a:pt x="100034" y="14144"/>
                    <a:pt x="99812" y="13403"/>
                  </a:cubicBezTo>
                  <a:cubicBezTo>
                    <a:pt x="99646" y="12847"/>
                    <a:pt x="99324" y="12306"/>
                    <a:pt x="99168" y="11770"/>
                  </a:cubicBezTo>
                  <a:cubicBezTo>
                    <a:pt x="98541" y="9607"/>
                    <a:pt x="96924" y="8232"/>
                    <a:pt x="95329" y="6909"/>
                  </a:cubicBezTo>
                  <a:cubicBezTo>
                    <a:pt x="94331" y="6081"/>
                    <a:pt x="93016" y="5620"/>
                    <a:pt x="91871" y="4970"/>
                  </a:cubicBezTo>
                  <a:cubicBezTo>
                    <a:pt x="90542" y="4213"/>
                    <a:pt x="89158" y="3558"/>
                    <a:pt x="87730" y="3008"/>
                  </a:cubicBezTo>
                  <a:cubicBezTo>
                    <a:pt x="87139" y="2781"/>
                    <a:pt x="86474" y="2491"/>
                    <a:pt x="85878" y="2491"/>
                  </a:cubicBezTo>
                  <a:cubicBezTo>
                    <a:pt x="85777" y="2491"/>
                    <a:pt x="85678" y="2499"/>
                    <a:pt x="85582" y="2518"/>
                  </a:cubicBezTo>
                  <a:cubicBezTo>
                    <a:pt x="85370" y="2558"/>
                    <a:pt x="85149" y="2576"/>
                    <a:pt x="84937" y="2576"/>
                  </a:cubicBezTo>
                  <a:cubicBezTo>
                    <a:pt x="84557" y="2576"/>
                    <a:pt x="84203" y="2519"/>
                    <a:pt x="83972" y="2433"/>
                  </a:cubicBezTo>
                  <a:cubicBezTo>
                    <a:pt x="82640" y="1938"/>
                    <a:pt x="81290" y="1792"/>
                    <a:pt x="79911" y="1717"/>
                  </a:cubicBezTo>
                  <a:cubicBezTo>
                    <a:pt x="78803" y="1655"/>
                    <a:pt x="77703" y="1451"/>
                    <a:pt x="76591" y="1451"/>
                  </a:cubicBezTo>
                  <a:cubicBezTo>
                    <a:pt x="76318" y="1451"/>
                    <a:pt x="76045" y="1463"/>
                    <a:pt x="75771" y="1493"/>
                  </a:cubicBezTo>
                  <a:cubicBezTo>
                    <a:pt x="75762" y="1493"/>
                    <a:pt x="75753" y="1494"/>
                    <a:pt x="75744" y="1494"/>
                  </a:cubicBezTo>
                  <a:cubicBezTo>
                    <a:pt x="75522" y="1494"/>
                    <a:pt x="75295" y="1208"/>
                    <a:pt x="75071" y="1208"/>
                  </a:cubicBezTo>
                  <a:cubicBezTo>
                    <a:pt x="74956" y="1208"/>
                    <a:pt x="74842" y="1283"/>
                    <a:pt x="74730" y="1509"/>
                  </a:cubicBezTo>
                  <a:cubicBezTo>
                    <a:pt x="74659" y="1436"/>
                    <a:pt x="74601" y="1340"/>
                    <a:pt x="74516" y="1295"/>
                  </a:cubicBezTo>
                  <a:cubicBezTo>
                    <a:pt x="74178" y="1118"/>
                    <a:pt x="73628" y="761"/>
                    <a:pt x="73466" y="761"/>
                  </a:cubicBezTo>
                  <a:cubicBezTo>
                    <a:pt x="73450" y="761"/>
                    <a:pt x="73437" y="765"/>
                    <a:pt x="73429" y="773"/>
                  </a:cubicBezTo>
                  <a:cubicBezTo>
                    <a:pt x="73252" y="964"/>
                    <a:pt x="73071" y="1027"/>
                    <a:pt x="72895" y="1027"/>
                  </a:cubicBezTo>
                  <a:cubicBezTo>
                    <a:pt x="72642" y="1027"/>
                    <a:pt x="72402" y="896"/>
                    <a:pt x="72207" y="831"/>
                  </a:cubicBezTo>
                  <a:cubicBezTo>
                    <a:pt x="71367" y="548"/>
                    <a:pt x="70493" y="679"/>
                    <a:pt x="69635" y="466"/>
                  </a:cubicBezTo>
                  <a:cubicBezTo>
                    <a:pt x="69146" y="345"/>
                    <a:pt x="68607" y="292"/>
                    <a:pt x="68074" y="292"/>
                  </a:cubicBezTo>
                  <a:cubicBezTo>
                    <a:pt x="67566" y="292"/>
                    <a:pt x="67063" y="340"/>
                    <a:pt x="66612" y="422"/>
                  </a:cubicBezTo>
                  <a:cubicBezTo>
                    <a:pt x="66374" y="465"/>
                    <a:pt x="66140" y="481"/>
                    <a:pt x="65909" y="481"/>
                  </a:cubicBezTo>
                  <a:cubicBezTo>
                    <a:pt x="65261" y="481"/>
                    <a:pt x="64634" y="357"/>
                    <a:pt x="63998" y="357"/>
                  </a:cubicBezTo>
                  <a:cubicBezTo>
                    <a:pt x="63764" y="357"/>
                    <a:pt x="63528" y="373"/>
                    <a:pt x="63290" y="420"/>
                  </a:cubicBezTo>
                  <a:cubicBezTo>
                    <a:pt x="62932" y="489"/>
                    <a:pt x="62556" y="510"/>
                    <a:pt x="62176" y="510"/>
                  </a:cubicBezTo>
                  <a:cubicBezTo>
                    <a:pt x="61737" y="510"/>
                    <a:pt x="61294" y="482"/>
                    <a:pt x="60868" y="471"/>
                  </a:cubicBezTo>
                  <a:cubicBezTo>
                    <a:pt x="59512" y="432"/>
                    <a:pt x="58157" y="464"/>
                    <a:pt x="56802" y="433"/>
                  </a:cubicBezTo>
                  <a:cubicBezTo>
                    <a:pt x="56053" y="418"/>
                    <a:pt x="55246" y="463"/>
                    <a:pt x="54570" y="205"/>
                  </a:cubicBezTo>
                  <a:cubicBezTo>
                    <a:pt x="54155" y="47"/>
                    <a:pt x="53741" y="0"/>
                    <a:pt x="53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38"/>
          <p:cNvGrpSpPr/>
          <p:nvPr/>
        </p:nvGrpSpPr>
        <p:grpSpPr>
          <a:xfrm>
            <a:off x="3079772" y="495000"/>
            <a:ext cx="1067905" cy="1412436"/>
            <a:chOff x="2687876" y="495000"/>
            <a:chExt cx="1067905" cy="1412436"/>
          </a:xfrm>
        </p:grpSpPr>
        <p:sp>
          <p:nvSpPr>
            <p:cNvPr id="1137" name="Google Shape;1137;p38"/>
            <p:cNvSpPr/>
            <p:nvPr/>
          </p:nvSpPr>
          <p:spPr>
            <a:xfrm>
              <a:off x="2699510" y="495000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2687876" y="495000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6832" y="2009"/>
                  </a:moveTo>
                  <a:cubicBezTo>
                    <a:pt x="27372" y="2009"/>
                    <a:pt x="27982" y="2107"/>
                    <a:pt x="28530" y="2114"/>
                  </a:cubicBezTo>
                  <a:cubicBezTo>
                    <a:pt x="28538" y="2114"/>
                    <a:pt x="28545" y="2114"/>
                    <a:pt x="28553" y="2114"/>
                  </a:cubicBezTo>
                  <a:cubicBezTo>
                    <a:pt x="28837" y="2114"/>
                    <a:pt x="29104" y="2055"/>
                    <a:pt x="29378" y="2042"/>
                  </a:cubicBezTo>
                  <a:cubicBezTo>
                    <a:pt x="29506" y="2037"/>
                    <a:pt x="29633" y="2034"/>
                    <a:pt x="29760" y="2034"/>
                  </a:cubicBezTo>
                  <a:cubicBezTo>
                    <a:pt x="30881" y="2034"/>
                    <a:pt x="31986" y="2232"/>
                    <a:pt x="33100" y="2304"/>
                  </a:cubicBezTo>
                  <a:cubicBezTo>
                    <a:pt x="35226" y="2442"/>
                    <a:pt x="37204" y="3086"/>
                    <a:pt x="39183" y="3818"/>
                  </a:cubicBezTo>
                  <a:cubicBezTo>
                    <a:pt x="39994" y="4118"/>
                    <a:pt x="40909" y="4353"/>
                    <a:pt x="41547" y="4830"/>
                  </a:cubicBezTo>
                  <a:cubicBezTo>
                    <a:pt x="42728" y="5713"/>
                    <a:pt x="44199" y="6023"/>
                    <a:pt x="45308" y="7022"/>
                  </a:cubicBezTo>
                  <a:cubicBezTo>
                    <a:pt x="46572" y="8162"/>
                    <a:pt x="47988" y="9088"/>
                    <a:pt x="49041" y="10511"/>
                  </a:cubicBezTo>
                  <a:cubicBezTo>
                    <a:pt x="49431" y="11037"/>
                    <a:pt x="49884" y="11691"/>
                    <a:pt x="50453" y="12197"/>
                  </a:cubicBezTo>
                  <a:cubicBezTo>
                    <a:pt x="51094" y="12765"/>
                    <a:pt x="51667" y="13595"/>
                    <a:pt x="51941" y="14564"/>
                  </a:cubicBezTo>
                  <a:cubicBezTo>
                    <a:pt x="52223" y="15561"/>
                    <a:pt x="52845" y="16457"/>
                    <a:pt x="53195" y="17441"/>
                  </a:cubicBezTo>
                  <a:cubicBezTo>
                    <a:pt x="53611" y="18609"/>
                    <a:pt x="53959" y="19809"/>
                    <a:pt x="54205" y="21024"/>
                  </a:cubicBezTo>
                  <a:cubicBezTo>
                    <a:pt x="54300" y="21491"/>
                    <a:pt x="54507" y="21903"/>
                    <a:pt x="54604" y="22361"/>
                  </a:cubicBezTo>
                  <a:cubicBezTo>
                    <a:pt x="55046" y="24411"/>
                    <a:pt x="55153" y="26496"/>
                    <a:pt x="55023" y="28569"/>
                  </a:cubicBezTo>
                  <a:cubicBezTo>
                    <a:pt x="54942" y="29852"/>
                    <a:pt x="54904" y="31146"/>
                    <a:pt x="54732" y="32422"/>
                  </a:cubicBezTo>
                  <a:cubicBezTo>
                    <a:pt x="54633" y="33151"/>
                    <a:pt x="54453" y="33890"/>
                    <a:pt x="54172" y="34567"/>
                  </a:cubicBezTo>
                  <a:cubicBezTo>
                    <a:pt x="53866" y="35306"/>
                    <a:pt x="54009" y="36144"/>
                    <a:pt x="53613" y="36831"/>
                  </a:cubicBezTo>
                  <a:cubicBezTo>
                    <a:pt x="53081" y="37751"/>
                    <a:pt x="53279" y="38838"/>
                    <a:pt x="52811" y="39802"/>
                  </a:cubicBezTo>
                  <a:cubicBezTo>
                    <a:pt x="52433" y="40580"/>
                    <a:pt x="52380" y="41528"/>
                    <a:pt x="52066" y="42374"/>
                  </a:cubicBezTo>
                  <a:cubicBezTo>
                    <a:pt x="51718" y="43313"/>
                    <a:pt x="51549" y="44391"/>
                    <a:pt x="51065" y="45193"/>
                  </a:cubicBezTo>
                  <a:cubicBezTo>
                    <a:pt x="50199" y="46629"/>
                    <a:pt x="49665" y="48226"/>
                    <a:pt x="48697" y="49611"/>
                  </a:cubicBezTo>
                  <a:cubicBezTo>
                    <a:pt x="47960" y="50664"/>
                    <a:pt x="47281" y="51773"/>
                    <a:pt x="46608" y="52863"/>
                  </a:cubicBezTo>
                  <a:cubicBezTo>
                    <a:pt x="46100" y="53685"/>
                    <a:pt x="45462" y="54365"/>
                    <a:pt x="44935" y="55141"/>
                  </a:cubicBezTo>
                  <a:cubicBezTo>
                    <a:pt x="44433" y="55879"/>
                    <a:pt x="43632" y="56445"/>
                    <a:pt x="43305" y="57157"/>
                  </a:cubicBezTo>
                  <a:cubicBezTo>
                    <a:pt x="43027" y="57764"/>
                    <a:pt x="42542" y="58167"/>
                    <a:pt x="42277" y="58737"/>
                  </a:cubicBezTo>
                  <a:cubicBezTo>
                    <a:pt x="42219" y="58859"/>
                    <a:pt x="42153" y="59151"/>
                    <a:pt x="41937" y="59151"/>
                  </a:cubicBezTo>
                  <a:cubicBezTo>
                    <a:pt x="41872" y="59151"/>
                    <a:pt x="41794" y="59126"/>
                    <a:pt x="41700" y="59062"/>
                  </a:cubicBezTo>
                  <a:cubicBezTo>
                    <a:pt x="41697" y="59060"/>
                    <a:pt x="41693" y="59059"/>
                    <a:pt x="41688" y="59059"/>
                  </a:cubicBezTo>
                  <a:cubicBezTo>
                    <a:pt x="41628" y="59059"/>
                    <a:pt x="41432" y="59200"/>
                    <a:pt x="41438" y="59217"/>
                  </a:cubicBezTo>
                  <a:cubicBezTo>
                    <a:pt x="41655" y="59773"/>
                    <a:pt x="41029" y="59916"/>
                    <a:pt x="40920" y="60302"/>
                  </a:cubicBezTo>
                  <a:cubicBezTo>
                    <a:pt x="40872" y="60472"/>
                    <a:pt x="40816" y="60601"/>
                    <a:pt x="40637" y="60659"/>
                  </a:cubicBezTo>
                  <a:cubicBezTo>
                    <a:pt x="40231" y="60795"/>
                    <a:pt x="39921" y="61002"/>
                    <a:pt x="39975" y="61511"/>
                  </a:cubicBezTo>
                  <a:cubicBezTo>
                    <a:pt x="39984" y="61592"/>
                    <a:pt x="39880" y="61724"/>
                    <a:pt x="39794" y="61772"/>
                  </a:cubicBezTo>
                  <a:cubicBezTo>
                    <a:pt x="38878" y="62275"/>
                    <a:pt x="38669" y="63375"/>
                    <a:pt x="37889" y="64043"/>
                  </a:cubicBezTo>
                  <a:cubicBezTo>
                    <a:pt x="37600" y="64289"/>
                    <a:pt x="37186" y="64768"/>
                    <a:pt x="36946" y="65235"/>
                  </a:cubicBezTo>
                  <a:cubicBezTo>
                    <a:pt x="36808" y="65502"/>
                    <a:pt x="36672" y="65812"/>
                    <a:pt x="36180" y="65827"/>
                  </a:cubicBezTo>
                  <a:cubicBezTo>
                    <a:pt x="35744" y="65841"/>
                    <a:pt x="35788" y="66511"/>
                    <a:pt x="35437" y="66845"/>
                  </a:cubicBezTo>
                  <a:cubicBezTo>
                    <a:pt x="34725" y="67522"/>
                    <a:pt x="34146" y="68394"/>
                    <a:pt x="33506" y="69131"/>
                  </a:cubicBezTo>
                  <a:cubicBezTo>
                    <a:pt x="32001" y="70866"/>
                    <a:pt x="30826" y="72970"/>
                    <a:pt x="28670" y="74071"/>
                  </a:cubicBezTo>
                  <a:cubicBezTo>
                    <a:pt x="28498" y="74158"/>
                    <a:pt x="28428" y="74172"/>
                    <a:pt x="28453" y="74397"/>
                  </a:cubicBezTo>
                  <a:cubicBezTo>
                    <a:pt x="28494" y="74790"/>
                    <a:pt x="28104" y="74853"/>
                    <a:pt x="27853" y="74962"/>
                  </a:cubicBezTo>
                  <a:cubicBezTo>
                    <a:pt x="27807" y="74981"/>
                    <a:pt x="27769" y="74990"/>
                    <a:pt x="27736" y="74990"/>
                  </a:cubicBezTo>
                  <a:cubicBezTo>
                    <a:pt x="27543" y="74990"/>
                    <a:pt x="27536" y="74700"/>
                    <a:pt x="27433" y="74583"/>
                  </a:cubicBezTo>
                  <a:cubicBezTo>
                    <a:pt x="27075" y="74174"/>
                    <a:pt x="26441" y="73963"/>
                    <a:pt x="26447" y="73279"/>
                  </a:cubicBezTo>
                  <a:cubicBezTo>
                    <a:pt x="25495" y="73228"/>
                    <a:pt x="25664" y="71783"/>
                    <a:pt x="24597" y="71783"/>
                  </a:cubicBezTo>
                  <a:cubicBezTo>
                    <a:pt x="24584" y="71783"/>
                    <a:pt x="24572" y="71783"/>
                    <a:pt x="24559" y="71783"/>
                  </a:cubicBezTo>
                  <a:cubicBezTo>
                    <a:pt x="24557" y="71783"/>
                    <a:pt x="24555" y="71783"/>
                    <a:pt x="24553" y="71783"/>
                  </a:cubicBezTo>
                  <a:cubicBezTo>
                    <a:pt x="24280" y="71783"/>
                    <a:pt x="24189" y="71158"/>
                    <a:pt x="23970" y="70846"/>
                  </a:cubicBezTo>
                  <a:cubicBezTo>
                    <a:pt x="23535" y="70230"/>
                    <a:pt x="22733" y="69977"/>
                    <a:pt x="22515" y="69124"/>
                  </a:cubicBezTo>
                  <a:cubicBezTo>
                    <a:pt x="22355" y="68502"/>
                    <a:pt x="21469" y="68389"/>
                    <a:pt x="21138" y="67702"/>
                  </a:cubicBezTo>
                  <a:cubicBezTo>
                    <a:pt x="20578" y="66543"/>
                    <a:pt x="19470" y="65771"/>
                    <a:pt x="18695" y="64736"/>
                  </a:cubicBezTo>
                  <a:cubicBezTo>
                    <a:pt x="18264" y="64160"/>
                    <a:pt x="17926" y="63364"/>
                    <a:pt x="17088" y="63053"/>
                  </a:cubicBezTo>
                  <a:cubicBezTo>
                    <a:pt x="16399" y="62797"/>
                    <a:pt x="16080" y="62040"/>
                    <a:pt x="15728" y="61457"/>
                  </a:cubicBezTo>
                  <a:cubicBezTo>
                    <a:pt x="15302" y="60752"/>
                    <a:pt x="14681" y="60218"/>
                    <a:pt x="14285" y="59486"/>
                  </a:cubicBezTo>
                  <a:cubicBezTo>
                    <a:pt x="13862" y="58699"/>
                    <a:pt x="13218" y="58041"/>
                    <a:pt x="12870" y="57186"/>
                  </a:cubicBezTo>
                  <a:cubicBezTo>
                    <a:pt x="12729" y="56838"/>
                    <a:pt x="12383" y="56566"/>
                    <a:pt x="12100" y="56291"/>
                  </a:cubicBezTo>
                  <a:cubicBezTo>
                    <a:pt x="11967" y="56161"/>
                    <a:pt x="11688" y="56122"/>
                    <a:pt x="12133" y="55841"/>
                  </a:cubicBezTo>
                  <a:cubicBezTo>
                    <a:pt x="11395" y="55512"/>
                    <a:pt x="11555" y="54570"/>
                    <a:pt x="10931" y="54239"/>
                  </a:cubicBezTo>
                  <a:cubicBezTo>
                    <a:pt x="10474" y="53997"/>
                    <a:pt x="10403" y="53616"/>
                    <a:pt x="10172" y="53260"/>
                  </a:cubicBezTo>
                  <a:cubicBezTo>
                    <a:pt x="9841" y="52748"/>
                    <a:pt x="9736" y="52067"/>
                    <a:pt x="9288" y="51698"/>
                  </a:cubicBezTo>
                  <a:cubicBezTo>
                    <a:pt x="8769" y="51271"/>
                    <a:pt x="8507" y="50787"/>
                    <a:pt x="8497" y="50174"/>
                  </a:cubicBezTo>
                  <a:cubicBezTo>
                    <a:pt x="8492" y="49701"/>
                    <a:pt x="8098" y="49456"/>
                    <a:pt x="7934" y="49087"/>
                  </a:cubicBezTo>
                  <a:cubicBezTo>
                    <a:pt x="7683" y="48525"/>
                    <a:pt x="7596" y="47782"/>
                    <a:pt x="7020" y="47420"/>
                  </a:cubicBezTo>
                  <a:cubicBezTo>
                    <a:pt x="6604" y="47159"/>
                    <a:pt x="6685" y="46693"/>
                    <a:pt x="6652" y="46437"/>
                  </a:cubicBezTo>
                  <a:cubicBezTo>
                    <a:pt x="6532" y="45499"/>
                    <a:pt x="5449" y="44970"/>
                    <a:pt x="5669" y="43945"/>
                  </a:cubicBezTo>
                  <a:cubicBezTo>
                    <a:pt x="5737" y="43630"/>
                    <a:pt x="5328" y="43767"/>
                    <a:pt x="5292" y="43391"/>
                  </a:cubicBezTo>
                  <a:cubicBezTo>
                    <a:pt x="5166" y="42109"/>
                    <a:pt x="4416" y="41014"/>
                    <a:pt x="3906" y="39850"/>
                  </a:cubicBezTo>
                  <a:cubicBezTo>
                    <a:pt x="3802" y="39612"/>
                    <a:pt x="3811" y="39339"/>
                    <a:pt x="3778" y="39153"/>
                  </a:cubicBezTo>
                  <a:cubicBezTo>
                    <a:pt x="3539" y="37765"/>
                    <a:pt x="2945" y="36487"/>
                    <a:pt x="2642" y="35135"/>
                  </a:cubicBezTo>
                  <a:cubicBezTo>
                    <a:pt x="2438" y="34229"/>
                    <a:pt x="2635" y="33242"/>
                    <a:pt x="2522" y="32306"/>
                  </a:cubicBezTo>
                  <a:cubicBezTo>
                    <a:pt x="2239" y="29987"/>
                    <a:pt x="2615" y="27694"/>
                    <a:pt x="2717" y="25392"/>
                  </a:cubicBezTo>
                  <a:cubicBezTo>
                    <a:pt x="2758" y="24432"/>
                    <a:pt x="3131" y="23488"/>
                    <a:pt x="3437" y="22590"/>
                  </a:cubicBezTo>
                  <a:cubicBezTo>
                    <a:pt x="3971" y="21021"/>
                    <a:pt x="4475" y="19421"/>
                    <a:pt x="5360" y="17982"/>
                  </a:cubicBezTo>
                  <a:cubicBezTo>
                    <a:pt x="5757" y="17336"/>
                    <a:pt x="6483" y="16693"/>
                    <a:pt x="6517" y="16080"/>
                  </a:cubicBezTo>
                  <a:cubicBezTo>
                    <a:pt x="6566" y="15192"/>
                    <a:pt x="7724" y="15130"/>
                    <a:pt x="7524" y="14266"/>
                  </a:cubicBezTo>
                  <a:cubicBezTo>
                    <a:pt x="8486" y="13757"/>
                    <a:pt x="8555" y="12475"/>
                    <a:pt x="9394" y="11975"/>
                  </a:cubicBezTo>
                  <a:cubicBezTo>
                    <a:pt x="9842" y="11708"/>
                    <a:pt x="10123" y="11625"/>
                    <a:pt x="10015" y="11087"/>
                  </a:cubicBezTo>
                  <a:cubicBezTo>
                    <a:pt x="10009" y="11056"/>
                    <a:pt x="10085" y="10973"/>
                    <a:pt x="10120" y="10973"/>
                  </a:cubicBezTo>
                  <a:cubicBezTo>
                    <a:pt x="10121" y="10973"/>
                    <a:pt x="10121" y="10973"/>
                    <a:pt x="10121" y="10973"/>
                  </a:cubicBezTo>
                  <a:cubicBezTo>
                    <a:pt x="10141" y="10974"/>
                    <a:pt x="10160" y="10975"/>
                    <a:pt x="10178" y="10975"/>
                  </a:cubicBezTo>
                  <a:cubicBezTo>
                    <a:pt x="11125" y="10975"/>
                    <a:pt x="11060" y="9841"/>
                    <a:pt x="11791" y="9473"/>
                  </a:cubicBezTo>
                  <a:cubicBezTo>
                    <a:pt x="12281" y="9225"/>
                    <a:pt x="12683" y="8382"/>
                    <a:pt x="13149" y="7970"/>
                  </a:cubicBezTo>
                  <a:cubicBezTo>
                    <a:pt x="13706" y="7478"/>
                    <a:pt x="14281" y="6900"/>
                    <a:pt x="15012" y="6546"/>
                  </a:cubicBezTo>
                  <a:cubicBezTo>
                    <a:pt x="15535" y="6291"/>
                    <a:pt x="15908" y="5744"/>
                    <a:pt x="16476" y="5480"/>
                  </a:cubicBezTo>
                  <a:cubicBezTo>
                    <a:pt x="17148" y="5169"/>
                    <a:pt x="17617" y="4587"/>
                    <a:pt x="18407" y="4353"/>
                  </a:cubicBezTo>
                  <a:cubicBezTo>
                    <a:pt x="19117" y="4140"/>
                    <a:pt x="19815" y="3650"/>
                    <a:pt x="20558" y="3461"/>
                  </a:cubicBezTo>
                  <a:cubicBezTo>
                    <a:pt x="21511" y="3219"/>
                    <a:pt x="22407" y="2845"/>
                    <a:pt x="23326" y="2527"/>
                  </a:cubicBezTo>
                  <a:cubicBezTo>
                    <a:pt x="24201" y="2223"/>
                    <a:pt x="25123" y="2460"/>
                    <a:pt x="26054" y="2119"/>
                  </a:cubicBezTo>
                  <a:cubicBezTo>
                    <a:pt x="26280" y="2037"/>
                    <a:pt x="26546" y="2009"/>
                    <a:pt x="26832" y="2009"/>
                  </a:cubicBezTo>
                  <a:close/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38"/>
          <p:cNvGrpSpPr/>
          <p:nvPr/>
        </p:nvGrpSpPr>
        <p:grpSpPr>
          <a:xfrm>
            <a:off x="5229246" y="1404625"/>
            <a:ext cx="2197419" cy="3396282"/>
            <a:chOff x="4837350" y="1404625"/>
            <a:chExt cx="2197419" cy="3396282"/>
          </a:xfrm>
        </p:grpSpPr>
        <p:sp>
          <p:nvSpPr>
            <p:cNvPr id="1157" name="Google Shape;1157;p38"/>
            <p:cNvSpPr/>
            <p:nvPr/>
          </p:nvSpPr>
          <p:spPr>
            <a:xfrm>
              <a:off x="4909202" y="4066539"/>
              <a:ext cx="2027569" cy="703808"/>
            </a:xfrm>
            <a:custGeom>
              <a:avLst/>
              <a:gdLst/>
              <a:ahLst/>
              <a:cxnLst/>
              <a:rect l="l" t="t" r="r" b="b"/>
              <a:pathLst>
                <a:path w="93243" h="38407" extrusionOk="0">
                  <a:moveTo>
                    <a:pt x="90950" y="0"/>
                  </a:moveTo>
                  <a:cubicBezTo>
                    <a:pt x="90551" y="0"/>
                    <a:pt x="90166" y="41"/>
                    <a:pt x="89816" y="205"/>
                  </a:cubicBezTo>
                  <a:cubicBezTo>
                    <a:pt x="88592" y="776"/>
                    <a:pt x="87319" y="639"/>
                    <a:pt x="86072" y="830"/>
                  </a:cubicBezTo>
                  <a:cubicBezTo>
                    <a:pt x="86041" y="835"/>
                    <a:pt x="86008" y="837"/>
                    <a:pt x="85976" y="837"/>
                  </a:cubicBezTo>
                  <a:cubicBezTo>
                    <a:pt x="85756" y="837"/>
                    <a:pt x="85508" y="744"/>
                    <a:pt x="85304" y="744"/>
                  </a:cubicBezTo>
                  <a:cubicBezTo>
                    <a:pt x="85235" y="744"/>
                    <a:pt x="85172" y="755"/>
                    <a:pt x="85116" y="783"/>
                  </a:cubicBezTo>
                  <a:cubicBezTo>
                    <a:pt x="84699" y="993"/>
                    <a:pt x="84272" y="1037"/>
                    <a:pt x="83843" y="1037"/>
                  </a:cubicBezTo>
                  <a:cubicBezTo>
                    <a:pt x="83542" y="1037"/>
                    <a:pt x="83239" y="1015"/>
                    <a:pt x="82940" y="1015"/>
                  </a:cubicBezTo>
                  <a:cubicBezTo>
                    <a:pt x="82846" y="1015"/>
                    <a:pt x="82752" y="1017"/>
                    <a:pt x="82659" y="1023"/>
                  </a:cubicBezTo>
                  <a:cubicBezTo>
                    <a:pt x="80792" y="1135"/>
                    <a:pt x="78920" y="1130"/>
                    <a:pt x="77050" y="1188"/>
                  </a:cubicBezTo>
                  <a:cubicBezTo>
                    <a:pt x="76816" y="1196"/>
                    <a:pt x="76586" y="1350"/>
                    <a:pt x="76355" y="1350"/>
                  </a:cubicBezTo>
                  <a:cubicBezTo>
                    <a:pt x="76353" y="1350"/>
                    <a:pt x="76350" y="1350"/>
                    <a:pt x="76348" y="1350"/>
                  </a:cubicBezTo>
                  <a:cubicBezTo>
                    <a:pt x="75877" y="1344"/>
                    <a:pt x="75394" y="1190"/>
                    <a:pt x="74925" y="1190"/>
                  </a:cubicBezTo>
                  <a:cubicBezTo>
                    <a:pt x="74570" y="1190"/>
                    <a:pt x="74222" y="1278"/>
                    <a:pt x="73893" y="1585"/>
                  </a:cubicBezTo>
                  <a:cubicBezTo>
                    <a:pt x="73865" y="1611"/>
                    <a:pt x="73798" y="1625"/>
                    <a:pt x="73735" y="1625"/>
                  </a:cubicBezTo>
                  <a:cubicBezTo>
                    <a:pt x="73677" y="1625"/>
                    <a:pt x="73621" y="1613"/>
                    <a:pt x="73603" y="1590"/>
                  </a:cubicBezTo>
                  <a:cubicBezTo>
                    <a:pt x="73414" y="1351"/>
                    <a:pt x="73208" y="1279"/>
                    <a:pt x="72994" y="1279"/>
                  </a:cubicBezTo>
                  <a:cubicBezTo>
                    <a:pt x="72754" y="1279"/>
                    <a:pt x="72502" y="1369"/>
                    <a:pt x="72252" y="1414"/>
                  </a:cubicBezTo>
                  <a:cubicBezTo>
                    <a:pt x="71486" y="1550"/>
                    <a:pt x="70716" y="1768"/>
                    <a:pt x="69951" y="1768"/>
                  </a:cubicBezTo>
                  <a:cubicBezTo>
                    <a:pt x="69932" y="1768"/>
                    <a:pt x="69913" y="1767"/>
                    <a:pt x="69893" y="1767"/>
                  </a:cubicBezTo>
                  <a:cubicBezTo>
                    <a:pt x="68771" y="1750"/>
                    <a:pt x="67649" y="1712"/>
                    <a:pt x="66526" y="1712"/>
                  </a:cubicBezTo>
                  <a:cubicBezTo>
                    <a:pt x="66270" y="1712"/>
                    <a:pt x="66013" y="1714"/>
                    <a:pt x="65757" y="1719"/>
                  </a:cubicBezTo>
                  <a:cubicBezTo>
                    <a:pt x="64757" y="1737"/>
                    <a:pt x="63755" y="1852"/>
                    <a:pt x="62755" y="1852"/>
                  </a:cubicBezTo>
                  <a:cubicBezTo>
                    <a:pt x="62105" y="1852"/>
                    <a:pt x="61456" y="1803"/>
                    <a:pt x="60809" y="1648"/>
                  </a:cubicBezTo>
                  <a:cubicBezTo>
                    <a:pt x="60784" y="1643"/>
                    <a:pt x="60761" y="1640"/>
                    <a:pt x="60738" y="1640"/>
                  </a:cubicBezTo>
                  <a:cubicBezTo>
                    <a:pt x="60646" y="1640"/>
                    <a:pt x="60572" y="1688"/>
                    <a:pt x="60546" y="1782"/>
                  </a:cubicBezTo>
                  <a:cubicBezTo>
                    <a:pt x="60495" y="1959"/>
                    <a:pt x="60430" y="2010"/>
                    <a:pt x="60319" y="2010"/>
                  </a:cubicBezTo>
                  <a:cubicBezTo>
                    <a:pt x="60256" y="2010"/>
                    <a:pt x="60179" y="1994"/>
                    <a:pt x="60081" y="1975"/>
                  </a:cubicBezTo>
                  <a:cubicBezTo>
                    <a:pt x="59611" y="1885"/>
                    <a:pt x="59133" y="1856"/>
                    <a:pt x="58655" y="1856"/>
                  </a:cubicBezTo>
                  <a:cubicBezTo>
                    <a:pt x="58008" y="1856"/>
                    <a:pt x="57359" y="1910"/>
                    <a:pt x="56726" y="1940"/>
                  </a:cubicBezTo>
                  <a:cubicBezTo>
                    <a:pt x="56679" y="1943"/>
                    <a:pt x="56632" y="1944"/>
                    <a:pt x="56585" y="1944"/>
                  </a:cubicBezTo>
                  <a:cubicBezTo>
                    <a:pt x="56172" y="1944"/>
                    <a:pt x="55742" y="1866"/>
                    <a:pt x="55343" y="1866"/>
                  </a:cubicBezTo>
                  <a:cubicBezTo>
                    <a:pt x="55104" y="1866"/>
                    <a:pt x="54876" y="1894"/>
                    <a:pt x="54669" y="1982"/>
                  </a:cubicBezTo>
                  <a:cubicBezTo>
                    <a:pt x="54540" y="2038"/>
                    <a:pt x="54419" y="2058"/>
                    <a:pt x="54304" y="2058"/>
                  </a:cubicBezTo>
                  <a:cubicBezTo>
                    <a:pt x="54020" y="2058"/>
                    <a:pt x="53766" y="1938"/>
                    <a:pt x="53471" y="1938"/>
                  </a:cubicBezTo>
                  <a:cubicBezTo>
                    <a:pt x="53384" y="1938"/>
                    <a:pt x="53294" y="1948"/>
                    <a:pt x="53198" y="1975"/>
                  </a:cubicBezTo>
                  <a:cubicBezTo>
                    <a:pt x="52693" y="2118"/>
                    <a:pt x="52148" y="2144"/>
                    <a:pt x="51594" y="2144"/>
                  </a:cubicBezTo>
                  <a:cubicBezTo>
                    <a:pt x="51290" y="2144"/>
                    <a:pt x="50983" y="2136"/>
                    <a:pt x="50678" y="2136"/>
                  </a:cubicBezTo>
                  <a:cubicBezTo>
                    <a:pt x="50495" y="2136"/>
                    <a:pt x="50314" y="2139"/>
                    <a:pt x="50134" y="2147"/>
                  </a:cubicBezTo>
                  <a:cubicBezTo>
                    <a:pt x="49443" y="2180"/>
                    <a:pt x="48751" y="2183"/>
                    <a:pt x="48059" y="2183"/>
                  </a:cubicBezTo>
                  <a:cubicBezTo>
                    <a:pt x="47885" y="2183"/>
                    <a:pt x="47711" y="2183"/>
                    <a:pt x="47537" y="2183"/>
                  </a:cubicBezTo>
                  <a:cubicBezTo>
                    <a:pt x="47161" y="2183"/>
                    <a:pt x="46784" y="2184"/>
                    <a:pt x="46408" y="2190"/>
                  </a:cubicBezTo>
                  <a:cubicBezTo>
                    <a:pt x="45387" y="2207"/>
                    <a:pt x="44367" y="2241"/>
                    <a:pt x="43346" y="2281"/>
                  </a:cubicBezTo>
                  <a:cubicBezTo>
                    <a:pt x="42622" y="2310"/>
                    <a:pt x="41908" y="2384"/>
                    <a:pt x="41182" y="2384"/>
                  </a:cubicBezTo>
                  <a:cubicBezTo>
                    <a:pt x="40847" y="2384"/>
                    <a:pt x="40510" y="2369"/>
                    <a:pt x="40169" y="2325"/>
                  </a:cubicBezTo>
                  <a:cubicBezTo>
                    <a:pt x="39930" y="2295"/>
                    <a:pt x="39688" y="2282"/>
                    <a:pt x="39444" y="2282"/>
                  </a:cubicBezTo>
                  <a:cubicBezTo>
                    <a:pt x="38610" y="2282"/>
                    <a:pt x="37753" y="2435"/>
                    <a:pt x="36925" y="2573"/>
                  </a:cubicBezTo>
                  <a:cubicBezTo>
                    <a:pt x="36900" y="2577"/>
                    <a:pt x="36876" y="2579"/>
                    <a:pt x="36853" y="2579"/>
                  </a:cubicBezTo>
                  <a:cubicBezTo>
                    <a:pt x="36646" y="2579"/>
                    <a:pt x="36528" y="2421"/>
                    <a:pt x="36340" y="2421"/>
                  </a:cubicBezTo>
                  <a:cubicBezTo>
                    <a:pt x="36297" y="2421"/>
                    <a:pt x="36251" y="2429"/>
                    <a:pt x="36199" y="2450"/>
                  </a:cubicBezTo>
                  <a:cubicBezTo>
                    <a:pt x="35602" y="2681"/>
                    <a:pt x="34982" y="2762"/>
                    <a:pt x="34353" y="2762"/>
                  </a:cubicBezTo>
                  <a:cubicBezTo>
                    <a:pt x="34037" y="2762"/>
                    <a:pt x="33718" y="2742"/>
                    <a:pt x="33399" y="2710"/>
                  </a:cubicBezTo>
                  <a:cubicBezTo>
                    <a:pt x="33087" y="2679"/>
                    <a:pt x="32755" y="2612"/>
                    <a:pt x="32443" y="2612"/>
                  </a:cubicBezTo>
                  <a:cubicBezTo>
                    <a:pt x="32300" y="2612"/>
                    <a:pt x="32160" y="2626"/>
                    <a:pt x="32028" y="2665"/>
                  </a:cubicBezTo>
                  <a:cubicBezTo>
                    <a:pt x="31448" y="2833"/>
                    <a:pt x="30858" y="2871"/>
                    <a:pt x="30267" y="2871"/>
                  </a:cubicBezTo>
                  <a:cubicBezTo>
                    <a:pt x="29796" y="2871"/>
                    <a:pt x="29323" y="2847"/>
                    <a:pt x="28853" y="2847"/>
                  </a:cubicBezTo>
                  <a:cubicBezTo>
                    <a:pt x="28269" y="2847"/>
                    <a:pt x="27689" y="2884"/>
                    <a:pt x="27118" y="3048"/>
                  </a:cubicBezTo>
                  <a:cubicBezTo>
                    <a:pt x="27085" y="3058"/>
                    <a:pt x="27041" y="3069"/>
                    <a:pt x="27006" y="3069"/>
                  </a:cubicBezTo>
                  <a:cubicBezTo>
                    <a:pt x="26986" y="3069"/>
                    <a:pt x="26968" y="3065"/>
                    <a:pt x="26957" y="3056"/>
                  </a:cubicBezTo>
                  <a:cubicBezTo>
                    <a:pt x="26711" y="2857"/>
                    <a:pt x="26448" y="2793"/>
                    <a:pt x="26182" y="2793"/>
                  </a:cubicBezTo>
                  <a:cubicBezTo>
                    <a:pt x="25750" y="2793"/>
                    <a:pt x="25311" y="2962"/>
                    <a:pt x="24932" y="2993"/>
                  </a:cubicBezTo>
                  <a:cubicBezTo>
                    <a:pt x="23659" y="3094"/>
                    <a:pt x="22373" y="3177"/>
                    <a:pt x="21099" y="3248"/>
                  </a:cubicBezTo>
                  <a:cubicBezTo>
                    <a:pt x="19982" y="3312"/>
                    <a:pt x="18875" y="3441"/>
                    <a:pt x="17762" y="3524"/>
                  </a:cubicBezTo>
                  <a:cubicBezTo>
                    <a:pt x="17179" y="3568"/>
                    <a:pt x="16577" y="3780"/>
                    <a:pt x="16014" y="3780"/>
                  </a:cubicBezTo>
                  <a:cubicBezTo>
                    <a:pt x="15894" y="3780"/>
                    <a:pt x="15776" y="3770"/>
                    <a:pt x="15660" y="3747"/>
                  </a:cubicBezTo>
                  <a:cubicBezTo>
                    <a:pt x="15606" y="3737"/>
                    <a:pt x="15552" y="3732"/>
                    <a:pt x="15498" y="3732"/>
                  </a:cubicBezTo>
                  <a:cubicBezTo>
                    <a:pt x="15191" y="3732"/>
                    <a:pt x="14890" y="3876"/>
                    <a:pt x="14600" y="3876"/>
                  </a:cubicBezTo>
                  <a:cubicBezTo>
                    <a:pt x="14435" y="3876"/>
                    <a:pt x="14273" y="3829"/>
                    <a:pt x="14117" y="3682"/>
                  </a:cubicBezTo>
                  <a:cubicBezTo>
                    <a:pt x="13648" y="4032"/>
                    <a:pt x="13113" y="4079"/>
                    <a:pt x="12579" y="4079"/>
                  </a:cubicBezTo>
                  <a:cubicBezTo>
                    <a:pt x="12383" y="4079"/>
                    <a:pt x="12187" y="4073"/>
                    <a:pt x="11994" y="4073"/>
                  </a:cubicBezTo>
                  <a:cubicBezTo>
                    <a:pt x="11849" y="4073"/>
                    <a:pt x="11707" y="4077"/>
                    <a:pt x="11567" y="4089"/>
                  </a:cubicBezTo>
                  <a:cubicBezTo>
                    <a:pt x="10009" y="4229"/>
                    <a:pt x="8440" y="4398"/>
                    <a:pt x="6874" y="4422"/>
                  </a:cubicBezTo>
                  <a:cubicBezTo>
                    <a:pt x="5242" y="4446"/>
                    <a:pt x="3631" y="4520"/>
                    <a:pt x="2009" y="4748"/>
                  </a:cubicBezTo>
                  <a:cubicBezTo>
                    <a:pt x="1768" y="4782"/>
                    <a:pt x="1416" y="4953"/>
                    <a:pt x="1070" y="4953"/>
                  </a:cubicBezTo>
                  <a:cubicBezTo>
                    <a:pt x="776" y="4953"/>
                    <a:pt x="486" y="4829"/>
                    <a:pt x="274" y="4389"/>
                  </a:cubicBezTo>
                  <a:lnTo>
                    <a:pt x="274" y="4389"/>
                  </a:lnTo>
                  <a:cubicBezTo>
                    <a:pt x="294" y="4662"/>
                    <a:pt x="269" y="4852"/>
                    <a:pt x="245" y="5051"/>
                  </a:cubicBezTo>
                  <a:cubicBezTo>
                    <a:pt x="89" y="6372"/>
                    <a:pt x="62" y="7728"/>
                    <a:pt x="142" y="9030"/>
                  </a:cubicBezTo>
                  <a:cubicBezTo>
                    <a:pt x="243" y="10694"/>
                    <a:pt x="1" y="12364"/>
                    <a:pt x="342" y="14029"/>
                  </a:cubicBezTo>
                  <a:cubicBezTo>
                    <a:pt x="564" y="15116"/>
                    <a:pt x="458" y="16257"/>
                    <a:pt x="653" y="17376"/>
                  </a:cubicBezTo>
                  <a:cubicBezTo>
                    <a:pt x="922" y="18915"/>
                    <a:pt x="795" y="20490"/>
                    <a:pt x="1139" y="22053"/>
                  </a:cubicBezTo>
                  <a:cubicBezTo>
                    <a:pt x="1441" y="23424"/>
                    <a:pt x="1418" y="24833"/>
                    <a:pt x="1953" y="26214"/>
                  </a:cubicBezTo>
                  <a:cubicBezTo>
                    <a:pt x="2376" y="27301"/>
                    <a:pt x="2964" y="28271"/>
                    <a:pt x="3448" y="29307"/>
                  </a:cubicBezTo>
                  <a:cubicBezTo>
                    <a:pt x="3844" y="30158"/>
                    <a:pt x="4765" y="30531"/>
                    <a:pt x="5215" y="31276"/>
                  </a:cubicBezTo>
                  <a:cubicBezTo>
                    <a:pt x="5621" y="31948"/>
                    <a:pt x="6326" y="32248"/>
                    <a:pt x="6776" y="32871"/>
                  </a:cubicBezTo>
                  <a:cubicBezTo>
                    <a:pt x="7150" y="33389"/>
                    <a:pt x="7884" y="33680"/>
                    <a:pt x="8504" y="33975"/>
                  </a:cubicBezTo>
                  <a:cubicBezTo>
                    <a:pt x="9481" y="34436"/>
                    <a:pt x="10396" y="35010"/>
                    <a:pt x="11435" y="35364"/>
                  </a:cubicBezTo>
                  <a:cubicBezTo>
                    <a:pt x="12475" y="35718"/>
                    <a:pt x="13546" y="35914"/>
                    <a:pt x="14596" y="36206"/>
                  </a:cubicBezTo>
                  <a:cubicBezTo>
                    <a:pt x="15532" y="36466"/>
                    <a:pt x="16517" y="36602"/>
                    <a:pt x="17453" y="36686"/>
                  </a:cubicBezTo>
                  <a:cubicBezTo>
                    <a:pt x="17707" y="36709"/>
                    <a:pt x="17964" y="36715"/>
                    <a:pt x="18224" y="36715"/>
                  </a:cubicBezTo>
                  <a:cubicBezTo>
                    <a:pt x="18511" y="36715"/>
                    <a:pt x="18802" y="36707"/>
                    <a:pt x="19092" y="36707"/>
                  </a:cubicBezTo>
                  <a:cubicBezTo>
                    <a:pt x="19511" y="36707"/>
                    <a:pt x="19931" y="36723"/>
                    <a:pt x="20344" y="36798"/>
                  </a:cubicBezTo>
                  <a:cubicBezTo>
                    <a:pt x="20396" y="36807"/>
                    <a:pt x="20447" y="36811"/>
                    <a:pt x="20498" y="36811"/>
                  </a:cubicBezTo>
                  <a:cubicBezTo>
                    <a:pt x="20730" y="36811"/>
                    <a:pt x="20959" y="36732"/>
                    <a:pt x="21202" y="36732"/>
                  </a:cubicBezTo>
                  <a:cubicBezTo>
                    <a:pt x="21382" y="36732"/>
                    <a:pt x="21569" y="36775"/>
                    <a:pt x="21771" y="36927"/>
                  </a:cubicBezTo>
                  <a:cubicBezTo>
                    <a:pt x="21907" y="37028"/>
                    <a:pt x="22207" y="37036"/>
                    <a:pt x="22533" y="37036"/>
                  </a:cubicBezTo>
                  <a:cubicBezTo>
                    <a:pt x="22596" y="37036"/>
                    <a:pt x="22660" y="37036"/>
                    <a:pt x="22725" y="37036"/>
                  </a:cubicBezTo>
                  <a:cubicBezTo>
                    <a:pt x="22976" y="37036"/>
                    <a:pt x="23228" y="37041"/>
                    <a:pt x="23420" y="37087"/>
                  </a:cubicBezTo>
                  <a:cubicBezTo>
                    <a:pt x="24010" y="37230"/>
                    <a:pt x="24652" y="37431"/>
                    <a:pt x="25243" y="37431"/>
                  </a:cubicBezTo>
                  <a:cubicBezTo>
                    <a:pt x="25407" y="37431"/>
                    <a:pt x="25567" y="37415"/>
                    <a:pt x="25721" y="37378"/>
                  </a:cubicBezTo>
                  <a:cubicBezTo>
                    <a:pt x="26071" y="37295"/>
                    <a:pt x="26417" y="37263"/>
                    <a:pt x="26757" y="37263"/>
                  </a:cubicBezTo>
                  <a:cubicBezTo>
                    <a:pt x="27340" y="37263"/>
                    <a:pt x="27904" y="37358"/>
                    <a:pt x="28433" y="37452"/>
                  </a:cubicBezTo>
                  <a:cubicBezTo>
                    <a:pt x="28958" y="37545"/>
                    <a:pt x="29482" y="37570"/>
                    <a:pt x="29999" y="37570"/>
                  </a:cubicBezTo>
                  <a:cubicBezTo>
                    <a:pt x="30526" y="37570"/>
                    <a:pt x="31046" y="37544"/>
                    <a:pt x="31557" y="37538"/>
                  </a:cubicBezTo>
                  <a:cubicBezTo>
                    <a:pt x="31570" y="37538"/>
                    <a:pt x="31583" y="37538"/>
                    <a:pt x="31596" y="37538"/>
                  </a:cubicBezTo>
                  <a:cubicBezTo>
                    <a:pt x="32472" y="37538"/>
                    <a:pt x="33318" y="37945"/>
                    <a:pt x="34182" y="37945"/>
                  </a:cubicBezTo>
                  <a:cubicBezTo>
                    <a:pt x="34493" y="37945"/>
                    <a:pt x="34807" y="37892"/>
                    <a:pt x="35125" y="37747"/>
                  </a:cubicBezTo>
                  <a:cubicBezTo>
                    <a:pt x="35356" y="38034"/>
                    <a:pt x="35613" y="38117"/>
                    <a:pt x="35885" y="38117"/>
                  </a:cubicBezTo>
                  <a:cubicBezTo>
                    <a:pt x="36260" y="38117"/>
                    <a:pt x="36663" y="37959"/>
                    <a:pt x="37067" y="37959"/>
                  </a:cubicBezTo>
                  <a:cubicBezTo>
                    <a:pt x="37204" y="37959"/>
                    <a:pt x="37340" y="37977"/>
                    <a:pt x="37476" y="38026"/>
                  </a:cubicBezTo>
                  <a:cubicBezTo>
                    <a:pt x="37788" y="38138"/>
                    <a:pt x="38190" y="38177"/>
                    <a:pt x="38616" y="38177"/>
                  </a:cubicBezTo>
                  <a:cubicBezTo>
                    <a:pt x="39041" y="38177"/>
                    <a:pt x="39490" y="38138"/>
                    <a:pt x="39900" y="38092"/>
                  </a:cubicBezTo>
                  <a:cubicBezTo>
                    <a:pt x="40031" y="38079"/>
                    <a:pt x="40144" y="37843"/>
                    <a:pt x="40260" y="37843"/>
                  </a:cubicBezTo>
                  <a:cubicBezTo>
                    <a:pt x="40306" y="37843"/>
                    <a:pt x="40352" y="37881"/>
                    <a:pt x="40401" y="37985"/>
                  </a:cubicBezTo>
                  <a:cubicBezTo>
                    <a:pt x="40514" y="38230"/>
                    <a:pt x="40639" y="38308"/>
                    <a:pt x="40768" y="38308"/>
                  </a:cubicBezTo>
                  <a:cubicBezTo>
                    <a:pt x="40934" y="38308"/>
                    <a:pt x="41108" y="38180"/>
                    <a:pt x="41274" y="38106"/>
                  </a:cubicBezTo>
                  <a:cubicBezTo>
                    <a:pt x="41470" y="38019"/>
                    <a:pt x="41655" y="37978"/>
                    <a:pt x="41843" y="37978"/>
                  </a:cubicBezTo>
                  <a:cubicBezTo>
                    <a:pt x="42015" y="37978"/>
                    <a:pt x="42190" y="38012"/>
                    <a:pt x="42377" y="38078"/>
                  </a:cubicBezTo>
                  <a:cubicBezTo>
                    <a:pt x="42716" y="38195"/>
                    <a:pt x="43150" y="38122"/>
                    <a:pt x="43462" y="38202"/>
                  </a:cubicBezTo>
                  <a:cubicBezTo>
                    <a:pt x="43524" y="38218"/>
                    <a:pt x="43585" y="38225"/>
                    <a:pt x="43644" y="38225"/>
                  </a:cubicBezTo>
                  <a:cubicBezTo>
                    <a:pt x="44030" y="38225"/>
                    <a:pt x="44362" y="37938"/>
                    <a:pt x="44681" y="37938"/>
                  </a:cubicBezTo>
                  <a:cubicBezTo>
                    <a:pt x="44770" y="37938"/>
                    <a:pt x="44857" y="37960"/>
                    <a:pt x="44945" y="38016"/>
                  </a:cubicBezTo>
                  <a:cubicBezTo>
                    <a:pt x="45192" y="38177"/>
                    <a:pt x="45480" y="38231"/>
                    <a:pt x="45731" y="38231"/>
                  </a:cubicBezTo>
                  <a:cubicBezTo>
                    <a:pt x="45925" y="38231"/>
                    <a:pt x="46097" y="38198"/>
                    <a:pt x="46209" y="38158"/>
                  </a:cubicBezTo>
                  <a:cubicBezTo>
                    <a:pt x="46481" y="38059"/>
                    <a:pt x="46749" y="38025"/>
                    <a:pt x="47014" y="38025"/>
                  </a:cubicBezTo>
                  <a:cubicBezTo>
                    <a:pt x="47584" y="38025"/>
                    <a:pt x="48142" y="38181"/>
                    <a:pt x="48707" y="38181"/>
                  </a:cubicBezTo>
                  <a:cubicBezTo>
                    <a:pt x="48766" y="38181"/>
                    <a:pt x="48824" y="38180"/>
                    <a:pt x="48884" y="38176"/>
                  </a:cubicBezTo>
                  <a:cubicBezTo>
                    <a:pt x="49335" y="38147"/>
                    <a:pt x="49788" y="37991"/>
                    <a:pt x="50269" y="37991"/>
                  </a:cubicBezTo>
                  <a:cubicBezTo>
                    <a:pt x="50432" y="37991"/>
                    <a:pt x="50599" y="38009"/>
                    <a:pt x="50770" y="38056"/>
                  </a:cubicBezTo>
                  <a:cubicBezTo>
                    <a:pt x="50957" y="38108"/>
                    <a:pt x="51108" y="38407"/>
                    <a:pt x="51296" y="38407"/>
                  </a:cubicBezTo>
                  <a:cubicBezTo>
                    <a:pt x="51353" y="38407"/>
                    <a:pt x="51413" y="38380"/>
                    <a:pt x="51478" y="38311"/>
                  </a:cubicBezTo>
                  <a:cubicBezTo>
                    <a:pt x="51727" y="38047"/>
                    <a:pt x="51997" y="37968"/>
                    <a:pt x="52277" y="37968"/>
                  </a:cubicBezTo>
                  <a:cubicBezTo>
                    <a:pt x="52700" y="37968"/>
                    <a:pt x="53145" y="38151"/>
                    <a:pt x="53565" y="38151"/>
                  </a:cubicBezTo>
                  <a:cubicBezTo>
                    <a:pt x="53781" y="38151"/>
                    <a:pt x="53991" y="38103"/>
                    <a:pt x="54188" y="37956"/>
                  </a:cubicBezTo>
                  <a:cubicBezTo>
                    <a:pt x="54353" y="38097"/>
                    <a:pt x="54521" y="38144"/>
                    <a:pt x="54692" y="38144"/>
                  </a:cubicBezTo>
                  <a:cubicBezTo>
                    <a:pt x="55035" y="38144"/>
                    <a:pt x="55389" y="37956"/>
                    <a:pt x="55752" y="37956"/>
                  </a:cubicBezTo>
                  <a:cubicBezTo>
                    <a:pt x="55844" y="37956"/>
                    <a:pt x="55936" y="37968"/>
                    <a:pt x="56029" y="37998"/>
                  </a:cubicBezTo>
                  <a:cubicBezTo>
                    <a:pt x="56168" y="38044"/>
                    <a:pt x="56374" y="38214"/>
                    <a:pt x="56641" y="38214"/>
                  </a:cubicBezTo>
                  <a:cubicBezTo>
                    <a:pt x="56711" y="38214"/>
                    <a:pt x="56786" y="38202"/>
                    <a:pt x="56864" y="38173"/>
                  </a:cubicBezTo>
                  <a:cubicBezTo>
                    <a:pt x="57923" y="37779"/>
                    <a:pt x="59073" y="37797"/>
                    <a:pt x="60185" y="37641"/>
                  </a:cubicBezTo>
                  <a:cubicBezTo>
                    <a:pt x="61345" y="37478"/>
                    <a:pt x="62494" y="37222"/>
                    <a:pt x="63673" y="37222"/>
                  </a:cubicBezTo>
                  <a:cubicBezTo>
                    <a:pt x="63675" y="37222"/>
                    <a:pt x="63678" y="37222"/>
                    <a:pt x="63680" y="37222"/>
                  </a:cubicBezTo>
                  <a:cubicBezTo>
                    <a:pt x="64219" y="37222"/>
                    <a:pt x="64815" y="36842"/>
                    <a:pt x="65263" y="36842"/>
                  </a:cubicBezTo>
                  <a:cubicBezTo>
                    <a:pt x="65359" y="36842"/>
                    <a:pt x="65449" y="36859"/>
                    <a:pt x="65529" y="36902"/>
                  </a:cubicBezTo>
                  <a:cubicBezTo>
                    <a:pt x="65850" y="37072"/>
                    <a:pt x="66163" y="37133"/>
                    <a:pt x="66469" y="37133"/>
                  </a:cubicBezTo>
                  <a:cubicBezTo>
                    <a:pt x="67142" y="37133"/>
                    <a:pt x="67780" y="36840"/>
                    <a:pt x="68392" y="36782"/>
                  </a:cubicBezTo>
                  <a:cubicBezTo>
                    <a:pt x="68616" y="36761"/>
                    <a:pt x="68844" y="36756"/>
                    <a:pt x="69074" y="36756"/>
                  </a:cubicBezTo>
                  <a:cubicBezTo>
                    <a:pt x="69248" y="36756"/>
                    <a:pt x="69424" y="36759"/>
                    <a:pt x="69601" y="36759"/>
                  </a:cubicBezTo>
                  <a:cubicBezTo>
                    <a:pt x="70098" y="36759"/>
                    <a:pt x="70604" y="36739"/>
                    <a:pt x="71113" y="36584"/>
                  </a:cubicBezTo>
                  <a:cubicBezTo>
                    <a:pt x="71871" y="36353"/>
                    <a:pt x="72885" y="36480"/>
                    <a:pt x="73709" y="36250"/>
                  </a:cubicBezTo>
                  <a:cubicBezTo>
                    <a:pt x="74222" y="36108"/>
                    <a:pt x="74726" y="36148"/>
                    <a:pt x="75216" y="36009"/>
                  </a:cubicBezTo>
                  <a:cubicBezTo>
                    <a:pt x="75705" y="35871"/>
                    <a:pt x="76187" y="35634"/>
                    <a:pt x="76696" y="35634"/>
                  </a:cubicBezTo>
                  <a:cubicBezTo>
                    <a:pt x="76811" y="35634"/>
                    <a:pt x="76928" y="35646"/>
                    <a:pt x="77047" y="35674"/>
                  </a:cubicBezTo>
                  <a:cubicBezTo>
                    <a:pt x="77190" y="35708"/>
                    <a:pt x="77328" y="35725"/>
                    <a:pt x="77462" y="35725"/>
                  </a:cubicBezTo>
                  <a:cubicBezTo>
                    <a:pt x="77638" y="35725"/>
                    <a:pt x="77807" y="35697"/>
                    <a:pt x="77974" y="35644"/>
                  </a:cubicBezTo>
                  <a:cubicBezTo>
                    <a:pt x="79021" y="35313"/>
                    <a:pt x="80165" y="35435"/>
                    <a:pt x="81177" y="34802"/>
                  </a:cubicBezTo>
                  <a:cubicBezTo>
                    <a:pt x="81524" y="34585"/>
                    <a:pt x="82118" y="34450"/>
                    <a:pt x="82624" y="34365"/>
                  </a:cubicBezTo>
                  <a:cubicBezTo>
                    <a:pt x="83237" y="34263"/>
                    <a:pt x="83876" y="34210"/>
                    <a:pt x="84406" y="33856"/>
                  </a:cubicBezTo>
                  <a:cubicBezTo>
                    <a:pt x="85677" y="33014"/>
                    <a:pt x="86932" y="32193"/>
                    <a:pt x="87829" y="30868"/>
                  </a:cubicBezTo>
                  <a:cubicBezTo>
                    <a:pt x="88180" y="30350"/>
                    <a:pt x="88608" y="29698"/>
                    <a:pt x="89172" y="29380"/>
                  </a:cubicBezTo>
                  <a:cubicBezTo>
                    <a:pt x="90674" y="28533"/>
                    <a:pt x="90874" y="26974"/>
                    <a:pt x="91400" y="25603"/>
                  </a:cubicBezTo>
                  <a:cubicBezTo>
                    <a:pt x="91834" y="24474"/>
                    <a:pt x="91999" y="23246"/>
                    <a:pt x="92344" y="22104"/>
                  </a:cubicBezTo>
                  <a:cubicBezTo>
                    <a:pt x="92741" y="20791"/>
                    <a:pt x="92705" y="19468"/>
                    <a:pt x="92853" y="18172"/>
                  </a:cubicBezTo>
                  <a:cubicBezTo>
                    <a:pt x="93021" y="16729"/>
                    <a:pt x="92916" y="15237"/>
                    <a:pt x="92998" y="13761"/>
                  </a:cubicBezTo>
                  <a:cubicBezTo>
                    <a:pt x="93091" y="12074"/>
                    <a:pt x="92873" y="10393"/>
                    <a:pt x="93113" y="8680"/>
                  </a:cubicBezTo>
                  <a:cubicBezTo>
                    <a:pt x="93216" y="7952"/>
                    <a:pt x="93119" y="7039"/>
                    <a:pt x="93037" y="6225"/>
                  </a:cubicBezTo>
                  <a:cubicBezTo>
                    <a:pt x="92865" y="4515"/>
                    <a:pt x="92922" y="2829"/>
                    <a:pt x="93114" y="1127"/>
                  </a:cubicBezTo>
                  <a:cubicBezTo>
                    <a:pt x="93155" y="776"/>
                    <a:pt x="93242" y="20"/>
                    <a:pt x="92706" y="20"/>
                  </a:cubicBezTo>
                  <a:cubicBezTo>
                    <a:pt x="92686" y="20"/>
                    <a:pt x="92664" y="21"/>
                    <a:pt x="92641" y="24"/>
                  </a:cubicBezTo>
                  <a:cubicBezTo>
                    <a:pt x="92497" y="38"/>
                    <a:pt x="92351" y="44"/>
                    <a:pt x="92203" y="44"/>
                  </a:cubicBezTo>
                  <a:cubicBezTo>
                    <a:pt x="91786" y="44"/>
                    <a:pt x="91361" y="0"/>
                    <a:pt x="9095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4837350" y="1404625"/>
              <a:ext cx="2197419" cy="3396282"/>
            </a:xfrm>
            <a:custGeom>
              <a:avLst/>
              <a:gdLst/>
              <a:ahLst/>
              <a:cxnLst/>
              <a:rect l="l" t="t" r="r" b="b"/>
              <a:pathLst>
                <a:path w="101054" h="185336" extrusionOk="0">
                  <a:moveTo>
                    <a:pt x="53173" y="2037"/>
                  </a:moveTo>
                  <a:cubicBezTo>
                    <a:pt x="53913" y="2037"/>
                    <a:pt x="54651" y="2083"/>
                    <a:pt x="55390" y="2218"/>
                  </a:cubicBezTo>
                  <a:cubicBezTo>
                    <a:pt x="55438" y="2226"/>
                    <a:pt x="55488" y="2276"/>
                    <a:pt x="55530" y="2276"/>
                  </a:cubicBezTo>
                  <a:cubicBezTo>
                    <a:pt x="55534" y="2276"/>
                    <a:pt x="55537" y="2276"/>
                    <a:pt x="55540" y="2276"/>
                  </a:cubicBezTo>
                  <a:cubicBezTo>
                    <a:pt x="55862" y="2208"/>
                    <a:pt x="56184" y="2182"/>
                    <a:pt x="56505" y="2182"/>
                  </a:cubicBezTo>
                  <a:cubicBezTo>
                    <a:pt x="57073" y="2182"/>
                    <a:pt x="57639" y="2264"/>
                    <a:pt x="58196" y="2349"/>
                  </a:cubicBezTo>
                  <a:cubicBezTo>
                    <a:pt x="58393" y="2379"/>
                    <a:pt x="58590" y="2389"/>
                    <a:pt x="58786" y="2389"/>
                  </a:cubicBezTo>
                  <a:cubicBezTo>
                    <a:pt x="59178" y="2389"/>
                    <a:pt x="59569" y="2349"/>
                    <a:pt x="59962" y="2349"/>
                  </a:cubicBezTo>
                  <a:cubicBezTo>
                    <a:pt x="60237" y="2349"/>
                    <a:pt x="60513" y="2369"/>
                    <a:pt x="60790" y="2435"/>
                  </a:cubicBezTo>
                  <a:cubicBezTo>
                    <a:pt x="60888" y="2458"/>
                    <a:pt x="60988" y="2465"/>
                    <a:pt x="61091" y="2465"/>
                  </a:cubicBezTo>
                  <a:cubicBezTo>
                    <a:pt x="61263" y="2465"/>
                    <a:pt x="61440" y="2445"/>
                    <a:pt x="61616" y="2445"/>
                  </a:cubicBezTo>
                  <a:cubicBezTo>
                    <a:pt x="61862" y="2445"/>
                    <a:pt x="62105" y="2485"/>
                    <a:pt x="62325" y="2681"/>
                  </a:cubicBezTo>
                  <a:cubicBezTo>
                    <a:pt x="62331" y="2686"/>
                    <a:pt x="62387" y="2705"/>
                    <a:pt x="62446" y="2705"/>
                  </a:cubicBezTo>
                  <a:cubicBezTo>
                    <a:pt x="62522" y="2705"/>
                    <a:pt x="62603" y="2674"/>
                    <a:pt x="62595" y="2543"/>
                  </a:cubicBezTo>
                  <a:cubicBezTo>
                    <a:pt x="62579" y="2268"/>
                    <a:pt x="62718" y="2191"/>
                    <a:pt x="62862" y="2191"/>
                  </a:cubicBezTo>
                  <a:cubicBezTo>
                    <a:pt x="62956" y="2191"/>
                    <a:pt x="63053" y="2224"/>
                    <a:pt x="63110" y="2255"/>
                  </a:cubicBezTo>
                  <a:cubicBezTo>
                    <a:pt x="63426" y="2429"/>
                    <a:pt x="63745" y="2468"/>
                    <a:pt x="64066" y="2468"/>
                  </a:cubicBezTo>
                  <a:cubicBezTo>
                    <a:pt x="64320" y="2468"/>
                    <a:pt x="64575" y="2444"/>
                    <a:pt x="64830" y="2444"/>
                  </a:cubicBezTo>
                  <a:cubicBezTo>
                    <a:pt x="64899" y="2444"/>
                    <a:pt x="64967" y="2445"/>
                    <a:pt x="65036" y="2450"/>
                  </a:cubicBezTo>
                  <a:cubicBezTo>
                    <a:pt x="65110" y="2455"/>
                    <a:pt x="65187" y="2457"/>
                    <a:pt x="65264" y="2457"/>
                  </a:cubicBezTo>
                  <a:cubicBezTo>
                    <a:pt x="65730" y="2457"/>
                    <a:pt x="66232" y="2378"/>
                    <a:pt x="66656" y="2378"/>
                  </a:cubicBezTo>
                  <a:cubicBezTo>
                    <a:pt x="66893" y="2378"/>
                    <a:pt x="67106" y="2403"/>
                    <a:pt x="67275" y="2479"/>
                  </a:cubicBezTo>
                  <a:cubicBezTo>
                    <a:pt x="67514" y="2587"/>
                    <a:pt x="67732" y="2622"/>
                    <a:pt x="67937" y="2622"/>
                  </a:cubicBezTo>
                  <a:cubicBezTo>
                    <a:pt x="68310" y="2622"/>
                    <a:pt x="68639" y="2507"/>
                    <a:pt x="68970" y="2507"/>
                  </a:cubicBezTo>
                  <a:cubicBezTo>
                    <a:pt x="69038" y="2507"/>
                    <a:pt x="69106" y="2512"/>
                    <a:pt x="69175" y="2523"/>
                  </a:cubicBezTo>
                  <a:cubicBezTo>
                    <a:pt x="69860" y="2638"/>
                    <a:pt x="70616" y="2530"/>
                    <a:pt x="71168" y="2715"/>
                  </a:cubicBezTo>
                  <a:cubicBezTo>
                    <a:pt x="71316" y="2764"/>
                    <a:pt x="71468" y="2782"/>
                    <a:pt x="71623" y="2782"/>
                  </a:cubicBezTo>
                  <a:cubicBezTo>
                    <a:pt x="71977" y="2782"/>
                    <a:pt x="72342" y="2690"/>
                    <a:pt x="72686" y="2690"/>
                  </a:cubicBezTo>
                  <a:cubicBezTo>
                    <a:pt x="73025" y="2690"/>
                    <a:pt x="73344" y="2779"/>
                    <a:pt x="73614" y="3133"/>
                  </a:cubicBezTo>
                  <a:cubicBezTo>
                    <a:pt x="73837" y="3031"/>
                    <a:pt x="74061" y="2995"/>
                    <a:pt x="74284" y="2995"/>
                  </a:cubicBezTo>
                  <a:cubicBezTo>
                    <a:pt x="74795" y="2995"/>
                    <a:pt x="75307" y="3182"/>
                    <a:pt x="75824" y="3182"/>
                  </a:cubicBezTo>
                  <a:cubicBezTo>
                    <a:pt x="75847" y="3182"/>
                    <a:pt x="75871" y="3182"/>
                    <a:pt x="75894" y="3181"/>
                  </a:cubicBezTo>
                  <a:cubicBezTo>
                    <a:pt x="75958" y="3178"/>
                    <a:pt x="76024" y="3177"/>
                    <a:pt x="76089" y="3177"/>
                  </a:cubicBezTo>
                  <a:cubicBezTo>
                    <a:pt x="76834" y="3177"/>
                    <a:pt x="77633" y="3330"/>
                    <a:pt x="78314" y="3735"/>
                  </a:cubicBezTo>
                  <a:cubicBezTo>
                    <a:pt x="78397" y="3784"/>
                    <a:pt x="78468" y="3803"/>
                    <a:pt x="78534" y="3803"/>
                  </a:cubicBezTo>
                  <a:cubicBezTo>
                    <a:pt x="78666" y="3803"/>
                    <a:pt x="78776" y="3729"/>
                    <a:pt x="78914" y="3688"/>
                  </a:cubicBezTo>
                  <a:cubicBezTo>
                    <a:pt x="79101" y="3632"/>
                    <a:pt x="79289" y="3600"/>
                    <a:pt x="79475" y="3600"/>
                  </a:cubicBezTo>
                  <a:cubicBezTo>
                    <a:pt x="79767" y="3600"/>
                    <a:pt x="80053" y="3678"/>
                    <a:pt x="80314" y="3860"/>
                  </a:cubicBezTo>
                  <a:cubicBezTo>
                    <a:pt x="80392" y="3915"/>
                    <a:pt x="80480" y="3979"/>
                    <a:pt x="80542" y="3979"/>
                  </a:cubicBezTo>
                  <a:cubicBezTo>
                    <a:pt x="80578" y="3979"/>
                    <a:pt x="80606" y="3957"/>
                    <a:pt x="80618" y="3900"/>
                  </a:cubicBezTo>
                  <a:cubicBezTo>
                    <a:pt x="80668" y="3665"/>
                    <a:pt x="80781" y="3595"/>
                    <a:pt x="80901" y="3595"/>
                  </a:cubicBezTo>
                  <a:cubicBezTo>
                    <a:pt x="81024" y="3595"/>
                    <a:pt x="81153" y="3667"/>
                    <a:pt x="81229" y="3710"/>
                  </a:cubicBezTo>
                  <a:cubicBezTo>
                    <a:pt x="81943" y="4117"/>
                    <a:pt x="82707" y="4025"/>
                    <a:pt x="83471" y="4070"/>
                  </a:cubicBezTo>
                  <a:cubicBezTo>
                    <a:pt x="83822" y="4092"/>
                    <a:pt x="84204" y="4118"/>
                    <a:pt x="84534" y="4563"/>
                  </a:cubicBezTo>
                  <a:cubicBezTo>
                    <a:pt x="84894" y="5050"/>
                    <a:pt x="85717" y="5004"/>
                    <a:pt x="86339" y="5162"/>
                  </a:cubicBezTo>
                  <a:cubicBezTo>
                    <a:pt x="87329" y="5413"/>
                    <a:pt x="88140" y="6099"/>
                    <a:pt x="89130" y="6279"/>
                  </a:cubicBezTo>
                  <a:cubicBezTo>
                    <a:pt x="89645" y="6373"/>
                    <a:pt x="89975" y="6894"/>
                    <a:pt x="90503" y="6894"/>
                  </a:cubicBezTo>
                  <a:cubicBezTo>
                    <a:pt x="90566" y="6894"/>
                    <a:pt x="90632" y="6886"/>
                    <a:pt x="90702" y="6869"/>
                  </a:cubicBezTo>
                  <a:cubicBezTo>
                    <a:pt x="90703" y="6869"/>
                    <a:pt x="90705" y="6869"/>
                    <a:pt x="90706" y="6869"/>
                  </a:cubicBezTo>
                  <a:cubicBezTo>
                    <a:pt x="90736" y="6869"/>
                    <a:pt x="90782" y="6941"/>
                    <a:pt x="90822" y="6975"/>
                  </a:cubicBezTo>
                  <a:cubicBezTo>
                    <a:pt x="91924" y="7866"/>
                    <a:pt x="93271" y="8360"/>
                    <a:pt x="94437" y="9173"/>
                  </a:cubicBezTo>
                  <a:cubicBezTo>
                    <a:pt x="94966" y="9541"/>
                    <a:pt x="95385" y="10039"/>
                    <a:pt x="95797" y="10439"/>
                  </a:cubicBezTo>
                  <a:cubicBezTo>
                    <a:pt x="96258" y="10889"/>
                    <a:pt x="96652" y="11568"/>
                    <a:pt x="96977" y="12202"/>
                  </a:cubicBezTo>
                  <a:cubicBezTo>
                    <a:pt x="97416" y="13060"/>
                    <a:pt x="97820" y="13955"/>
                    <a:pt x="98125" y="14849"/>
                  </a:cubicBezTo>
                  <a:cubicBezTo>
                    <a:pt x="98397" y="15648"/>
                    <a:pt x="98507" y="16561"/>
                    <a:pt x="98577" y="17423"/>
                  </a:cubicBezTo>
                  <a:cubicBezTo>
                    <a:pt x="98676" y="18641"/>
                    <a:pt x="98265" y="19846"/>
                    <a:pt x="98741" y="21108"/>
                  </a:cubicBezTo>
                  <a:cubicBezTo>
                    <a:pt x="98971" y="21716"/>
                    <a:pt x="98958" y="22626"/>
                    <a:pt x="98306" y="23276"/>
                  </a:cubicBezTo>
                  <a:cubicBezTo>
                    <a:pt x="98090" y="23491"/>
                    <a:pt x="98090" y="24020"/>
                    <a:pt x="98133" y="24277"/>
                  </a:cubicBezTo>
                  <a:cubicBezTo>
                    <a:pt x="98396" y="25846"/>
                    <a:pt x="98128" y="27394"/>
                    <a:pt x="98100" y="28950"/>
                  </a:cubicBezTo>
                  <a:cubicBezTo>
                    <a:pt x="98063" y="30890"/>
                    <a:pt x="98189" y="32830"/>
                    <a:pt x="98107" y="34775"/>
                  </a:cubicBezTo>
                  <a:cubicBezTo>
                    <a:pt x="98079" y="35412"/>
                    <a:pt x="97795" y="36135"/>
                    <a:pt x="97970" y="36628"/>
                  </a:cubicBezTo>
                  <a:cubicBezTo>
                    <a:pt x="98431" y="37926"/>
                    <a:pt x="97502" y="39136"/>
                    <a:pt x="97931" y="40358"/>
                  </a:cubicBezTo>
                  <a:cubicBezTo>
                    <a:pt x="98034" y="40649"/>
                    <a:pt x="97872" y="40808"/>
                    <a:pt x="97853" y="41029"/>
                  </a:cubicBezTo>
                  <a:cubicBezTo>
                    <a:pt x="97795" y="41700"/>
                    <a:pt x="97737" y="42339"/>
                    <a:pt x="97868" y="43038"/>
                  </a:cubicBezTo>
                  <a:cubicBezTo>
                    <a:pt x="98017" y="43836"/>
                    <a:pt x="97784" y="44733"/>
                    <a:pt x="97834" y="45530"/>
                  </a:cubicBezTo>
                  <a:cubicBezTo>
                    <a:pt x="97900" y="46606"/>
                    <a:pt x="97834" y="47670"/>
                    <a:pt x="97754" y="48716"/>
                  </a:cubicBezTo>
                  <a:cubicBezTo>
                    <a:pt x="97661" y="49923"/>
                    <a:pt x="97625" y="51137"/>
                    <a:pt x="97609" y="52335"/>
                  </a:cubicBezTo>
                  <a:cubicBezTo>
                    <a:pt x="97585" y="54246"/>
                    <a:pt x="97448" y="56155"/>
                    <a:pt x="97436" y="58069"/>
                  </a:cubicBezTo>
                  <a:cubicBezTo>
                    <a:pt x="97423" y="60122"/>
                    <a:pt x="97339" y="62199"/>
                    <a:pt x="97043" y="64260"/>
                  </a:cubicBezTo>
                  <a:cubicBezTo>
                    <a:pt x="96951" y="64896"/>
                    <a:pt x="97146" y="65691"/>
                    <a:pt x="97147" y="66409"/>
                  </a:cubicBezTo>
                  <a:cubicBezTo>
                    <a:pt x="97153" y="68104"/>
                    <a:pt x="97079" y="69799"/>
                    <a:pt x="96980" y="71493"/>
                  </a:cubicBezTo>
                  <a:cubicBezTo>
                    <a:pt x="96957" y="71886"/>
                    <a:pt x="97058" y="72315"/>
                    <a:pt x="97045" y="72740"/>
                  </a:cubicBezTo>
                  <a:cubicBezTo>
                    <a:pt x="96999" y="74283"/>
                    <a:pt x="97163" y="75831"/>
                    <a:pt x="97145" y="77363"/>
                  </a:cubicBezTo>
                  <a:cubicBezTo>
                    <a:pt x="97129" y="78626"/>
                    <a:pt x="96994" y="79922"/>
                    <a:pt x="96799" y="81202"/>
                  </a:cubicBezTo>
                  <a:cubicBezTo>
                    <a:pt x="96610" y="82430"/>
                    <a:pt x="96499" y="83692"/>
                    <a:pt x="96414" y="84946"/>
                  </a:cubicBezTo>
                  <a:cubicBezTo>
                    <a:pt x="96341" y="86011"/>
                    <a:pt x="96603" y="87086"/>
                    <a:pt x="96490" y="88107"/>
                  </a:cubicBezTo>
                  <a:cubicBezTo>
                    <a:pt x="96329" y="89564"/>
                    <a:pt x="96517" y="90980"/>
                    <a:pt x="96533" y="92413"/>
                  </a:cubicBezTo>
                  <a:cubicBezTo>
                    <a:pt x="96543" y="93282"/>
                    <a:pt x="96760" y="94064"/>
                    <a:pt x="96960" y="94891"/>
                  </a:cubicBezTo>
                  <a:cubicBezTo>
                    <a:pt x="97186" y="95823"/>
                    <a:pt x="97027" y="96845"/>
                    <a:pt x="97049" y="97829"/>
                  </a:cubicBezTo>
                  <a:cubicBezTo>
                    <a:pt x="97087" y="99476"/>
                    <a:pt x="97020" y="101119"/>
                    <a:pt x="97207" y="102775"/>
                  </a:cubicBezTo>
                  <a:cubicBezTo>
                    <a:pt x="97381" y="104325"/>
                    <a:pt x="97253" y="105908"/>
                    <a:pt x="97267" y="107477"/>
                  </a:cubicBezTo>
                  <a:cubicBezTo>
                    <a:pt x="97277" y="108626"/>
                    <a:pt x="97326" y="109774"/>
                    <a:pt x="97317" y="110921"/>
                  </a:cubicBezTo>
                  <a:cubicBezTo>
                    <a:pt x="97304" y="112280"/>
                    <a:pt x="97247" y="113638"/>
                    <a:pt x="97212" y="114996"/>
                  </a:cubicBezTo>
                  <a:cubicBezTo>
                    <a:pt x="97197" y="115584"/>
                    <a:pt x="97225" y="116176"/>
                    <a:pt x="97177" y="116761"/>
                  </a:cubicBezTo>
                  <a:cubicBezTo>
                    <a:pt x="96985" y="119058"/>
                    <a:pt x="97034" y="121365"/>
                    <a:pt x="96930" y="123666"/>
                  </a:cubicBezTo>
                  <a:cubicBezTo>
                    <a:pt x="96872" y="124959"/>
                    <a:pt x="96916" y="126293"/>
                    <a:pt x="96852" y="127600"/>
                  </a:cubicBezTo>
                  <a:cubicBezTo>
                    <a:pt x="96759" y="129519"/>
                    <a:pt x="96555" y="131435"/>
                    <a:pt x="96534" y="133358"/>
                  </a:cubicBezTo>
                  <a:cubicBezTo>
                    <a:pt x="96525" y="134171"/>
                    <a:pt x="96624" y="134991"/>
                    <a:pt x="96536" y="135792"/>
                  </a:cubicBezTo>
                  <a:cubicBezTo>
                    <a:pt x="96432" y="136734"/>
                    <a:pt x="96492" y="137675"/>
                    <a:pt x="96404" y="138607"/>
                  </a:cubicBezTo>
                  <a:cubicBezTo>
                    <a:pt x="96345" y="139222"/>
                    <a:pt x="96383" y="139853"/>
                    <a:pt x="96456" y="140423"/>
                  </a:cubicBezTo>
                  <a:cubicBezTo>
                    <a:pt x="96577" y="141378"/>
                    <a:pt x="96156" y="142279"/>
                    <a:pt x="96360" y="143215"/>
                  </a:cubicBezTo>
                  <a:cubicBezTo>
                    <a:pt x="96415" y="143470"/>
                    <a:pt x="96295" y="143716"/>
                    <a:pt x="95976" y="143726"/>
                  </a:cubicBezTo>
                  <a:cubicBezTo>
                    <a:pt x="95446" y="143743"/>
                    <a:pt x="94921" y="143897"/>
                    <a:pt x="94389" y="143897"/>
                  </a:cubicBezTo>
                  <a:cubicBezTo>
                    <a:pt x="94190" y="143897"/>
                    <a:pt x="93990" y="143875"/>
                    <a:pt x="93789" y="143817"/>
                  </a:cubicBezTo>
                  <a:cubicBezTo>
                    <a:pt x="93695" y="143790"/>
                    <a:pt x="93591" y="143773"/>
                    <a:pt x="93489" y="143773"/>
                  </a:cubicBezTo>
                  <a:cubicBezTo>
                    <a:pt x="93425" y="143773"/>
                    <a:pt x="93362" y="143780"/>
                    <a:pt x="93303" y="143795"/>
                  </a:cubicBezTo>
                  <a:cubicBezTo>
                    <a:pt x="92801" y="143928"/>
                    <a:pt x="92298" y="144005"/>
                    <a:pt x="91796" y="144005"/>
                  </a:cubicBezTo>
                  <a:cubicBezTo>
                    <a:pt x="91327" y="144005"/>
                    <a:pt x="90860" y="143938"/>
                    <a:pt x="90397" y="143786"/>
                  </a:cubicBezTo>
                  <a:cubicBezTo>
                    <a:pt x="90335" y="143766"/>
                    <a:pt x="90277" y="143757"/>
                    <a:pt x="90222" y="143757"/>
                  </a:cubicBezTo>
                  <a:cubicBezTo>
                    <a:pt x="89956" y="143757"/>
                    <a:pt x="89762" y="143958"/>
                    <a:pt x="89509" y="143996"/>
                  </a:cubicBezTo>
                  <a:cubicBezTo>
                    <a:pt x="89125" y="144052"/>
                    <a:pt x="88741" y="144069"/>
                    <a:pt x="88357" y="144069"/>
                  </a:cubicBezTo>
                  <a:cubicBezTo>
                    <a:pt x="87796" y="144069"/>
                    <a:pt x="87236" y="144033"/>
                    <a:pt x="86675" y="144033"/>
                  </a:cubicBezTo>
                  <a:cubicBezTo>
                    <a:pt x="86331" y="144033"/>
                    <a:pt x="85987" y="144046"/>
                    <a:pt x="85642" y="144090"/>
                  </a:cubicBezTo>
                  <a:cubicBezTo>
                    <a:pt x="84855" y="144188"/>
                    <a:pt x="84056" y="144261"/>
                    <a:pt x="83254" y="144261"/>
                  </a:cubicBezTo>
                  <a:cubicBezTo>
                    <a:pt x="82664" y="144261"/>
                    <a:pt x="82073" y="144221"/>
                    <a:pt x="81485" y="144124"/>
                  </a:cubicBezTo>
                  <a:cubicBezTo>
                    <a:pt x="81432" y="144114"/>
                    <a:pt x="81374" y="144108"/>
                    <a:pt x="81318" y="144108"/>
                  </a:cubicBezTo>
                  <a:cubicBezTo>
                    <a:pt x="81262" y="144108"/>
                    <a:pt x="81206" y="144114"/>
                    <a:pt x="81158" y="144133"/>
                  </a:cubicBezTo>
                  <a:cubicBezTo>
                    <a:pt x="80668" y="144313"/>
                    <a:pt x="80169" y="144357"/>
                    <a:pt x="79667" y="144357"/>
                  </a:cubicBezTo>
                  <a:cubicBezTo>
                    <a:pt x="79210" y="144357"/>
                    <a:pt x="78752" y="144321"/>
                    <a:pt x="78298" y="144321"/>
                  </a:cubicBezTo>
                  <a:cubicBezTo>
                    <a:pt x="77957" y="144321"/>
                    <a:pt x="77618" y="144341"/>
                    <a:pt x="77283" y="144411"/>
                  </a:cubicBezTo>
                  <a:cubicBezTo>
                    <a:pt x="76134" y="144651"/>
                    <a:pt x="74967" y="144522"/>
                    <a:pt x="73807" y="144684"/>
                  </a:cubicBezTo>
                  <a:cubicBezTo>
                    <a:pt x="73586" y="144714"/>
                    <a:pt x="73358" y="144725"/>
                    <a:pt x="73126" y="144725"/>
                  </a:cubicBezTo>
                  <a:cubicBezTo>
                    <a:pt x="72580" y="144725"/>
                    <a:pt x="72012" y="144666"/>
                    <a:pt x="71452" y="144666"/>
                  </a:cubicBezTo>
                  <a:cubicBezTo>
                    <a:pt x="71350" y="144666"/>
                    <a:pt x="71247" y="144668"/>
                    <a:pt x="71145" y="144672"/>
                  </a:cubicBezTo>
                  <a:cubicBezTo>
                    <a:pt x="70409" y="144707"/>
                    <a:pt x="69672" y="144753"/>
                    <a:pt x="68937" y="144753"/>
                  </a:cubicBezTo>
                  <a:cubicBezTo>
                    <a:pt x="68823" y="144753"/>
                    <a:pt x="68709" y="144752"/>
                    <a:pt x="68596" y="144749"/>
                  </a:cubicBezTo>
                  <a:cubicBezTo>
                    <a:pt x="68540" y="144748"/>
                    <a:pt x="68485" y="144748"/>
                    <a:pt x="68430" y="144748"/>
                  </a:cubicBezTo>
                  <a:cubicBezTo>
                    <a:pt x="67731" y="144748"/>
                    <a:pt x="67034" y="144833"/>
                    <a:pt x="66335" y="144833"/>
                  </a:cubicBezTo>
                  <a:cubicBezTo>
                    <a:pt x="66061" y="144833"/>
                    <a:pt x="65786" y="144820"/>
                    <a:pt x="65511" y="144783"/>
                  </a:cubicBezTo>
                  <a:cubicBezTo>
                    <a:pt x="65318" y="144757"/>
                    <a:pt x="65126" y="144747"/>
                    <a:pt x="64933" y="144747"/>
                  </a:cubicBezTo>
                  <a:cubicBezTo>
                    <a:pt x="64220" y="144747"/>
                    <a:pt x="63508" y="144888"/>
                    <a:pt x="62788" y="144888"/>
                  </a:cubicBezTo>
                  <a:cubicBezTo>
                    <a:pt x="62666" y="144888"/>
                    <a:pt x="62544" y="144884"/>
                    <a:pt x="62422" y="144875"/>
                  </a:cubicBezTo>
                  <a:cubicBezTo>
                    <a:pt x="62230" y="144860"/>
                    <a:pt x="62038" y="144853"/>
                    <a:pt x="61847" y="144853"/>
                  </a:cubicBezTo>
                  <a:cubicBezTo>
                    <a:pt x="60775" y="144853"/>
                    <a:pt x="59706" y="145053"/>
                    <a:pt x="58627" y="145053"/>
                  </a:cubicBezTo>
                  <a:cubicBezTo>
                    <a:pt x="58520" y="145053"/>
                    <a:pt x="58414" y="145051"/>
                    <a:pt x="58307" y="145047"/>
                  </a:cubicBezTo>
                  <a:cubicBezTo>
                    <a:pt x="57925" y="145031"/>
                    <a:pt x="57544" y="145023"/>
                    <a:pt x="57162" y="145023"/>
                  </a:cubicBezTo>
                  <a:cubicBezTo>
                    <a:pt x="56085" y="145023"/>
                    <a:pt x="55009" y="145090"/>
                    <a:pt x="53942" y="145257"/>
                  </a:cubicBezTo>
                  <a:cubicBezTo>
                    <a:pt x="53896" y="145264"/>
                    <a:pt x="53851" y="145268"/>
                    <a:pt x="53806" y="145268"/>
                  </a:cubicBezTo>
                  <a:cubicBezTo>
                    <a:pt x="53447" y="145268"/>
                    <a:pt x="53125" y="145065"/>
                    <a:pt x="52804" y="145065"/>
                  </a:cubicBezTo>
                  <a:cubicBezTo>
                    <a:pt x="52740" y="145065"/>
                    <a:pt x="52676" y="145073"/>
                    <a:pt x="52612" y="145092"/>
                  </a:cubicBezTo>
                  <a:cubicBezTo>
                    <a:pt x="51848" y="145322"/>
                    <a:pt x="51072" y="145366"/>
                    <a:pt x="50295" y="145366"/>
                  </a:cubicBezTo>
                  <a:cubicBezTo>
                    <a:pt x="49816" y="145366"/>
                    <a:pt x="49337" y="145350"/>
                    <a:pt x="48861" y="145350"/>
                  </a:cubicBezTo>
                  <a:cubicBezTo>
                    <a:pt x="48687" y="145350"/>
                    <a:pt x="48513" y="145352"/>
                    <a:pt x="48340" y="145358"/>
                  </a:cubicBezTo>
                  <a:cubicBezTo>
                    <a:pt x="46747" y="145412"/>
                    <a:pt x="45139" y="145444"/>
                    <a:pt x="43545" y="145487"/>
                  </a:cubicBezTo>
                  <a:cubicBezTo>
                    <a:pt x="41962" y="145530"/>
                    <a:pt x="40369" y="145558"/>
                    <a:pt x="38781" y="145684"/>
                  </a:cubicBezTo>
                  <a:cubicBezTo>
                    <a:pt x="38060" y="145741"/>
                    <a:pt x="37334" y="145753"/>
                    <a:pt x="36608" y="145753"/>
                  </a:cubicBezTo>
                  <a:cubicBezTo>
                    <a:pt x="36086" y="145753"/>
                    <a:pt x="35562" y="145747"/>
                    <a:pt x="35040" y="145747"/>
                  </a:cubicBezTo>
                  <a:cubicBezTo>
                    <a:pt x="34584" y="145747"/>
                    <a:pt x="34128" y="145751"/>
                    <a:pt x="33674" y="145769"/>
                  </a:cubicBezTo>
                  <a:cubicBezTo>
                    <a:pt x="32584" y="145811"/>
                    <a:pt x="31490" y="145891"/>
                    <a:pt x="30402" y="145959"/>
                  </a:cubicBezTo>
                  <a:cubicBezTo>
                    <a:pt x="29640" y="146005"/>
                    <a:pt x="28855" y="146008"/>
                    <a:pt x="28081" y="146049"/>
                  </a:cubicBezTo>
                  <a:cubicBezTo>
                    <a:pt x="27153" y="146098"/>
                    <a:pt x="26228" y="146222"/>
                    <a:pt x="25303" y="146222"/>
                  </a:cubicBezTo>
                  <a:cubicBezTo>
                    <a:pt x="25279" y="146222"/>
                    <a:pt x="25255" y="146222"/>
                    <a:pt x="25230" y="146221"/>
                  </a:cubicBezTo>
                  <a:cubicBezTo>
                    <a:pt x="25217" y="146221"/>
                    <a:pt x="25203" y="146221"/>
                    <a:pt x="25189" y="146221"/>
                  </a:cubicBezTo>
                  <a:cubicBezTo>
                    <a:pt x="24122" y="146221"/>
                    <a:pt x="23081" y="146466"/>
                    <a:pt x="22009" y="146466"/>
                  </a:cubicBezTo>
                  <a:cubicBezTo>
                    <a:pt x="21946" y="146466"/>
                    <a:pt x="21882" y="146465"/>
                    <a:pt x="21819" y="146464"/>
                  </a:cubicBezTo>
                  <a:cubicBezTo>
                    <a:pt x="21746" y="146462"/>
                    <a:pt x="21672" y="146461"/>
                    <a:pt x="21599" y="146461"/>
                  </a:cubicBezTo>
                  <a:cubicBezTo>
                    <a:pt x="20680" y="146461"/>
                    <a:pt x="19750" y="146612"/>
                    <a:pt x="18841" y="146775"/>
                  </a:cubicBezTo>
                  <a:cubicBezTo>
                    <a:pt x="17947" y="146935"/>
                    <a:pt x="17045" y="146899"/>
                    <a:pt x="16149" y="147006"/>
                  </a:cubicBezTo>
                  <a:cubicBezTo>
                    <a:pt x="14873" y="147158"/>
                    <a:pt x="13582" y="147434"/>
                    <a:pt x="12323" y="147434"/>
                  </a:cubicBezTo>
                  <a:cubicBezTo>
                    <a:pt x="12291" y="147434"/>
                    <a:pt x="12259" y="147434"/>
                    <a:pt x="12227" y="147433"/>
                  </a:cubicBezTo>
                  <a:cubicBezTo>
                    <a:pt x="12189" y="147433"/>
                    <a:pt x="12150" y="147433"/>
                    <a:pt x="12112" y="147433"/>
                  </a:cubicBezTo>
                  <a:cubicBezTo>
                    <a:pt x="10766" y="147433"/>
                    <a:pt x="9454" y="147718"/>
                    <a:pt x="8110" y="147718"/>
                  </a:cubicBezTo>
                  <a:cubicBezTo>
                    <a:pt x="7942" y="147718"/>
                    <a:pt x="7773" y="147714"/>
                    <a:pt x="7604" y="147704"/>
                  </a:cubicBezTo>
                  <a:cubicBezTo>
                    <a:pt x="7430" y="147693"/>
                    <a:pt x="7254" y="147688"/>
                    <a:pt x="7077" y="147688"/>
                  </a:cubicBezTo>
                  <a:cubicBezTo>
                    <a:pt x="6309" y="147688"/>
                    <a:pt x="5511" y="147791"/>
                    <a:pt x="4759" y="148044"/>
                  </a:cubicBezTo>
                  <a:cubicBezTo>
                    <a:pt x="4710" y="148061"/>
                    <a:pt x="4661" y="148067"/>
                    <a:pt x="4612" y="148067"/>
                  </a:cubicBezTo>
                  <a:cubicBezTo>
                    <a:pt x="4419" y="148067"/>
                    <a:pt x="4223" y="147964"/>
                    <a:pt x="4023" y="147964"/>
                  </a:cubicBezTo>
                  <a:cubicBezTo>
                    <a:pt x="3926" y="147964"/>
                    <a:pt x="3829" y="147988"/>
                    <a:pt x="3730" y="148059"/>
                  </a:cubicBezTo>
                  <a:cubicBezTo>
                    <a:pt x="3715" y="148070"/>
                    <a:pt x="3702" y="148076"/>
                    <a:pt x="3689" y="148076"/>
                  </a:cubicBezTo>
                  <a:cubicBezTo>
                    <a:pt x="3629" y="148076"/>
                    <a:pt x="3589" y="147945"/>
                    <a:pt x="3557" y="147491"/>
                  </a:cubicBezTo>
                  <a:cubicBezTo>
                    <a:pt x="3557" y="145473"/>
                    <a:pt x="3678" y="143799"/>
                    <a:pt x="3522" y="142148"/>
                  </a:cubicBezTo>
                  <a:cubicBezTo>
                    <a:pt x="3375" y="140594"/>
                    <a:pt x="3564" y="139059"/>
                    <a:pt x="3593" y="137526"/>
                  </a:cubicBezTo>
                  <a:cubicBezTo>
                    <a:pt x="3621" y="136154"/>
                    <a:pt x="3571" y="134755"/>
                    <a:pt x="3825" y="133376"/>
                  </a:cubicBezTo>
                  <a:cubicBezTo>
                    <a:pt x="4021" y="132313"/>
                    <a:pt x="4149" y="131230"/>
                    <a:pt x="3755" y="130143"/>
                  </a:cubicBezTo>
                  <a:cubicBezTo>
                    <a:pt x="3702" y="129994"/>
                    <a:pt x="3958" y="129561"/>
                    <a:pt x="3957" y="129166"/>
                  </a:cubicBezTo>
                  <a:cubicBezTo>
                    <a:pt x="3953" y="128038"/>
                    <a:pt x="3855" y="126875"/>
                    <a:pt x="3983" y="125793"/>
                  </a:cubicBezTo>
                  <a:cubicBezTo>
                    <a:pt x="4108" y="124740"/>
                    <a:pt x="4072" y="123700"/>
                    <a:pt x="4141" y="122658"/>
                  </a:cubicBezTo>
                  <a:cubicBezTo>
                    <a:pt x="4183" y="122040"/>
                    <a:pt x="4337" y="121416"/>
                    <a:pt x="3970" y="120809"/>
                  </a:cubicBezTo>
                  <a:cubicBezTo>
                    <a:pt x="3816" y="120552"/>
                    <a:pt x="4306" y="120313"/>
                    <a:pt x="4184" y="119932"/>
                  </a:cubicBezTo>
                  <a:cubicBezTo>
                    <a:pt x="3963" y="119246"/>
                    <a:pt x="4547" y="118442"/>
                    <a:pt x="3845" y="117784"/>
                  </a:cubicBezTo>
                  <a:cubicBezTo>
                    <a:pt x="3695" y="117645"/>
                    <a:pt x="4165" y="117395"/>
                    <a:pt x="4173" y="117085"/>
                  </a:cubicBezTo>
                  <a:cubicBezTo>
                    <a:pt x="4192" y="116289"/>
                    <a:pt x="3893" y="115517"/>
                    <a:pt x="3920" y="114751"/>
                  </a:cubicBezTo>
                  <a:cubicBezTo>
                    <a:pt x="3941" y="114156"/>
                    <a:pt x="3210" y="113665"/>
                    <a:pt x="3759" y="112984"/>
                  </a:cubicBezTo>
                  <a:cubicBezTo>
                    <a:pt x="3851" y="112869"/>
                    <a:pt x="3829" y="112215"/>
                    <a:pt x="3763" y="111874"/>
                  </a:cubicBezTo>
                  <a:cubicBezTo>
                    <a:pt x="3459" y="110306"/>
                    <a:pt x="3687" y="108723"/>
                    <a:pt x="3537" y="107167"/>
                  </a:cubicBezTo>
                  <a:cubicBezTo>
                    <a:pt x="3321" y="104948"/>
                    <a:pt x="3420" y="102738"/>
                    <a:pt x="3414" y="100525"/>
                  </a:cubicBezTo>
                  <a:cubicBezTo>
                    <a:pt x="3410" y="99193"/>
                    <a:pt x="3540" y="97857"/>
                    <a:pt x="3470" y="96531"/>
                  </a:cubicBezTo>
                  <a:cubicBezTo>
                    <a:pt x="3431" y="95761"/>
                    <a:pt x="3360" y="94994"/>
                    <a:pt x="3335" y="94219"/>
                  </a:cubicBezTo>
                  <a:cubicBezTo>
                    <a:pt x="3270" y="92145"/>
                    <a:pt x="3153" y="90073"/>
                    <a:pt x="3028" y="88001"/>
                  </a:cubicBezTo>
                  <a:cubicBezTo>
                    <a:pt x="2903" y="85918"/>
                    <a:pt x="2841" y="83830"/>
                    <a:pt x="2719" y="81754"/>
                  </a:cubicBezTo>
                  <a:cubicBezTo>
                    <a:pt x="2644" y="80462"/>
                    <a:pt x="2455" y="79109"/>
                    <a:pt x="2509" y="77844"/>
                  </a:cubicBezTo>
                  <a:cubicBezTo>
                    <a:pt x="2580" y="76229"/>
                    <a:pt x="2440" y="74630"/>
                    <a:pt x="2482" y="73024"/>
                  </a:cubicBezTo>
                  <a:cubicBezTo>
                    <a:pt x="2534" y="71082"/>
                    <a:pt x="2291" y="69128"/>
                    <a:pt x="2412" y="67194"/>
                  </a:cubicBezTo>
                  <a:cubicBezTo>
                    <a:pt x="2506" y="65666"/>
                    <a:pt x="2294" y="64149"/>
                    <a:pt x="2464" y="62625"/>
                  </a:cubicBezTo>
                  <a:cubicBezTo>
                    <a:pt x="2571" y="61672"/>
                    <a:pt x="2557" y="60703"/>
                    <a:pt x="2540" y="59741"/>
                  </a:cubicBezTo>
                  <a:cubicBezTo>
                    <a:pt x="2522" y="58743"/>
                    <a:pt x="2627" y="57753"/>
                    <a:pt x="2661" y="56760"/>
                  </a:cubicBezTo>
                  <a:cubicBezTo>
                    <a:pt x="2698" y="55698"/>
                    <a:pt x="2688" y="54619"/>
                    <a:pt x="2649" y="53556"/>
                  </a:cubicBezTo>
                  <a:cubicBezTo>
                    <a:pt x="2590" y="51967"/>
                    <a:pt x="2792" y="50386"/>
                    <a:pt x="2692" y="48800"/>
                  </a:cubicBezTo>
                  <a:cubicBezTo>
                    <a:pt x="2589" y="47199"/>
                    <a:pt x="2756" y="45598"/>
                    <a:pt x="2709" y="43990"/>
                  </a:cubicBezTo>
                  <a:cubicBezTo>
                    <a:pt x="2661" y="42390"/>
                    <a:pt x="2734" y="40773"/>
                    <a:pt x="2663" y="39173"/>
                  </a:cubicBezTo>
                  <a:cubicBezTo>
                    <a:pt x="2554" y="36653"/>
                    <a:pt x="2661" y="34131"/>
                    <a:pt x="2512" y="31615"/>
                  </a:cubicBezTo>
                  <a:cubicBezTo>
                    <a:pt x="2423" y="30129"/>
                    <a:pt x="2807" y="28658"/>
                    <a:pt x="2724" y="27196"/>
                  </a:cubicBezTo>
                  <a:cubicBezTo>
                    <a:pt x="2648" y="25853"/>
                    <a:pt x="3019" y="24573"/>
                    <a:pt x="3021" y="23236"/>
                  </a:cubicBezTo>
                  <a:cubicBezTo>
                    <a:pt x="3023" y="21975"/>
                    <a:pt x="3180" y="20630"/>
                    <a:pt x="3510" y="19343"/>
                  </a:cubicBezTo>
                  <a:cubicBezTo>
                    <a:pt x="3659" y="18759"/>
                    <a:pt x="4161" y="18274"/>
                    <a:pt x="4073" y="17690"/>
                  </a:cubicBezTo>
                  <a:cubicBezTo>
                    <a:pt x="3926" y="16726"/>
                    <a:pt x="4297" y="15882"/>
                    <a:pt x="4605" y="15061"/>
                  </a:cubicBezTo>
                  <a:cubicBezTo>
                    <a:pt x="5432" y="12854"/>
                    <a:pt x="6108" y="10505"/>
                    <a:pt x="7780" y="8784"/>
                  </a:cubicBezTo>
                  <a:cubicBezTo>
                    <a:pt x="8814" y="7722"/>
                    <a:pt x="10023" y="6803"/>
                    <a:pt x="11416" y="6062"/>
                  </a:cubicBezTo>
                  <a:cubicBezTo>
                    <a:pt x="13310" y="5053"/>
                    <a:pt x="15309" y="4421"/>
                    <a:pt x="17300" y="3759"/>
                  </a:cubicBezTo>
                  <a:cubicBezTo>
                    <a:pt x="18579" y="3334"/>
                    <a:pt x="19979" y="3235"/>
                    <a:pt x="21355" y="3103"/>
                  </a:cubicBezTo>
                  <a:cubicBezTo>
                    <a:pt x="22415" y="3001"/>
                    <a:pt x="23510" y="2983"/>
                    <a:pt x="24586" y="2749"/>
                  </a:cubicBezTo>
                  <a:cubicBezTo>
                    <a:pt x="24932" y="2674"/>
                    <a:pt x="25299" y="2651"/>
                    <a:pt x="25674" y="2651"/>
                  </a:cubicBezTo>
                  <a:cubicBezTo>
                    <a:pt x="26195" y="2651"/>
                    <a:pt x="26733" y="2695"/>
                    <a:pt x="27252" y="2700"/>
                  </a:cubicBezTo>
                  <a:cubicBezTo>
                    <a:pt x="27420" y="2702"/>
                    <a:pt x="27585" y="2716"/>
                    <a:pt x="27752" y="2716"/>
                  </a:cubicBezTo>
                  <a:cubicBezTo>
                    <a:pt x="27868" y="2716"/>
                    <a:pt x="27985" y="2709"/>
                    <a:pt x="28105" y="2686"/>
                  </a:cubicBezTo>
                  <a:cubicBezTo>
                    <a:pt x="28391" y="2632"/>
                    <a:pt x="28677" y="2612"/>
                    <a:pt x="28963" y="2612"/>
                  </a:cubicBezTo>
                  <a:cubicBezTo>
                    <a:pt x="29483" y="2612"/>
                    <a:pt x="30004" y="2678"/>
                    <a:pt x="30520" y="2725"/>
                  </a:cubicBezTo>
                  <a:cubicBezTo>
                    <a:pt x="30574" y="2730"/>
                    <a:pt x="30628" y="2732"/>
                    <a:pt x="30681" y="2732"/>
                  </a:cubicBezTo>
                  <a:cubicBezTo>
                    <a:pt x="31061" y="2732"/>
                    <a:pt x="31424" y="2622"/>
                    <a:pt x="31778" y="2622"/>
                  </a:cubicBezTo>
                  <a:cubicBezTo>
                    <a:pt x="31818" y="2622"/>
                    <a:pt x="31857" y="2623"/>
                    <a:pt x="31896" y="2626"/>
                  </a:cubicBezTo>
                  <a:cubicBezTo>
                    <a:pt x="32058" y="2639"/>
                    <a:pt x="32220" y="2644"/>
                    <a:pt x="32382" y="2644"/>
                  </a:cubicBezTo>
                  <a:cubicBezTo>
                    <a:pt x="33229" y="2644"/>
                    <a:pt x="34072" y="2502"/>
                    <a:pt x="34918" y="2502"/>
                  </a:cubicBezTo>
                  <a:cubicBezTo>
                    <a:pt x="35244" y="2502"/>
                    <a:pt x="35570" y="2523"/>
                    <a:pt x="35897" y="2581"/>
                  </a:cubicBezTo>
                  <a:cubicBezTo>
                    <a:pt x="35907" y="2583"/>
                    <a:pt x="35917" y="2584"/>
                    <a:pt x="35927" y="2584"/>
                  </a:cubicBezTo>
                  <a:cubicBezTo>
                    <a:pt x="36106" y="2584"/>
                    <a:pt x="36300" y="2314"/>
                    <a:pt x="36502" y="2314"/>
                  </a:cubicBezTo>
                  <a:cubicBezTo>
                    <a:pt x="36545" y="2314"/>
                    <a:pt x="36588" y="2327"/>
                    <a:pt x="36631" y="2356"/>
                  </a:cubicBezTo>
                  <a:cubicBezTo>
                    <a:pt x="36934" y="2560"/>
                    <a:pt x="37292" y="2620"/>
                    <a:pt x="37619" y="2620"/>
                  </a:cubicBezTo>
                  <a:cubicBezTo>
                    <a:pt x="37830" y="2620"/>
                    <a:pt x="38027" y="2595"/>
                    <a:pt x="38190" y="2569"/>
                  </a:cubicBezTo>
                  <a:cubicBezTo>
                    <a:pt x="38421" y="2530"/>
                    <a:pt x="38650" y="2516"/>
                    <a:pt x="38877" y="2516"/>
                  </a:cubicBezTo>
                  <a:cubicBezTo>
                    <a:pt x="39582" y="2516"/>
                    <a:pt x="40268" y="2656"/>
                    <a:pt x="40962" y="2656"/>
                  </a:cubicBezTo>
                  <a:cubicBezTo>
                    <a:pt x="41048" y="2656"/>
                    <a:pt x="41134" y="2654"/>
                    <a:pt x="41221" y="2649"/>
                  </a:cubicBezTo>
                  <a:cubicBezTo>
                    <a:pt x="41913" y="2611"/>
                    <a:pt x="42614" y="2406"/>
                    <a:pt x="43294" y="2406"/>
                  </a:cubicBezTo>
                  <a:cubicBezTo>
                    <a:pt x="43408" y="2406"/>
                    <a:pt x="43520" y="2412"/>
                    <a:pt x="43632" y="2425"/>
                  </a:cubicBezTo>
                  <a:cubicBezTo>
                    <a:pt x="43792" y="2443"/>
                    <a:pt x="43951" y="2451"/>
                    <a:pt x="44108" y="2451"/>
                  </a:cubicBezTo>
                  <a:cubicBezTo>
                    <a:pt x="44874" y="2451"/>
                    <a:pt x="45614" y="2269"/>
                    <a:pt x="46377" y="2265"/>
                  </a:cubicBezTo>
                  <a:cubicBezTo>
                    <a:pt x="47548" y="2259"/>
                    <a:pt x="48734" y="2260"/>
                    <a:pt x="49911" y="2195"/>
                  </a:cubicBezTo>
                  <a:cubicBezTo>
                    <a:pt x="50999" y="2136"/>
                    <a:pt x="52086" y="2037"/>
                    <a:pt x="53173" y="2037"/>
                  </a:cubicBezTo>
                  <a:close/>
                  <a:moveTo>
                    <a:pt x="94254" y="145253"/>
                  </a:moveTo>
                  <a:cubicBezTo>
                    <a:pt x="94665" y="145253"/>
                    <a:pt x="95090" y="145297"/>
                    <a:pt x="95507" y="145297"/>
                  </a:cubicBezTo>
                  <a:cubicBezTo>
                    <a:pt x="95655" y="145297"/>
                    <a:pt x="95801" y="145291"/>
                    <a:pt x="95945" y="145277"/>
                  </a:cubicBezTo>
                  <a:cubicBezTo>
                    <a:pt x="95968" y="145274"/>
                    <a:pt x="95990" y="145273"/>
                    <a:pt x="96010" y="145273"/>
                  </a:cubicBezTo>
                  <a:cubicBezTo>
                    <a:pt x="96546" y="145273"/>
                    <a:pt x="96459" y="146029"/>
                    <a:pt x="96418" y="146380"/>
                  </a:cubicBezTo>
                  <a:cubicBezTo>
                    <a:pt x="96226" y="148082"/>
                    <a:pt x="96169" y="149768"/>
                    <a:pt x="96341" y="151478"/>
                  </a:cubicBezTo>
                  <a:cubicBezTo>
                    <a:pt x="96423" y="152292"/>
                    <a:pt x="96520" y="153205"/>
                    <a:pt x="96417" y="153933"/>
                  </a:cubicBezTo>
                  <a:cubicBezTo>
                    <a:pt x="96177" y="155646"/>
                    <a:pt x="96395" y="157327"/>
                    <a:pt x="96302" y="159014"/>
                  </a:cubicBezTo>
                  <a:cubicBezTo>
                    <a:pt x="96220" y="160490"/>
                    <a:pt x="96325" y="161982"/>
                    <a:pt x="96157" y="163425"/>
                  </a:cubicBezTo>
                  <a:cubicBezTo>
                    <a:pt x="96009" y="164721"/>
                    <a:pt x="96045" y="166044"/>
                    <a:pt x="95648" y="167357"/>
                  </a:cubicBezTo>
                  <a:cubicBezTo>
                    <a:pt x="95303" y="168499"/>
                    <a:pt x="95138" y="169727"/>
                    <a:pt x="94704" y="170856"/>
                  </a:cubicBezTo>
                  <a:cubicBezTo>
                    <a:pt x="94178" y="172227"/>
                    <a:pt x="93978" y="173786"/>
                    <a:pt x="92476" y="174633"/>
                  </a:cubicBezTo>
                  <a:cubicBezTo>
                    <a:pt x="91912" y="174951"/>
                    <a:pt x="91484" y="175603"/>
                    <a:pt x="91133" y="176121"/>
                  </a:cubicBezTo>
                  <a:cubicBezTo>
                    <a:pt x="90236" y="177446"/>
                    <a:pt x="88981" y="178267"/>
                    <a:pt x="87710" y="179109"/>
                  </a:cubicBezTo>
                  <a:cubicBezTo>
                    <a:pt x="87180" y="179463"/>
                    <a:pt x="86541" y="179516"/>
                    <a:pt x="85928" y="179618"/>
                  </a:cubicBezTo>
                  <a:cubicBezTo>
                    <a:pt x="85422" y="179703"/>
                    <a:pt x="84828" y="179838"/>
                    <a:pt x="84481" y="180055"/>
                  </a:cubicBezTo>
                  <a:cubicBezTo>
                    <a:pt x="83469" y="180688"/>
                    <a:pt x="82325" y="180566"/>
                    <a:pt x="81278" y="180897"/>
                  </a:cubicBezTo>
                  <a:cubicBezTo>
                    <a:pt x="81111" y="180950"/>
                    <a:pt x="80942" y="180978"/>
                    <a:pt x="80766" y="180978"/>
                  </a:cubicBezTo>
                  <a:cubicBezTo>
                    <a:pt x="80632" y="180978"/>
                    <a:pt x="80494" y="180961"/>
                    <a:pt x="80351" y="180927"/>
                  </a:cubicBezTo>
                  <a:cubicBezTo>
                    <a:pt x="80232" y="180899"/>
                    <a:pt x="80115" y="180887"/>
                    <a:pt x="80000" y="180887"/>
                  </a:cubicBezTo>
                  <a:cubicBezTo>
                    <a:pt x="79491" y="180887"/>
                    <a:pt x="79009" y="181124"/>
                    <a:pt x="78520" y="181262"/>
                  </a:cubicBezTo>
                  <a:cubicBezTo>
                    <a:pt x="78030" y="181401"/>
                    <a:pt x="77526" y="181361"/>
                    <a:pt x="77013" y="181503"/>
                  </a:cubicBezTo>
                  <a:cubicBezTo>
                    <a:pt x="76189" y="181733"/>
                    <a:pt x="75175" y="181606"/>
                    <a:pt x="74417" y="181837"/>
                  </a:cubicBezTo>
                  <a:cubicBezTo>
                    <a:pt x="73908" y="181992"/>
                    <a:pt x="73402" y="182012"/>
                    <a:pt x="72905" y="182012"/>
                  </a:cubicBezTo>
                  <a:cubicBezTo>
                    <a:pt x="72728" y="182012"/>
                    <a:pt x="72552" y="182009"/>
                    <a:pt x="72378" y="182009"/>
                  </a:cubicBezTo>
                  <a:cubicBezTo>
                    <a:pt x="72148" y="182009"/>
                    <a:pt x="71920" y="182014"/>
                    <a:pt x="71696" y="182035"/>
                  </a:cubicBezTo>
                  <a:cubicBezTo>
                    <a:pt x="71084" y="182093"/>
                    <a:pt x="70446" y="182386"/>
                    <a:pt x="69773" y="182386"/>
                  </a:cubicBezTo>
                  <a:cubicBezTo>
                    <a:pt x="69467" y="182386"/>
                    <a:pt x="69154" y="182325"/>
                    <a:pt x="68833" y="182155"/>
                  </a:cubicBezTo>
                  <a:cubicBezTo>
                    <a:pt x="68753" y="182112"/>
                    <a:pt x="68663" y="182095"/>
                    <a:pt x="68567" y="182095"/>
                  </a:cubicBezTo>
                  <a:cubicBezTo>
                    <a:pt x="68119" y="182095"/>
                    <a:pt x="67523" y="182475"/>
                    <a:pt x="66984" y="182475"/>
                  </a:cubicBezTo>
                  <a:cubicBezTo>
                    <a:pt x="66982" y="182475"/>
                    <a:pt x="66979" y="182475"/>
                    <a:pt x="66977" y="182475"/>
                  </a:cubicBezTo>
                  <a:cubicBezTo>
                    <a:pt x="65798" y="182475"/>
                    <a:pt x="64649" y="182731"/>
                    <a:pt x="63489" y="182894"/>
                  </a:cubicBezTo>
                  <a:cubicBezTo>
                    <a:pt x="62377" y="183050"/>
                    <a:pt x="61227" y="183032"/>
                    <a:pt x="60168" y="183426"/>
                  </a:cubicBezTo>
                  <a:cubicBezTo>
                    <a:pt x="60090" y="183455"/>
                    <a:pt x="60015" y="183467"/>
                    <a:pt x="59945" y="183467"/>
                  </a:cubicBezTo>
                  <a:cubicBezTo>
                    <a:pt x="59678" y="183467"/>
                    <a:pt x="59472" y="183297"/>
                    <a:pt x="59333" y="183251"/>
                  </a:cubicBezTo>
                  <a:cubicBezTo>
                    <a:pt x="59240" y="183221"/>
                    <a:pt x="59148" y="183209"/>
                    <a:pt x="59056" y="183209"/>
                  </a:cubicBezTo>
                  <a:cubicBezTo>
                    <a:pt x="58693" y="183209"/>
                    <a:pt x="58339" y="183397"/>
                    <a:pt x="57996" y="183397"/>
                  </a:cubicBezTo>
                  <a:cubicBezTo>
                    <a:pt x="57825" y="183397"/>
                    <a:pt x="57657" y="183350"/>
                    <a:pt x="57492" y="183209"/>
                  </a:cubicBezTo>
                  <a:cubicBezTo>
                    <a:pt x="57295" y="183356"/>
                    <a:pt x="57085" y="183404"/>
                    <a:pt x="56869" y="183404"/>
                  </a:cubicBezTo>
                  <a:cubicBezTo>
                    <a:pt x="56449" y="183404"/>
                    <a:pt x="56004" y="183221"/>
                    <a:pt x="55581" y="183221"/>
                  </a:cubicBezTo>
                  <a:cubicBezTo>
                    <a:pt x="55301" y="183221"/>
                    <a:pt x="55031" y="183300"/>
                    <a:pt x="54782" y="183564"/>
                  </a:cubicBezTo>
                  <a:cubicBezTo>
                    <a:pt x="54717" y="183633"/>
                    <a:pt x="54657" y="183660"/>
                    <a:pt x="54600" y="183660"/>
                  </a:cubicBezTo>
                  <a:cubicBezTo>
                    <a:pt x="54412" y="183660"/>
                    <a:pt x="54261" y="183361"/>
                    <a:pt x="54074" y="183309"/>
                  </a:cubicBezTo>
                  <a:cubicBezTo>
                    <a:pt x="53903" y="183262"/>
                    <a:pt x="53736" y="183244"/>
                    <a:pt x="53573" y="183244"/>
                  </a:cubicBezTo>
                  <a:cubicBezTo>
                    <a:pt x="53092" y="183244"/>
                    <a:pt x="52639" y="183400"/>
                    <a:pt x="52188" y="183429"/>
                  </a:cubicBezTo>
                  <a:cubicBezTo>
                    <a:pt x="52128" y="183433"/>
                    <a:pt x="52070" y="183434"/>
                    <a:pt x="52011" y="183434"/>
                  </a:cubicBezTo>
                  <a:cubicBezTo>
                    <a:pt x="51446" y="183434"/>
                    <a:pt x="50888" y="183278"/>
                    <a:pt x="50318" y="183278"/>
                  </a:cubicBezTo>
                  <a:cubicBezTo>
                    <a:pt x="50053" y="183278"/>
                    <a:pt x="49785" y="183312"/>
                    <a:pt x="49513" y="183411"/>
                  </a:cubicBezTo>
                  <a:cubicBezTo>
                    <a:pt x="49401" y="183451"/>
                    <a:pt x="49229" y="183484"/>
                    <a:pt x="49035" y="183484"/>
                  </a:cubicBezTo>
                  <a:cubicBezTo>
                    <a:pt x="48784" y="183484"/>
                    <a:pt x="48496" y="183430"/>
                    <a:pt x="48249" y="183269"/>
                  </a:cubicBezTo>
                  <a:cubicBezTo>
                    <a:pt x="48161" y="183213"/>
                    <a:pt x="48074" y="183191"/>
                    <a:pt x="47985" y="183191"/>
                  </a:cubicBezTo>
                  <a:cubicBezTo>
                    <a:pt x="47666" y="183191"/>
                    <a:pt x="47334" y="183478"/>
                    <a:pt x="46948" y="183478"/>
                  </a:cubicBezTo>
                  <a:cubicBezTo>
                    <a:pt x="46889" y="183478"/>
                    <a:pt x="46828" y="183471"/>
                    <a:pt x="46766" y="183455"/>
                  </a:cubicBezTo>
                  <a:cubicBezTo>
                    <a:pt x="46454" y="183375"/>
                    <a:pt x="46020" y="183448"/>
                    <a:pt x="45681" y="183331"/>
                  </a:cubicBezTo>
                  <a:cubicBezTo>
                    <a:pt x="45494" y="183265"/>
                    <a:pt x="45319" y="183231"/>
                    <a:pt x="45147" y="183231"/>
                  </a:cubicBezTo>
                  <a:cubicBezTo>
                    <a:pt x="44959" y="183231"/>
                    <a:pt x="44774" y="183272"/>
                    <a:pt x="44578" y="183359"/>
                  </a:cubicBezTo>
                  <a:cubicBezTo>
                    <a:pt x="44412" y="183433"/>
                    <a:pt x="44238" y="183561"/>
                    <a:pt x="44072" y="183561"/>
                  </a:cubicBezTo>
                  <a:cubicBezTo>
                    <a:pt x="43943" y="183561"/>
                    <a:pt x="43818" y="183483"/>
                    <a:pt x="43705" y="183238"/>
                  </a:cubicBezTo>
                  <a:cubicBezTo>
                    <a:pt x="43656" y="183134"/>
                    <a:pt x="43610" y="183096"/>
                    <a:pt x="43564" y="183096"/>
                  </a:cubicBezTo>
                  <a:cubicBezTo>
                    <a:pt x="43448" y="183096"/>
                    <a:pt x="43335" y="183332"/>
                    <a:pt x="43204" y="183345"/>
                  </a:cubicBezTo>
                  <a:cubicBezTo>
                    <a:pt x="42794" y="183391"/>
                    <a:pt x="42345" y="183430"/>
                    <a:pt x="41920" y="183430"/>
                  </a:cubicBezTo>
                  <a:cubicBezTo>
                    <a:pt x="41494" y="183430"/>
                    <a:pt x="41092" y="183391"/>
                    <a:pt x="40780" y="183279"/>
                  </a:cubicBezTo>
                  <a:cubicBezTo>
                    <a:pt x="40644" y="183230"/>
                    <a:pt x="40508" y="183212"/>
                    <a:pt x="40371" y="183212"/>
                  </a:cubicBezTo>
                  <a:cubicBezTo>
                    <a:pt x="39967" y="183212"/>
                    <a:pt x="39564" y="183370"/>
                    <a:pt x="39189" y="183370"/>
                  </a:cubicBezTo>
                  <a:cubicBezTo>
                    <a:pt x="38917" y="183370"/>
                    <a:pt x="38660" y="183287"/>
                    <a:pt x="38429" y="183000"/>
                  </a:cubicBezTo>
                  <a:cubicBezTo>
                    <a:pt x="38111" y="183145"/>
                    <a:pt x="37797" y="183198"/>
                    <a:pt x="37486" y="183198"/>
                  </a:cubicBezTo>
                  <a:cubicBezTo>
                    <a:pt x="36622" y="183198"/>
                    <a:pt x="35776" y="182791"/>
                    <a:pt x="34900" y="182791"/>
                  </a:cubicBezTo>
                  <a:cubicBezTo>
                    <a:pt x="34887" y="182791"/>
                    <a:pt x="34874" y="182791"/>
                    <a:pt x="34861" y="182791"/>
                  </a:cubicBezTo>
                  <a:cubicBezTo>
                    <a:pt x="34350" y="182797"/>
                    <a:pt x="33830" y="182823"/>
                    <a:pt x="33303" y="182823"/>
                  </a:cubicBezTo>
                  <a:cubicBezTo>
                    <a:pt x="32786" y="182823"/>
                    <a:pt x="32262" y="182798"/>
                    <a:pt x="31737" y="182705"/>
                  </a:cubicBezTo>
                  <a:cubicBezTo>
                    <a:pt x="31208" y="182611"/>
                    <a:pt x="30644" y="182516"/>
                    <a:pt x="30061" y="182516"/>
                  </a:cubicBezTo>
                  <a:cubicBezTo>
                    <a:pt x="29721" y="182516"/>
                    <a:pt x="29375" y="182548"/>
                    <a:pt x="29025" y="182631"/>
                  </a:cubicBezTo>
                  <a:cubicBezTo>
                    <a:pt x="28871" y="182668"/>
                    <a:pt x="28711" y="182684"/>
                    <a:pt x="28547" y="182684"/>
                  </a:cubicBezTo>
                  <a:cubicBezTo>
                    <a:pt x="27956" y="182684"/>
                    <a:pt x="27314" y="182483"/>
                    <a:pt x="26724" y="182340"/>
                  </a:cubicBezTo>
                  <a:cubicBezTo>
                    <a:pt x="26532" y="182294"/>
                    <a:pt x="26280" y="182289"/>
                    <a:pt x="26029" y="182289"/>
                  </a:cubicBezTo>
                  <a:cubicBezTo>
                    <a:pt x="25964" y="182289"/>
                    <a:pt x="25900" y="182289"/>
                    <a:pt x="25837" y="182289"/>
                  </a:cubicBezTo>
                  <a:cubicBezTo>
                    <a:pt x="25511" y="182289"/>
                    <a:pt x="25211" y="182281"/>
                    <a:pt x="25075" y="182180"/>
                  </a:cubicBezTo>
                  <a:cubicBezTo>
                    <a:pt x="24873" y="182028"/>
                    <a:pt x="24686" y="181985"/>
                    <a:pt x="24506" y="181985"/>
                  </a:cubicBezTo>
                  <a:cubicBezTo>
                    <a:pt x="24263" y="181985"/>
                    <a:pt x="24034" y="182064"/>
                    <a:pt x="23802" y="182064"/>
                  </a:cubicBezTo>
                  <a:cubicBezTo>
                    <a:pt x="23751" y="182064"/>
                    <a:pt x="23700" y="182060"/>
                    <a:pt x="23648" y="182051"/>
                  </a:cubicBezTo>
                  <a:cubicBezTo>
                    <a:pt x="23235" y="181976"/>
                    <a:pt x="22815" y="181960"/>
                    <a:pt x="22396" y="181960"/>
                  </a:cubicBezTo>
                  <a:cubicBezTo>
                    <a:pt x="22106" y="181960"/>
                    <a:pt x="21815" y="181968"/>
                    <a:pt x="21528" y="181968"/>
                  </a:cubicBezTo>
                  <a:cubicBezTo>
                    <a:pt x="21268" y="181968"/>
                    <a:pt x="21011" y="181962"/>
                    <a:pt x="20757" y="181939"/>
                  </a:cubicBezTo>
                  <a:cubicBezTo>
                    <a:pt x="19821" y="181855"/>
                    <a:pt x="18836" y="181719"/>
                    <a:pt x="17900" y="181459"/>
                  </a:cubicBezTo>
                  <a:cubicBezTo>
                    <a:pt x="16850" y="181167"/>
                    <a:pt x="15779" y="180971"/>
                    <a:pt x="14739" y="180617"/>
                  </a:cubicBezTo>
                  <a:cubicBezTo>
                    <a:pt x="13699" y="180263"/>
                    <a:pt x="12785" y="179689"/>
                    <a:pt x="11808" y="179228"/>
                  </a:cubicBezTo>
                  <a:cubicBezTo>
                    <a:pt x="11188" y="178933"/>
                    <a:pt x="10454" y="178642"/>
                    <a:pt x="10080" y="178124"/>
                  </a:cubicBezTo>
                  <a:cubicBezTo>
                    <a:pt x="9630" y="177501"/>
                    <a:pt x="8925" y="177201"/>
                    <a:pt x="8519" y="176529"/>
                  </a:cubicBezTo>
                  <a:cubicBezTo>
                    <a:pt x="8069" y="175784"/>
                    <a:pt x="7148" y="175411"/>
                    <a:pt x="6752" y="174560"/>
                  </a:cubicBezTo>
                  <a:cubicBezTo>
                    <a:pt x="6268" y="173524"/>
                    <a:pt x="5679" y="172554"/>
                    <a:pt x="5257" y="171467"/>
                  </a:cubicBezTo>
                  <a:cubicBezTo>
                    <a:pt x="4720" y="170086"/>
                    <a:pt x="4745" y="168677"/>
                    <a:pt x="4443" y="167306"/>
                  </a:cubicBezTo>
                  <a:cubicBezTo>
                    <a:pt x="4099" y="165743"/>
                    <a:pt x="4226" y="164168"/>
                    <a:pt x="3957" y="162629"/>
                  </a:cubicBezTo>
                  <a:cubicBezTo>
                    <a:pt x="3762" y="161510"/>
                    <a:pt x="3868" y="160369"/>
                    <a:pt x="3646" y="159282"/>
                  </a:cubicBezTo>
                  <a:cubicBezTo>
                    <a:pt x="3305" y="157617"/>
                    <a:pt x="3547" y="155947"/>
                    <a:pt x="3446" y="154283"/>
                  </a:cubicBezTo>
                  <a:cubicBezTo>
                    <a:pt x="3366" y="152981"/>
                    <a:pt x="3393" y="151625"/>
                    <a:pt x="3549" y="150304"/>
                  </a:cubicBezTo>
                  <a:cubicBezTo>
                    <a:pt x="3573" y="150105"/>
                    <a:pt x="3598" y="149915"/>
                    <a:pt x="3578" y="149642"/>
                  </a:cubicBezTo>
                  <a:lnTo>
                    <a:pt x="3578" y="149642"/>
                  </a:lnTo>
                  <a:cubicBezTo>
                    <a:pt x="3790" y="150082"/>
                    <a:pt x="4080" y="150206"/>
                    <a:pt x="4374" y="150206"/>
                  </a:cubicBezTo>
                  <a:cubicBezTo>
                    <a:pt x="4720" y="150206"/>
                    <a:pt x="5072" y="150035"/>
                    <a:pt x="5313" y="150001"/>
                  </a:cubicBezTo>
                  <a:cubicBezTo>
                    <a:pt x="6935" y="149773"/>
                    <a:pt x="8546" y="149699"/>
                    <a:pt x="10178" y="149675"/>
                  </a:cubicBezTo>
                  <a:cubicBezTo>
                    <a:pt x="11744" y="149651"/>
                    <a:pt x="13313" y="149482"/>
                    <a:pt x="14871" y="149342"/>
                  </a:cubicBezTo>
                  <a:cubicBezTo>
                    <a:pt x="15011" y="149330"/>
                    <a:pt x="15153" y="149326"/>
                    <a:pt x="15298" y="149326"/>
                  </a:cubicBezTo>
                  <a:cubicBezTo>
                    <a:pt x="15491" y="149326"/>
                    <a:pt x="15687" y="149332"/>
                    <a:pt x="15883" y="149332"/>
                  </a:cubicBezTo>
                  <a:cubicBezTo>
                    <a:pt x="16417" y="149332"/>
                    <a:pt x="16952" y="149285"/>
                    <a:pt x="17421" y="148935"/>
                  </a:cubicBezTo>
                  <a:cubicBezTo>
                    <a:pt x="17577" y="149082"/>
                    <a:pt x="17739" y="149129"/>
                    <a:pt x="17904" y="149129"/>
                  </a:cubicBezTo>
                  <a:cubicBezTo>
                    <a:pt x="18194" y="149129"/>
                    <a:pt x="18495" y="148985"/>
                    <a:pt x="18802" y="148985"/>
                  </a:cubicBezTo>
                  <a:cubicBezTo>
                    <a:pt x="18856" y="148985"/>
                    <a:pt x="18910" y="148990"/>
                    <a:pt x="18964" y="149000"/>
                  </a:cubicBezTo>
                  <a:cubicBezTo>
                    <a:pt x="19080" y="149023"/>
                    <a:pt x="19198" y="149033"/>
                    <a:pt x="19318" y="149033"/>
                  </a:cubicBezTo>
                  <a:cubicBezTo>
                    <a:pt x="19881" y="149033"/>
                    <a:pt x="20483" y="148821"/>
                    <a:pt x="21066" y="148777"/>
                  </a:cubicBezTo>
                  <a:cubicBezTo>
                    <a:pt x="22179" y="148694"/>
                    <a:pt x="23286" y="148565"/>
                    <a:pt x="24403" y="148501"/>
                  </a:cubicBezTo>
                  <a:cubicBezTo>
                    <a:pt x="25677" y="148430"/>
                    <a:pt x="26963" y="148347"/>
                    <a:pt x="28236" y="148246"/>
                  </a:cubicBezTo>
                  <a:cubicBezTo>
                    <a:pt x="28615" y="148215"/>
                    <a:pt x="29054" y="148046"/>
                    <a:pt x="29486" y="148046"/>
                  </a:cubicBezTo>
                  <a:cubicBezTo>
                    <a:pt x="29752" y="148046"/>
                    <a:pt x="30015" y="148110"/>
                    <a:pt x="30261" y="148309"/>
                  </a:cubicBezTo>
                  <a:cubicBezTo>
                    <a:pt x="30272" y="148318"/>
                    <a:pt x="30290" y="148322"/>
                    <a:pt x="30310" y="148322"/>
                  </a:cubicBezTo>
                  <a:cubicBezTo>
                    <a:pt x="30345" y="148322"/>
                    <a:pt x="30389" y="148311"/>
                    <a:pt x="30422" y="148301"/>
                  </a:cubicBezTo>
                  <a:cubicBezTo>
                    <a:pt x="30993" y="148137"/>
                    <a:pt x="31573" y="148100"/>
                    <a:pt x="32157" y="148100"/>
                  </a:cubicBezTo>
                  <a:cubicBezTo>
                    <a:pt x="32627" y="148100"/>
                    <a:pt x="33100" y="148124"/>
                    <a:pt x="33571" y="148124"/>
                  </a:cubicBezTo>
                  <a:cubicBezTo>
                    <a:pt x="34162" y="148124"/>
                    <a:pt x="34752" y="148086"/>
                    <a:pt x="35332" y="147918"/>
                  </a:cubicBezTo>
                  <a:cubicBezTo>
                    <a:pt x="35464" y="147879"/>
                    <a:pt x="35604" y="147865"/>
                    <a:pt x="35747" y="147865"/>
                  </a:cubicBezTo>
                  <a:cubicBezTo>
                    <a:pt x="36059" y="147865"/>
                    <a:pt x="36391" y="147932"/>
                    <a:pt x="36703" y="147963"/>
                  </a:cubicBezTo>
                  <a:cubicBezTo>
                    <a:pt x="37022" y="147995"/>
                    <a:pt x="37341" y="148015"/>
                    <a:pt x="37657" y="148015"/>
                  </a:cubicBezTo>
                  <a:cubicBezTo>
                    <a:pt x="38286" y="148015"/>
                    <a:pt x="38906" y="147934"/>
                    <a:pt x="39503" y="147703"/>
                  </a:cubicBezTo>
                  <a:cubicBezTo>
                    <a:pt x="39555" y="147682"/>
                    <a:pt x="39601" y="147674"/>
                    <a:pt x="39644" y="147674"/>
                  </a:cubicBezTo>
                  <a:cubicBezTo>
                    <a:pt x="39832" y="147674"/>
                    <a:pt x="39950" y="147832"/>
                    <a:pt x="40157" y="147832"/>
                  </a:cubicBezTo>
                  <a:cubicBezTo>
                    <a:pt x="40180" y="147832"/>
                    <a:pt x="40204" y="147830"/>
                    <a:pt x="40229" y="147826"/>
                  </a:cubicBezTo>
                  <a:cubicBezTo>
                    <a:pt x="41057" y="147688"/>
                    <a:pt x="41914" y="147535"/>
                    <a:pt x="42748" y="147535"/>
                  </a:cubicBezTo>
                  <a:cubicBezTo>
                    <a:pt x="42992" y="147535"/>
                    <a:pt x="43234" y="147548"/>
                    <a:pt x="43473" y="147578"/>
                  </a:cubicBezTo>
                  <a:cubicBezTo>
                    <a:pt x="43814" y="147622"/>
                    <a:pt x="44151" y="147637"/>
                    <a:pt x="44486" y="147637"/>
                  </a:cubicBezTo>
                  <a:cubicBezTo>
                    <a:pt x="45212" y="147637"/>
                    <a:pt x="45926" y="147563"/>
                    <a:pt x="46650" y="147534"/>
                  </a:cubicBezTo>
                  <a:cubicBezTo>
                    <a:pt x="47671" y="147494"/>
                    <a:pt x="48691" y="147460"/>
                    <a:pt x="49712" y="147443"/>
                  </a:cubicBezTo>
                  <a:cubicBezTo>
                    <a:pt x="50088" y="147437"/>
                    <a:pt x="50465" y="147436"/>
                    <a:pt x="50841" y="147436"/>
                  </a:cubicBezTo>
                  <a:cubicBezTo>
                    <a:pt x="51015" y="147436"/>
                    <a:pt x="51189" y="147436"/>
                    <a:pt x="51363" y="147436"/>
                  </a:cubicBezTo>
                  <a:cubicBezTo>
                    <a:pt x="52055" y="147436"/>
                    <a:pt x="52747" y="147433"/>
                    <a:pt x="53438" y="147400"/>
                  </a:cubicBezTo>
                  <a:cubicBezTo>
                    <a:pt x="53618" y="147392"/>
                    <a:pt x="53799" y="147389"/>
                    <a:pt x="53982" y="147389"/>
                  </a:cubicBezTo>
                  <a:cubicBezTo>
                    <a:pt x="54287" y="147389"/>
                    <a:pt x="54594" y="147397"/>
                    <a:pt x="54898" y="147397"/>
                  </a:cubicBezTo>
                  <a:cubicBezTo>
                    <a:pt x="55452" y="147397"/>
                    <a:pt x="55997" y="147371"/>
                    <a:pt x="56502" y="147228"/>
                  </a:cubicBezTo>
                  <a:cubicBezTo>
                    <a:pt x="56598" y="147201"/>
                    <a:pt x="56688" y="147191"/>
                    <a:pt x="56775" y="147191"/>
                  </a:cubicBezTo>
                  <a:cubicBezTo>
                    <a:pt x="57070" y="147191"/>
                    <a:pt x="57324" y="147311"/>
                    <a:pt x="57608" y="147311"/>
                  </a:cubicBezTo>
                  <a:cubicBezTo>
                    <a:pt x="57723" y="147311"/>
                    <a:pt x="57844" y="147291"/>
                    <a:pt x="57973" y="147235"/>
                  </a:cubicBezTo>
                  <a:cubicBezTo>
                    <a:pt x="58180" y="147147"/>
                    <a:pt x="58408" y="147119"/>
                    <a:pt x="58647" y="147119"/>
                  </a:cubicBezTo>
                  <a:cubicBezTo>
                    <a:pt x="59046" y="147119"/>
                    <a:pt x="59476" y="147197"/>
                    <a:pt x="59889" y="147197"/>
                  </a:cubicBezTo>
                  <a:cubicBezTo>
                    <a:pt x="59936" y="147197"/>
                    <a:pt x="59983" y="147196"/>
                    <a:pt x="60030" y="147193"/>
                  </a:cubicBezTo>
                  <a:cubicBezTo>
                    <a:pt x="60663" y="147163"/>
                    <a:pt x="61312" y="147109"/>
                    <a:pt x="61959" y="147109"/>
                  </a:cubicBezTo>
                  <a:cubicBezTo>
                    <a:pt x="62437" y="147109"/>
                    <a:pt x="62915" y="147138"/>
                    <a:pt x="63385" y="147228"/>
                  </a:cubicBezTo>
                  <a:cubicBezTo>
                    <a:pt x="63483" y="147247"/>
                    <a:pt x="63560" y="147263"/>
                    <a:pt x="63623" y="147263"/>
                  </a:cubicBezTo>
                  <a:cubicBezTo>
                    <a:pt x="63734" y="147263"/>
                    <a:pt x="63799" y="147212"/>
                    <a:pt x="63850" y="147035"/>
                  </a:cubicBezTo>
                  <a:cubicBezTo>
                    <a:pt x="63876" y="146941"/>
                    <a:pt x="63950" y="146893"/>
                    <a:pt x="64042" y="146893"/>
                  </a:cubicBezTo>
                  <a:cubicBezTo>
                    <a:pt x="64065" y="146893"/>
                    <a:pt x="64088" y="146896"/>
                    <a:pt x="64113" y="146901"/>
                  </a:cubicBezTo>
                  <a:cubicBezTo>
                    <a:pt x="64760" y="147056"/>
                    <a:pt x="65409" y="147105"/>
                    <a:pt x="66059" y="147105"/>
                  </a:cubicBezTo>
                  <a:cubicBezTo>
                    <a:pt x="67059" y="147105"/>
                    <a:pt x="68061" y="146990"/>
                    <a:pt x="69061" y="146972"/>
                  </a:cubicBezTo>
                  <a:cubicBezTo>
                    <a:pt x="69317" y="146967"/>
                    <a:pt x="69574" y="146965"/>
                    <a:pt x="69830" y="146965"/>
                  </a:cubicBezTo>
                  <a:cubicBezTo>
                    <a:pt x="70953" y="146965"/>
                    <a:pt x="72075" y="147003"/>
                    <a:pt x="73197" y="147020"/>
                  </a:cubicBezTo>
                  <a:cubicBezTo>
                    <a:pt x="73217" y="147020"/>
                    <a:pt x="73236" y="147021"/>
                    <a:pt x="73255" y="147021"/>
                  </a:cubicBezTo>
                  <a:cubicBezTo>
                    <a:pt x="74020" y="147021"/>
                    <a:pt x="74790" y="146803"/>
                    <a:pt x="75556" y="146667"/>
                  </a:cubicBezTo>
                  <a:cubicBezTo>
                    <a:pt x="75806" y="146622"/>
                    <a:pt x="76058" y="146532"/>
                    <a:pt x="76298" y="146532"/>
                  </a:cubicBezTo>
                  <a:cubicBezTo>
                    <a:pt x="76512" y="146532"/>
                    <a:pt x="76718" y="146604"/>
                    <a:pt x="76907" y="146843"/>
                  </a:cubicBezTo>
                  <a:cubicBezTo>
                    <a:pt x="76925" y="146866"/>
                    <a:pt x="76981" y="146878"/>
                    <a:pt x="77039" y="146878"/>
                  </a:cubicBezTo>
                  <a:cubicBezTo>
                    <a:pt x="77102" y="146878"/>
                    <a:pt x="77169" y="146864"/>
                    <a:pt x="77197" y="146838"/>
                  </a:cubicBezTo>
                  <a:cubicBezTo>
                    <a:pt x="77526" y="146531"/>
                    <a:pt x="77874" y="146443"/>
                    <a:pt x="78229" y="146443"/>
                  </a:cubicBezTo>
                  <a:cubicBezTo>
                    <a:pt x="78698" y="146443"/>
                    <a:pt x="79181" y="146597"/>
                    <a:pt x="79652" y="146603"/>
                  </a:cubicBezTo>
                  <a:cubicBezTo>
                    <a:pt x="79654" y="146603"/>
                    <a:pt x="79657" y="146603"/>
                    <a:pt x="79659" y="146603"/>
                  </a:cubicBezTo>
                  <a:cubicBezTo>
                    <a:pt x="79890" y="146603"/>
                    <a:pt x="80120" y="146449"/>
                    <a:pt x="80354" y="146441"/>
                  </a:cubicBezTo>
                  <a:cubicBezTo>
                    <a:pt x="82224" y="146383"/>
                    <a:pt x="84096" y="146388"/>
                    <a:pt x="85963" y="146276"/>
                  </a:cubicBezTo>
                  <a:cubicBezTo>
                    <a:pt x="86056" y="146270"/>
                    <a:pt x="86150" y="146268"/>
                    <a:pt x="86244" y="146268"/>
                  </a:cubicBezTo>
                  <a:cubicBezTo>
                    <a:pt x="86543" y="146268"/>
                    <a:pt x="86846" y="146290"/>
                    <a:pt x="87147" y="146290"/>
                  </a:cubicBezTo>
                  <a:cubicBezTo>
                    <a:pt x="87576" y="146290"/>
                    <a:pt x="88003" y="146246"/>
                    <a:pt x="88420" y="146036"/>
                  </a:cubicBezTo>
                  <a:cubicBezTo>
                    <a:pt x="88476" y="146008"/>
                    <a:pt x="88539" y="145997"/>
                    <a:pt x="88608" y="145997"/>
                  </a:cubicBezTo>
                  <a:cubicBezTo>
                    <a:pt x="88812" y="145997"/>
                    <a:pt x="89060" y="146090"/>
                    <a:pt x="89280" y="146090"/>
                  </a:cubicBezTo>
                  <a:cubicBezTo>
                    <a:pt x="89312" y="146090"/>
                    <a:pt x="89345" y="146088"/>
                    <a:pt x="89376" y="146083"/>
                  </a:cubicBezTo>
                  <a:cubicBezTo>
                    <a:pt x="90623" y="145892"/>
                    <a:pt x="91896" y="146029"/>
                    <a:pt x="93120" y="145458"/>
                  </a:cubicBezTo>
                  <a:cubicBezTo>
                    <a:pt x="93470" y="145294"/>
                    <a:pt x="93855" y="145253"/>
                    <a:pt x="94254" y="145253"/>
                  </a:cubicBezTo>
                  <a:close/>
                  <a:moveTo>
                    <a:pt x="53331" y="0"/>
                  </a:moveTo>
                  <a:cubicBezTo>
                    <a:pt x="52790" y="0"/>
                    <a:pt x="52256" y="81"/>
                    <a:pt x="51735" y="93"/>
                  </a:cubicBezTo>
                  <a:cubicBezTo>
                    <a:pt x="51162" y="107"/>
                    <a:pt x="50488" y="242"/>
                    <a:pt x="49913" y="242"/>
                  </a:cubicBezTo>
                  <a:cubicBezTo>
                    <a:pt x="49828" y="242"/>
                    <a:pt x="49745" y="239"/>
                    <a:pt x="49665" y="232"/>
                  </a:cubicBezTo>
                  <a:cubicBezTo>
                    <a:pt x="49182" y="190"/>
                    <a:pt x="48667" y="149"/>
                    <a:pt x="48183" y="149"/>
                  </a:cubicBezTo>
                  <a:cubicBezTo>
                    <a:pt x="47973" y="149"/>
                    <a:pt x="47769" y="157"/>
                    <a:pt x="47577" y="175"/>
                  </a:cubicBezTo>
                  <a:cubicBezTo>
                    <a:pt x="46716" y="259"/>
                    <a:pt x="45866" y="274"/>
                    <a:pt x="45014" y="274"/>
                  </a:cubicBezTo>
                  <a:cubicBezTo>
                    <a:pt x="44536" y="274"/>
                    <a:pt x="44058" y="269"/>
                    <a:pt x="43578" y="269"/>
                  </a:cubicBezTo>
                  <a:cubicBezTo>
                    <a:pt x="43558" y="269"/>
                    <a:pt x="43539" y="269"/>
                    <a:pt x="43519" y="269"/>
                  </a:cubicBezTo>
                  <a:cubicBezTo>
                    <a:pt x="42288" y="270"/>
                    <a:pt x="41033" y="346"/>
                    <a:pt x="39793" y="433"/>
                  </a:cubicBezTo>
                  <a:cubicBezTo>
                    <a:pt x="39473" y="457"/>
                    <a:pt x="39110" y="632"/>
                    <a:pt x="38806" y="632"/>
                  </a:cubicBezTo>
                  <a:cubicBezTo>
                    <a:pt x="38704" y="632"/>
                    <a:pt x="38609" y="613"/>
                    <a:pt x="38524" y="561"/>
                  </a:cubicBezTo>
                  <a:cubicBezTo>
                    <a:pt x="38116" y="314"/>
                    <a:pt x="37695" y="268"/>
                    <a:pt x="37273" y="268"/>
                  </a:cubicBezTo>
                  <a:cubicBezTo>
                    <a:pt x="37022" y="268"/>
                    <a:pt x="36770" y="285"/>
                    <a:pt x="36520" y="285"/>
                  </a:cubicBezTo>
                  <a:cubicBezTo>
                    <a:pt x="36309" y="285"/>
                    <a:pt x="36099" y="273"/>
                    <a:pt x="35891" y="230"/>
                  </a:cubicBezTo>
                  <a:cubicBezTo>
                    <a:pt x="35868" y="225"/>
                    <a:pt x="35846" y="222"/>
                    <a:pt x="35825" y="222"/>
                  </a:cubicBezTo>
                  <a:cubicBezTo>
                    <a:pt x="35599" y="222"/>
                    <a:pt x="35544" y="498"/>
                    <a:pt x="35292" y="498"/>
                  </a:cubicBezTo>
                  <a:cubicBezTo>
                    <a:pt x="35265" y="498"/>
                    <a:pt x="35236" y="495"/>
                    <a:pt x="35203" y="488"/>
                  </a:cubicBezTo>
                  <a:cubicBezTo>
                    <a:pt x="34712" y="378"/>
                    <a:pt x="34212" y="335"/>
                    <a:pt x="33706" y="335"/>
                  </a:cubicBezTo>
                  <a:cubicBezTo>
                    <a:pt x="33371" y="335"/>
                    <a:pt x="33033" y="354"/>
                    <a:pt x="32694" y="384"/>
                  </a:cubicBezTo>
                  <a:cubicBezTo>
                    <a:pt x="32294" y="418"/>
                    <a:pt x="31892" y="428"/>
                    <a:pt x="31490" y="428"/>
                  </a:cubicBezTo>
                  <a:cubicBezTo>
                    <a:pt x="30939" y="428"/>
                    <a:pt x="30386" y="409"/>
                    <a:pt x="29835" y="409"/>
                  </a:cubicBezTo>
                  <a:cubicBezTo>
                    <a:pt x="29792" y="409"/>
                    <a:pt x="29749" y="409"/>
                    <a:pt x="29705" y="410"/>
                  </a:cubicBezTo>
                  <a:cubicBezTo>
                    <a:pt x="29698" y="410"/>
                    <a:pt x="29692" y="410"/>
                    <a:pt x="29685" y="410"/>
                  </a:cubicBezTo>
                  <a:cubicBezTo>
                    <a:pt x="29114" y="410"/>
                    <a:pt x="28528" y="299"/>
                    <a:pt x="27973" y="299"/>
                  </a:cubicBezTo>
                  <a:cubicBezTo>
                    <a:pt x="27848" y="299"/>
                    <a:pt x="27725" y="304"/>
                    <a:pt x="27604" y="318"/>
                  </a:cubicBezTo>
                  <a:cubicBezTo>
                    <a:pt x="26336" y="461"/>
                    <a:pt x="25062" y="424"/>
                    <a:pt x="23793" y="574"/>
                  </a:cubicBezTo>
                  <a:cubicBezTo>
                    <a:pt x="22541" y="722"/>
                    <a:pt x="21316" y="1040"/>
                    <a:pt x="20059" y="1175"/>
                  </a:cubicBezTo>
                  <a:cubicBezTo>
                    <a:pt x="19981" y="1183"/>
                    <a:pt x="19902" y="1186"/>
                    <a:pt x="19824" y="1186"/>
                  </a:cubicBezTo>
                  <a:cubicBezTo>
                    <a:pt x="19597" y="1186"/>
                    <a:pt x="19370" y="1160"/>
                    <a:pt x="19142" y="1160"/>
                  </a:cubicBezTo>
                  <a:cubicBezTo>
                    <a:pt x="19004" y="1160"/>
                    <a:pt x="18865" y="1170"/>
                    <a:pt x="18726" y="1201"/>
                  </a:cubicBezTo>
                  <a:cubicBezTo>
                    <a:pt x="18030" y="1356"/>
                    <a:pt x="17322" y="1572"/>
                    <a:pt x="16686" y="1804"/>
                  </a:cubicBezTo>
                  <a:cubicBezTo>
                    <a:pt x="15988" y="2059"/>
                    <a:pt x="15253" y="2130"/>
                    <a:pt x="14557" y="2394"/>
                  </a:cubicBezTo>
                  <a:cubicBezTo>
                    <a:pt x="13341" y="2857"/>
                    <a:pt x="12217" y="3521"/>
                    <a:pt x="10998" y="3933"/>
                  </a:cubicBezTo>
                  <a:cubicBezTo>
                    <a:pt x="10525" y="4094"/>
                    <a:pt x="10379" y="4700"/>
                    <a:pt x="9902" y="4700"/>
                  </a:cubicBezTo>
                  <a:cubicBezTo>
                    <a:pt x="9862" y="4700"/>
                    <a:pt x="9820" y="4696"/>
                    <a:pt x="9776" y="4687"/>
                  </a:cubicBezTo>
                  <a:cubicBezTo>
                    <a:pt x="9710" y="4673"/>
                    <a:pt x="9649" y="4667"/>
                    <a:pt x="9593" y="4667"/>
                  </a:cubicBezTo>
                  <a:cubicBezTo>
                    <a:pt x="9346" y="4667"/>
                    <a:pt x="9191" y="4792"/>
                    <a:pt x="9003" y="4975"/>
                  </a:cubicBezTo>
                  <a:cubicBezTo>
                    <a:pt x="8096" y="5865"/>
                    <a:pt x="7118" y="6690"/>
                    <a:pt x="6257" y="7620"/>
                  </a:cubicBezTo>
                  <a:cubicBezTo>
                    <a:pt x="5339" y="8611"/>
                    <a:pt x="4372" y="9527"/>
                    <a:pt x="3751" y="10816"/>
                  </a:cubicBezTo>
                  <a:cubicBezTo>
                    <a:pt x="2836" y="12714"/>
                    <a:pt x="2386" y="14743"/>
                    <a:pt x="1862" y="16730"/>
                  </a:cubicBezTo>
                  <a:cubicBezTo>
                    <a:pt x="1511" y="18059"/>
                    <a:pt x="1533" y="19522"/>
                    <a:pt x="1316" y="20925"/>
                  </a:cubicBezTo>
                  <a:cubicBezTo>
                    <a:pt x="1144" y="22040"/>
                    <a:pt x="1230" y="23224"/>
                    <a:pt x="991" y="24350"/>
                  </a:cubicBezTo>
                  <a:cubicBezTo>
                    <a:pt x="799" y="25259"/>
                    <a:pt x="993" y="26165"/>
                    <a:pt x="790" y="27096"/>
                  </a:cubicBezTo>
                  <a:cubicBezTo>
                    <a:pt x="540" y="28246"/>
                    <a:pt x="814" y="29473"/>
                    <a:pt x="616" y="30689"/>
                  </a:cubicBezTo>
                  <a:cubicBezTo>
                    <a:pt x="485" y="31490"/>
                    <a:pt x="628" y="32383"/>
                    <a:pt x="581" y="33232"/>
                  </a:cubicBezTo>
                  <a:cubicBezTo>
                    <a:pt x="529" y="34164"/>
                    <a:pt x="490" y="35106"/>
                    <a:pt x="492" y="36029"/>
                  </a:cubicBezTo>
                  <a:cubicBezTo>
                    <a:pt x="494" y="36933"/>
                    <a:pt x="553" y="37890"/>
                    <a:pt x="744" y="38769"/>
                  </a:cubicBezTo>
                  <a:cubicBezTo>
                    <a:pt x="867" y="39330"/>
                    <a:pt x="380" y="39737"/>
                    <a:pt x="623" y="40186"/>
                  </a:cubicBezTo>
                  <a:cubicBezTo>
                    <a:pt x="1035" y="40945"/>
                    <a:pt x="637" y="41732"/>
                    <a:pt x="755" y="42513"/>
                  </a:cubicBezTo>
                  <a:cubicBezTo>
                    <a:pt x="850" y="43130"/>
                    <a:pt x="736" y="43808"/>
                    <a:pt x="778" y="44475"/>
                  </a:cubicBezTo>
                  <a:cubicBezTo>
                    <a:pt x="818" y="45100"/>
                    <a:pt x="1060" y="45750"/>
                    <a:pt x="705" y="46461"/>
                  </a:cubicBezTo>
                  <a:cubicBezTo>
                    <a:pt x="444" y="46984"/>
                    <a:pt x="695" y="47739"/>
                    <a:pt x="657" y="48398"/>
                  </a:cubicBezTo>
                  <a:cubicBezTo>
                    <a:pt x="629" y="48910"/>
                    <a:pt x="808" y="49478"/>
                    <a:pt x="723" y="50031"/>
                  </a:cubicBezTo>
                  <a:cubicBezTo>
                    <a:pt x="628" y="50638"/>
                    <a:pt x="526" y="51405"/>
                    <a:pt x="626" y="51838"/>
                  </a:cubicBezTo>
                  <a:cubicBezTo>
                    <a:pt x="807" y="52622"/>
                    <a:pt x="639" y="53362"/>
                    <a:pt x="641" y="54083"/>
                  </a:cubicBezTo>
                  <a:cubicBezTo>
                    <a:pt x="645" y="55048"/>
                    <a:pt x="399" y="56038"/>
                    <a:pt x="635" y="56996"/>
                  </a:cubicBezTo>
                  <a:cubicBezTo>
                    <a:pt x="744" y="57444"/>
                    <a:pt x="652" y="57696"/>
                    <a:pt x="370" y="57969"/>
                  </a:cubicBezTo>
                  <a:cubicBezTo>
                    <a:pt x="956" y="58386"/>
                    <a:pt x="366" y="58983"/>
                    <a:pt x="613" y="59487"/>
                  </a:cubicBezTo>
                  <a:cubicBezTo>
                    <a:pt x="985" y="60245"/>
                    <a:pt x="1" y="61083"/>
                    <a:pt x="674" y="61875"/>
                  </a:cubicBezTo>
                  <a:cubicBezTo>
                    <a:pt x="714" y="61922"/>
                    <a:pt x="667" y="62092"/>
                    <a:pt x="611" y="62166"/>
                  </a:cubicBezTo>
                  <a:cubicBezTo>
                    <a:pt x="53" y="62889"/>
                    <a:pt x="516" y="63706"/>
                    <a:pt x="547" y="64422"/>
                  </a:cubicBezTo>
                  <a:cubicBezTo>
                    <a:pt x="577" y="65076"/>
                    <a:pt x="682" y="65889"/>
                    <a:pt x="481" y="66361"/>
                  </a:cubicBezTo>
                  <a:cubicBezTo>
                    <a:pt x="219" y="66971"/>
                    <a:pt x="836" y="67589"/>
                    <a:pt x="269" y="68060"/>
                  </a:cubicBezTo>
                  <a:cubicBezTo>
                    <a:pt x="748" y="68821"/>
                    <a:pt x="302" y="69686"/>
                    <a:pt x="554" y="70490"/>
                  </a:cubicBezTo>
                  <a:cubicBezTo>
                    <a:pt x="783" y="71220"/>
                    <a:pt x="284" y="71959"/>
                    <a:pt x="425" y="72745"/>
                  </a:cubicBezTo>
                  <a:cubicBezTo>
                    <a:pt x="468" y="72990"/>
                    <a:pt x="696" y="73171"/>
                    <a:pt x="614" y="73468"/>
                  </a:cubicBezTo>
                  <a:cubicBezTo>
                    <a:pt x="327" y="74513"/>
                    <a:pt x="755" y="75572"/>
                    <a:pt x="553" y="76646"/>
                  </a:cubicBezTo>
                  <a:cubicBezTo>
                    <a:pt x="407" y="77425"/>
                    <a:pt x="396" y="78307"/>
                    <a:pt x="622" y="79052"/>
                  </a:cubicBezTo>
                  <a:cubicBezTo>
                    <a:pt x="762" y="79516"/>
                    <a:pt x="377" y="79832"/>
                    <a:pt x="584" y="80204"/>
                  </a:cubicBezTo>
                  <a:cubicBezTo>
                    <a:pt x="857" y="80695"/>
                    <a:pt x="774" y="81266"/>
                    <a:pt x="758" y="81754"/>
                  </a:cubicBezTo>
                  <a:cubicBezTo>
                    <a:pt x="715" y="83129"/>
                    <a:pt x="853" y="84503"/>
                    <a:pt x="750" y="85866"/>
                  </a:cubicBezTo>
                  <a:cubicBezTo>
                    <a:pt x="715" y="86329"/>
                    <a:pt x="1263" y="86621"/>
                    <a:pt x="1037" y="86924"/>
                  </a:cubicBezTo>
                  <a:cubicBezTo>
                    <a:pt x="553" y="87576"/>
                    <a:pt x="1428" y="88296"/>
                    <a:pt x="850" y="88890"/>
                  </a:cubicBezTo>
                  <a:cubicBezTo>
                    <a:pt x="1333" y="90130"/>
                    <a:pt x="1009" y="91430"/>
                    <a:pt x="1135" y="92697"/>
                  </a:cubicBezTo>
                  <a:cubicBezTo>
                    <a:pt x="1283" y="94185"/>
                    <a:pt x="1484" y="95666"/>
                    <a:pt x="1493" y="97171"/>
                  </a:cubicBezTo>
                  <a:cubicBezTo>
                    <a:pt x="1496" y="97594"/>
                    <a:pt x="1293" y="98235"/>
                    <a:pt x="1321" y="98256"/>
                  </a:cubicBezTo>
                  <a:cubicBezTo>
                    <a:pt x="2155" y="98878"/>
                    <a:pt x="1461" y="99672"/>
                    <a:pt x="1456" y="100298"/>
                  </a:cubicBezTo>
                  <a:cubicBezTo>
                    <a:pt x="1450" y="101120"/>
                    <a:pt x="1713" y="101934"/>
                    <a:pt x="1506" y="102796"/>
                  </a:cubicBezTo>
                  <a:cubicBezTo>
                    <a:pt x="1334" y="103505"/>
                    <a:pt x="1829" y="104482"/>
                    <a:pt x="1502" y="105022"/>
                  </a:cubicBezTo>
                  <a:cubicBezTo>
                    <a:pt x="1058" y="105753"/>
                    <a:pt x="1608" y="106348"/>
                    <a:pt x="1397" y="107012"/>
                  </a:cubicBezTo>
                  <a:cubicBezTo>
                    <a:pt x="1321" y="107252"/>
                    <a:pt x="1101" y="107740"/>
                    <a:pt x="1301" y="108094"/>
                  </a:cubicBezTo>
                  <a:cubicBezTo>
                    <a:pt x="1876" y="109108"/>
                    <a:pt x="1540" y="110222"/>
                    <a:pt x="1660" y="111282"/>
                  </a:cubicBezTo>
                  <a:cubicBezTo>
                    <a:pt x="1782" y="112366"/>
                    <a:pt x="1799" y="113471"/>
                    <a:pt x="1851" y="114560"/>
                  </a:cubicBezTo>
                  <a:cubicBezTo>
                    <a:pt x="1896" y="115494"/>
                    <a:pt x="2039" y="116436"/>
                    <a:pt x="1939" y="117408"/>
                  </a:cubicBezTo>
                  <a:cubicBezTo>
                    <a:pt x="1835" y="118431"/>
                    <a:pt x="1786" y="119505"/>
                    <a:pt x="1891" y="120543"/>
                  </a:cubicBezTo>
                  <a:cubicBezTo>
                    <a:pt x="2055" y="122188"/>
                    <a:pt x="1836" y="123814"/>
                    <a:pt x="1798" y="125449"/>
                  </a:cubicBezTo>
                  <a:cubicBezTo>
                    <a:pt x="1775" y="126435"/>
                    <a:pt x="1771" y="127421"/>
                    <a:pt x="1764" y="128407"/>
                  </a:cubicBezTo>
                  <a:cubicBezTo>
                    <a:pt x="1758" y="129203"/>
                    <a:pt x="1897" y="130031"/>
                    <a:pt x="1725" y="130787"/>
                  </a:cubicBezTo>
                  <a:cubicBezTo>
                    <a:pt x="1508" y="131744"/>
                    <a:pt x="1751" y="132695"/>
                    <a:pt x="1535" y="133666"/>
                  </a:cubicBezTo>
                  <a:cubicBezTo>
                    <a:pt x="1410" y="134230"/>
                    <a:pt x="1161" y="135096"/>
                    <a:pt x="1771" y="135719"/>
                  </a:cubicBezTo>
                  <a:cubicBezTo>
                    <a:pt x="1820" y="135768"/>
                    <a:pt x="1655" y="136004"/>
                    <a:pt x="1622" y="136161"/>
                  </a:cubicBezTo>
                  <a:cubicBezTo>
                    <a:pt x="1487" y="136800"/>
                    <a:pt x="1222" y="137410"/>
                    <a:pt x="1278" y="138094"/>
                  </a:cubicBezTo>
                  <a:cubicBezTo>
                    <a:pt x="1298" y="138327"/>
                    <a:pt x="1461" y="138480"/>
                    <a:pt x="1382" y="138824"/>
                  </a:cubicBezTo>
                  <a:cubicBezTo>
                    <a:pt x="1157" y="139810"/>
                    <a:pt x="1059" y="140891"/>
                    <a:pt x="1225" y="141882"/>
                  </a:cubicBezTo>
                  <a:cubicBezTo>
                    <a:pt x="1355" y="142667"/>
                    <a:pt x="1094" y="143408"/>
                    <a:pt x="1267" y="144167"/>
                  </a:cubicBezTo>
                  <a:cubicBezTo>
                    <a:pt x="1473" y="145063"/>
                    <a:pt x="1029" y="146014"/>
                    <a:pt x="1304" y="146861"/>
                  </a:cubicBezTo>
                  <a:cubicBezTo>
                    <a:pt x="1549" y="147610"/>
                    <a:pt x="807" y="148349"/>
                    <a:pt x="1427" y="149021"/>
                  </a:cubicBezTo>
                  <a:cubicBezTo>
                    <a:pt x="949" y="150380"/>
                    <a:pt x="1230" y="151811"/>
                    <a:pt x="1103" y="153202"/>
                  </a:cubicBezTo>
                  <a:cubicBezTo>
                    <a:pt x="1017" y="154166"/>
                    <a:pt x="1207" y="155214"/>
                    <a:pt x="1241" y="156224"/>
                  </a:cubicBezTo>
                  <a:cubicBezTo>
                    <a:pt x="1261" y="156867"/>
                    <a:pt x="1542" y="157514"/>
                    <a:pt x="1505" y="158081"/>
                  </a:cubicBezTo>
                  <a:cubicBezTo>
                    <a:pt x="1459" y="158783"/>
                    <a:pt x="1534" y="159463"/>
                    <a:pt x="1554" y="160149"/>
                  </a:cubicBezTo>
                  <a:cubicBezTo>
                    <a:pt x="1585" y="161208"/>
                    <a:pt x="1704" y="162263"/>
                    <a:pt x="1760" y="163321"/>
                  </a:cubicBezTo>
                  <a:cubicBezTo>
                    <a:pt x="1826" y="164528"/>
                    <a:pt x="1779" y="165731"/>
                    <a:pt x="2137" y="166926"/>
                  </a:cubicBezTo>
                  <a:cubicBezTo>
                    <a:pt x="2342" y="167608"/>
                    <a:pt x="2273" y="168380"/>
                    <a:pt x="2557" y="169007"/>
                  </a:cubicBezTo>
                  <a:cubicBezTo>
                    <a:pt x="2259" y="169451"/>
                    <a:pt x="2753" y="169615"/>
                    <a:pt x="2750" y="169954"/>
                  </a:cubicBezTo>
                  <a:cubicBezTo>
                    <a:pt x="2726" y="171494"/>
                    <a:pt x="3578" y="172790"/>
                    <a:pt x="4158" y="174114"/>
                  </a:cubicBezTo>
                  <a:cubicBezTo>
                    <a:pt x="4844" y="175678"/>
                    <a:pt x="6171" y="176893"/>
                    <a:pt x="7363" y="178120"/>
                  </a:cubicBezTo>
                  <a:cubicBezTo>
                    <a:pt x="8514" y="179306"/>
                    <a:pt x="9710" y="180470"/>
                    <a:pt x="11299" y="181157"/>
                  </a:cubicBezTo>
                  <a:cubicBezTo>
                    <a:pt x="11809" y="181378"/>
                    <a:pt x="12534" y="181419"/>
                    <a:pt x="12822" y="181984"/>
                  </a:cubicBezTo>
                  <a:cubicBezTo>
                    <a:pt x="13120" y="182567"/>
                    <a:pt x="13744" y="182679"/>
                    <a:pt x="14169" y="182839"/>
                  </a:cubicBezTo>
                  <a:cubicBezTo>
                    <a:pt x="15859" y="183478"/>
                    <a:pt x="17688" y="183563"/>
                    <a:pt x="19470" y="183814"/>
                  </a:cubicBezTo>
                  <a:cubicBezTo>
                    <a:pt x="21161" y="184054"/>
                    <a:pt x="22867" y="184117"/>
                    <a:pt x="24580" y="184140"/>
                  </a:cubicBezTo>
                  <a:cubicBezTo>
                    <a:pt x="25780" y="184155"/>
                    <a:pt x="26959" y="184525"/>
                    <a:pt x="28179" y="184525"/>
                  </a:cubicBezTo>
                  <a:cubicBezTo>
                    <a:pt x="28309" y="184525"/>
                    <a:pt x="28439" y="184521"/>
                    <a:pt x="28569" y="184512"/>
                  </a:cubicBezTo>
                  <a:cubicBezTo>
                    <a:pt x="28647" y="184506"/>
                    <a:pt x="28728" y="184504"/>
                    <a:pt x="28810" y="184504"/>
                  </a:cubicBezTo>
                  <a:cubicBezTo>
                    <a:pt x="29069" y="184504"/>
                    <a:pt x="29346" y="184528"/>
                    <a:pt x="29608" y="184555"/>
                  </a:cubicBezTo>
                  <a:cubicBezTo>
                    <a:pt x="31011" y="184694"/>
                    <a:pt x="32431" y="184820"/>
                    <a:pt x="33826" y="184859"/>
                  </a:cubicBezTo>
                  <a:cubicBezTo>
                    <a:pt x="34779" y="184885"/>
                    <a:pt x="35741" y="185021"/>
                    <a:pt x="36682" y="185076"/>
                  </a:cubicBezTo>
                  <a:cubicBezTo>
                    <a:pt x="38289" y="185172"/>
                    <a:pt x="39896" y="185190"/>
                    <a:pt x="41501" y="185244"/>
                  </a:cubicBezTo>
                  <a:cubicBezTo>
                    <a:pt x="42200" y="185268"/>
                    <a:pt x="42898" y="185290"/>
                    <a:pt x="43597" y="185290"/>
                  </a:cubicBezTo>
                  <a:cubicBezTo>
                    <a:pt x="43889" y="185290"/>
                    <a:pt x="44182" y="185286"/>
                    <a:pt x="44475" y="185277"/>
                  </a:cubicBezTo>
                  <a:cubicBezTo>
                    <a:pt x="44687" y="185270"/>
                    <a:pt x="44898" y="185267"/>
                    <a:pt x="45110" y="185267"/>
                  </a:cubicBezTo>
                  <a:cubicBezTo>
                    <a:pt x="46071" y="185267"/>
                    <a:pt x="47034" y="185325"/>
                    <a:pt x="47996" y="185325"/>
                  </a:cubicBezTo>
                  <a:cubicBezTo>
                    <a:pt x="48164" y="185325"/>
                    <a:pt x="48332" y="185323"/>
                    <a:pt x="48500" y="185319"/>
                  </a:cubicBezTo>
                  <a:cubicBezTo>
                    <a:pt x="49156" y="185303"/>
                    <a:pt x="49855" y="185214"/>
                    <a:pt x="50495" y="185214"/>
                  </a:cubicBezTo>
                  <a:cubicBezTo>
                    <a:pt x="50699" y="185214"/>
                    <a:pt x="50896" y="185223"/>
                    <a:pt x="51084" y="185246"/>
                  </a:cubicBezTo>
                  <a:cubicBezTo>
                    <a:pt x="51603" y="185310"/>
                    <a:pt x="52138" y="185336"/>
                    <a:pt x="52655" y="185336"/>
                  </a:cubicBezTo>
                  <a:cubicBezTo>
                    <a:pt x="53016" y="185336"/>
                    <a:pt x="53369" y="185323"/>
                    <a:pt x="53700" y="185303"/>
                  </a:cubicBezTo>
                  <a:cubicBezTo>
                    <a:pt x="54827" y="185233"/>
                    <a:pt x="55955" y="185188"/>
                    <a:pt x="57080" y="185188"/>
                  </a:cubicBezTo>
                  <a:cubicBezTo>
                    <a:pt x="57409" y="185188"/>
                    <a:pt x="57737" y="185192"/>
                    <a:pt x="58066" y="185200"/>
                  </a:cubicBezTo>
                  <a:cubicBezTo>
                    <a:pt x="58193" y="185203"/>
                    <a:pt x="58320" y="185204"/>
                    <a:pt x="58447" y="185204"/>
                  </a:cubicBezTo>
                  <a:cubicBezTo>
                    <a:pt x="59827" y="185204"/>
                    <a:pt x="61189" y="185030"/>
                    <a:pt x="62557" y="184928"/>
                  </a:cubicBezTo>
                  <a:cubicBezTo>
                    <a:pt x="63001" y="184895"/>
                    <a:pt x="63520" y="184754"/>
                    <a:pt x="63963" y="184691"/>
                  </a:cubicBezTo>
                  <a:cubicBezTo>
                    <a:pt x="64590" y="184601"/>
                    <a:pt x="65150" y="184230"/>
                    <a:pt x="65758" y="184230"/>
                  </a:cubicBezTo>
                  <a:cubicBezTo>
                    <a:pt x="65803" y="184230"/>
                    <a:pt x="65849" y="184233"/>
                    <a:pt x="65895" y="184237"/>
                  </a:cubicBezTo>
                  <a:cubicBezTo>
                    <a:pt x="66103" y="184257"/>
                    <a:pt x="66312" y="184265"/>
                    <a:pt x="66520" y="184265"/>
                  </a:cubicBezTo>
                  <a:cubicBezTo>
                    <a:pt x="67103" y="184265"/>
                    <a:pt x="67681" y="184201"/>
                    <a:pt x="68247" y="184146"/>
                  </a:cubicBezTo>
                  <a:cubicBezTo>
                    <a:pt x="69311" y="184045"/>
                    <a:pt x="70396" y="184037"/>
                    <a:pt x="71452" y="183940"/>
                  </a:cubicBezTo>
                  <a:cubicBezTo>
                    <a:pt x="72480" y="183848"/>
                    <a:pt x="73642" y="183877"/>
                    <a:pt x="74622" y="183681"/>
                  </a:cubicBezTo>
                  <a:cubicBezTo>
                    <a:pt x="75694" y="183466"/>
                    <a:pt x="76791" y="183548"/>
                    <a:pt x="77873" y="183233"/>
                  </a:cubicBezTo>
                  <a:cubicBezTo>
                    <a:pt x="78995" y="182906"/>
                    <a:pt x="80231" y="182765"/>
                    <a:pt x="81436" y="182663"/>
                  </a:cubicBezTo>
                  <a:cubicBezTo>
                    <a:pt x="82101" y="182606"/>
                    <a:pt x="82717" y="182191"/>
                    <a:pt x="83396" y="182191"/>
                  </a:cubicBezTo>
                  <a:cubicBezTo>
                    <a:pt x="83580" y="182191"/>
                    <a:pt x="83768" y="182221"/>
                    <a:pt x="83964" y="182297"/>
                  </a:cubicBezTo>
                  <a:cubicBezTo>
                    <a:pt x="83970" y="182300"/>
                    <a:pt x="83977" y="182301"/>
                    <a:pt x="83985" y="182301"/>
                  </a:cubicBezTo>
                  <a:cubicBezTo>
                    <a:pt x="84057" y="182301"/>
                    <a:pt x="84196" y="182215"/>
                    <a:pt x="84224" y="182146"/>
                  </a:cubicBezTo>
                  <a:cubicBezTo>
                    <a:pt x="84321" y="181910"/>
                    <a:pt x="84517" y="181897"/>
                    <a:pt x="84718" y="181897"/>
                  </a:cubicBezTo>
                  <a:cubicBezTo>
                    <a:pt x="84741" y="181897"/>
                    <a:pt x="84765" y="181897"/>
                    <a:pt x="84789" y="181897"/>
                  </a:cubicBezTo>
                  <a:cubicBezTo>
                    <a:pt x="84982" y="181897"/>
                    <a:pt x="85168" y="181886"/>
                    <a:pt x="85263" y="181672"/>
                  </a:cubicBezTo>
                  <a:cubicBezTo>
                    <a:pt x="85409" y="181763"/>
                    <a:pt x="85546" y="181799"/>
                    <a:pt x="85677" y="181799"/>
                  </a:cubicBezTo>
                  <a:cubicBezTo>
                    <a:pt x="86141" y="181799"/>
                    <a:pt x="86527" y="181342"/>
                    <a:pt x="86993" y="181278"/>
                  </a:cubicBezTo>
                  <a:cubicBezTo>
                    <a:pt x="87467" y="181214"/>
                    <a:pt x="88216" y="181173"/>
                    <a:pt x="88734" y="180570"/>
                  </a:cubicBezTo>
                  <a:cubicBezTo>
                    <a:pt x="88982" y="180281"/>
                    <a:pt x="89812" y="180019"/>
                    <a:pt x="90214" y="179736"/>
                  </a:cubicBezTo>
                  <a:cubicBezTo>
                    <a:pt x="90777" y="179341"/>
                    <a:pt x="91431" y="178636"/>
                    <a:pt x="91940" y="178518"/>
                  </a:cubicBezTo>
                  <a:cubicBezTo>
                    <a:pt x="93303" y="178204"/>
                    <a:pt x="93505" y="176913"/>
                    <a:pt x="94368" y="176237"/>
                  </a:cubicBezTo>
                  <a:cubicBezTo>
                    <a:pt x="94910" y="175813"/>
                    <a:pt x="95064" y="175171"/>
                    <a:pt x="95372" y="174618"/>
                  </a:cubicBezTo>
                  <a:cubicBezTo>
                    <a:pt x="95789" y="173868"/>
                    <a:pt x="96337" y="173124"/>
                    <a:pt x="96495" y="172313"/>
                  </a:cubicBezTo>
                  <a:cubicBezTo>
                    <a:pt x="96706" y="171234"/>
                    <a:pt x="97049" y="170226"/>
                    <a:pt x="97498" y="169244"/>
                  </a:cubicBezTo>
                  <a:cubicBezTo>
                    <a:pt x="97568" y="169092"/>
                    <a:pt x="97687" y="168941"/>
                    <a:pt x="97614" y="168805"/>
                  </a:cubicBezTo>
                  <a:cubicBezTo>
                    <a:pt x="97319" y="168257"/>
                    <a:pt x="97625" y="167670"/>
                    <a:pt x="97717" y="167218"/>
                  </a:cubicBezTo>
                  <a:cubicBezTo>
                    <a:pt x="98032" y="165687"/>
                    <a:pt x="97973" y="164140"/>
                    <a:pt x="98130" y="162609"/>
                  </a:cubicBezTo>
                  <a:cubicBezTo>
                    <a:pt x="98244" y="161529"/>
                    <a:pt x="98247" y="160440"/>
                    <a:pt x="98143" y="159358"/>
                  </a:cubicBezTo>
                  <a:cubicBezTo>
                    <a:pt x="98024" y="158133"/>
                    <a:pt x="98368" y="156883"/>
                    <a:pt x="98192" y="155613"/>
                  </a:cubicBezTo>
                  <a:cubicBezTo>
                    <a:pt x="98108" y="155017"/>
                    <a:pt x="98190" y="154366"/>
                    <a:pt x="98216" y="153744"/>
                  </a:cubicBezTo>
                  <a:cubicBezTo>
                    <a:pt x="98263" y="152614"/>
                    <a:pt x="98245" y="151486"/>
                    <a:pt x="98278" y="150358"/>
                  </a:cubicBezTo>
                  <a:cubicBezTo>
                    <a:pt x="98299" y="149564"/>
                    <a:pt x="98176" y="148779"/>
                    <a:pt x="98263" y="147974"/>
                  </a:cubicBezTo>
                  <a:cubicBezTo>
                    <a:pt x="98337" y="147291"/>
                    <a:pt x="98590" y="146623"/>
                    <a:pt x="98491" y="145916"/>
                  </a:cubicBezTo>
                  <a:cubicBezTo>
                    <a:pt x="98445" y="145588"/>
                    <a:pt x="98274" y="145303"/>
                    <a:pt x="98300" y="144937"/>
                  </a:cubicBezTo>
                  <a:cubicBezTo>
                    <a:pt x="98356" y="144178"/>
                    <a:pt x="98654" y="143420"/>
                    <a:pt x="98365" y="142646"/>
                  </a:cubicBezTo>
                  <a:cubicBezTo>
                    <a:pt x="98291" y="142452"/>
                    <a:pt x="98161" y="142149"/>
                    <a:pt x="98244" y="142049"/>
                  </a:cubicBezTo>
                  <a:cubicBezTo>
                    <a:pt x="98977" y="141156"/>
                    <a:pt x="98196" y="140165"/>
                    <a:pt x="98472" y="139223"/>
                  </a:cubicBezTo>
                  <a:cubicBezTo>
                    <a:pt x="98806" y="138082"/>
                    <a:pt x="98147" y="136860"/>
                    <a:pt x="98603" y="135689"/>
                  </a:cubicBezTo>
                  <a:cubicBezTo>
                    <a:pt x="98645" y="135582"/>
                    <a:pt x="98605" y="135403"/>
                    <a:pt x="98537" y="135301"/>
                  </a:cubicBezTo>
                  <a:cubicBezTo>
                    <a:pt x="98160" y="134743"/>
                    <a:pt x="98414" y="134009"/>
                    <a:pt x="98528" y="133612"/>
                  </a:cubicBezTo>
                  <a:cubicBezTo>
                    <a:pt x="98789" y="132693"/>
                    <a:pt x="98347" y="131830"/>
                    <a:pt x="98680" y="130873"/>
                  </a:cubicBezTo>
                  <a:cubicBezTo>
                    <a:pt x="98963" y="130061"/>
                    <a:pt x="98746" y="128949"/>
                    <a:pt x="98770" y="127981"/>
                  </a:cubicBezTo>
                  <a:cubicBezTo>
                    <a:pt x="98807" y="126493"/>
                    <a:pt x="98796" y="124999"/>
                    <a:pt x="98936" y="123507"/>
                  </a:cubicBezTo>
                  <a:cubicBezTo>
                    <a:pt x="99013" y="122684"/>
                    <a:pt x="98965" y="121807"/>
                    <a:pt x="99002" y="120982"/>
                  </a:cubicBezTo>
                  <a:cubicBezTo>
                    <a:pt x="99072" y="119429"/>
                    <a:pt x="98998" y="117872"/>
                    <a:pt x="99128" y="116322"/>
                  </a:cubicBezTo>
                  <a:cubicBezTo>
                    <a:pt x="99244" y="114952"/>
                    <a:pt x="99152" y="113574"/>
                    <a:pt x="99244" y="112198"/>
                  </a:cubicBezTo>
                  <a:cubicBezTo>
                    <a:pt x="99272" y="111777"/>
                    <a:pt x="99417" y="111342"/>
                    <a:pt x="99332" y="110848"/>
                  </a:cubicBezTo>
                  <a:cubicBezTo>
                    <a:pt x="99179" y="109953"/>
                    <a:pt x="99070" y="108993"/>
                    <a:pt x="99143" y="108098"/>
                  </a:cubicBezTo>
                  <a:cubicBezTo>
                    <a:pt x="99214" y="107227"/>
                    <a:pt x="99127" y="106377"/>
                    <a:pt x="99158" y="105520"/>
                  </a:cubicBezTo>
                  <a:cubicBezTo>
                    <a:pt x="99191" y="104613"/>
                    <a:pt x="98792" y="103722"/>
                    <a:pt x="99033" y="102828"/>
                  </a:cubicBezTo>
                  <a:cubicBezTo>
                    <a:pt x="99236" y="102076"/>
                    <a:pt x="98989" y="101333"/>
                    <a:pt x="99015" y="100592"/>
                  </a:cubicBezTo>
                  <a:cubicBezTo>
                    <a:pt x="99038" y="99940"/>
                    <a:pt x="98877" y="99149"/>
                    <a:pt x="98928" y="98491"/>
                  </a:cubicBezTo>
                  <a:cubicBezTo>
                    <a:pt x="99038" y="97085"/>
                    <a:pt x="98877" y="95695"/>
                    <a:pt x="98791" y="94320"/>
                  </a:cubicBezTo>
                  <a:cubicBezTo>
                    <a:pt x="98707" y="92984"/>
                    <a:pt x="99084" y="91669"/>
                    <a:pt x="98780" y="90315"/>
                  </a:cubicBezTo>
                  <a:cubicBezTo>
                    <a:pt x="98661" y="89788"/>
                    <a:pt x="98782" y="89092"/>
                    <a:pt x="98855" y="88487"/>
                  </a:cubicBezTo>
                  <a:cubicBezTo>
                    <a:pt x="98995" y="87314"/>
                    <a:pt x="98393" y="86251"/>
                    <a:pt x="98459" y="85087"/>
                  </a:cubicBezTo>
                  <a:cubicBezTo>
                    <a:pt x="98492" y="84495"/>
                    <a:pt x="99033" y="83977"/>
                    <a:pt x="98734" y="83384"/>
                  </a:cubicBezTo>
                  <a:cubicBezTo>
                    <a:pt x="98430" y="82784"/>
                    <a:pt x="98761" y="82256"/>
                    <a:pt x="98866" y="81728"/>
                  </a:cubicBezTo>
                  <a:cubicBezTo>
                    <a:pt x="98956" y="81277"/>
                    <a:pt x="99156" y="80866"/>
                    <a:pt x="99089" y="80369"/>
                  </a:cubicBezTo>
                  <a:cubicBezTo>
                    <a:pt x="99040" y="79998"/>
                    <a:pt x="99108" y="79615"/>
                    <a:pt x="99200" y="79227"/>
                  </a:cubicBezTo>
                  <a:cubicBezTo>
                    <a:pt x="99263" y="78960"/>
                    <a:pt x="99429" y="78528"/>
                    <a:pt x="99246" y="78163"/>
                  </a:cubicBezTo>
                  <a:cubicBezTo>
                    <a:pt x="98899" y="77474"/>
                    <a:pt x="99143" y="76744"/>
                    <a:pt x="99171" y="76039"/>
                  </a:cubicBezTo>
                  <a:cubicBezTo>
                    <a:pt x="99214" y="74991"/>
                    <a:pt x="99322" y="73946"/>
                    <a:pt x="99220" y="72899"/>
                  </a:cubicBezTo>
                  <a:cubicBezTo>
                    <a:pt x="99163" y="72315"/>
                    <a:pt x="99480" y="71713"/>
                    <a:pt x="99039" y="71110"/>
                  </a:cubicBezTo>
                  <a:cubicBezTo>
                    <a:pt x="98952" y="70991"/>
                    <a:pt x="99320" y="70264"/>
                    <a:pt x="99282" y="69806"/>
                  </a:cubicBezTo>
                  <a:cubicBezTo>
                    <a:pt x="99240" y="69310"/>
                    <a:pt x="99627" y="68758"/>
                    <a:pt x="99113" y="68312"/>
                  </a:cubicBezTo>
                  <a:cubicBezTo>
                    <a:pt x="99034" y="68245"/>
                    <a:pt x="98964" y="68103"/>
                    <a:pt x="99074" y="68021"/>
                  </a:cubicBezTo>
                  <a:cubicBezTo>
                    <a:pt x="99649" y="67591"/>
                    <a:pt x="98884" y="66933"/>
                    <a:pt x="99319" y="66528"/>
                  </a:cubicBezTo>
                  <a:cubicBezTo>
                    <a:pt x="99756" y="66120"/>
                    <a:pt x="98625" y="65611"/>
                    <a:pt x="99445" y="65285"/>
                  </a:cubicBezTo>
                  <a:cubicBezTo>
                    <a:pt x="99102" y="64641"/>
                    <a:pt x="99346" y="64017"/>
                    <a:pt x="99519" y="63394"/>
                  </a:cubicBezTo>
                  <a:cubicBezTo>
                    <a:pt x="99552" y="63273"/>
                    <a:pt x="99564" y="63192"/>
                    <a:pt x="99455" y="63117"/>
                  </a:cubicBezTo>
                  <a:cubicBezTo>
                    <a:pt x="99080" y="62858"/>
                    <a:pt x="99228" y="62315"/>
                    <a:pt x="99313" y="62184"/>
                  </a:cubicBezTo>
                  <a:cubicBezTo>
                    <a:pt x="99995" y="61144"/>
                    <a:pt x="99520" y="59967"/>
                    <a:pt x="99765" y="58878"/>
                  </a:cubicBezTo>
                  <a:cubicBezTo>
                    <a:pt x="99903" y="58263"/>
                    <a:pt x="99514" y="57557"/>
                    <a:pt x="99944" y="56921"/>
                  </a:cubicBezTo>
                  <a:cubicBezTo>
                    <a:pt x="100068" y="56740"/>
                    <a:pt x="99936" y="56635"/>
                    <a:pt x="99729" y="56597"/>
                  </a:cubicBezTo>
                  <a:cubicBezTo>
                    <a:pt x="99633" y="56580"/>
                    <a:pt x="99507" y="56406"/>
                    <a:pt x="99596" y="56355"/>
                  </a:cubicBezTo>
                  <a:cubicBezTo>
                    <a:pt x="100354" y="55904"/>
                    <a:pt x="99823" y="55193"/>
                    <a:pt x="99907" y="54632"/>
                  </a:cubicBezTo>
                  <a:cubicBezTo>
                    <a:pt x="100055" y="53624"/>
                    <a:pt x="99622" y="52567"/>
                    <a:pt x="100057" y="51552"/>
                  </a:cubicBezTo>
                  <a:cubicBezTo>
                    <a:pt x="100078" y="51503"/>
                    <a:pt x="100113" y="51434"/>
                    <a:pt x="100095" y="51401"/>
                  </a:cubicBezTo>
                  <a:cubicBezTo>
                    <a:pt x="99713" y="50712"/>
                    <a:pt x="99898" y="49868"/>
                    <a:pt x="99994" y="49270"/>
                  </a:cubicBezTo>
                  <a:cubicBezTo>
                    <a:pt x="100160" y="48238"/>
                    <a:pt x="99950" y="47231"/>
                    <a:pt x="100042" y="46219"/>
                  </a:cubicBezTo>
                  <a:cubicBezTo>
                    <a:pt x="100077" y="45831"/>
                    <a:pt x="100614" y="45286"/>
                    <a:pt x="100056" y="44856"/>
                  </a:cubicBezTo>
                  <a:cubicBezTo>
                    <a:pt x="100542" y="44554"/>
                    <a:pt x="100631" y="44310"/>
                    <a:pt x="99962" y="44159"/>
                  </a:cubicBezTo>
                  <a:cubicBezTo>
                    <a:pt x="99924" y="44150"/>
                    <a:pt x="99893" y="43947"/>
                    <a:pt x="99894" y="43947"/>
                  </a:cubicBezTo>
                  <a:cubicBezTo>
                    <a:pt x="100751" y="43677"/>
                    <a:pt x="100177" y="43014"/>
                    <a:pt x="100051" y="42772"/>
                  </a:cubicBezTo>
                  <a:cubicBezTo>
                    <a:pt x="99629" y="41974"/>
                    <a:pt x="100207" y="41253"/>
                    <a:pt x="100128" y="40464"/>
                  </a:cubicBezTo>
                  <a:cubicBezTo>
                    <a:pt x="100057" y="39773"/>
                    <a:pt x="100283" y="38904"/>
                    <a:pt x="100210" y="38130"/>
                  </a:cubicBezTo>
                  <a:cubicBezTo>
                    <a:pt x="100152" y="37522"/>
                    <a:pt x="101053" y="36855"/>
                    <a:pt x="100117" y="36302"/>
                  </a:cubicBezTo>
                  <a:cubicBezTo>
                    <a:pt x="100102" y="36292"/>
                    <a:pt x="100134" y="36136"/>
                    <a:pt x="100183" y="36090"/>
                  </a:cubicBezTo>
                  <a:cubicBezTo>
                    <a:pt x="100567" y="35731"/>
                    <a:pt x="100723" y="35436"/>
                    <a:pt x="100352" y="34888"/>
                  </a:cubicBezTo>
                  <a:cubicBezTo>
                    <a:pt x="100203" y="34670"/>
                    <a:pt x="100788" y="34135"/>
                    <a:pt x="100623" y="33639"/>
                  </a:cubicBezTo>
                  <a:cubicBezTo>
                    <a:pt x="100606" y="33588"/>
                    <a:pt x="100619" y="33528"/>
                    <a:pt x="100602" y="33477"/>
                  </a:cubicBezTo>
                  <a:cubicBezTo>
                    <a:pt x="100365" y="32770"/>
                    <a:pt x="100379" y="32019"/>
                    <a:pt x="100620" y="31270"/>
                  </a:cubicBezTo>
                  <a:cubicBezTo>
                    <a:pt x="100656" y="31157"/>
                    <a:pt x="100631" y="30954"/>
                    <a:pt x="100553" y="30889"/>
                  </a:cubicBezTo>
                  <a:cubicBezTo>
                    <a:pt x="100300" y="30679"/>
                    <a:pt x="100388" y="30454"/>
                    <a:pt x="100459" y="30216"/>
                  </a:cubicBezTo>
                  <a:cubicBezTo>
                    <a:pt x="100670" y="29519"/>
                    <a:pt x="100393" y="28831"/>
                    <a:pt x="100412" y="28134"/>
                  </a:cubicBezTo>
                  <a:cubicBezTo>
                    <a:pt x="100429" y="27482"/>
                    <a:pt x="100387" y="26816"/>
                    <a:pt x="100376" y="26173"/>
                  </a:cubicBezTo>
                  <a:cubicBezTo>
                    <a:pt x="100362" y="25352"/>
                    <a:pt x="100584" y="24499"/>
                    <a:pt x="100616" y="23648"/>
                  </a:cubicBezTo>
                  <a:cubicBezTo>
                    <a:pt x="100636" y="23167"/>
                    <a:pt x="100359" y="22757"/>
                    <a:pt x="100424" y="22235"/>
                  </a:cubicBezTo>
                  <a:cubicBezTo>
                    <a:pt x="100499" y="21631"/>
                    <a:pt x="100948" y="20907"/>
                    <a:pt x="100215" y="20362"/>
                  </a:cubicBezTo>
                  <a:cubicBezTo>
                    <a:pt x="100195" y="20348"/>
                    <a:pt x="100279" y="20105"/>
                    <a:pt x="100331" y="20098"/>
                  </a:cubicBezTo>
                  <a:cubicBezTo>
                    <a:pt x="100795" y="20039"/>
                    <a:pt x="100536" y="19782"/>
                    <a:pt x="100485" y="19584"/>
                  </a:cubicBezTo>
                  <a:cubicBezTo>
                    <a:pt x="100431" y="19374"/>
                    <a:pt x="100262" y="19109"/>
                    <a:pt x="100336" y="18967"/>
                  </a:cubicBezTo>
                  <a:cubicBezTo>
                    <a:pt x="100632" y="18387"/>
                    <a:pt x="100547" y="17837"/>
                    <a:pt x="100399" y="17245"/>
                  </a:cubicBezTo>
                  <a:cubicBezTo>
                    <a:pt x="100272" y="16742"/>
                    <a:pt x="100438" y="16210"/>
                    <a:pt x="100293" y="15682"/>
                  </a:cubicBezTo>
                  <a:cubicBezTo>
                    <a:pt x="100088" y="14934"/>
                    <a:pt x="100034" y="14144"/>
                    <a:pt x="99812" y="13403"/>
                  </a:cubicBezTo>
                  <a:cubicBezTo>
                    <a:pt x="99646" y="12847"/>
                    <a:pt x="99324" y="12306"/>
                    <a:pt x="99168" y="11770"/>
                  </a:cubicBezTo>
                  <a:cubicBezTo>
                    <a:pt x="98541" y="9607"/>
                    <a:pt x="96924" y="8232"/>
                    <a:pt x="95329" y="6909"/>
                  </a:cubicBezTo>
                  <a:cubicBezTo>
                    <a:pt x="94331" y="6081"/>
                    <a:pt x="93016" y="5620"/>
                    <a:pt x="91871" y="4970"/>
                  </a:cubicBezTo>
                  <a:cubicBezTo>
                    <a:pt x="90542" y="4213"/>
                    <a:pt x="89158" y="3558"/>
                    <a:pt x="87730" y="3008"/>
                  </a:cubicBezTo>
                  <a:cubicBezTo>
                    <a:pt x="87139" y="2781"/>
                    <a:pt x="86474" y="2491"/>
                    <a:pt x="85878" y="2491"/>
                  </a:cubicBezTo>
                  <a:cubicBezTo>
                    <a:pt x="85777" y="2491"/>
                    <a:pt x="85678" y="2499"/>
                    <a:pt x="85582" y="2518"/>
                  </a:cubicBezTo>
                  <a:cubicBezTo>
                    <a:pt x="85370" y="2558"/>
                    <a:pt x="85149" y="2576"/>
                    <a:pt x="84937" y="2576"/>
                  </a:cubicBezTo>
                  <a:cubicBezTo>
                    <a:pt x="84557" y="2576"/>
                    <a:pt x="84203" y="2519"/>
                    <a:pt x="83972" y="2433"/>
                  </a:cubicBezTo>
                  <a:cubicBezTo>
                    <a:pt x="82640" y="1938"/>
                    <a:pt x="81290" y="1792"/>
                    <a:pt x="79911" y="1717"/>
                  </a:cubicBezTo>
                  <a:cubicBezTo>
                    <a:pt x="78803" y="1655"/>
                    <a:pt x="77703" y="1451"/>
                    <a:pt x="76591" y="1451"/>
                  </a:cubicBezTo>
                  <a:cubicBezTo>
                    <a:pt x="76318" y="1451"/>
                    <a:pt x="76045" y="1463"/>
                    <a:pt x="75771" y="1493"/>
                  </a:cubicBezTo>
                  <a:cubicBezTo>
                    <a:pt x="75762" y="1493"/>
                    <a:pt x="75753" y="1494"/>
                    <a:pt x="75744" y="1494"/>
                  </a:cubicBezTo>
                  <a:cubicBezTo>
                    <a:pt x="75522" y="1494"/>
                    <a:pt x="75295" y="1208"/>
                    <a:pt x="75071" y="1208"/>
                  </a:cubicBezTo>
                  <a:cubicBezTo>
                    <a:pt x="74956" y="1208"/>
                    <a:pt x="74842" y="1283"/>
                    <a:pt x="74730" y="1509"/>
                  </a:cubicBezTo>
                  <a:cubicBezTo>
                    <a:pt x="74659" y="1436"/>
                    <a:pt x="74601" y="1340"/>
                    <a:pt x="74516" y="1295"/>
                  </a:cubicBezTo>
                  <a:cubicBezTo>
                    <a:pt x="74178" y="1118"/>
                    <a:pt x="73628" y="761"/>
                    <a:pt x="73466" y="761"/>
                  </a:cubicBezTo>
                  <a:cubicBezTo>
                    <a:pt x="73450" y="761"/>
                    <a:pt x="73437" y="765"/>
                    <a:pt x="73429" y="773"/>
                  </a:cubicBezTo>
                  <a:cubicBezTo>
                    <a:pt x="73252" y="964"/>
                    <a:pt x="73071" y="1027"/>
                    <a:pt x="72895" y="1027"/>
                  </a:cubicBezTo>
                  <a:cubicBezTo>
                    <a:pt x="72642" y="1027"/>
                    <a:pt x="72402" y="896"/>
                    <a:pt x="72207" y="831"/>
                  </a:cubicBezTo>
                  <a:cubicBezTo>
                    <a:pt x="71367" y="548"/>
                    <a:pt x="70493" y="679"/>
                    <a:pt x="69635" y="466"/>
                  </a:cubicBezTo>
                  <a:cubicBezTo>
                    <a:pt x="69146" y="345"/>
                    <a:pt x="68607" y="292"/>
                    <a:pt x="68074" y="292"/>
                  </a:cubicBezTo>
                  <a:cubicBezTo>
                    <a:pt x="67566" y="292"/>
                    <a:pt x="67063" y="340"/>
                    <a:pt x="66612" y="422"/>
                  </a:cubicBezTo>
                  <a:cubicBezTo>
                    <a:pt x="66374" y="465"/>
                    <a:pt x="66140" y="481"/>
                    <a:pt x="65909" y="481"/>
                  </a:cubicBezTo>
                  <a:cubicBezTo>
                    <a:pt x="65261" y="481"/>
                    <a:pt x="64634" y="357"/>
                    <a:pt x="63998" y="357"/>
                  </a:cubicBezTo>
                  <a:cubicBezTo>
                    <a:pt x="63764" y="357"/>
                    <a:pt x="63528" y="373"/>
                    <a:pt x="63290" y="420"/>
                  </a:cubicBezTo>
                  <a:cubicBezTo>
                    <a:pt x="62932" y="489"/>
                    <a:pt x="62556" y="510"/>
                    <a:pt x="62176" y="510"/>
                  </a:cubicBezTo>
                  <a:cubicBezTo>
                    <a:pt x="61737" y="510"/>
                    <a:pt x="61294" y="482"/>
                    <a:pt x="60868" y="471"/>
                  </a:cubicBezTo>
                  <a:cubicBezTo>
                    <a:pt x="59512" y="432"/>
                    <a:pt x="58157" y="464"/>
                    <a:pt x="56802" y="433"/>
                  </a:cubicBezTo>
                  <a:cubicBezTo>
                    <a:pt x="56053" y="418"/>
                    <a:pt x="55246" y="463"/>
                    <a:pt x="54570" y="205"/>
                  </a:cubicBezTo>
                  <a:cubicBezTo>
                    <a:pt x="54155" y="47"/>
                    <a:pt x="53741" y="0"/>
                    <a:pt x="53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38"/>
          <p:cNvGrpSpPr/>
          <p:nvPr/>
        </p:nvGrpSpPr>
        <p:grpSpPr>
          <a:xfrm>
            <a:off x="5786747" y="495000"/>
            <a:ext cx="1056271" cy="1412436"/>
            <a:chOff x="5536138" y="809625"/>
            <a:chExt cx="1056271" cy="1412436"/>
          </a:xfrm>
        </p:grpSpPr>
        <p:sp>
          <p:nvSpPr>
            <p:cNvPr id="1161" name="Google Shape;1161;p38"/>
            <p:cNvSpPr/>
            <p:nvPr/>
          </p:nvSpPr>
          <p:spPr>
            <a:xfrm>
              <a:off x="5536138" y="809625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5536138" y="809625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6832" y="2009"/>
                  </a:moveTo>
                  <a:cubicBezTo>
                    <a:pt x="27372" y="2009"/>
                    <a:pt x="27982" y="2107"/>
                    <a:pt x="28530" y="2114"/>
                  </a:cubicBezTo>
                  <a:cubicBezTo>
                    <a:pt x="28538" y="2114"/>
                    <a:pt x="28545" y="2114"/>
                    <a:pt x="28553" y="2114"/>
                  </a:cubicBezTo>
                  <a:cubicBezTo>
                    <a:pt x="28837" y="2114"/>
                    <a:pt x="29104" y="2055"/>
                    <a:pt x="29378" y="2042"/>
                  </a:cubicBezTo>
                  <a:cubicBezTo>
                    <a:pt x="29506" y="2037"/>
                    <a:pt x="29633" y="2034"/>
                    <a:pt x="29760" y="2034"/>
                  </a:cubicBezTo>
                  <a:cubicBezTo>
                    <a:pt x="30881" y="2034"/>
                    <a:pt x="31986" y="2232"/>
                    <a:pt x="33100" y="2304"/>
                  </a:cubicBezTo>
                  <a:cubicBezTo>
                    <a:pt x="35226" y="2442"/>
                    <a:pt x="37204" y="3086"/>
                    <a:pt x="39183" y="3818"/>
                  </a:cubicBezTo>
                  <a:cubicBezTo>
                    <a:pt x="39994" y="4118"/>
                    <a:pt x="40909" y="4353"/>
                    <a:pt x="41547" y="4830"/>
                  </a:cubicBezTo>
                  <a:cubicBezTo>
                    <a:pt x="42728" y="5713"/>
                    <a:pt x="44199" y="6023"/>
                    <a:pt x="45308" y="7022"/>
                  </a:cubicBezTo>
                  <a:cubicBezTo>
                    <a:pt x="46572" y="8162"/>
                    <a:pt x="47988" y="9088"/>
                    <a:pt x="49041" y="10511"/>
                  </a:cubicBezTo>
                  <a:cubicBezTo>
                    <a:pt x="49431" y="11037"/>
                    <a:pt x="49884" y="11691"/>
                    <a:pt x="50453" y="12197"/>
                  </a:cubicBezTo>
                  <a:cubicBezTo>
                    <a:pt x="51094" y="12765"/>
                    <a:pt x="51667" y="13595"/>
                    <a:pt x="51941" y="14564"/>
                  </a:cubicBezTo>
                  <a:cubicBezTo>
                    <a:pt x="52223" y="15561"/>
                    <a:pt x="52845" y="16457"/>
                    <a:pt x="53195" y="17441"/>
                  </a:cubicBezTo>
                  <a:cubicBezTo>
                    <a:pt x="53611" y="18609"/>
                    <a:pt x="53959" y="19809"/>
                    <a:pt x="54205" y="21024"/>
                  </a:cubicBezTo>
                  <a:cubicBezTo>
                    <a:pt x="54300" y="21491"/>
                    <a:pt x="54507" y="21903"/>
                    <a:pt x="54604" y="22361"/>
                  </a:cubicBezTo>
                  <a:cubicBezTo>
                    <a:pt x="55046" y="24411"/>
                    <a:pt x="55153" y="26496"/>
                    <a:pt x="55023" y="28569"/>
                  </a:cubicBezTo>
                  <a:cubicBezTo>
                    <a:pt x="54942" y="29852"/>
                    <a:pt x="54904" y="31146"/>
                    <a:pt x="54732" y="32422"/>
                  </a:cubicBezTo>
                  <a:cubicBezTo>
                    <a:pt x="54633" y="33151"/>
                    <a:pt x="54453" y="33890"/>
                    <a:pt x="54172" y="34567"/>
                  </a:cubicBezTo>
                  <a:cubicBezTo>
                    <a:pt x="53866" y="35306"/>
                    <a:pt x="54009" y="36144"/>
                    <a:pt x="53613" y="36831"/>
                  </a:cubicBezTo>
                  <a:cubicBezTo>
                    <a:pt x="53081" y="37751"/>
                    <a:pt x="53279" y="38838"/>
                    <a:pt x="52811" y="39802"/>
                  </a:cubicBezTo>
                  <a:cubicBezTo>
                    <a:pt x="52433" y="40580"/>
                    <a:pt x="52380" y="41528"/>
                    <a:pt x="52066" y="42374"/>
                  </a:cubicBezTo>
                  <a:cubicBezTo>
                    <a:pt x="51718" y="43313"/>
                    <a:pt x="51549" y="44391"/>
                    <a:pt x="51065" y="45193"/>
                  </a:cubicBezTo>
                  <a:cubicBezTo>
                    <a:pt x="50199" y="46629"/>
                    <a:pt x="49665" y="48226"/>
                    <a:pt x="48697" y="49611"/>
                  </a:cubicBezTo>
                  <a:cubicBezTo>
                    <a:pt x="47960" y="50664"/>
                    <a:pt x="47281" y="51773"/>
                    <a:pt x="46608" y="52863"/>
                  </a:cubicBezTo>
                  <a:cubicBezTo>
                    <a:pt x="46100" y="53685"/>
                    <a:pt x="45462" y="54365"/>
                    <a:pt x="44935" y="55141"/>
                  </a:cubicBezTo>
                  <a:cubicBezTo>
                    <a:pt x="44433" y="55879"/>
                    <a:pt x="43632" y="56445"/>
                    <a:pt x="43305" y="57157"/>
                  </a:cubicBezTo>
                  <a:cubicBezTo>
                    <a:pt x="43027" y="57764"/>
                    <a:pt x="42542" y="58167"/>
                    <a:pt x="42277" y="58737"/>
                  </a:cubicBezTo>
                  <a:cubicBezTo>
                    <a:pt x="42219" y="58859"/>
                    <a:pt x="42153" y="59151"/>
                    <a:pt x="41937" y="59151"/>
                  </a:cubicBezTo>
                  <a:cubicBezTo>
                    <a:pt x="41872" y="59151"/>
                    <a:pt x="41794" y="59126"/>
                    <a:pt x="41700" y="59062"/>
                  </a:cubicBezTo>
                  <a:cubicBezTo>
                    <a:pt x="41697" y="59060"/>
                    <a:pt x="41693" y="59059"/>
                    <a:pt x="41688" y="59059"/>
                  </a:cubicBezTo>
                  <a:cubicBezTo>
                    <a:pt x="41628" y="59059"/>
                    <a:pt x="41432" y="59200"/>
                    <a:pt x="41438" y="59217"/>
                  </a:cubicBezTo>
                  <a:cubicBezTo>
                    <a:pt x="41655" y="59773"/>
                    <a:pt x="41029" y="59916"/>
                    <a:pt x="40920" y="60302"/>
                  </a:cubicBezTo>
                  <a:cubicBezTo>
                    <a:pt x="40872" y="60472"/>
                    <a:pt x="40816" y="60601"/>
                    <a:pt x="40637" y="60659"/>
                  </a:cubicBezTo>
                  <a:cubicBezTo>
                    <a:pt x="40231" y="60795"/>
                    <a:pt x="39921" y="61002"/>
                    <a:pt x="39975" y="61511"/>
                  </a:cubicBezTo>
                  <a:cubicBezTo>
                    <a:pt x="39984" y="61592"/>
                    <a:pt x="39880" y="61724"/>
                    <a:pt x="39794" y="61772"/>
                  </a:cubicBezTo>
                  <a:cubicBezTo>
                    <a:pt x="38878" y="62275"/>
                    <a:pt x="38669" y="63375"/>
                    <a:pt x="37889" y="64043"/>
                  </a:cubicBezTo>
                  <a:cubicBezTo>
                    <a:pt x="37600" y="64289"/>
                    <a:pt x="37186" y="64768"/>
                    <a:pt x="36946" y="65235"/>
                  </a:cubicBezTo>
                  <a:cubicBezTo>
                    <a:pt x="36808" y="65502"/>
                    <a:pt x="36672" y="65812"/>
                    <a:pt x="36180" y="65827"/>
                  </a:cubicBezTo>
                  <a:cubicBezTo>
                    <a:pt x="35744" y="65841"/>
                    <a:pt x="35788" y="66511"/>
                    <a:pt x="35437" y="66845"/>
                  </a:cubicBezTo>
                  <a:cubicBezTo>
                    <a:pt x="34725" y="67522"/>
                    <a:pt x="34146" y="68394"/>
                    <a:pt x="33506" y="69131"/>
                  </a:cubicBezTo>
                  <a:cubicBezTo>
                    <a:pt x="32001" y="70866"/>
                    <a:pt x="30826" y="72970"/>
                    <a:pt x="28670" y="74071"/>
                  </a:cubicBezTo>
                  <a:cubicBezTo>
                    <a:pt x="28498" y="74158"/>
                    <a:pt x="28428" y="74172"/>
                    <a:pt x="28453" y="74397"/>
                  </a:cubicBezTo>
                  <a:cubicBezTo>
                    <a:pt x="28494" y="74790"/>
                    <a:pt x="28104" y="74853"/>
                    <a:pt x="27853" y="74962"/>
                  </a:cubicBezTo>
                  <a:cubicBezTo>
                    <a:pt x="27807" y="74981"/>
                    <a:pt x="27769" y="74990"/>
                    <a:pt x="27736" y="74990"/>
                  </a:cubicBezTo>
                  <a:cubicBezTo>
                    <a:pt x="27543" y="74990"/>
                    <a:pt x="27536" y="74700"/>
                    <a:pt x="27433" y="74583"/>
                  </a:cubicBezTo>
                  <a:cubicBezTo>
                    <a:pt x="27075" y="74174"/>
                    <a:pt x="26441" y="73963"/>
                    <a:pt x="26447" y="73279"/>
                  </a:cubicBezTo>
                  <a:cubicBezTo>
                    <a:pt x="25495" y="73228"/>
                    <a:pt x="25664" y="71783"/>
                    <a:pt x="24597" y="71783"/>
                  </a:cubicBezTo>
                  <a:cubicBezTo>
                    <a:pt x="24584" y="71783"/>
                    <a:pt x="24572" y="71783"/>
                    <a:pt x="24559" y="71783"/>
                  </a:cubicBezTo>
                  <a:cubicBezTo>
                    <a:pt x="24557" y="71783"/>
                    <a:pt x="24555" y="71783"/>
                    <a:pt x="24553" y="71783"/>
                  </a:cubicBezTo>
                  <a:cubicBezTo>
                    <a:pt x="24280" y="71783"/>
                    <a:pt x="24189" y="71158"/>
                    <a:pt x="23970" y="70846"/>
                  </a:cubicBezTo>
                  <a:cubicBezTo>
                    <a:pt x="23535" y="70230"/>
                    <a:pt x="22733" y="69977"/>
                    <a:pt x="22515" y="69124"/>
                  </a:cubicBezTo>
                  <a:cubicBezTo>
                    <a:pt x="22355" y="68502"/>
                    <a:pt x="21469" y="68389"/>
                    <a:pt x="21138" y="67702"/>
                  </a:cubicBezTo>
                  <a:cubicBezTo>
                    <a:pt x="20578" y="66543"/>
                    <a:pt x="19470" y="65771"/>
                    <a:pt x="18695" y="64736"/>
                  </a:cubicBezTo>
                  <a:cubicBezTo>
                    <a:pt x="18264" y="64160"/>
                    <a:pt x="17926" y="63364"/>
                    <a:pt x="17088" y="63053"/>
                  </a:cubicBezTo>
                  <a:cubicBezTo>
                    <a:pt x="16399" y="62797"/>
                    <a:pt x="16080" y="62040"/>
                    <a:pt x="15728" y="61457"/>
                  </a:cubicBezTo>
                  <a:cubicBezTo>
                    <a:pt x="15302" y="60752"/>
                    <a:pt x="14681" y="60218"/>
                    <a:pt x="14285" y="59486"/>
                  </a:cubicBezTo>
                  <a:cubicBezTo>
                    <a:pt x="13862" y="58699"/>
                    <a:pt x="13218" y="58041"/>
                    <a:pt x="12870" y="57186"/>
                  </a:cubicBezTo>
                  <a:cubicBezTo>
                    <a:pt x="12729" y="56838"/>
                    <a:pt x="12383" y="56566"/>
                    <a:pt x="12100" y="56291"/>
                  </a:cubicBezTo>
                  <a:cubicBezTo>
                    <a:pt x="11967" y="56161"/>
                    <a:pt x="11688" y="56122"/>
                    <a:pt x="12133" y="55841"/>
                  </a:cubicBezTo>
                  <a:cubicBezTo>
                    <a:pt x="11395" y="55512"/>
                    <a:pt x="11555" y="54570"/>
                    <a:pt x="10931" y="54239"/>
                  </a:cubicBezTo>
                  <a:cubicBezTo>
                    <a:pt x="10474" y="53997"/>
                    <a:pt x="10403" y="53616"/>
                    <a:pt x="10172" y="53260"/>
                  </a:cubicBezTo>
                  <a:cubicBezTo>
                    <a:pt x="9841" y="52748"/>
                    <a:pt x="9736" y="52067"/>
                    <a:pt x="9288" y="51698"/>
                  </a:cubicBezTo>
                  <a:cubicBezTo>
                    <a:pt x="8769" y="51271"/>
                    <a:pt x="8507" y="50787"/>
                    <a:pt x="8497" y="50174"/>
                  </a:cubicBezTo>
                  <a:cubicBezTo>
                    <a:pt x="8492" y="49701"/>
                    <a:pt x="8098" y="49456"/>
                    <a:pt x="7934" y="49087"/>
                  </a:cubicBezTo>
                  <a:cubicBezTo>
                    <a:pt x="7683" y="48525"/>
                    <a:pt x="7596" y="47782"/>
                    <a:pt x="7020" y="47420"/>
                  </a:cubicBezTo>
                  <a:cubicBezTo>
                    <a:pt x="6604" y="47159"/>
                    <a:pt x="6685" y="46693"/>
                    <a:pt x="6652" y="46437"/>
                  </a:cubicBezTo>
                  <a:cubicBezTo>
                    <a:pt x="6532" y="45499"/>
                    <a:pt x="5449" y="44970"/>
                    <a:pt x="5669" y="43945"/>
                  </a:cubicBezTo>
                  <a:cubicBezTo>
                    <a:pt x="5737" y="43630"/>
                    <a:pt x="5328" y="43767"/>
                    <a:pt x="5292" y="43391"/>
                  </a:cubicBezTo>
                  <a:cubicBezTo>
                    <a:pt x="5166" y="42109"/>
                    <a:pt x="4416" y="41014"/>
                    <a:pt x="3906" y="39850"/>
                  </a:cubicBezTo>
                  <a:cubicBezTo>
                    <a:pt x="3802" y="39612"/>
                    <a:pt x="3811" y="39339"/>
                    <a:pt x="3778" y="39153"/>
                  </a:cubicBezTo>
                  <a:cubicBezTo>
                    <a:pt x="3539" y="37765"/>
                    <a:pt x="2945" y="36487"/>
                    <a:pt x="2642" y="35135"/>
                  </a:cubicBezTo>
                  <a:cubicBezTo>
                    <a:pt x="2438" y="34229"/>
                    <a:pt x="2635" y="33242"/>
                    <a:pt x="2522" y="32306"/>
                  </a:cubicBezTo>
                  <a:cubicBezTo>
                    <a:pt x="2239" y="29987"/>
                    <a:pt x="2615" y="27694"/>
                    <a:pt x="2717" y="25392"/>
                  </a:cubicBezTo>
                  <a:cubicBezTo>
                    <a:pt x="2758" y="24432"/>
                    <a:pt x="3131" y="23488"/>
                    <a:pt x="3437" y="22590"/>
                  </a:cubicBezTo>
                  <a:cubicBezTo>
                    <a:pt x="3971" y="21021"/>
                    <a:pt x="4475" y="19421"/>
                    <a:pt x="5360" y="17982"/>
                  </a:cubicBezTo>
                  <a:cubicBezTo>
                    <a:pt x="5757" y="17336"/>
                    <a:pt x="6483" y="16693"/>
                    <a:pt x="6517" y="16080"/>
                  </a:cubicBezTo>
                  <a:cubicBezTo>
                    <a:pt x="6566" y="15192"/>
                    <a:pt x="7724" y="15130"/>
                    <a:pt x="7524" y="14266"/>
                  </a:cubicBezTo>
                  <a:cubicBezTo>
                    <a:pt x="8486" y="13757"/>
                    <a:pt x="8555" y="12475"/>
                    <a:pt x="9394" y="11975"/>
                  </a:cubicBezTo>
                  <a:cubicBezTo>
                    <a:pt x="9842" y="11708"/>
                    <a:pt x="10123" y="11625"/>
                    <a:pt x="10015" y="11087"/>
                  </a:cubicBezTo>
                  <a:cubicBezTo>
                    <a:pt x="10009" y="11056"/>
                    <a:pt x="10085" y="10973"/>
                    <a:pt x="10120" y="10973"/>
                  </a:cubicBezTo>
                  <a:cubicBezTo>
                    <a:pt x="10121" y="10973"/>
                    <a:pt x="10121" y="10973"/>
                    <a:pt x="10121" y="10973"/>
                  </a:cubicBezTo>
                  <a:cubicBezTo>
                    <a:pt x="10141" y="10974"/>
                    <a:pt x="10160" y="10975"/>
                    <a:pt x="10178" y="10975"/>
                  </a:cubicBezTo>
                  <a:cubicBezTo>
                    <a:pt x="11125" y="10975"/>
                    <a:pt x="11060" y="9841"/>
                    <a:pt x="11791" y="9473"/>
                  </a:cubicBezTo>
                  <a:cubicBezTo>
                    <a:pt x="12281" y="9225"/>
                    <a:pt x="12683" y="8382"/>
                    <a:pt x="13149" y="7970"/>
                  </a:cubicBezTo>
                  <a:cubicBezTo>
                    <a:pt x="13706" y="7478"/>
                    <a:pt x="14281" y="6900"/>
                    <a:pt x="15012" y="6546"/>
                  </a:cubicBezTo>
                  <a:cubicBezTo>
                    <a:pt x="15535" y="6291"/>
                    <a:pt x="15908" y="5744"/>
                    <a:pt x="16476" y="5480"/>
                  </a:cubicBezTo>
                  <a:cubicBezTo>
                    <a:pt x="17148" y="5169"/>
                    <a:pt x="17617" y="4587"/>
                    <a:pt x="18407" y="4353"/>
                  </a:cubicBezTo>
                  <a:cubicBezTo>
                    <a:pt x="19117" y="4140"/>
                    <a:pt x="19815" y="3650"/>
                    <a:pt x="20558" y="3461"/>
                  </a:cubicBezTo>
                  <a:cubicBezTo>
                    <a:pt x="21511" y="3219"/>
                    <a:pt x="22407" y="2845"/>
                    <a:pt x="23326" y="2527"/>
                  </a:cubicBezTo>
                  <a:cubicBezTo>
                    <a:pt x="24201" y="2223"/>
                    <a:pt x="25123" y="2460"/>
                    <a:pt x="26054" y="2119"/>
                  </a:cubicBezTo>
                  <a:cubicBezTo>
                    <a:pt x="26280" y="2037"/>
                    <a:pt x="26546" y="2009"/>
                    <a:pt x="26832" y="2009"/>
                  </a:cubicBezTo>
                  <a:close/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673" y="674601"/>
            <a:ext cx="1068125" cy="762946"/>
          </a:xfrm>
          <a:prstGeom prst="rect">
            <a:avLst/>
          </a:prstGeom>
        </p:spPr>
      </p:pic>
      <p:grpSp>
        <p:nvGrpSpPr>
          <p:cNvPr id="47" name="Google Shape;13320;p60"/>
          <p:cNvGrpSpPr/>
          <p:nvPr/>
        </p:nvGrpSpPr>
        <p:grpSpPr>
          <a:xfrm>
            <a:off x="5982868" y="833586"/>
            <a:ext cx="664028" cy="525589"/>
            <a:chOff x="7973468" y="3382322"/>
            <a:chExt cx="352590" cy="287072"/>
          </a:xfrm>
          <a:solidFill>
            <a:schemeClr val="bg2">
              <a:lumMod val="50000"/>
            </a:schemeClr>
          </a:solidFill>
        </p:grpSpPr>
        <p:sp>
          <p:nvSpPr>
            <p:cNvPr id="48" name="Google Shape;13321;p60"/>
            <p:cNvSpPr/>
            <p:nvPr/>
          </p:nvSpPr>
          <p:spPr>
            <a:xfrm>
              <a:off x="7973468" y="3382322"/>
              <a:ext cx="352590" cy="287072"/>
            </a:xfrm>
            <a:custGeom>
              <a:avLst/>
              <a:gdLst/>
              <a:ahLst/>
              <a:cxnLst/>
              <a:rect l="l" t="t" r="r" b="b"/>
              <a:pathLst>
                <a:path w="11086" h="9026" extrusionOk="0">
                  <a:moveTo>
                    <a:pt x="5370" y="334"/>
                  </a:moveTo>
                  <a:lnTo>
                    <a:pt x="5370" y="7001"/>
                  </a:lnTo>
                  <a:lnTo>
                    <a:pt x="941" y="7001"/>
                  </a:lnTo>
                  <a:lnTo>
                    <a:pt x="941" y="334"/>
                  </a:lnTo>
                  <a:close/>
                  <a:moveTo>
                    <a:pt x="5370" y="7323"/>
                  </a:moveTo>
                  <a:lnTo>
                    <a:pt x="5370" y="7656"/>
                  </a:lnTo>
                  <a:lnTo>
                    <a:pt x="941" y="7656"/>
                  </a:lnTo>
                  <a:lnTo>
                    <a:pt x="941" y="7323"/>
                  </a:lnTo>
                  <a:close/>
                  <a:moveTo>
                    <a:pt x="10133" y="7323"/>
                  </a:moveTo>
                  <a:lnTo>
                    <a:pt x="10133" y="7656"/>
                  </a:lnTo>
                  <a:lnTo>
                    <a:pt x="5704" y="7656"/>
                  </a:lnTo>
                  <a:lnTo>
                    <a:pt x="5704" y="7323"/>
                  </a:lnTo>
                  <a:close/>
                  <a:moveTo>
                    <a:pt x="5835" y="7977"/>
                  </a:moveTo>
                  <a:lnTo>
                    <a:pt x="5835" y="8680"/>
                  </a:lnTo>
                  <a:lnTo>
                    <a:pt x="5240" y="8692"/>
                  </a:lnTo>
                  <a:cubicBezTo>
                    <a:pt x="5240" y="8692"/>
                    <a:pt x="5228" y="8692"/>
                    <a:pt x="5228" y="8680"/>
                  </a:cubicBezTo>
                  <a:lnTo>
                    <a:pt x="5228" y="7977"/>
                  </a:lnTo>
                  <a:close/>
                  <a:moveTo>
                    <a:pt x="775" y="0"/>
                  </a:moveTo>
                  <a:cubicBezTo>
                    <a:pt x="691" y="0"/>
                    <a:pt x="608" y="72"/>
                    <a:pt x="608" y="167"/>
                  </a:cubicBezTo>
                  <a:lnTo>
                    <a:pt x="608" y="536"/>
                  </a:lnTo>
                  <a:lnTo>
                    <a:pt x="465" y="536"/>
                  </a:lnTo>
                  <a:cubicBezTo>
                    <a:pt x="215" y="536"/>
                    <a:pt x="1" y="738"/>
                    <a:pt x="1" y="1000"/>
                  </a:cubicBezTo>
                  <a:lnTo>
                    <a:pt x="1" y="1715"/>
                  </a:lnTo>
                  <a:cubicBezTo>
                    <a:pt x="1" y="1798"/>
                    <a:pt x="72" y="1881"/>
                    <a:pt x="167" y="1881"/>
                  </a:cubicBezTo>
                  <a:cubicBezTo>
                    <a:pt x="251" y="1881"/>
                    <a:pt x="334" y="1798"/>
                    <a:pt x="334" y="1715"/>
                  </a:cubicBezTo>
                  <a:lnTo>
                    <a:pt x="334" y="1000"/>
                  </a:lnTo>
                  <a:cubicBezTo>
                    <a:pt x="334" y="929"/>
                    <a:pt x="394" y="869"/>
                    <a:pt x="465" y="869"/>
                  </a:cubicBezTo>
                  <a:lnTo>
                    <a:pt x="608" y="869"/>
                  </a:lnTo>
                  <a:lnTo>
                    <a:pt x="608" y="7799"/>
                  </a:lnTo>
                  <a:cubicBezTo>
                    <a:pt x="608" y="7894"/>
                    <a:pt x="691" y="7965"/>
                    <a:pt x="775" y="7965"/>
                  </a:cubicBezTo>
                  <a:lnTo>
                    <a:pt x="4918" y="7965"/>
                  </a:lnTo>
                  <a:lnTo>
                    <a:pt x="4918" y="8335"/>
                  </a:lnTo>
                  <a:lnTo>
                    <a:pt x="465" y="8335"/>
                  </a:lnTo>
                  <a:cubicBezTo>
                    <a:pt x="394" y="8335"/>
                    <a:pt x="334" y="8275"/>
                    <a:pt x="334" y="8204"/>
                  </a:cubicBezTo>
                  <a:lnTo>
                    <a:pt x="334" y="2429"/>
                  </a:lnTo>
                  <a:cubicBezTo>
                    <a:pt x="334" y="2334"/>
                    <a:pt x="251" y="2262"/>
                    <a:pt x="167" y="2262"/>
                  </a:cubicBezTo>
                  <a:cubicBezTo>
                    <a:pt x="72" y="2262"/>
                    <a:pt x="1" y="2334"/>
                    <a:pt x="1" y="2429"/>
                  </a:cubicBezTo>
                  <a:lnTo>
                    <a:pt x="1" y="8204"/>
                  </a:lnTo>
                  <a:cubicBezTo>
                    <a:pt x="1" y="8454"/>
                    <a:pt x="215" y="8668"/>
                    <a:pt x="465" y="8668"/>
                  </a:cubicBezTo>
                  <a:lnTo>
                    <a:pt x="4918" y="8668"/>
                  </a:lnTo>
                  <a:lnTo>
                    <a:pt x="4918" y="8680"/>
                  </a:lnTo>
                  <a:cubicBezTo>
                    <a:pt x="4918" y="8858"/>
                    <a:pt x="5061" y="9025"/>
                    <a:pt x="5251" y="9025"/>
                  </a:cubicBezTo>
                  <a:lnTo>
                    <a:pt x="5835" y="9025"/>
                  </a:lnTo>
                  <a:cubicBezTo>
                    <a:pt x="6013" y="9025"/>
                    <a:pt x="6180" y="8870"/>
                    <a:pt x="6180" y="8680"/>
                  </a:cubicBezTo>
                  <a:lnTo>
                    <a:pt x="6180" y="8668"/>
                  </a:lnTo>
                  <a:lnTo>
                    <a:pt x="10633" y="8668"/>
                  </a:lnTo>
                  <a:cubicBezTo>
                    <a:pt x="10883" y="8668"/>
                    <a:pt x="11085" y="8454"/>
                    <a:pt x="11085" y="8204"/>
                  </a:cubicBezTo>
                  <a:lnTo>
                    <a:pt x="11085" y="1012"/>
                  </a:lnTo>
                  <a:cubicBezTo>
                    <a:pt x="11074" y="762"/>
                    <a:pt x="10871" y="548"/>
                    <a:pt x="10609" y="548"/>
                  </a:cubicBezTo>
                  <a:lnTo>
                    <a:pt x="10466" y="548"/>
                  </a:lnTo>
                  <a:lnTo>
                    <a:pt x="10466" y="179"/>
                  </a:lnTo>
                  <a:cubicBezTo>
                    <a:pt x="10466" y="95"/>
                    <a:pt x="10395" y="12"/>
                    <a:pt x="10300" y="12"/>
                  </a:cubicBezTo>
                  <a:lnTo>
                    <a:pt x="9692" y="12"/>
                  </a:lnTo>
                  <a:cubicBezTo>
                    <a:pt x="9597" y="12"/>
                    <a:pt x="9526" y="95"/>
                    <a:pt x="9526" y="179"/>
                  </a:cubicBezTo>
                  <a:cubicBezTo>
                    <a:pt x="9526" y="274"/>
                    <a:pt x="9597" y="345"/>
                    <a:pt x="9692" y="345"/>
                  </a:cubicBezTo>
                  <a:lnTo>
                    <a:pt x="10133" y="345"/>
                  </a:lnTo>
                  <a:lnTo>
                    <a:pt x="10133" y="5894"/>
                  </a:lnTo>
                  <a:cubicBezTo>
                    <a:pt x="10133" y="5989"/>
                    <a:pt x="10216" y="6060"/>
                    <a:pt x="10300" y="6060"/>
                  </a:cubicBezTo>
                  <a:cubicBezTo>
                    <a:pt x="10395" y="6060"/>
                    <a:pt x="10466" y="5989"/>
                    <a:pt x="10466" y="5894"/>
                  </a:cubicBezTo>
                  <a:lnTo>
                    <a:pt x="10466" y="881"/>
                  </a:lnTo>
                  <a:lnTo>
                    <a:pt x="10609" y="881"/>
                  </a:lnTo>
                  <a:cubicBezTo>
                    <a:pt x="10693" y="881"/>
                    <a:pt x="10752" y="941"/>
                    <a:pt x="10752" y="1012"/>
                  </a:cubicBezTo>
                  <a:lnTo>
                    <a:pt x="10752" y="8204"/>
                  </a:lnTo>
                  <a:cubicBezTo>
                    <a:pt x="10752" y="8275"/>
                    <a:pt x="10693" y="8335"/>
                    <a:pt x="10609" y="8335"/>
                  </a:cubicBezTo>
                  <a:lnTo>
                    <a:pt x="6168" y="8335"/>
                  </a:lnTo>
                  <a:lnTo>
                    <a:pt x="6168" y="7965"/>
                  </a:lnTo>
                  <a:lnTo>
                    <a:pt x="10300" y="7965"/>
                  </a:lnTo>
                  <a:cubicBezTo>
                    <a:pt x="10395" y="7965"/>
                    <a:pt x="10466" y="7882"/>
                    <a:pt x="10466" y="7799"/>
                  </a:cubicBezTo>
                  <a:lnTo>
                    <a:pt x="10466" y="6584"/>
                  </a:lnTo>
                  <a:cubicBezTo>
                    <a:pt x="10466" y="6489"/>
                    <a:pt x="10395" y="6418"/>
                    <a:pt x="10300" y="6418"/>
                  </a:cubicBezTo>
                  <a:cubicBezTo>
                    <a:pt x="10216" y="6418"/>
                    <a:pt x="10133" y="6489"/>
                    <a:pt x="10133" y="6584"/>
                  </a:cubicBezTo>
                  <a:lnTo>
                    <a:pt x="10133" y="7001"/>
                  </a:lnTo>
                  <a:lnTo>
                    <a:pt x="5704" y="7001"/>
                  </a:lnTo>
                  <a:lnTo>
                    <a:pt x="5704" y="334"/>
                  </a:lnTo>
                  <a:lnTo>
                    <a:pt x="9002" y="334"/>
                  </a:lnTo>
                  <a:cubicBezTo>
                    <a:pt x="9097" y="334"/>
                    <a:pt x="9169" y="250"/>
                    <a:pt x="9169" y="167"/>
                  </a:cubicBezTo>
                  <a:cubicBezTo>
                    <a:pt x="9169" y="72"/>
                    <a:pt x="9097" y="0"/>
                    <a:pt x="900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9" name="Google Shape;13322;p60"/>
            <p:cNvSpPr/>
            <p:nvPr/>
          </p:nvSpPr>
          <p:spPr>
            <a:xfrm>
              <a:off x="8051486" y="3417149"/>
              <a:ext cx="73883" cy="10623"/>
            </a:xfrm>
            <a:custGeom>
              <a:avLst/>
              <a:gdLst/>
              <a:ahLst/>
              <a:cxnLst/>
              <a:rect l="l" t="t" r="r" b="b"/>
              <a:pathLst>
                <a:path w="2323" h="334" extrusionOk="0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cubicBezTo>
                    <a:pt x="0" y="262"/>
                    <a:pt x="84" y="334"/>
                    <a:pt x="167" y="334"/>
                  </a:cubicBezTo>
                  <a:lnTo>
                    <a:pt x="2167" y="334"/>
                  </a:lnTo>
                  <a:cubicBezTo>
                    <a:pt x="2251" y="334"/>
                    <a:pt x="2322" y="262"/>
                    <a:pt x="2322" y="167"/>
                  </a:cubicBezTo>
                  <a:cubicBezTo>
                    <a:pt x="2322" y="84"/>
                    <a:pt x="2251" y="1"/>
                    <a:pt x="2167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0" name="Google Shape;13323;p60"/>
            <p:cNvSpPr/>
            <p:nvPr/>
          </p:nvSpPr>
          <p:spPr>
            <a:xfrm>
              <a:off x="8022702" y="3437981"/>
              <a:ext cx="102667" cy="10623"/>
            </a:xfrm>
            <a:custGeom>
              <a:avLst/>
              <a:gdLst/>
              <a:ahLst/>
              <a:cxnLst/>
              <a:rect l="l" t="t" r="r" b="b"/>
              <a:pathLst>
                <a:path w="3228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2" y="262"/>
                    <a:pt x="72" y="334"/>
                    <a:pt x="167" y="334"/>
                  </a:cubicBezTo>
                  <a:lnTo>
                    <a:pt x="3072" y="334"/>
                  </a:lnTo>
                  <a:cubicBezTo>
                    <a:pt x="3156" y="334"/>
                    <a:pt x="3227" y="262"/>
                    <a:pt x="3227" y="167"/>
                  </a:cubicBezTo>
                  <a:cubicBezTo>
                    <a:pt x="3227" y="84"/>
                    <a:pt x="3156" y="0"/>
                    <a:pt x="307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1" name="Google Shape;13324;p60"/>
            <p:cNvSpPr/>
            <p:nvPr/>
          </p:nvSpPr>
          <p:spPr>
            <a:xfrm>
              <a:off x="8022702" y="3458432"/>
              <a:ext cx="102667" cy="10623"/>
            </a:xfrm>
            <a:custGeom>
              <a:avLst/>
              <a:gdLst/>
              <a:ahLst/>
              <a:cxnLst/>
              <a:rect l="l" t="t" r="r" b="b"/>
              <a:pathLst>
                <a:path w="3228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2" y="274"/>
                    <a:pt x="72" y="334"/>
                    <a:pt x="167" y="334"/>
                  </a:cubicBezTo>
                  <a:lnTo>
                    <a:pt x="3072" y="334"/>
                  </a:lnTo>
                  <a:cubicBezTo>
                    <a:pt x="3156" y="334"/>
                    <a:pt x="3227" y="262"/>
                    <a:pt x="3227" y="167"/>
                  </a:cubicBezTo>
                  <a:cubicBezTo>
                    <a:pt x="3227" y="84"/>
                    <a:pt x="3156" y="0"/>
                    <a:pt x="307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2" name="Google Shape;13325;p60"/>
            <p:cNvSpPr/>
            <p:nvPr/>
          </p:nvSpPr>
          <p:spPr>
            <a:xfrm>
              <a:off x="8022702" y="3479264"/>
              <a:ext cx="81071" cy="10623"/>
            </a:xfrm>
            <a:custGeom>
              <a:avLst/>
              <a:gdLst/>
              <a:ahLst/>
              <a:cxnLst/>
              <a:rect l="l" t="t" r="r" b="b"/>
              <a:pathLst>
                <a:path w="2549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2" y="262"/>
                    <a:pt x="72" y="334"/>
                    <a:pt x="167" y="334"/>
                  </a:cubicBezTo>
                  <a:lnTo>
                    <a:pt x="2382" y="334"/>
                  </a:lnTo>
                  <a:cubicBezTo>
                    <a:pt x="2477" y="334"/>
                    <a:pt x="2549" y="262"/>
                    <a:pt x="2549" y="167"/>
                  </a:cubicBezTo>
                  <a:cubicBezTo>
                    <a:pt x="2549" y="84"/>
                    <a:pt x="2477" y="0"/>
                    <a:pt x="238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3" name="Google Shape;13326;p60"/>
            <p:cNvSpPr/>
            <p:nvPr/>
          </p:nvSpPr>
          <p:spPr>
            <a:xfrm>
              <a:off x="8051486" y="3520515"/>
              <a:ext cx="73883" cy="10655"/>
            </a:xfrm>
            <a:custGeom>
              <a:avLst/>
              <a:gdLst/>
              <a:ahLst/>
              <a:cxnLst/>
              <a:rect l="l" t="t" r="r" b="b"/>
              <a:pathLst>
                <a:path w="2323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2167" y="334"/>
                  </a:lnTo>
                  <a:cubicBezTo>
                    <a:pt x="2251" y="334"/>
                    <a:pt x="2322" y="251"/>
                    <a:pt x="2322" y="168"/>
                  </a:cubicBezTo>
                  <a:cubicBezTo>
                    <a:pt x="2322" y="72"/>
                    <a:pt x="2251" y="1"/>
                    <a:pt x="2167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4" name="Google Shape;13327;p60"/>
            <p:cNvSpPr/>
            <p:nvPr/>
          </p:nvSpPr>
          <p:spPr>
            <a:xfrm>
              <a:off x="8022702" y="3540966"/>
              <a:ext cx="102667" cy="10273"/>
            </a:xfrm>
            <a:custGeom>
              <a:avLst/>
              <a:gdLst/>
              <a:ahLst/>
              <a:cxnLst/>
              <a:rect l="l" t="t" r="r" b="b"/>
              <a:pathLst>
                <a:path w="3228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2" y="263"/>
                    <a:pt x="72" y="322"/>
                    <a:pt x="167" y="322"/>
                  </a:cubicBezTo>
                  <a:lnTo>
                    <a:pt x="3072" y="322"/>
                  </a:lnTo>
                  <a:cubicBezTo>
                    <a:pt x="3156" y="322"/>
                    <a:pt x="3227" y="251"/>
                    <a:pt x="3227" y="168"/>
                  </a:cubicBezTo>
                  <a:cubicBezTo>
                    <a:pt x="3227" y="72"/>
                    <a:pt x="3156" y="1"/>
                    <a:pt x="3072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5" name="Google Shape;13328;p60"/>
            <p:cNvSpPr/>
            <p:nvPr/>
          </p:nvSpPr>
          <p:spPr>
            <a:xfrm>
              <a:off x="8022702" y="3561798"/>
              <a:ext cx="49266" cy="10273"/>
            </a:xfrm>
            <a:custGeom>
              <a:avLst/>
              <a:gdLst/>
              <a:ahLst/>
              <a:cxnLst/>
              <a:rect l="l" t="t" r="r" b="b"/>
              <a:pathLst>
                <a:path w="1549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2" y="251"/>
                    <a:pt x="72" y="322"/>
                    <a:pt x="167" y="322"/>
                  </a:cubicBezTo>
                  <a:lnTo>
                    <a:pt x="1382" y="322"/>
                  </a:lnTo>
                  <a:cubicBezTo>
                    <a:pt x="1477" y="322"/>
                    <a:pt x="1548" y="251"/>
                    <a:pt x="1548" y="167"/>
                  </a:cubicBez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6" name="Google Shape;13329;p60"/>
            <p:cNvSpPr/>
            <p:nvPr/>
          </p:nvSpPr>
          <p:spPr>
            <a:xfrm>
              <a:off x="8200683" y="3486452"/>
              <a:ext cx="73883" cy="10623"/>
            </a:xfrm>
            <a:custGeom>
              <a:avLst/>
              <a:gdLst/>
              <a:ahLst/>
              <a:cxnLst/>
              <a:rect l="l" t="t" r="r" b="b"/>
              <a:pathLst>
                <a:path w="2323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156" y="334"/>
                  </a:lnTo>
                  <a:cubicBezTo>
                    <a:pt x="2251" y="334"/>
                    <a:pt x="2322" y="250"/>
                    <a:pt x="2322" y="167"/>
                  </a:cubicBezTo>
                  <a:cubicBezTo>
                    <a:pt x="2322" y="72"/>
                    <a:pt x="2251" y="0"/>
                    <a:pt x="2156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7" name="Google Shape;13330;p60"/>
            <p:cNvSpPr/>
            <p:nvPr/>
          </p:nvSpPr>
          <p:spPr>
            <a:xfrm>
              <a:off x="8171899" y="3506902"/>
              <a:ext cx="102667" cy="10241"/>
            </a:xfrm>
            <a:custGeom>
              <a:avLst/>
              <a:gdLst/>
              <a:ahLst/>
              <a:cxnLst/>
              <a:rect l="l" t="t" r="r" b="b"/>
              <a:pathLst>
                <a:path w="3228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3061" y="322"/>
                  </a:lnTo>
                  <a:cubicBezTo>
                    <a:pt x="3156" y="322"/>
                    <a:pt x="3227" y="250"/>
                    <a:pt x="3227" y="167"/>
                  </a:cubicBezTo>
                  <a:cubicBezTo>
                    <a:pt x="3227" y="72"/>
                    <a:pt x="3156" y="0"/>
                    <a:pt x="3061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8" name="Google Shape;13331;p60"/>
            <p:cNvSpPr/>
            <p:nvPr/>
          </p:nvSpPr>
          <p:spPr>
            <a:xfrm>
              <a:off x="8171899" y="3527735"/>
              <a:ext cx="49266" cy="10241"/>
            </a:xfrm>
            <a:custGeom>
              <a:avLst/>
              <a:gdLst/>
              <a:ahLst/>
              <a:cxnLst/>
              <a:rect l="l" t="t" r="r" b="b"/>
              <a:pathLst>
                <a:path w="1549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1382" y="322"/>
                  </a:lnTo>
                  <a:cubicBezTo>
                    <a:pt x="1477" y="322"/>
                    <a:pt x="1548" y="250"/>
                    <a:pt x="1548" y="167"/>
                  </a:cubicBezTo>
                  <a:cubicBezTo>
                    <a:pt x="1548" y="72"/>
                    <a:pt x="1477" y="0"/>
                    <a:pt x="138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9" name="Google Shape;13332;p60"/>
            <p:cNvSpPr/>
            <p:nvPr/>
          </p:nvSpPr>
          <p:spPr>
            <a:xfrm>
              <a:off x="8174189" y="3417149"/>
              <a:ext cx="102635" cy="45099"/>
            </a:xfrm>
            <a:custGeom>
              <a:avLst/>
              <a:gdLst/>
              <a:ahLst/>
              <a:cxnLst/>
              <a:rect l="l" t="t" r="r" b="b"/>
              <a:pathLst>
                <a:path w="3227" h="1418" extrusionOk="0">
                  <a:moveTo>
                    <a:pt x="2905" y="334"/>
                  </a:moveTo>
                  <a:lnTo>
                    <a:pt x="2905" y="1096"/>
                  </a:lnTo>
                  <a:lnTo>
                    <a:pt x="333" y="1096"/>
                  </a:lnTo>
                  <a:lnTo>
                    <a:pt x="333" y="334"/>
                  </a:lnTo>
                  <a:close/>
                  <a:moveTo>
                    <a:pt x="167" y="1"/>
                  </a:moveTo>
                  <a:cubicBezTo>
                    <a:pt x="72" y="12"/>
                    <a:pt x="0" y="84"/>
                    <a:pt x="0" y="167"/>
                  </a:cubicBezTo>
                  <a:lnTo>
                    <a:pt x="0" y="1251"/>
                  </a:lnTo>
                  <a:cubicBezTo>
                    <a:pt x="0" y="1346"/>
                    <a:pt x="72" y="1417"/>
                    <a:pt x="167" y="1417"/>
                  </a:cubicBezTo>
                  <a:lnTo>
                    <a:pt x="3072" y="1417"/>
                  </a:lnTo>
                  <a:cubicBezTo>
                    <a:pt x="3155" y="1417"/>
                    <a:pt x="3227" y="1346"/>
                    <a:pt x="3227" y="1251"/>
                  </a:cubicBezTo>
                  <a:lnTo>
                    <a:pt x="3227" y="167"/>
                  </a:lnTo>
                  <a:cubicBezTo>
                    <a:pt x="3227" y="84"/>
                    <a:pt x="3155" y="1"/>
                    <a:pt x="3072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34" name="Google Shape;1240;p41"/>
          <p:cNvSpPr/>
          <p:nvPr/>
        </p:nvSpPr>
        <p:spPr>
          <a:xfrm rot="5240327">
            <a:off x="425485" y="2556717"/>
            <a:ext cx="2021950" cy="746238"/>
          </a:xfrm>
          <a:custGeom>
            <a:avLst/>
            <a:gdLst/>
            <a:ahLst/>
            <a:cxnLst/>
            <a:rect l="l" t="t" r="r" b="b"/>
            <a:pathLst>
              <a:path w="52127" h="13160" extrusionOk="0">
                <a:moveTo>
                  <a:pt x="41797" y="0"/>
                </a:moveTo>
                <a:cubicBezTo>
                  <a:pt x="41733" y="0"/>
                  <a:pt x="41673" y="3"/>
                  <a:pt x="41623" y="11"/>
                </a:cubicBezTo>
                <a:cubicBezTo>
                  <a:pt x="41525" y="26"/>
                  <a:pt x="41427" y="30"/>
                  <a:pt x="41330" y="30"/>
                </a:cubicBezTo>
                <a:cubicBezTo>
                  <a:pt x="41198" y="30"/>
                  <a:pt x="41068" y="23"/>
                  <a:pt x="40937" y="23"/>
                </a:cubicBezTo>
                <a:cubicBezTo>
                  <a:pt x="40867" y="23"/>
                  <a:pt x="40798" y="25"/>
                  <a:pt x="40729" y="32"/>
                </a:cubicBezTo>
                <a:cubicBezTo>
                  <a:pt x="40603" y="44"/>
                  <a:pt x="40477" y="48"/>
                  <a:pt x="40351" y="48"/>
                </a:cubicBezTo>
                <a:cubicBezTo>
                  <a:pt x="40084" y="48"/>
                  <a:pt x="39817" y="30"/>
                  <a:pt x="39550" y="30"/>
                </a:cubicBezTo>
                <a:cubicBezTo>
                  <a:pt x="39365" y="30"/>
                  <a:pt x="39179" y="39"/>
                  <a:pt x="38993" y="69"/>
                </a:cubicBezTo>
                <a:cubicBezTo>
                  <a:pt x="38821" y="98"/>
                  <a:pt x="38647" y="103"/>
                  <a:pt x="38473" y="103"/>
                </a:cubicBezTo>
                <a:cubicBezTo>
                  <a:pt x="38377" y="103"/>
                  <a:pt x="38281" y="101"/>
                  <a:pt x="38184" y="101"/>
                </a:cubicBezTo>
                <a:cubicBezTo>
                  <a:pt x="37918" y="101"/>
                  <a:pt x="37652" y="113"/>
                  <a:pt x="37390" y="201"/>
                </a:cubicBezTo>
                <a:cubicBezTo>
                  <a:pt x="37360" y="211"/>
                  <a:pt x="37331" y="215"/>
                  <a:pt x="37301" y="215"/>
                </a:cubicBezTo>
                <a:cubicBezTo>
                  <a:pt x="37194" y="215"/>
                  <a:pt x="37089" y="162"/>
                  <a:pt x="36992" y="162"/>
                </a:cubicBezTo>
                <a:cubicBezTo>
                  <a:pt x="36968" y="162"/>
                  <a:pt x="36944" y="165"/>
                  <a:pt x="36921" y="173"/>
                </a:cubicBezTo>
                <a:cubicBezTo>
                  <a:pt x="36796" y="218"/>
                  <a:pt x="36660" y="258"/>
                  <a:pt x="36539" y="258"/>
                </a:cubicBezTo>
                <a:cubicBezTo>
                  <a:pt x="36493" y="258"/>
                  <a:pt x="36449" y="253"/>
                  <a:pt x="36409" y="239"/>
                </a:cubicBezTo>
                <a:cubicBezTo>
                  <a:pt x="36262" y="191"/>
                  <a:pt x="36117" y="175"/>
                  <a:pt x="35971" y="175"/>
                </a:cubicBezTo>
                <a:cubicBezTo>
                  <a:pt x="35659" y="175"/>
                  <a:pt x="35350" y="250"/>
                  <a:pt x="35039" y="250"/>
                </a:cubicBezTo>
                <a:cubicBezTo>
                  <a:pt x="34979" y="250"/>
                  <a:pt x="34919" y="247"/>
                  <a:pt x="34859" y="240"/>
                </a:cubicBezTo>
                <a:cubicBezTo>
                  <a:pt x="34741" y="227"/>
                  <a:pt x="34621" y="223"/>
                  <a:pt x="34502" y="223"/>
                </a:cubicBezTo>
                <a:cubicBezTo>
                  <a:pt x="34240" y="223"/>
                  <a:pt x="33976" y="245"/>
                  <a:pt x="33714" y="245"/>
                </a:cubicBezTo>
                <a:cubicBezTo>
                  <a:pt x="33711" y="245"/>
                  <a:pt x="33709" y="245"/>
                  <a:pt x="33706" y="245"/>
                </a:cubicBezTo>
                <a:cubicBezTo>
                  <a:pt x="33412" y="245"/>
                  <a:pt x="33118" y="196"/>
                  <a:pt x="32824" y="196"/>
                </a:cubicBezTo>
                <a:cubicBezTo>
                  <a:pt x="32722" y="196"/>
                  <a:pt x="32621" y="201"/>
                  <a:pt x="32520" y="217"/>
                </a:cubicBezTo>
                <a:cubicBezTo>
                  <a:pt x="32391" y="238"/>
                  <a:pt x="32252" y="260"/>
                  <a:pt x="32124" y="260"/>
                </a:cubicBezTo>
                <a:cubicBezTo>
                  <a:pt x="32073" y="260"/>
                  <a:pt x="32024" y="256"/>
                  <a:pt x="31977" y="248"/>
                </a:cubicBezTo>
                <a:cubicBezTo>
                  <a:pt x="31895" y="233"/>
                  <a:pt x="31813" y="229"/>
                  <a:pt x="31731" y="229"/>
                </a:cubicBezTo>
                <a:cubicBezTo>
                  <a:pt x="31582" y="229"/>
                  <a:pt x="31433" y="244"/>
                  <a:pt x="31285" y="244"/>
                </a:cubicBezTo>
                <a:cubicBezTo>
                  <a:pt x="31173" y="244"/>
                  <a:pt x="31061" y="235"/>
                  <a:pt x="30949" y="204"/>
                </a:cubicBezTo>
                <a:cubicBezTo>
                  <a:pt x="30839" y="173"/>
                  <a:pt x="30729" y="162"/>
                  <a:pt x="30618" y="162"/>
                </a:cubicBezTo>
                <a:cubicBezTo>
                  <a:pt x="30376" y="162"/>
                  <a:pt x="30133" y="213"/>
                  <a:pt x="29890" y="213"/>
                </a:cubicBezTo>
                <a:cubicBezTo>
                  <a:pt x="29837" y="213"/>
                  <a:pt x="29784" y="211"/>
                  <a:pt x="29731" y="205"/>
                </a:cubicBezTo>
                <a:cubicBezTo>
                  <a:pt x="29524" y="181"/>
                  <a:pt x="29297" y="122"/>
                  <a:pt x="29108" y="122"/>
                </a:cubicBezTo>
                <a:cubicBezTo>
                  <a:pt x="29082" y="122"/>
                  <a:pt x="29057" y="123"/>
                  <a:pt x="29033" y="126"/>
                </a:cubicBezTo>
                <a:cubicBezTo>
                  <a:pt x="28898" y="140"/>
                  <a:pt x="28763" y="145"/>
                  <a:pt x="28629" y="145"/>
                </a:cubicBezTo>
                <a:cubicBezTo>
                  <a:pt x="28307" y="145"/>
                  <a:pt x="27987" y="116"/>
                  <a:pt x="27667" y="116"/>
                </a:cubicBezTo>
                <a:cubicBezTo>
                  <a:pt x="27605" y="116"/>
                  <a:pt x="27543" y="117"/>
                  <a:pt x="27481" y="120"/>
                </a:cubicBezTo>
                <a:cubicBezTo>
                  <a:pt x="27432" y="122"/>
                  <a:pt x="27383" y="123"/>
                  <a:pt x="27335" y="123"/>
                </a:cubicBezTo>
                <a:cubicBezTo>
                  <a:pt x="26924" y="123"/>
                  <a:pt x="26511" y="54"/>
                  <a:pt x="26101" y="54"/>
                </a:cubicBezTo>
                <a:cubicBezTo>
                  <a:pt x="26010" y="54"/>
                  <a:pt x="25919" y="58"/>
                  <a:pt x="25828" y="66"/>
                </a:cubicBezTo>
                <a:cubicBezTo>
                  <a:pt x="25148" y="128"/>
                  <a:pt x="24469" y="164"/>
                  <a:pt x="23789" y="167"/>
                </a:cubicBezTo>
                <a:cubicBezTo>
                  <a:pt x="23617" y="168"/>
                  <a:pt x="23444" y="172"/>
                  <a:pt x="23271" y="172"/>
                </a:cubicBezTo>
                <a:cubicBezTo>
                  <a:pt x="23056" y="172"/>
                  <a:pt x="22842" y="166"/>
                  <a:pt x="22629" y="140"/>
                </a:cubicBezTo>
                <a:cubicBezTo>
                  <a:pt x="22611" y="138"/>
                  <a:pt x="22593" y="137"/>
                  <a:pt x="22576" y="137"/>
                </a:cubicBezTo>
                <a:cubicBezTo>
                  <a:pt x="22393" y="137"/>
                  <a:pt x="22224" y="243"/>
                  <a:pt x="22052" y="243"/>
                </a:cubicBezTo>
                <a:cubicBezTo>
                  <a:pt x="22023" y="243"/>
                  <a:pt x="21994" y="240"/>
                  <a:pt x="21966" y="233"/>
                </a:cubicBezTo>
                <a:cubicBezTo>
                  <a:pt x="21774" y="189"/>
                  <a:pt x="21582" y="174"/>
                  <a:pt x="21391" y="174"/>
                </a:cubicBezTo>
                <a:cubicBezTo>
                  <a:pt x="21065" y="174"/>
                  <a:pt x="20740" y="217"/>
                  <a:pt x="20413" y="232"/>
                </a:cubicBezTo>
                <a:cubicBezTo>
                  <a:pt x="20302" y="237"/>
                  <a:pt x="20191" y="239"/>
                  <a:pt x="20080" y="239"/>
                </a:cubicBezTo>
                <a:cubicBezTo>
                  <a:pt x="19794" y="239"/>
                  <a:pt x="19509" y="227"/>
                  <a:pt x="19223" y="227"/>
                </a:cubicBezTo>
                <a:cubicBezTo>
                  <a:pt x="18976" y="227"/>
                  <a:pt x="18730" y="236"/>
                  <a:pt x="18483" y="267"/>
                </a:cubicBezTo>
                <a:cubicBezTo>
                  <a:pt x="18321" y="288"/>
                  <a:pt x="18159" y="294"/>
                  <a:pt x="17996" y="294"/>
                </a:cubicBezTo>
                <a:cubicBezTo>
                  <a:pt x="17762" y="294"/>
                  <a:pt x="17528" y="282"/>
                  <a:pt x="17294" y="282"/>
                </a:cubicBezTo>
                <a:cubicBezTo>
                  <a:pt x="17144" y="282"/>
                  <a:pt x="16993" y="287"/>
                  <a:pt x="16844" y="304"/>
                </a:cubicBezTo>
                <a:cubicBezTo>
                  <a:pt x="16024" y="399"/>
                  <a:pt x="15204" y="446"/>
                  <a:pt x="14385" y="537"/>
                </a:cubicBezTo>
                <a:cubicBezTo>
                  <a:pt x="13491" y="637"/>
                  <a:pt x="12595" y="650"/>
                  <a:pt x="11701" y="730"/>
                </a:cubicBezTo>
                <a:cubicBezTo>
                  <a:pt x="11506" y="748"/>
                  <a:pt x="11309" y="753"/>
                  <a:pt x="11113" y="753"/>
                </a:cubicBezTo>
                <a:cubicBezTo>
                  <a:pt x="10898" y="753"/>
                  <a:pt x="10682" y="747"/>
                  <a:pt x="10467" y="747"/>
                </a:cubicBezTo>
                <a:cubicBezTo>
                  <a:pt x="10293" y="747"/>
                  <a:pt x="10119" y="751"/>
                  <a:pt x="9946" y="764"/>
                </a:cubicBezTo>
                <a:cubicBezTo>
                  <a:pt x="9610" y="791"/>
                  <a:pt x="9274" y="798"/>
                  <a:pt x="8938" y="798"/>
                </a:cubicBezTo>
                <a:cubicBezTo>
                  <a:pt x="8555" y="798"/>
                  <a:pt x="8173" y="789"/>
                  <a:pt x="7791" y="789"/>
                </a:cubicBezTo>
                <a:cubicBezTo>
                  <a:pt x="7680" y="789"/>
                  <a:pt x="7569" y="789"/>
                  <a:pt x="7459" y="791"/>
                </a:cubicBezTo>
                <a:cubicBezTo>
                  <a:pt x="7452" y="791"/>
                  <a:pt x="7446" y="791"/>
                  <a:pt x="7440" y="791"/>
                </a:cubicBezTo>
                <a:cubicBezTo>
                  <a:pt x="7220" y="791"/>
                  <a:pt x="6999" y="709"/>
                  <a:pt x="6778" y="700"/>
                </a:cubicBezTo>
                <a:cubicBezTo>
                  <a:pt x="6153" y="678"/>
                  <a:pt x="5523" y="714"/>
                  <a:pt x="4899" y="652"/>
                </a:cubicBezTo>
                <a:cubicBezTo>
                  <a:pt x="4596" y="622"/>
                  <a:pt x="4293" y="617"/>
                  <a:pt x="3990" y="617"/>
                </a:cubicBezTo>
                <a:cubicBezTo>
                  <a:pt x="3844" y="617"/>
                  <a:pt x="3697" y="619"/>
                  <a:pt x="3550" y="619"/>
                </a:cubicBezTo>
                <a:cubicBezTo>
                  <a:pt x="3353" y="619"/>
                  <a:pt x="3156" y="617"/>
                  <a:pt x="2958" y="607"/>
                </a:cubicBezTo>
                <a:cubicBezTo>
                  <a:pt x="2803" y="599"/>
                  <a:pt x="2649" y="595"/>
                  <a:pt x="2494" y="595"/>
                </a:cubicBezTo>
                <a:cubicBezTo>
                  <a:pt x="1838" y="595"/>
                  <a:pt x="1183" y="661"/>
                  <a:pt x="530" y="761"/>
                </a:cubicBezTo>
                <a:cubicBezTo>
                  <a:pt x="333" y="791"/>
                  <a:pt x="107" y="899"/>
                  <a:pt x="47" y="1115"/>
                </a:cubicBezTo>
                <a:cubicBezTo>
                  <a:pt x="0" y="1282"/>
                  <a:pt x="87" y="1545"/>
                  <a:pt x="225" y="1721"/>
                </a:cubicBezTo>
                <a:cubicBezTo>
                  <a:pt x="380" y="1917"/>
                  <a:pt x="506" y="2149"/>
                  <a:pt x="649" y="2362"/>
                </a:cubicBezTo>
                <a:cubicBezTo>
                  <a:pt x="1014" y="2911"/>
                  <a:pt x="1347" y="3504"/>
                  <a:pt x="1755" y="3993"/>
                </a:cubicBezTo>
                <a:cubicBezTo>
                  <a:pt x="2224" y="4555"/>
                  <a:pt x="2712" y="5070"/>
                  <a:pt x="3122" y="5724"/>
                </a:cubicBezTo>
                <a:cubicBezTo>
                  <a:pt x="3494" y="6320"/>
                  <a:pt x="3374" y="7060"/>
                  <a:pt x="3027" y="7548"/>
                </a:cubicBezTo>
                <a:cubicBezTo>
                  <a:pt x="2646" y="8087"/>
                  <a:pt x="2333" y="8705"/>
                  <a:pt x="2051" y="9313"/>
                </a:cubicBezTo>
                <a:cubicBezTo>
                  <a:pt x="1765" y="9933"/>
                  <a:pt x="1415" y="10499"/>
                  <a:pt x="1147" y="11134"/>
                </a:cubicBezTo>
                <a:cubicBezTo>
                  <a:pt x="913" y="11688"/>
                  <a:pt x="605" y="12193"/>
                  <a:pt x="335" y="12724"/>
                </a:cubicBezTo>
                <a:cubicBezTo>
                  <a:pt x="274" y="12843"/>
                  <a:pt x="384" y="13160"/>
                  <a:pt x="461" y="13160"/>
                </a:cubicBezTo>
                <a:cubicBezTo>
                  <a:pt x="467" y="13160"/>
                  <a:pt x="473" y="13158"/>
                  <a:pt x="478" y="13154"/>
                </a:cubicBezTo>
                <a:cubicBezTo>
                  <a:pt x="639" y="13037"/>
                  <a:pt x="815" y="13110"/>
                  <a:pt x="988" y="13022"/>
                </a:cubicBezTo>
                <a:cubicBezTo>
                  <a:pt x="1225" y="12901"/>
                  <a:pt x="1511" y="12944"/>
                  <a:pt x="1776" y="12908"/>
                </a:cubicBezTo>
                <a:cubicBezTo>
                  <a:pt x="1778" y="12908"/>
                  <a:pt x="1780" y="12908"/>
                  <a:pt x="1782" y="12908"/>
                </a:cubicBezTo>
                <a:cubicBezTo>
                  <a:pt x="1842" y="12908"/>
                  <a:pt x="1800" y="13061"/>
                  <a:pt x="1851" y="13061"/>
                </a:cubicBezTo>
                <a:cubicBezTo>
                  <a:pt x="1862" y="13061"/>
                  <a:pt x="1877" y="13054"/>
                  <a:pt x="1898" y="13037"/>
                </a:cubicBezTo>
                <a:cubicBezTo>
                  <a:pt x="2040" y="12925"/>
                  <a:pt x="2191" y="12901"/>
                  <a:pt x="2345" y="12901"/>
                </a:cubicBezTo>
                <a:cubicBezTo>
                  <a:pt x="2467" y="12901"/>
                  <a:pt x="2591" y="12916"/>
                  <a:pt x="2713" y="12916"/>
                </a:cubicBezTo>
                <a:cubicBezTo>
                  <a:pt x="2847" y="12916"/>
                  <a:pt x="2979" y="12898"/>
                  <a:pt x="3106" y="12823"/>
                </a:cubicBezTo>
                <a:cubicBezTo>
                  <a:pt x="3114" y="12819"/>
                  <a:pt x="3125" y="12817"/>
                  <a:pt x="3140" y="12817"/>
                </a:cubicBezTo>
                <a:cubicBezTo>
                  <a:pt x="3154" y="12817"/>
                  <a:pt x="3172" y="12819"/>
                  <a:pt x="3192" y="12819"/>
                </a:cubicBezTo>
                <a:cubicBezTo>
                  <a:pt x="3248" y="12819"/>
                  <a:pt x="3317" y="12808"/>
                  <a:pt x="3361" y="12729"/>
                </a:cubicBezTo>
                <a:cubicBezTo>
                  <a:pt x="3362" y="12727"/>
                  <a:pt x="3365" y="12726"/>
                  <a:pt x="3369" y="12726"/>
                </a:cubicBezTo>
                <a:cubicBezTo>
                  <a:pt x="3376" y="12726"/>
                  <a:pt x="3385" y="12729"/>
                  <a:pt x="3389" y="12734"/>
                </a:cubicBezTo>
                <a:cubicBezTo>
                  <a:pt x="3439" y="12796"/>
                  <a:pt x="3489" y="12816"/>
                  <a:pt x="3538" y="12816"/>
                </a:cubicBezTo>
                <a:cubicBezTo>
                  <a:pt x="3622" y="12816"/>
                  <a:pt x="3704" y="12758"/>
                  <a:pt x="3779" y="12758"/>
                </a:cubicBezTo>
                <a:cubicBezTo>
                  <a:pt x="3781" y="12758"/>
                  <a:pt x="3782" y="12758"/>
                  <a:pt x="3784" y="12758"/>
                </a:cubicBezTo>
                <a:cubicBezTo>
                  <a:pt x="3845" y="12760"/>
                  <a:pt x="3907" y="12761"/>
                  <a:pt x="3969" y="12761"/>
                </a:cubicBezTo>
                <a:cubicBezTo>
                  <a:pt x="4233" y="12761"/>
                  <a:pt x="4497" y="12744"/>
                  <a:pt x="4758" y="12708"/>
                </a:cubicBezTo>
                <a:cubicBezTo>
                  <a:pt x="4816" y="12701"/>
                  <a:pt x="4911" y="12629"/>
                  <a:pt x="4997" y="12629"/>
                </a:cubicBezTo>
                <a:cubicBezTo>
                  <a:pt x="5062" y="12629"/>
                  <a:pt x="5120" y="12670"/>
                  <a:pt x="5153" y="12811"/>
                </a:cubicBezTo>
                <a:cubicBezTo>
                  <a:pt x="5194" y="12790"/>
                  <a:pt x="5237" y="12805"/>
                  <a:pt x="5286" y="12783"/>
                </a:cubicBezTo>
                <a:cubicBezTo>
                  <a:pt x="5423" y="12720"/>
                  <a:pt x="5551" y="12535"/>
                  <a:pt x="5700" y="12535"/>
                </a:cubicBezTo>
                <a:cubicBezTo>
                  <a:pt x="5763" y="12535"/>
                  <a:pt x="5830" y="12568"/>
                  <a:pt x="5904" y="12658"/>
                </a:cubicBezTo>
                <a:cubicBezTo>
                  <a:pt x="5907" y="12662"/>
                  <a:pt x="5915" y="12664"/>
                  <a:pt x="5924" y="12664"/>
                </a:cubicBezTo>
                <a:cubicBezTo>
                  <a:pt x="5954" y="12664"/>
                  <a:pt x="6004" y="12645"/>
                  <a:pt x="6015" y="12621"/>
                </a:cubicBezTo>
                <a:cubicBezTo>
                  <a:pt x="6066" y="12508"/>
                  <a:pt x="6128" y="12469"/>
                  <a:pt x="6189" y="12469"/>
                </a:cubicBezTo>
                <a:cubicBezTo>
                  <a:pt x="6275" y="12469"/>
                  <a:pt x="6359" y="12546"/>
                  <a:pt x="6406" y="12596"/>
                </a:cubicBezTo>
                <a:cubicBezTo>
                  <a:pt x="6449" y="12642"/>
                  <a:pt x="6493" y="12656"/>
                  <a:pt x="6539" y="12656"/>
                </a:cubicBezTo>
                <a:cubicBezTo>
                  <a:pt x="6616" y="12656"/>
                  <a:pt x="6695" y="12614"/>
                  <a:pt x="6768" y="12614"/>
                </a:cubicBezTo>
                <a:cubicBezTo>
                  <a:pt x="6817" y="12614"/>
                  <a:pt x="6863" y="12632"/>
                  <a:pt x="6904" y="12695"/>
                </a:cubicBezTo>
                <a:cubicBezTo>
                  <a:pt x="6907" y="12699"/>
                  <a:pt x="6911" y="12701"/>
                  <a:pt x="6915" y="12701"/>
                </a:cubicBezTo>
                <a:cubicBezTo>
                  <a:pt x="6930" y="12701"/>
                  <a:pt x="6945" y="12664"/>
                  <a:pt x="6935" y="12626"/>
                </a:cubicBezTo>
                <a:cubicBezTo>
                  <a:pt x="6901" y="12501"/>
                  <a:pt x="6925" y="12483"/>
                  <a:pt x="6971" y="12483"/>
                </a:cubicBezTo>
                <a:cubicBezTo>
                  <a:pt x="6989" y="12483"/>
                  <a:pt x="7010" y="12486"/>
                  <a:pt x="7031" y="12486"/>
                </a:cubicBezTo>
                <a:cubicBezTo>
                  <a:pt x="7042" y="12486"/>
                  <a:pt x="7053" y="12485"/>
                  <a:pt x="7064" y="12483"/>
                </a:cubicBezTo>
                <a:cubicBezTo>
                  <a:pt x="7075" y="12481"/>
                  <a:pt x="7086" y="12480"/>
                  <a:pt x="7097" y="12480"/>
                </a:cubicBezTo>
                <a:cubicBezTo>
                  <a:pt x="7229" y="12480"/>
                  <a:pt x="7329" y="12622"/>
                  <a:pt x="7452" y="12622"/>
                </a:cubicBezTo>
                <a:cubicBezTo>
                  <a:pt x="7472" y="12622"/>
                  <a:pt x="7492" y="12618"/>
                  <a:pt x="7512" y="12610"/>
                </a:cubicBezTo>
                <a:cubicBezTo>
                  <a:pt x="7831" y="12488"/>
                  <a:pt x="8158" y="12538"/>
                  <a:pt x="8481" y="12504"/>
                </a:cubicBezTo>
                <a:cubicBezTo>
                  <a:pt x="8486" y="12504"/>
                  <a:pt x="8490" y="12503"/>
                  <a:pt x="8495" y="12503"/>
                </a:cubicBezTo>
                <a:cubicBezTo>
                  <a:pt x="8603" y="12503"/>
                  <a:pt x="8709" y="12620"/>
                  <a:pt x="8788" y="12620"/>
                </a:cubicBezTo>
                <a:cubicBezTo>
                  <a:pt x="8803" y="12620"/>
                  <a:pt x="8816" y="12616"/>
                  <a:pt x="8829" y="12607"/>
                </a:cubicBezTo>
                <a:cubicBezTo>
                  <a:pt x="8935" y="12531"/>
                  <a:pt x="9041" y="12508"/>
                  <a:pt x="9149" y="12508"/>
                </a:cubicBezTo>
                <a:cubicBezTo>
                  <a:pt x="9301" y="12508"/>
                  <a:pt x="9454" y="12552"/>
                  <a:pt x="9609" y="12552"/>
                </a:cubicBezTo>
                <a:cubicBezTo>
                  <a:pt x="9692" y="12552"/>
                  <a:pt x="9776" y="12540"/>
                  <a:pt x="9860" y="12500"/>
                </a:cubicBezTo>
                <a:cubicBezTo>
                  <a:pt x="9945" y="12461"/>
                  <a:pt x="10032" y="12446"/>
                  <a:pt x="10120" y="12446"/>
                </a:cubicBezTo>
                <a:cubicBezTo>
                  <a:pt x="10354" y="12446"/>
                  <a:pt x="10598" y="12548"/>
                  <a:pt x="10848" y="12548"/>
                </a:cubicBezTo>
                <a:cubicBezTo>
                  <a:pt x="10909" y="12548"/>
                  <a:pt x="10972" y="12542"/>
                  <a:pt x="11034" y="12526"/>
                </a:cubicBezTo>
                <a:cubicBezTo>
                  <a:pt x="11116" y="12506"/>
                  <a:pt x="11199" y="12498"/>
                  <a:pt x="11283" y="12498"/>
                </a:cubicBezTo>
                <a:cubicBezTo>
                  <a:pt x="11488" y="12498"/>
                  <a:pt x="11699" y="12542"/>
                  <a:pt x="11909" y="12542"/>
                </a:cubicBezTo>
                <a:cubicBezTo>
                  <a:pt x="12000" y="12542"/>
                  <a:pt x="12091" y="12534"/>
                  <a:pt x="12181" y="12510"/>
                </a:cubicBezTo>
                <a:cubicBezTo>
                  <a:pt x="12325" y="12473"/>
                  <a:pt x="12468" y="12460"/>
                  <a:pt x="12612" y="12460"/>
                </a:cubicBezTo>
                <a:cubicBezTo>
                  <a:pt x="12966" y="12460"/>
                  <a:pt x="13320" y="12541"/>
                  <a:pt x="13678" y="12541"/>
                </a:cubicBezTo>
                <a:cubicBezTo>
                  <a:pt x="13822" y="12541"/>
                  <a:pt x="13967" y="12527"/>
                  <a:pt x="14112" y="12491"/>
                </a:cubicBezTo>
                <a:cubicBezTo>
                  <a:pt x="14232" y="12460"/>
                  <a:pt x="14352" y="12449"/>
                  <a:pt x="14473" y="12449"/>
                </a:cubicBezTo>
                <a:cubicBezTo>
                  <a:pt x="14794" y="12449"/>
                  <a:pt x="15119" y="12526"/>
                  <a:pt x="15449" y="12526"/>
                </a:cubicBezTo>
                <a:cubicBezTo>
                  <a:pt x="15537" y="12526"/>
                  <a:pt x="15627" y="12521"/>
                  <a:pt x="15717" y="12507"/>
                </a:cubicBezTo>
                <a:cubicBezTo>
                  <a:pt x="15862" y="12484"/>
                  <a:pt x="16011" y="12476"/>
                  <a:pt x="16163" y="12476"/>
                </a:cubicBezTo>
                <a:cubicBezTo>
                  <a:pt x="16471" y="12476"/>
                  <a:pt x="16787" y="12509"/>
                  <a:pt x="17097" y="12520"/>
                </a:cubicBezTo>
                <a:cubicBezTo>
                  <a:pt x="17191" y="12523"/>
                  <a:pt x="17271" y="12631"/>
                  <a:pt x="17366" y="12631"/>
                </a:cubicBezTo>
                <a:cubicBezTo>
                  <a:pt x="17393" y="12631"/>
                  <a:pt x="17421" y="12622"/>
                  <a:pt x="17451" y="12599"/>
                </a:cubicBezTo>
                <a:cubicBezTo>
                  <a:pt x="17608" y="12480"/>
                  <a:pt x="17769" y="12445"/>
                  <a:pt x="17932" y="12445"/>
                </a:cubicBezTo>
                <a:cubicBezTo>
                  <a:pt x="18165" y="12445"/>
                  <a:pt x="18402" y="12516"/>
                  <a:pt x="18637" y="12516"/>
                </a:cubicBezTo>
                <a:cubicBezTo>
                  <a:pt x="18702" y="12516"/>
                  <a:pt x="18766" y="12510"/>
                  <a:pt x="18831" y="12497"/>
                </a:cubicBezTo>
                <a:cubicBezTo>
                  <a:pt x="18968" y="12468"/>
                  <a:pt x="19134" y="12448"/>
                  <a:pt x="19304" y="12448"/>
                </a:cubicBezTo>
                <a:cubicBezTo>
                  <a:pt x="19406" y="12448"/>
                  <a:pt x="19508" y="12455"/>
                  <a:pt x="19607" y="12471"/>
                </a:cubicBezTo>
                <a:cubicBezTo>
                  <a:pt x="19744" y="12494"/>
                  <a:pt x="19882" y="12503"/>
                  <a:pt x="20021" y="12503"/>
                </a:cubicBezTo>
                <a:cubicBezTo>
                  <a:pt x="20257" y="12503"/>
                  <a:pt x="20495" y="12477"/>
                  <a:pt x="20732" y="12449"/>
                </a:cubicBezTo>
                <a:cubicBezTo>
                  <a:pt x="20750" y="12447"/>
                  <a:pt x="20769" y="12446"/>
                  <a:pt x="20788" y="12446"/>
                </a:cubicBezTo>
                <a:cubicBezTo>
                  <a:pt x="20964" y="12446"/>
                  <a:pt x="21176" y="12526"/>
                  <a:pt x="21316" y="12526"/>
                </a:cubicBezTo>
                <a:cubicBezTo>
                  <a:pt x="21355" y="12526"/>
                  <a:pt x="21389" y="12519"/>
                  <a:pt x="21415" y="12503"/>
                </a:cubicBezTo>
                <a:cubicBezTo>
                  <a:pt x="21477" y="12463"/>
                  <a:pt x="21541" y="12449"/>
                  <a:pt x="21607" y="12449"/>
                </a:cubicBezTo>
                <a:cubicBezTo>
                  <a:pt x="21760" y="12449"/>
                  <a:pt x="21918" y="12527"/>
                  <a:pt x="22063" y="12527"/>
                </a:cubicBezTo>
                <a:cubicBezTo>
                  <a:pt x="22176" y="12527"/>
                  <a:pt x="22282" y="12480"/>
                  <a:pt x="22372" y="12311"/>
                </a:cubicBezTo>
                <a:cubicBezTo>
                  <a:pt x="22386" y="12328"/>
                  <a:pt x="22397" y="12353"/>
                  <a:pt x="22413" y="12362"/>
                </a:cubicBezTo>
                <a:cubicBezTo>
                  <a:pt x="22532" y="12431"/>
                  <a:pt x="22664" y="12461"/>
                  <a:pt x="22789" y="12461"/>
                </a:cubicBezTo>
                <a:cubicBezTo>
                  <a:pt x="22875" y="12461"/>
                  <a:pt x="22958" y="12447"/>
                  <a:pt x="23032" y="12420"/>
                </a:cubicBezTo>
                <a:cubicBezTo>
                  <a:pt x="23129" y="12384"/>
                  <a:pt x="23218" y="12368"/>
                  <a:pt x="23305" y="12368"/>
                </a:cubicBezTo>
                <a:cubicBezTo>
                  <a:pt x="23419" y="12368"/>
                  <a:pt x="23528" y="12396"/>
                  <a:pt x="23644" y="12443"/>
                </a:cubicBezTo>
                <a:cubicBezTo>
                  <a:pt x="23695" y="12464"/>
                  <a:pt x="23735" y="12525"/>
                  <a:pt x="23794" y="12525"/>
                </a:cubicBezTo>
                <a:cubicBezTo>
                  <a:pt x="23815" y="12525"/>
                  <a:pt x="23837" y="12518"/>
                  <a:pt x="23863" y="12499"/>
                </a:cubicBezTo>
                <a:cubicBezTo>
                  <a:pt x="24005" y="12400"/>
                  <a:pt x="24155" y="12371"/>
                  <a:pt x="24306" y="12371"/>
                </a:cubicBezTo>
                <a:cubicBezTo>
                  <a:pt x="24509" y="12371"/>
                  <a:pt x="24714" y="12423"/>
                  <a:pt x="24906" y="12426"/>
                </a:cubicBezTo>
                <a:cubicBezTo>
                  <a:pt x="25329" y="12432"/>
                  <a:pt x="25762" y="12510"/>
                  <a:pt x="26188" y="12510"/>
                </a:cubicBezTo>
                <a:cubicBezTo>
                  <a:pt x="26259" y="12510"/>
                  <a:pt x="26330" y="12508"/>
                  <a:pt x="26401" y="12503"/>
                </a:cubicBezTo>
                <a:cubicBezTo>
                  <a:pt x="26428" y="12501"/>
                  <a:pt x="26454" y="12500"/>
                  <a:pt x="26481" y="12500"/>
                </a:cubicBezTo>
                <a:cubicBezTo>
                  <a:pt x="26684" y="12500"/>
                  <a:pt x="26882" y="12551"/>
                  <a:pt x="27089" y="12551"/>
                </a:cubicBezTo>
                <a:cubicBezTo>
                  <a:pt x="27144" y="12551"/>
                  <a:pt x="27199" y="12547"/>
                  <a:pt x="27255" y="12538"/>
                </a:cubicBezTo>
                <a:cubicBezTo>
                  <a:pt x="27411" y="12514"/>
                  <a:pt x="27570" y="12507"/>
                  <a:pt x="27730" y="12507"/>
                </a:cubicBezTo>
                <a:cubicBezTo>
                  <a:pt x="27965" y="12507"/>
                  <a:pt x="28204" y="12522"/>
                  <a:pt x="28443" y="12522"/>
                </a:cubicBezTo>
                <a:cubicBezTo>
                  <a:pt x="28539" y="12522"/>
                  <a:pt x="28635" y="12520"/>
                  <a:pt x="28730" y="12513"/>
                </a:cubicBezTo>
                <a:cubicBezTo>
                  <a:pt x="28736" y="12512"/>
                  <a:pt x="28742" y="12512"/>
                  <a:pt x="28747" y="12512"/>
                </a:cubicBezTo>
                <a:cubicBezTo>
                  <a:pt x="28835" y="12512"/>
                  <a:pt x="28930" y="12555"/>
                  <a:pt x="29013" y="12555"/>
                </a:cubicBezTo>
                <a:cubicBezTo>
                  <a:pt x="29039" y="12555"/>
                  <a:pt x="29064" y="12551"/>
                  <a:pt x="29088" y="12540"/>
                </a:cubicBezTo>
                <a:cubicBezTo>
                  <a:pt x="29177" y="12497"/>
                  <a:pt x="29260" y="12475"/>
                  <a:pt x="29339" y="12475"/>
                </a:cubicBezTo>
                <a:cubicBezTo>
                  <a:pt x="29485" y="12475"/>
                  <a:pt x="29616" y="12550"/>
                  <a:pt x="29741" y="12708"/>
                </a:cubicBezTo>
                <a:cubicBezTo>
                  <a:pt x="29774" y="12634"/>
                  <a:pt x="29773" y="12466"/>
                  <a:pt x="29839" y="12466"/>
                </a:cubicBezTo>
                <a:cubicBezTo>
                  <a:pt x="29866" y="12466"/>
                  <a:pt x="29905" y="12495"/>
                  <a:pt x="29962" y="12569"/>
                </a:cubicBezTo>
                <a:cubicBezTo>
                  <a:pt x="29998" y="12615"/>
                  <a:pt x="30042" y="12635"/>
                  <a:pt x="30090" y="12635"/>
                </a:cubicBezTo>
                <a:cubicBezTo>
                  <a:pt x="30132" y="12635"/>
                  <a:pt x="30177" y="12620"/>
                  <a:pt x="30221" y="12596"/>
                </a:cubicBezTo>
                <a:cubicBezTo>
                  <a:pt x="30349" y="12525"/>
                  <a:pt x="30483" y="12500"/>
                  <a:pt x="30617" y="12500"/>
                </a:cubicBezTo>
                <a:cubicBezTo>
                  <a:pt x="30766" y="12500"/>
                  <a:pt x="30913" y="12531"/>
                  <a:pt x="31050" y="12560"/>
                </a:cubicBezTo>
                <a:cubicBezTo>
                  <a:pt x="31134" y="12579"/>
                  <a:pt x="31237" y="12640"/>
                  <a:pt x="31321" y="12640"/>
                </a:cubicBezTo>
                <a:cubicBezTo>
                  <a:pt x="31356" y="12640"/>
                  <a:pt x="31389" y="12629"/>
                  <a:pt x="31416" y="12599"/>
                </a:cubicBezTo>
                <a:cubicBezTo>
                  <a:pt x="31461" y="12549"/>
                  <a:pt x="31504" y="12531"/>
                  <a:pt x="31546" y="12531"/>
                </a:cubicBezTo>
                <a:cubicBezTo>
                  <a:pt x="31641" y="12531"/>
                  <a:pt x="31725" y="12621"/>
                  <a:pt x="31793" y="12627"/>
                </a:cubicBezTo>
                <a:cubicBezTo>
                  <a:pt x="31821" y="12630"/>
                  <a:pt x="31849" y="12631"/>
                  <a:pt x="31876" y="12631"/>
                </a:cubicBezTo>
                <a:cubicBezTo>
                  <a:pt x="32078" y="12631"/>
                  <a:pt x="32275" y="12567"/>
                  <a:pt x="32477" y="12567"/>
                </a:cubicBezTo>
                <a:cubicBezTo>
                  <a:pt x="32552" y="12567"/>
                  <a:pt x="32628" y="12576"/>
                  <a:pt x="32705" y="12601"/>
                </a:cubicBezTo>
                <a:cubicBezTo>
                  <a:pt x="32915" y="12668"/>
                  <a:pt x="33150" y="12735"/>
                  <a:pt x="33368" y="12735"/>
                </a:cubicBezTo>
                <a:cubicBezTo>
                  <a:pt x="33474" y="12735"/>
                  <a:pt x="33577" y="12719"/>
                  <a:pt x="33671" y="12679"/>
                </a:cubicBezTo>
                <a:cubicBezTo>
                  <a:pt x="33778" y="12633"/>
                  <a:pt x="33882" y="12617"/>
                  <a:pt x="33983" y="12617"/>
                </a:cubicBezTo>
                <a:cubicBezTo>
                  <a:pt x="34193" y="12617"/>
                  <a:pt x="34395" y="12684"/>
                  <a:pt x="34603" y="12684"/>
                </a:cubicBezTo>
                <a:cubicBezTo>
                  <a:pt x="34644" y="12684"/>
                  <a:pt x="34685" y="12681"/>
                  <a:pt x="34726" y="12675"/>
                </a:cubicBezTo>
                <a:cubicBezTo>
                  <a:pt x="34881" y="12652"/>
                  <a:pt x="35039" y="12646"/>
                  <a:pt x="35200" y="12646"/>
                </a:cubicBezTo>
                <a:cubicBezTo>
                  <a:pt x="35379" y="12646"/>
                  <a:pt x="35561" y="12654"/>
                  <a:pt x="35740" y="12654"/>
                </a:cubicBezTo>
                <a:cubicBezTo>
                  <a:pt x="36151" y="12657"/>
                  <a:pt x="36570" y="12658"/>
                  <a:pt x="36975" y="12744"/>
                </a:cubicBezTo>
                <a:cubicBezTo>
                  <a:pt x="36996" y="12748"/>
                  <a:pt x="37018" y="12750"/>
                  <a:pt x="37040" y="12750"/>
                </a:cubicBezTo>
                <a:cubicBezTo>
                  <a:pt x="37134" y="12750"/>
                  <a:pt x="37235" y="12719"/>
                  <a:pt x="37323" y="12719"/>
                </a:cubicBezTo>
                <a:cubicBezTo>
                  <a:pt x="37396" y="12719"/>
                  <a:pt x="37460" y="12740"/>
                  <a:pt x="37505" y="12816"/>
                </a:cubicBezTo>
                <a:cubicBezTo>
                  <a:pt x="37532" y="12862"/>
                  <a:pt x="37560" y="12880"/>
                  <a:pt x="37588" y="12880"/>
                </a:cubicBezTo>
                <a:cubicBezTo>
                  <a:pt x="37670" y="12880"/>
                  <a:pt x="37751" y="12721"/>
                  <a:pt x="37818" y="12721"/>
                </a:cubicBezTo>
                <a:cubicBezTo>
                  <a:pt x="37850" y="12721"/>
                  <a:pt x="37879" y="12756"/>
                  <a:pt x="37904" y="12862"/>
                </a:cubicBezTo>
                <a:cubicBezTo>
                  <a:pt x="37972" y="12753"/>
                  <a:pt x="38051" y="12721"/>
                  <a:pt x="38133" y="12721"/>
                </a:cubicBezTo>
                <a:cubicBezTo>
                  <a:pt x="38242" y="12721"/>
                  <a:pt x="38358" y="12775"/>
                  <a:pt x="38467" y="12775"/>
                </a:cubicBezTo>
                <a:cubicBezTo>
                  <a:pt x="38529" y="12775"/>
                  <a:pt x="38589" y="12758"/>
                  <a:pt x="38645" y="12704"/>
                </a:cubicBezTo>
                <a:cubicBezTo>
                  <a:pt x="38661" y="12689"/>
                  <a:pt x="38686" y="12683"/>
                  <a:pt x="38714" y="12683"/>
                </a:cubicBezTo>
                <a:cubicBezTo>
                  <a:pt x="38761" y="12683"/>
                  <a:pt x="38817" y="12701"/>
                  <a:pt x="38853" y="12725"/>
                </a:cubicBezTo>
                <a:cubicBezTo>
                  <a:pt x="38938" y="12785"/>
                  <a:pt x="39022" y="12805"/>
                  <a:pt x="39106" y="12805"/>
                </a:cubicBezTo>
                <a:cubicBezTo>
                  <a:pt x="39286" y="12805"/>
                  <a:pt x="39463" y="12713"/>
                  <a:pt x="39638" y="12713"/>
                </a:cubicBezTo>
                <a:cubicBezTo>
                  <a:pt x="39658" y="12713"/>
                  <a:pt x="39678" y="12714"/>
                  <a:pt x="39698" y="12717"/>
                </a:cubicBezTo>
                <a:cubicBezTo>
                  <a:pt x="39714" y="12719"/>
                  <a:pt x="39730" y="12720"/>
                  <a:pt x="39746" y="12720"/>
                </a:cubicBezTo>
                <a:cubicBezTo>
                  <a:pt x="39872" y="12720"/>
                  <a:pt x="40004" y="12663"/>
                  <a:pt x="40131" y="12663"/>
                </a:cubicBezTo>
                <a:cubicBezTo>
                  <a:pt x="40238" y="12663"/>
                  <a:pt x="40341" y="12703"/>
                  <a:pt x="40432" y="12852"/>
                </a:cubicBezTo>
                <a:cubicBezTo>
                  <a:pt x="40455" y="12889"/>
                  <a:pt x="40495" y="12929"/>
                  <a:pt x="40528" y="12929"/>
                </a:cubicBezTo>
                <a:cubicBezTo>
                  <a:pt x="40562" y="12929"/>
                  <a:pt x="40588" y="12888"/>
                  <a:pt x="40581" y="12764"/>
                </a:cubicBezTo>
                <a:cubicBezTo>
                  <a:pt x="40579" y="12719"/>
                  <a:pt x="40619" y="12705"/>
                  <a:pt x="40661" y="12705"/>
                </a:cubicBezTo>
                <a:cubicBezTo>
                  <a:pt x="40690" y="12705"/>
                  <a:pt x="40720" y="12712"/>
                  <a:pt x="40740" y="12719"/>
                </a:cubicBezTo>
                <a:cubicBezTo>
                  <a:pt x="40860" y="12766"/>
                  <a:pt x="40981" y="12796"/>
                  <a:pt x="41101" y="12796"/>
                </a:cubicBezTo>
                <a:cubicBezTo>
                  <a:pt x="41214" y="12796"/>
                  <a:pt x="41326" y="12770"/>
                  <a:pt x="41435" y="12706"/>
                </a:cubicBezTo>
                <a:cubicBezTo>
                  <a:pt x="41449" y="12698"/>
                  <a:pt x="41461" y="12694"/>
                  <a:pt x="41473" y="12694"/>
                </a:cubicBezTo>
                <a:cubicBezTo>
                  <a:pt x="41553" y="12694"/>
                  <a:pt x="41583" y="12859"/>
                  <a:pt x="41605" y="12859"/>
                </a:cubicBezTo>
                <a:cubicBezTo>
                  <a:pt x="41610" y="12859"/>
                  <a:pt x="41614" y="12849"/>
                  <a:pt x="41619" y="12825"/>
                </a:cubicBezTo>
                <a:cubicBezTo>
                  <a:pt x="41644" y="12698"/>
                  <a:pt x="41680" y="12662"/>
                  <a:pt x="41720" y="12662"/>
                </a:cubicBezTo>
                <a:cubicBezTo>
                  <a:pt x="41770" y="12662"/>
                  <a:pt x="41826" y="12717"/>
                  <a:pt x="41874" y="12717"/>
                </a:cubicBezTo>
                <a:cubicBezTo>
                  <a:pt x="41880" y="12717"/>
                  <a:pt x="41887" y="12716"/>
                  <a:pt x="41893" y="12714"/>
                </a:cubicBezTo>
                <a:cubicBezTo>
                  <a:pt x="41936" y="12698"/>
                  <a:pt x="41979" y="12693"/>
                  <a:pt x="42023" y="12693"/>
                </a:cubicBezTo>
                <a:cubicBezTo>
                  <a:pt x="42148" y="12693"/>
                  <a:pt x="42270" y="12742"/>
                  <a:pt x="42388" y="12742"/>
                </a:cubicBezTo>
                <a:cubicBezTo>
                  <a:pt x="42402" y="12742"/>
                  <a:pt x="42416" y="12741"/>
                  <a:pt x="42430" y="12740"/>
                </a:cubicBezTo>
                <a:cubicBezTo>
                  <a:pt x="42618" y="12719"/>
                  <a:pt x="42810" y="12649"/>
                  <a:pt x="42998" y="12649"/>
                </a:cubicBezTo>
                <a:cubicBezTo>
                  <a:pt x="43032" y="12649"/>
                  <a:pt x="43066" y="12652"/>
                  <a:pt x="43099" y="12657"/>
                </a:cubicBezTo>
                <a:cubicBezTo>
                  <a:pt x="43292" y="12687"/>
                  <a:pt x="43499" y="12721"/>
                  <a:pt x="43691" y="12721"/>
                </a:cubicBezTo>
                <a:cubicBezTo>
                  <a:pt x="43805" y="12721"/>
                  <a:pt x="43913" y="12709"/>
                  <a:pt x="44011" y="12678"/>
                </a:cubicBezTo>
                <a:cubicBezTo>
                  <a:pt x="44234" y="12605"/>
                  <a:pt x="44455" y="12593"/>
                  <a:pt x="44674" y="12593"/>
                </a:cubicBezTo>
                <a:cubicBezTo>
                  <a:pt x="44782" y="12593"/>
                  <a:pt x="44889" y="12596"/>
                  <a:pt x="44996" y="12596"/>
                </a:cubicBezTo>
                <a:cubicBezTo>
                  <a:pt x="45096" y="12596"/>
                  <a:pt x="45196" y="12593"/>
                  <a:pt x="45296" y="12584"/>
                </a:cubicBezTo>
                <a:cubicBezTo>
                  <a:pt x="45608" y="12553"/>
                  <a:pt x="45922" y="12454"/>
                  <a:pt x="46237" y="12454"/>
                </a:cubicBezTo>
                <a:cubicBezTo>
                  <a:pt x="46332" y="12454"/>
                  <a:pt x="46426" y="12462"/>
                  <a:pt x="46521" y="12485"/>
                </a:cubicBezTo>
                <a:cubicBezTo>
                  <a:pt x="46530" y="12487"/>
                  <a:pt x="46539" y="12488"/>
                  <a:pt x="46548" y="12488"/>
                </a:cubicBezTo>
                <a:cubicBezTo>
                  <a:pt x="46607" y="12488"/>
                  <a:pt x="46642" y="12436"/>
                  <a:pt x="46687" y="12410"/>
                </a:cubicBezTo>
                <a:cubicBezTo>
                  <a:pt x="46757" y="12370"/>
                  <a:pt x="46827" y="12352"/>
                  <a:pt x="46896" y="12352"/>
                </a:cubicBezTo>
                <a:cubicBezTo>
                  <a:pt x="46981" y="12352"/>
                  <a:pt x="47065" y="12379"/>
                  <a:pt x="47149" y="12422"/>
                </a:cubicBezTo>
                <a:cubicBezTo>
                  <a:pt x="47196" y="12446"/>
                  <a:pt x="47240" y="12477"/>
                  <a:pt x="47287" y="12505"/>
                </a:cubicBezTo>
                <a:cubicBezTo>
                  <a:pt x="47322" y="12372"/>
                  <a:pt x="47350" y="12328"/>
                  <a:pt x="47383" y="12328"/>
                </a:cubicBezTo>
                <a:cubicBezTo>
                  <a:pt x="47426" y="12328"/>
                  <a:pt x="47479" y="12404"/>
                  <a:pt x="47570" y="12457"/>
                </a:cubicBezTo>
                <a:cubicBezTo>
                  <a:pt x="47623" y="12487"/>
                  <a:pt x="47683" y="12500"/>
                  <a:pt x="47747" y="12500"/>
                </a:cubicBezTo>
                <a:cubicBezTo>
                  <a:pt x="47936" y="12500"/>
                  <a:pt x="48158" y="12392"/>
                  <a:pt x="48330" y="12342"/>
                </a:cubicBezTo>
                <a:cubicBezTo>
                  <a:pt x="48719" y="12231"/>
                  <a:pt x="49093" y="12286"/>
                  <a:pt x="49470" y="12256"/>
                </a:cubicBezTo>
                <a:cubicBezTo>
                  <a:pt x="49497" y="12254"/>
                  <a:pt x="49523" y="12253"/>
                  <a:pt x="49550" y="12253"/>
                </a:cubicBezTo>
                <a:cubicBezTo>
                  <a:pt x="49775" y="12253"/>
                  <a:pt x="50018" y="12318"/>
                  <a:pt x="50232" y="12318"/>
                </a:cubicBezTo>
                <a:cubicBezTo>
                  <a:pt x="50248" y="12318"/>
                  <a:pt x="50263" y="12318"/>
                  <a:pt x="50279" y="12317"/>
                </a:cubicBezTo>
                <a:cubicBezTo>
                  <a:pt x="50454" y="12308"/>
                  <a:pt x="50586" y="12301"/>
                  <a:pt x="50695" y="12301"/>
                </a:cubicBezTo>
                <a:cubicBezTo>
                  <a:pt x="50988" y="12301"/>
                  <a:pt x="51115" y="12352"/>
                  <a:pt x="51483" y="12546"/>
                </a:cubicBezTo>
                <a:cubicBezTo>
                  <a:pt x="51501" y="12555"/>
                  <a:pt x="51522" y="12552"/>
                  <a:pt x="51542" y="12554"/>
                </a:cubicBezTo>
                <a:cubicBezTo>
                  <a:pt x="51544" y="12394"/>
                  <a:pt x="51570" y="12346"/>
                  <a:pt x="51606" y="12346"/>
                </a:cubicBezTo>
                <a:cubicBezTo>
                  <a:pt x="51663" y="12346"/>
                  <a:pt x="51744" y="12462"/>
                  <a:pt x="51800" y="12462"/>
                </a:cubicBezTo>
                <a:cubicBezTo>
                  <a:pt x="51808" y="12462"/>
                  <a:pt x="51815" y="12460"/>
                  <a:pt x="51821" y="12455"/>
                </a:cubicBezTo>
                <a:cubicBezTo>
                  <a:pt x="51915" y="12391"/>
                  <a:pt x="51997" y="12333"/>
                  <a:pt x="51957" y="12156"/>
                </a:cubicBezTo>
                <a:cubicBezTo>
                  <a:pt x="51864" y="11751"/>
                  <a:pt x="51710" y="11361"/>
                  <a:pt x="51502" y="11000"/>
                </a:cubicBezTo>
                <a:cubicBezTo>
                  <a:pt x="51057" y="10218"/>
                  <a:pt x="50568" y="9477"/>
                  <a:pt x="50116" y="8701"/>
                </a:cubicBezTo>
                <a:cubicBezTo>
                  <a:pt x="49823" y="8199"/>
                  <a:pt x="49511" y="7722"/>
                  <a:pt x="49191" y="7252"/>
                </a:cubicBezTo>
                <a:cubicBezTo>
                  <a:pt x="49036" y="7022"/>
                  <a:pt x="48916" y="6262"/>
                  <a:pt x="49048" y="6209"/>
                </a:cubicBezTo>
                <a:cubicBezTo>
                  <a:pt x="49525" y="6012"/>
                  <a:pt x="49530" y="5345"/>
                  <a:pt x="49838" y="4970"/>
                </a:cubicBezTo>
                <a:cubicBezTo>
                  <a:pt x="50078" y="4676"/>
                  <a:pt x="50225" y="4230"/>
                  <a:pt x="50486" y="3922"/>
                </a:cubicBezTo>
                <a:cubicBezTo>
                  <a:pt x="50538" y="3864"/>
                  <a:pt x="50571" y="3778"/>
                  <a:pt x="50612" y="3706"/>
                </a:cubicBezTo>
                <a:cubicBezTo>
                  <a:pt x="50801" y="3375"/>
                  <a:pt x="50810" y="2903"/>
                  <a:pt x="51134" y="2670"/>
                </a:cubicBezTo>
                <a:cubicBezTo>
                  <a:pt x="51225" y="2602"/>
                  <a:pt x="51364" y="2540"/>
                  <a:pt x="51356" y="2313"/>
                </a:cubicBezTo>
                <a:cubicBezTo>
                  <a:pt x="51349" y="2104"/>
                  <a:pt x="51488" y="1905"/>
                  <a:pt x="51643" y="1827"/>
                </a:cubicBezTo>
                <a:cubicBezTo>
                  <a:pt x="51719" y="1790"/>
                  <a:pt x="51667" y="1755"/>
                  <a:pt x="51648" y="1723"/>
                </a:cubicBezTo>
                <a:cubicBezTo>
                  <a:pt x="51565" y="1595"/>
                  <a:pt x="51730" y="1563"/>
                  <a:pt x="51709" y="1460"/>
                </a:cubicBezTo>
                <a:lnTo>
                  <a:pt x="51709" y="1460"/>
                </a:lnTo>
                <a:cubicBezTo>
                  <a:pt x="51709" y="1460"/>
                  <a:pt x="51710" y="1460"/>
                  <a:pt x="51710" y="1460"/>
                </a:cubicBezTo>
                <a:cubicBezTo>
                  <a:pt x="51929" y="1460"/>
                  <a:pt x="51940" y="1195"/>
                  <a:pt x="52026" y="1037"/>
                </a:cubicBezTo>
                <a:cubicBezTo>
                  <a:pt x="52127" y="851"/>
                  <a:pt x="51990" y="467"/>
                  <a:pt x="51833" y="467"/>
                </a:cubicBezTo>
                <a:cubicBezTo>
                  <a:pt x="51824" y="467"/>
                  <a:pt x="51814" y="469"/>
                  <a:pt x="51805" y="471"/>
                </a:cubicBezTo>
                <a:cubicBezTo>
                  <a:pt x="51761" y="484"/>
                  <a:pt x="51717" y="490"/>
                  <a:pt x="51675" y="490"/>
                </a:cubicBezTo>
                <a:cubicBezTo>
                  <a:pt x="51438" y="490"/>
                  <a:pt x="51232" y="315"/>
                  <a:pt x="50982" y="315"/>
                </a:cubicBezTo>
                <a:cubicBezTo>
                  <a:pt x="50975" y="315"/>
                  <a:pt x="50969" y="315"/>
                  <a:pt x="50963" y="315"/>
                </a:cubicBezTo>
                <a:cubicBezTo>
                  <a:pt x="50467" y="333"/>
                  <a:pt x="49964" y="345"/>
                  <a:pt x="49464" y="350"/>
                </a:cubicBezTo>
                <a:cubicBezTo>
                  <a:pt x="48938" y="354"/>
                  <a:pt x="48411" y="376"/>
                  <a:pt x="47884" y="376"/>
                </a:cubicBezTo>
                <a:cubicBezTo>
                  <a:pt x="47432" y="376"/>
                  <a:pt x="46979" y="360"/>
                  <a:pt x="46528" y="304"/>
                </a:cubicBezTo>
                <a:cubicBezTo>
                  <a:pt x="46403" y="289"/>
                  <a:pt x="46278" y="285"/>
                  <a:pt x="46152" y="285"/>
                </a:cubicBezTo>
                <a:cubicBezTo>
                  <a:pt x="46031" y="285"/>
                  <a:pt x="45909" y="288"/>
                  <a:pt x="45787" y="288"/>
                </a:cubicBezTo>
                <a:cubicBezTo>
                  <a:pt x="45697" y="288"/>
                  <a:pt x="45607" y="286"/>
                  <a:pt x="45517" y="280"/>
                </a:cubicBezTo>
                <a:cubicBezTo>
                  <a:pt x="45085" y="247"/>
                  <a:pt x="44655" y="171"/>
                  <a:pt x="44221" y="146"/>
                </a:cubicBezTo>
                <a:cubicBezTo>
                  <a:pt x="43917" y="129"/>
                  <a:pt x="43611" y="70"/>
                  <a:pt x="43307" y="70"/>
                </a:cubicBezTo>
                <a:cubicBezTo>
                  <a:pt x="43217" y="70"/>
                  <a:pt x="43128" y="75"/>
                  <a:pt x="43039" y="88"/>
                </a:cubicBezTo>
                <a:cubicBezTo>
                  <a:pt x="42991" y="95"/>
                  <a:pt x="42944" y="97"/>
                  <a:pt x="42896" y="97"/>
                </a:cubicBezTo>
                <a:cubicBezTo>
                  <a:pt x="42671" y="97"/>
                  <a:pt x="42450" y="33"/>
                  <a:pt x="42230" y="21"/>
                </a:cubicBezTo>
                <a:cubicBezTo>
                  <a:pt x="42099" y="14"/>
                  <a:pt x="41937" y="0"/>
                  <a:pt x="4179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243;p41"/>
          <p:cNvSpPr txBox="1">
            <a:spLocks/>
          </p:cNvSpPr>
          <p:nvPr/>
        </p:nvSpPr>
        <p:spPr>
          <a:xfrm rot="21414278">
            <a:off x="1116751" y="2127624"/>
            <a:ext cx="56405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>
              <a:buClr>
                <a:schemeClr val="dk1"/>
              </a:buClr>
              <a:buFont typeface="Arial"/>
              <a:buNone/>
            </a:pPr>
            <a:r>
              <a:rPr lang="zh-TW" altLang="en-US" sz="44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法</a:t>
            </a:r>
            <a:r>
              <a:rPr lang="zh-TW" altLang="en-US" sz="44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國</a:t>
            </a:r>
            <a:endParaRPr lang="en-US" sz="44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pPr marL="0" indent="0"/>
            <a:endParaRPr lang="en-US" sz="44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74809" y="401757"/>
            <a:ext cx="2363415" cy="4527082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5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2"/>
          <p:cNvSpPr/>
          <p:nvPr/>
        </p:nvSpPr>
        <p:spPr>
          <a:xfrm rot="19622863">
            <a:off x="6861245" y="2771428"/>
            <a:ext cx="2048680" cy="1771765"/>
          </a:xfrm>
          <a:custGeom>
            <a:avLst/>
            <a:gdLst/>
            <a:ahLst/>
            <a:cxnLst/>
            <a:rect l="l" t="t" r="r" b="b"/>
            <a:pathLst>
              <a:path w="47865" h="41338" extrusionOk="0">
                <a:moveTo>
                  <a:pt x="23947" y="1954"/>
                </a:moveTo>
                <a:cubicBezTo>
                  <a:pt x="24079" y="1954"/>
                  <a:pt x="24218" y="2007"/>
                  <a:pt x="24367" y="2112"/>
                </a:cubicBezTo>
                <a:cubicBezTo>
                  <a:pt x="24463" y="2179"/>
                  <a:pt x="24550" y="2258"/>
                  <a:pt x="24627" y="2347"/>
                </a:cubicBezTo>
                <a:cubicBezTo>
                  <a:pt x="25445" y="3331"/>
                  <a:pt x="26268" y="4313"/>
                  <a:pt x="27073" y="5308"/>
                </a:cubicBezTo>
                <a:cubicBezTo>
                  <a:pt x="27427" y="5747"/>
                  <a:pt x="27837" y="6125"/>
                  <a:pt x="28111" y="6652"/>
                </a:cubicBezTo>
                <a:cubicBezTo>
                  <a:pt x="28335" y="7080"/>
                  <a:pt x="28856" y="7346"/>
                  <a:pt x="29214" y="7715"/>
                </a:cubicBezTo>
                <a:cubicBezTo>
                  <a:pt x="29491" y="8002"/>
                  <a:pt x="29711" y="8345"/>
                  <a:pt x="29977" y="8647"/>
                </a:cubicBezTo>
                <a:cubicBezTo>
                  <a:pt x="30209" y="8912"/>
                  <a:pt x="30217" y="9210"/>
                  <a:pt x="30153" y="9488"/>
                </a:cubicBezTo>
                <a:lnTo>
                  <a:pt x="30152" y="9488"/>
                </a:lnTo>
                <a:cubicBezTo>
                  <a:pt x="30540" y="9885"/>
                  <a:pt x="30957" y="9852"/>
                  <a:pt x="31309" y="9983"/>
                </a:cubicBezTo>
                <a:cubicBezTo>
                  <a:pt x="31681" y="10119"/>
                  <a:pt x="32012" y="10136"/>
                  <a:pt x="32389" y="10155"/>
                </a:cubicBezTo>
                <a:cubicBezTo>
                  <a:pt x="33194" y="10197"/>
                  <a:pt x="34001" y="10281"/>
                  <a:pt x="34785" y="10507"/>
                </a:cubicBezTo>
                <a:cubicBezTo>
                  <a:pt x="35110" y="10601"/>
                  <a:pt x="35540" y="10551"/>
                  <a:pt x="35759" y="10749"/>
                </a:cubicBezTo>
                <a:cubicBezTo>
                  <a:pt x="36037" y="11002"/>
                  <a:pt x="36314" y="10917"/>
                  <a:pt x="36590" y="10984"/>
                </a:cubicBezTo>
                <a:cubicBezTo>
                  <a:pt x="36727" y="11020"/>
                  <a:pt x="36859" y="11070"/>
                  <a:pt x="36982" y="11135"/>
                </a:cubicBezTo>
                <a:cubicBezTo>
                  <a:pt x="37260" y="11278"/>
                  <a:pt x="37544" y="11412"/>
                  <a:pt x="37799" y="11587"/>
                </a:cubicBezTo>
                <a:cubicBezTo>
                  <a:pt x="38157" y="11832"/>
                  <a:pt x="38611" y="11843"/>
                  <a:pt x="38955" y="12153"/>
                </a:cubicBezTo>
                <a:cubicBezTo>
                  <a:pt x="39281" y="12449"/>
                  <a:pt x="39712" y="12623"/>
                  <a:pt x="40068" y="12890"/>
                </a:cubicBezTo>
                <a:cubicBezTo>
                  <a:pt x="40343" y="13095"/>
                  <a:pt x="40591" y="13343"/>
                  <a:pt x="40817" y="13603"/>
                </a:cubicBezTo>
                <a:cubicBezTo>
                  <a:pt x="41008" y="13823"/>
                  <a:pt x="41392" y="13792"/>
                  <a:pt x="41466" y="14179"/>
                </a:cubicBezTo>
                <a:cubicBezTo>
                  <a:pt x="41520" y="14467"/>
                  <a:pt x="42061" y="14305"/>
                  <a:pt x="42070" y="14710"/>
                </a:cubicBezTo>
                <a:cubicBezTo>
                  <a:pt x="42644" y="15000"/>
                  <a:pt x="42898" y="15597"/>
                  <a:pt x="43311" y="16039"/>
                </a:cubicBezTo>
                <a:cubicBezTo>
                  <a:pt x="43728" y="16489"/>
                  <a:pt x="44031" y="17048"/>
                  <a:pt x="44371" y="17567"/>
                </a:cubicBezTo>
                <a:cubicBezTo>
                  <a:pt x="44465" y="17709"/>
                  <a:pt x="44503" y="17887"/>
                  <a:pt x="44578" y="18041"/>
                </a:cubicBezTo>
                <a:cubicBezTo>
                  <a:pt x="44780" y="18449"/>
                  <a:pt x="45066" y="18833"/>
                  <a:pt x="45174" y="19264"/>
                </a:cubicBezTo>
                <a:cubicBezTo>
                  <a:pt x="45272" y="19653"/>
                  <a:pt x="45538" y="19941"/>
                  <a:pt x="45636" y="20318"/>
                </a:cubicBezTo>
                <a:cubicBezTo>
                  <a:pt x="45712" y="20613"/>
                  <a:pt x="45801" y="20946"/>
                  <a:pt x="45998" y="21156"/>
                </a:cubicBezTo>
                <a:cubicBezTo>
                  <a:pt x="46298" y="21475"/>
                  <a:pt x="46095" y="21788"/>
                  <a:pt x="46115" y="22103"/>
                </a:cubicBezTo>
                <a:cubicBezTo>
                  <a:pt x="46117" y="22132"/>
                  <a:pt x="46101" y="22173"/>
                  <a:pt x="46117" y="22188"/>
                </a:cubicBezTo>
                <a:cubicBezTo>
                  <a:pt x="46530" y="22631"/>
                  <a:pt x="46437" y="23225"/>
                  <a:pt x="46592" y="23744"/>
                </a:cubicBezTo>
                <a:cubicBezTo>
                  <a:pt x="46650" y="23932"/>
                  <a:pt x="46830" y="24071"/>
                  <a:pt x="46652" y="24289"/>
                </a:cubicBezTo>
                <a:cubicBezTo>
                  <a:pt x="46609" y="24341"/>
                  <a:pt x="46600" y="24478"/>
                  <a:pt x="46637" y="24533"/>
                </a:cubicBezTo>
                <a:cubicBezTo>
                  <a:pt x="46975" y="25010"/>
                  <a:pt x="46796" y="25517"/>
                  <a:pt x="46790" y="26034"/>
                </a:cubicBezTo>
                <a:cubicBezTo>
                  <a:pt x="46777" y="27268"/>
                  <a:pt x="46681" y="28487"/>
                  <a:pt x="46435" y="29696"/>
                </a:cubicBezTo>
                <a:cubicBezTo>
                  <a:pt x="46377" y="29982"/>
                  <a:pt x="46396" y="30290"/>
                  <a:pt x="46298" y="30560"/>
                </a:cubicBezTo>
                <a:cubicBezTo>
                  <a:pt x="46203" y="30822"/>
                  <a:pt x="46006" y="31048"/>
                  <a:pt x="45840" y="31311"/>
                </a:cubicBezTo>
                <a:cubicBezTo>
                  <a:pt x="46101" y="31507"/>
                  <a:pt x="46156" y="31843"/>
                  <a:pt x="45882" y="31980"/>
                </a:cubicBezTo>
                <a:cubicBezTo>
                  <a:pt x="45470" y="32185"/>
                  <a:pt x="45564" y="32637"/>
                  <a:pt x="45272" y="32901"/>
                </a:cubicBezTo>
                <a:cubicBezTo>
                  <a:pt x="45011" y="33137"/>
                  <a:pt x="44740" y="33529"/>
                  <a:pt x="44740" y="33852"/>
                </a:cubicBezTo>
                <a:cubicBezTo>
                  <a:pt x="44740" y="34309"/>
                  <a:pt x="44085" y="34277"/>
                  <a:pt x="44223" y="34734"/>
                </a:cubicBezTo>
                <a:cubicBezTo>
                  <a:pt x="44190" y="34728"/>
                  <a:pt x="44161" y="34725"/>
                  <a:pt x="44134" y="34725"/>
                </a:cubicBezTo>
                <a:cubicBezTo>
                  <a:pt x="43842" y="34725"/>
                  <a:pt x="43933" y="35068"/>
                  <a:pt x="43805" y="35215"/>
                </a:cubicBezTo>
                <a:cubicBezTo>
                  <a:pt x="43500" y="35563"/>
                  <a:pt x="43269" y="35939"/>
                  <a:pt x="42850" y="36227"/>
                </a:cubicBezTo>
                <a:cubicBezTo>
                  <a:pt x="42484" y="36482"/>
                  <a:pt x="42170" y="36899"/>
                  <a:pt x="41771" y="37154"/>
                </a:cubicBezTo>
                <a:cubicBezTo>
                  <a:pt x="41458" y="37355"/>
                  <a:pt x="41214" y="37637"/>
                  <a:pt x="40848" y="37783"/>
                </a:cubicBezTo>
                <a:cubicBezTo>
                  <a:pt x="40297" y="38006"/>
                  <a:pt x="39825" y="38370"/>
                  <a:pt x="39198" y="38472"/>
                </a:cubicBezTo>
                <a:cubicBezTo>
                  <a:pt x="38481" y="38589"/>
                  <a:pt x="37805" y="38956"/>
                  <a:pt x="37090" y="39089"/>
                </a:cubicBezTo>
                <a:cubicBezTo>
                  <a:pt x="35722" y="39343"/>
                  <a:pt x="34400" y="39875"/>
                  <a:pt x="32987" y="39875"/>
                </a:cubicBezTo>
                <a:cubicBezTo>
                  <a:pt x="32854" y="39875"/>
                  <a:pt x="32720" y="39871"/>
                  <a:pt x="32586" y="39861"/>
                </a:cubicBezTo>
                <a:cubicBezTo>
                  <a:pt x="32529" y="39856"/>
                  <a:pt x="32466" y="39851"/>
                  <a:pt x="32404" y="39851"/>
                </a:cubicBezTo>
                <a:cubicBezTo>
                  <a:pt x="32314" y="39851"/>
                  <a:pt x="32225" y="39862"/>
                  <a:pt x="32158" y="39902"/>
                </a:cubicBezTo>
                <a:cubicBezTo>
                  <a:pt x="31617" y="40233"/>
                  <a:pt x="31004" y="40104"/>
                  <a:pt x="30429" y="40179"/>
                </a:cubicBezTo>
                <a:cubicBezTo>
                  <a:pt x="29474" y="40305"/>
                  <a:pt x="28514" y="40341"/>
                  <a:pt x="27553" y="40341"/>
                </a:cubicBezTo>
                <a:cubicBezTo>
                  <a:pt x="26828" y="40341"/>
                  <a:pt x="26103" y="40321"/>
                  <a:pt x="25378" y="40304"/>
                </a:cubicBezTo>
                <a:cubicBezTo>
                  <a:pt x="25342" y="40303"/>
                  <a:pt x="25305" y="40303"/>
                  <a:pt x="25269" y="40303"/>
                </a:cubicBezTo>
                <a:cubicBezTo>
                  <a:pt x="24819" y="40303"/>
                  <a:pt x="24368" y="40362"/>
                  <a:pt x="23918" y="40380"/>
                </a:cubicBezTo>
                <a:cubicBezTo>
                  <a:pt x="23849" y="40382"/>
                  <a:pt x="23781" y="40384"/>
                  <a:pt x="23712" y="40384"/>
                </a:cubicBezTo>
                <a:cubicBezTo>
                  <a:pt x="23184" y="40384"/>
                  <a:pt x="22655" y="40314"/>
                  <a:pt x="22127" y="40314"/>
                </a:cubicBezTo>
                <a:cubicBezTo>
                  <a:pt x="21782" y="40314"/>
                  <a:pt x="21436" y="40344"/>
                  <a:pt x="21093" y="40443"/>
                </a:cubicBezTo>
                <a:cubicBezTo>
                  <a:pt x="20996" y="40350"/>
                  <a:pt x="20890" y="40320"/>
                  <a:pt x="20779" y="40320"/>
                </a:cubicBezTo>
                <a:cubicBezTo>
                  <a:pt x="20576" y="40320"/>
                  <a:pt x="20358" y="40420"/>
                  <a:pt x="20156" y="40420"/>
                </a:cubicBezTo>
                <a:cubicBezTo>
                  <a:pt x="20023" y="40420"/>
                  <a:pt x="19898" y="40377"/>
                  <a:pt x="19787" y="40237"/>
                </a:cubicBezTo>
                <a:cubicBezTo>
                  <a:pt x="19551" y="40320"/>
                  <a:pt x="19313" y="40349"/>
                  <a:pt x="19077" y="40349"/>
                </a:cubicBezTo>
                <a:cubicBezTo>
                  <a:pt x="18617" y="40349"/>
                  <a:pt x="18160" y="40239"/>
                  <a:pt x="17708" y="40199"/>
                </a:cubicBezTo>
                <a:cubicBezTo>
                  <a:pt x="17087" y="40144"/>
                  <a:pt x="16452" y="40192"/>
                  <a:pt x="15832" y="39940"/>
                </a:cubicBezTo>
                <a:cubicBezTo>
                  <a:pt x="15548" y="39826"/>
                  <a:pt x="15220" y="39820"/>
                  <a:pt x="14890" y="39820"/>
                </a:cubicBezTo>
                <a:cubicBezTo>
                  <a:pt x="14854" y="39820"/>
                  <a:pt x="14818" y="39821"/>
                  <a:pt x="14783" y="39821"/>
                </a:cubicBezTo>
                <a:cubicBezTo>
                  <a:pt x="14661" y="39821"/>
                  <a:pt x="14540" y="39820"/>
                  <a:pt x="14421" y="39813"/>
                </a:cubicBezTo>
                <a:cubicBezTo>
                  <a:pt x="13493" y="39761"/>
                  <a:pt x="12599" y="39564"/>
                  <a:pt x="11704" y="39312"/>
                </a:cubicBezTo>
                <a:cubicBezTo>
                  <a:pt x="11427" y="39234"/>
                  <a:pt x="11169" y="39193"/>
                  <a:pt x="10887" y="39068"/>
                </a:cubicBezTo>
                <a:cubicBezTo>
                  <a:pt x="10605" y="38945"/>
                  <a:pt x="10219" y="38914"/>
                  <a:pt x="9878" y="38837"/>
                </a:cubicBezTo>
                <a:cubicBezTo>
                  <a:pt x="9542" y="38762"/>
                  <a:pt x="9208" y="38683"/>
                  <a:pt x="8871" y="38615"/>
                </a:cubicBezTo>
                <a:cubicBezTo>
                  <a:pt x="8275" y="38495"/>
                  <a:pt x="7775" y="38151"/>
                  <a:pt x="7272" y="37857"/>
                </a:cubicBezTo>
                <a:cubicBezTo>
                  <a:pt x="6669" y="37504"/>
                  <a:pt x="6178" y="36958"/>
                  <a:pt x="5569" y="36623"/>
                </a:cubicBezTo>
                <a:cubicBezTo>
                  <a:pt x="5162" y="36400"/>
                  <a:pt x="4941" y="36039"/>
                  <a:pt x="4654" y="35743"/>
                </a:cubicBezTo>
                <a:cubicBezTo>
                  <a:pt x="4287" y="35369"/>
                  <a:pt x="3978" y="34943"/>
                  <a:pt x="3735" y="34479"/>
                </a:cubicBezTo>
                <a:cubicBezTo>
                  <a:pt x="3475" y="33978"/>
                  <a:pt x="3030" y="33574"/>
                  <a:pt x="2673" y="33123"/>
                </a:cubicBezTo>
                <a:cubicBezTo>
                  <a:pt x="2442" y="32832"/>
                  <a:pt x="2285" y="32539"/>
                  <a:pt x="2270" y="32125"/>
                </a:cubicBezTo>
                <a:cubicBezTo>
                  <a:pt x="2255" y="31766"/>
                  <a:pt x="1971" y="31426"/>
                  <a:pt x="1869" y="31059"/>
                </a:cubicBezTo>
                <a:cubicBezTo>
                  <a:pt x="1651" y="30264"/>
                  <a:pt x="1155" y="29534"/>
                  <a:pt x="1287" y="28653"/>
                </a:cubicBezTo>
                <a:cubicBezTo>
                  <a:pt x="762" y="27994"/>
                  <a:pt x="1316" y="27141"/>
                  <a:pt x="895" y="26464"/>
                </a:cubicBezTo>
                <a:cubicBezTo>
                  <a:pt x="1150" y="25829"/>
                  <a:pt x="1127" y="25167"/>
                  <a:pt x="1087" y="24504"/>
                </a:cubicBezTo>
                <a:cubicBezTo>
                  <a:pt x="1472" y="24344"/>
                  <a:pt x="1155" y="23999"/>
                  <a:pt x="1280" y="23757"/>
                </a:cubicBezTo>
                <a:cubicBezTo>
                  <a:pt x="1398" y="23528"/>
                  <a:pt x="1451" y="23262"/>
                  <a:pt x="1509" y="23006"/>
                </a:cubicBezTo>
                <a:cubicBezTo>
                  <a:pt x="1564" y="22766"/>
                  <a:pt x="1590" y="22518"/>
                  <a:pt x="1625" y="22274"/>
                </a:cubicBezTo>
                <a:cubicBezTo>
                  <a:pt x="1629" y="22248"/>
                  <a:pt x="1607" y="22198"/>
                  <a:pt x="1609" y="22198"/>
                </a:cubicBezTo>
                <a:cubicBezTo>
                  <a:pt x="2028" y="22051"/>
                  <a:pt x="1810" y="21637"/>
                  <a:pt x="1945" y="21367"/>
                </a:cubicBezTo>
                <a:cubicBezTo>
                  <a:pt x="2089" y="21077"/>
                  <a:pt x="2049" y="20698"/>
                  <a:pt x="2180" y="20397"/>
                </a:cubicBezTo>
                <a:cubicBezTo>
                  <a:pt x="2315" y="20080"/>
                  <a:pt x="2768" y="19929"/>
                  <a:pt x="2684" y="19479"/>
                </a:cubicBezTo>
                <a:cubicBezTo>
                  <a:pt x="3108" y="19294"/>
                  <a:pt x="2863" y="18869"/>
                  <a:pt x="3003" y="18594"/>
                </a:cubicBezTo>
                <a:cubicBezTo>
                  <a:pt x="3155" y="18294"/>
                  <a:pt x="3422" y="18052"/>
                  <a:pt x="3600" y="17762"/>
                </a:cubicBezTo>
                <a:cubicBezTo>
                  <a:pt x="3781" y="17468"/>
                  <a:pt x="3926" y="17149"/>
                  <a:pt x="4071" y="16833"/>
                </a:cubicBezTo>
                <a:cubicBezTo>
                  <a:pt x="4407" y="16103"/>
                  <a:pt x="4925" y="15485"/>
                  <a:pt x="5398" y="14853"/>
                </a:cubicBezTo>
                <a:cubicBezTo>
                  <a:pt x="5885" y="14204"/>
                  <a:pt x="6527" y="13672"/>
                  <a:pt x="7272" y="13294"/>
                </a:cubicBezTo>
                <a:cubicBezTo>
                  <a:pt x="7477" y="13189"/>
                  <a:pt x="7662" y="13035"/>
                  <a:pt x="7835" y="12881"/>
                </a:cubicBezTo>
                <a:cubicBezTo>
                  <a:pt x="8557" y="12242"/>
                  <a:pt x="9374" y="11770"/>
                  <a:pt x="10281" y="11445"/>
                </a:cubicBezTo>
                <a:cubicBezTo>
                  <a:pt x="10972" y="11197"/>
                  <a:pt x="11649" y="10900"/>
                  <a:pt x="12351" y="10690"/>
                </a:cubicBezTo>
                <a:cubicBezTo>
                  <a:pt x="13033" y="10485"/>
                  <a:pt x="13742" y="10222"/>
                  <a:pt x="14435" y="10222"/>
                </a:cubicBezTo>
                <a:cubicBezTo>
                  <a:pt x="14452" y="10222"/>
                  <a:pt x="14469" y="10222"/>
                  <a:pt x="14486" y="10222"/>
                </a:cubicBezTo>
                <a:cubicBezTo>
                  <a:pt x="14516" y="10223"/>
                  <a:pt x="14547" y="10223"/>
                  <a:pt x="14577" y="10223"/>
                </a:cubicBezTo>
                <a:cubicBezTo>
                  <a:pt x="15490" y="10223"/>
                  <a:pt x="16337" y="9963"/>
                  <a:pt x="17214" y="9827"/>
                </a:cubicBezTo>
                <a:cubicBezTo>
                  <a:pt x="17338" y="9807"/>
                  <a:pt x="17554" y="9640"/>
                  <a:pt x="17543" y="9611"/>
                </a:cubicBezTo>
                <a:cubicBezTo>
                  <a:pt x="17389" y="9205"/>
                  <a:pt x="17783" y="9145"/>
                  <a:pt x="17936" y="8938"/>
                </a:cubicBezTo>
                <a:cubicBezTo>
                  <a:pt x="18064" y="8762"/>
                  <a:pt x="18183" y="8577"/>
                  <a:pt x="18289" y="8388"/>
                </a:cubicBezTo>
                <a:cubicBezTo>
                  <a:pt x="18542" y="7936"/>
                  <a:pt x="18891" y="7484"/>
                  <a:pt x="19314" y="7195"/>
                </a:cubicBezTo>
                <a:cubicBezTo>
                  <a:pt x="19879" y="6807"/>
                  <a:pt x="20077" y="6164"/>
                  <a:pt x="20548" y="5723"/>
                </a:cubicBezTo>
                <a:cubicBezTo>
                  <a:pt x="20896" y="5397"/>
                  <a:pt x="21171" y="4991"/>
                  <a:pt x="21474" y="4617"/>
                </a:cubicBezTo>
                <a:cubicBezTo>
                  <a:pt x="21563" y="4507"/>
                  <a:pt x="21642" y="4387"/>
                  <a:pt x="21723" y="4270"/>
                </a:cubicBezTo>
                <a:cubicBezTo>
                  <a:pt x="22083" y="3747"/>
                  <a:pt x="22396" y="3192"/>
                  <a:pt x="22956" y="2829"/>
                </a:cubicBezTo>
                <a:cubicBezTo>
                  <a:pt x="23164" y="2695"/>
                  <a:pt x="23290" y="2437"/>
                  <a:pt x="23455" y="2237"/>
                </a:cubicBezTo>
                <a:cubicBezTo>
                  <a:pt x="23610" y="2048"/>
                  <a:pt x="23772" y="1954"/>
                  <a:pt x="23947" y="1954"/>
                </a:cubicBezTo>
                <a:close/>
                <a:moveTo>
                  <a:pt x="23833" y="1"/>
                </a:moveTo>
                <a:cubicBezTo>
                  <a:pt x="23493" y="360"/>
                  <a:pt x="23203" y="667"/>
                  <a:pt x="22909" y="970"/>
                </a:cubicBezTo>
                <a:cubicBezTo>
                  <a:pt x="22788" y="1094"/>
                  <a:pt x="22637" y="1193"/>
                  <a:pt x="22530" y="1326"/>
                </a:cubicBezTo>
                <a:cubicBezTo>
                  <a:pt x="21999" y="1986"/>
                  <a:pt x="21456" y="2639"/>
                  <a:pt x="20957" y="3324"/>
                </a:cubicBezTo>
                <a:cubicBezTo>
                  <a:pt x="20444" y="4030"/>
                  <a:pt x="20055" y="4826"/>
                  <a:pt x="19383" y="5414"/>
                </a:cubicBezTo>
                <a:cubicBezTo>
                  <a:pt x="19282" y="5505"/>
                  <a:pt x="19221" y="5654"/>
                  <a:pt x="19172" y="5787"/>
                </a:cubicBezTo>
                <a:cubicBezTo>
                  <a:pt x="18902" y="6520"/>
                  <a:pt x="18412" y="7120"/>
                  <a:pt x="17872" y="7636"/>
                </a:cubicBezTo>
                <a:cubicBezTo>
                  <a:pt x="17374" y="8111"/>
                  <a:pt x="17049" y="8634"/>
                  <a:pt x="16860" y="9315"/>
                </a:cubicBezTo>
                <a:cubicBezTo>
                  <a:pt x="16416" y="9164"/>
                  <a:pt x="15929" y="9335"/>
                  <a:pt x="15512" y="9020"/>
                </a:cubicBezTo>
                <a:cubicBezTo>
                  <a:pt x="15467" y="8986"/>
                  <a:pt x="15382" y="8970"/>
                  <a:pt x="15296" y="8970"/>
                </a:cubicBezTo>
                <a:cubicBezTo>
                  <a:pt x="15185" y="8970"/>
                  <a:pt x="15071" y="8996"/>
                  <a:pt x="15034" y="9045"/>
                </a:cubicBezTo>
                <a:cubicBezTo>
                  <a:pt x="14869" y="9262"/>
                  <a:pt x="14715" y="9337"/>
                  <a:pt x="14568" y="9337"/>
                </a:cubicBezTo>
                <a:cubicBezTo>
                  <a:pt x="14313" y="9337"/>
                  <a:pt x="14077" y="9109"/>
                  <a:pt x="13836" y="8996"/>
                </a:cubicBezTo>
                <a:cubicBezTo>
                  <a:pt x="13540" y="9226"/>
                  <a:pt x="13327" y="9459"/>
                  <a:pt x="13064" y="9574"/>
                </a:cubicBezTo>
                <a:cubicBezTo>
                  <a:pt x="12823" y="9679"/>
                  <a:pt x="12481" y="9579"/>
                  <a:pt x="12265" y="9707"/>
                </a:cubicBezTo>
                <a:cubicBezTo>
                  <a:pt x="12185" y="9754"/>
                  <a:pt x="12113" y="9772"/>
                  <a:pt x="12044" y="9772"/>
                </a:cubicBezTo>
                <a:cubicBezTo>
                  <a:pt x="11821" y="9772"/>
                  <a:pt x="11645" y="9578"/>
                  <a:pt x="11418" y="9565"/>
                </a:cubicBezTo>
                <a:cubicBezTo>
                  <a:pt x="11360" y="9763"/>
                  <a:pt x="11312" y="9921"/>
                  <a:pt x="11262" y="10091"/>
                </a:cubicBezTo>
                <a:cubicBezTo>
                  <a:pt x="11051" y="9920"/>
                  <a:pt x="10858" y="9858"/>
                  <a:pt x="10677" y="9858"/>
                </a:cubicBezTo>
                <a:cubicBezTo>
                  <a:pt x="10308" y="9858"/>
                  <a:pt x="9993" y="10113"/>
                  <a:pt x="9700" y="10221"/>
                </a:cubicBezTo>
                <a:lnTo>
                  <a:pt x="9536" y="10669"/>
                </a:lnTo>
                <a:cubicBezTo>
                  <a:pt x="9462" y="10618"/>
                  <a:pt x="9397" y="10595"/>
                  <a:pt x="9338" y="10595"/>
                </a:cubicBezTo>
                <a:cubicBezTo>
                  <a:pt x="9232" y="10595"/>
                  <a:pt x="9145" y="10671"/>
                  <a:pt x="9055" y="10794"/>
                </a:cubicBezTo>
                <a:cubicBezTo>
                  <a:pt x="8990" y="10882"/>
                  <a:pt x="8841" y="10976"/>
                  <a:pt x="8739" y="10976"/>
                </a:cubicBezTo>
                <a:cubicBezTo>
                  <a:pt x="8729" y="10976"/>
                  <a:pt x="8720" y="10975"/>
                  <a:pt x="8712" y="10973"/>
                </a:cubicBezTo>
                <a:cubicBezTo>
                  <a:pt x="8633" y="10958"/>
                  <a:pt x="8560" y="10951"/>
                  <a:pt x="8490" y="10951"/>
                </a:cubicBezTo>
                <a:cubicBezTo>
                  <a:pt x="8043" y="10951"/>
                  <a:pt x="7774" y="11255"/>
                  <a:pt x="7555" y="11624"/>
                </a:cubicBezTo>
                <a:cubicBezTo>
                  <a:pt x="7476" y="11759"/>
                  <a:pt x="7429" y="11853"/>
                  <a:pt x="7295" y="11853"/>
                </a:cubicBezTo>
                <a:cubicBezTo>
                  <a:pt x="7263" y="11853"/>
                  <a:pt x="7226" y="11847"/>
                  <a:pt x="7182" y="11836"/>
                </a:cubicBezTo>
                <a:cubicBezTo>
                  <a:pt x="7175" y="11834"/>
                  <a:pt x="7167" y="11833"/>
                  <a:pt x="7159" y="11833"/>
                </a:cubicBezTo>
                <a:cubicBezTo>
                  <a:pt x="7071" y="11833"/>
                  <a:pt x="6939" y="11941"/>
                  <a:pt x="6861" y="12023"/>
                </a:cubicBezTo>
                <a:cubicBezTo>
                  <a:pt x="6646" y="12247"/>
                  <a:pt x="6480" y="12528"/>
                  <a:pt x="6241" y="12722"/>
                </a:cubicBezTo>
                <a:cubicBezTo>
                  <a:pt x="5345" y="13454"/>
                  <a:pt x="4512" y="14227"/>
                  <a:pt x="3848" y="15199"/>
                </a:cubicBezTo>
                <a:cubicBezTo>
                  <a:pt x="3652" y="15484"/>
                  <a:pt x="3522" y="15852"/>
                  <a:pt x="3238" y="16067"/>
                </a:cubicBezTo>
                <a:cubicBezTo>
                  <a:pt x="2491" y="16636"/>
                  <a:pt x="2250" y="17525"/>
                  <a:pt x="1827" y="18291"/>
                </a:cubicBezTo>
                <a:cubicBezTo>
                  <a:pt x="1625" y="18654"/>
                  <a:pt x="1471" y="19042"/>
                  <a:pt x="1369" y="19446"/>
                </a:cubicBezTo>
                <a:cubicBezTo>
                  <a:pt x="1270" y="19849"/>
                  <a:pt x="1084" y="20239"/>
                  <a:pt x="979" y="20669"/>
                </a:cubicBezTo>
                <a:cubicBezTo>
                  <a:pt x="847" y="21207"/>
                  <a:pt x="509" y="21720"/>
                  <a:pt x="582" y="22293"/>
                </a:cubicBezTo>
                <a:cubicBezTo>
                  <a:pt x="657" y="22876"/>
                  <a:pt x="25" y="23336"/>
                  <a:pt x="358" y="23933"/>
                </a:cubicBezTo>
                <a:cubicBezTo>
                  <a:pt x="207" y="24911"/>
                  <a:pt x="152" y="25901"/>
                  <a:pt x="195" y="26890"/>
                </a:cubicBezTo>
                <a:cubicBezTo>
                  <a:pt x="207" y="27192"/>
                  <a:pt x="372" y="27557"/>
                  <a:pt x="231" y="27790"/>
                </a:cubicBezTo>
                <a:cubicBezTo>
                  <a:pt x="1" y="28166"/>
                  <a:pt x="554" y="28402"/>
                  <a:pt x="306" y="28724"/>
                </a:cubicBezTo>
                <a:cubicBezTo>
                  <a:pt x="45" y="29065"/>
                  <a:pt x="593" y="29232"/>
                  <a:pt x="488" y="29563"/>
                </a:cubicBezTo>
                <a:cubicBezTo>
                  <a:pt x="456" y="29663"/>
                  <a:pt x="717" y="29872"/>
                  <a:pt x="677" y="29952"/>
                </a:cubicBezTo>
                <a:cubicBezTo>
                  <a:pt x="422" y="30483"/>
                  <a:pt x="1188" y="30869"/>
                  <a:pt x="858" y="31390"/>
                </a:cubicBezTo>
                <a:cubicBezTo>
                  <a:pt x="1207" y="31568"/>
                  <a:pt x="1078" y="32011"/>
                  <a:pt x="1283" y="32219"/>
                </a:cubicBezTo>
                <a:cubicBezTo>
                  <a:pt x="1587" y="32526"/>
                  <a:pt x="1454" y="33016"/>
                  <a:pt x="1676" y="33226"/>
                </a:cubicBezTo>
                <a:cubicBezTo>
                  <a:pt x="2324" y="33839"/>
                  <a:pt x="2399" y="34822"/>
                  <a:pt x="3143" y="35354"/>
                </a:cubicBezTo>
                <a:cubicBezTo>
                  <a:pt x="3240" y="35424"/>
                  <a:pt x="3209" y="35651"/>
                  <a:pt x="3291" y="35766"/>
                </a:cubicBezTo>
                <a:cubicBezTo>
                  <a:pt x="3396" y="35914"/>
                  <a:pt x="3567" y="36014"/>
                  <a:pt x="3690" y="36151"/>
                </a:cubicBezTo>
                <a:cubicBezTo>
                  <a:pt x="4014" y="36514"/>
                  <a:pt x="4198" y="36983"/>
                  <a:pt x="4665" y="37246"/>
                </a:cubicBezTo>
                <a:cubicBezTo>
                  <a:pt x="5019" y="37446"/>
                  <a:pt x="5269" y="37827"/>
                  <a:pt x="5620" y="38036"/>
                </a:cubicBezTo>
                <a:cubicBezTo>
                  <a:pt x="6405" y="38505"/>
                  <a:pt x="7051" y="39234"/>
                  <a:pt x="8024" y="39361"/>
                </a:cubicBezTo>
                <a:cubicBezTo>
                  <a:pt x="8252" y="39693"/>
                  <a:pt x="8697" y="39461"/>
                  <a:pt x="8950" y="39717"/>
                </a:cubicBezTo>
                <a:cubicBezTo>
                  <a:pt x="9437" y="40209"/>
                  <a:pt x="10134" y="40048"/>
                  <a:pt x="10714" y="40273"/>
                </a:cubicBezTo>
                <a:cubicBezTo>
                  <a:pt x="11163" y="40449"/>
                  <a:pt x="11749" y="40283"/>
                  <a:pt x="12191" y="40468"/>
                </a:cubicBezTo>
                <a:cubicBezTo>
                  <a:pt x="12619" y="40646"/>
                  <a:pt x="13104" y="40447"/>
                  <a:pt x="13503" y="40801"/>
                </a:cubicBezTo>
                <a:cubicBezTo>
                  <a:pt x="13556" y="40849"/>
                  <a:pt x="13635" y="40863"/>
                  <a:pt x="13727" y="40863"/>
                </a:cubicBezTo>
                <a:cubicBezTo>
                  <a:pt x="13860" y="40863"/>
                  <a:pt x="14021" y="40833"/>
                  <a:pt x="14167" y="40833"/>
                </a:cubicBezTo>
                <a:cubicBezTo>
                  <a:pt x="14230" y="40833"/>
                  <a:pt x="14289" y="40838"/>
                  <a:pt x="14343" y="40854"/>
                </a:cubicBezTo>
                <a:cubicBezTo>
                  <a:pt x="15382" y="41154"/>
                  <a:pt x="16464" y="40987"/>
                  <a:pt x="17512" y="41180"/>
                </a:cubicBezTo>
                <a:cubicBezTo>
                  <a:pt x="17535" y="41184"/>
                  <a:pt x="17558" y="41185"/>
                  <a:pt x="17583" y="41185"/>
                </a:cubicBezTo>
                <a:cubicBezTo>
                  <a:pt x="17737" y="41185"/>
                  <a:pt x="17927" y="41115"/>
                  <a:pt x="18057" y="41115"/>
                </a:cubicBezTo>
                <a:cubicBezTo>
                  <a:pt x="18103" y="41115"/>
                  <a:pt x="18142" y="41125"/>
                  <a:pt x="18168" y="41149"/>
                </a:cubicBezTo>
                <a:cubicBezTo>
                  <a:pt x="18269" y="41242"/>
                  <a:pt x="18365" y="41272"/>
                  <a:pt x="18458" y="41272"/>
                </a:cubicBezTo>
                <a:cubicBezTo>
                  <a:pt x="18639" y="41272"/>
                  <a:pt x="18809" y="41157"/>
                  <a:pt x="18983" y="41157"/>
                </a:cubicBezTo>
                <a:cubicBezTo>
                  <a:pt x="19009" y="41157"/>
                  <a:pt x="19035" y="41159"/>
                  <a:pt x="19061" y="41165"/>
                </a:cubicBezTo>
                <a:cubicBezTo>
                  <a:pt x="19360" y="41232"/>
                  <a:pt x="19670" y="41261"/>
                  <a:pt x="19978" y="41281"/>
                </a:cubicBezTo>
                <a:cubicBezTo>
                  <a:pt x="20018" y="41284"/>
                  <a:pt x="20058" y="41285"/>
                  <a:pt x="20099" y="41285"/>
                </a:cubicBezTo>
                <a:cubicBezTo>
                  <a:pt x="20520" y="41285"/>
                  <a:pt x="20944" y="41150"/>
                  <a:pt x="21366" y="41150"/>
                </a:cubicBezTo>
                <a:cubicBezTo>
                  <a:pt x="21597" y="41150"/>
                  <a:pt x="21827" y="41190"/>
                  <a:pt x="22055" y="41315"/>
                </a:cubicBezTo>
                <a:cubicBezTo>
                  <a:pt x="22062" y="41319"/>
                  <a:pt x="22069" y="41320"/>
                  <a:pt x="22078" y="41320"/>
                </a:cubicBezTo>
                <a:cubicBezTo>
                  <a:pt x="22097" y="41320"/>
                  <a:pt x="22120" y="41314"/>
                  <a:pt x="22139" y="41313"/>
                </a:cubicBezTo>
                <a:cubicBezTo>
                  <a:pt x="22378" y="41298"/>
                  <a:pt x="22617" y="41296"/>
                  <a:pt x="22856" y="41296"/>
                </a:cubicBezTo>
                <a:cubicBezTo>
                  <a:pt x="23010" y="41296"/>
                  <a:pt x="23164" y="41297"/>
                  <a:pt x="23318" y="41297"/>
                </a:cubicBezTo>
                <a:cubicBezTo>
                  <a:pt x="23574" y="41297"/>
                  <a:pt x="23829" y="41293"/>
                  <a:pt x="24080" y="41276"/>
                </a:cubicBezTo>
                <a:cubicBezTo>
                  <a:pt x="24120" y="41273"/>
                  <a:pt x="24160" y="41272"/>
                  <a:pt x="24200" y="41272"/>
                </a:cubicBezTo>
                <a:cubicBezTo>
                  <a:pt x="24492" y="41272"/>
                  <a:pt x="24781" y="41338"/>
                  <a:pt x="25060" y="41338"/>
                </a:cubicBezTo>
                <a:cubicBezTo>
                  <a:pt x="25175" y="41338"/>
                  <a:pt x="25289" y="41326"/>
                  <a:pt x="25400" y="41294"/>
                </a:cubicBezTo>
                <a:cubicBezTo>
                  <a:pt x="25996" y="41123"/>
                  <a:pt x="26592" y="41170"/>
                  <a:pt x="27188" y="41138"/>
                </a:cubicBezTo>
                <a:cubicBezTo>
                  <a:pt x="27551" y="41119"/>
                  <a:pt x="27915" y="41130"/>
                  <a:pt x="28277" y="41119"/>
                </a:cubicBezTo>
                <a:cubicBezTo>
                  <a:pt x="28498" y="41112"/>
                  <a:pt x="28719" y="41109"/>
                  <a:pt x="28939" y="41109"/>
                </a:cubicBezTo>
                <a:cubicBezTo>
                  <a:pt x="29677" y="41109"/>
                  <a:pt x="30415" y="41138"/>
                  <a:pt x="31152" y="41139"/>
                </a:cubicBezTo>
                <a:cubicBezTo>
                  <a:pt x="31156" y="41139"/>
                  <a:pt x="31161" y="41139"/>
                  <a:pt x="31165" y="41139"/>
                </a:cubicBezTo>
                <a:cubicBezTo>
                  <a:pt x="32038" y="41139"/>
                  <a:pt x="32915" y="41014"/>
                  <a:pt x="33783" y="40889"/>
                </a:cubicBezTo>
                <a:cubicBezTo>
                  <a:pt x="34451" y="40794"/>
                  <a:pt x="35102" y="40571"/>
                  <a:pt x="35771" y="40482"/>
                </a:cubicBezTo>
                <a:cubicBezTo>
                  <a:pt x="36350" y="40404"/>
                  <a:pt x="36894" y="40206"/>
                  <a:pt x="37492" y="40159"/>
                </a:cubicBezTo>
                <a:cubicBezTo>
                  <a:pt x="38124" y="40109"/>
                  <a:pt x="38706" y="39579"/>
                  <a:pt x="39347" y="39445"/>
                </a:cubicBezTo>
                <a:cubicBezTo>
                  <a:pt x="40045" y="39301"/>
                  <a:pt x="40619" y="38961"/>
                  <a:pt x="41233" y="38659"/>
                </a:cubicBezTo>
                <a:cubicBezTo>
                  <a:pt x="42104" y="38230"/>
                  <a:pt x="42841" y="37633"/>
                  <a:pt x="43531" y="36968"/>
                </a:cubicBezTo>
                <a:cubicBezTo>
                  <a:pt x="43625" y="36875"/>
                  <a:pt x="43708" y="36772"/>
                  <a:pt x="43777" y="36660"/>
                </a:cubicBezTo>
                <a:cubicBezTo>
                  <a:pt x="44175" y="36011"/>
                  <a:pt x="44902" y="35632"/>
                  <a:pt x="45207" y="34907"/>
                </a:cubicBezTo>
                <a:cubicBezTo>
                  <a:pt x="45297" y="34697"/>
                  <a:pt x="45355" y="34464"/>
                  <a:pt x="45487" y="34285"/>
                </a:cubicBezTo>
                <a:cubicBezTo>
                  <a:pt x="45612" y="34116"/>
                  <a:pt x="45912" y="34035"/>
                  <a:pt x="45966" y="33863"/>
                </a:cubicBezTo>
                <a:cubicBezTo>
                  <a:pt x="46247" y="32964"/>
                  <a:pt x="46887" y="32244"/>
                  <a:pt x="47062" y="31267"/>
                </a:cubicBezTo>
                <a:cubicBezTo>
                  <a:pt x="47216" y="30408"/>
                  <a:pt x="47445" y="29545"/>
                  <a:pt x="47614" y="28684"/>
                </a:cubicBezTo>
                <a:cubicBezTo>
                  <a:pt x="47760" y="27952"/>
                  <a:pt x="47567" y="27184"/>
                  <a:pt x="47738" y="26433"/>
                </a:cubicBezTo>
                <a:cubicBezTo>
                  <a:pt x="47829" y="26033"/>
                  <a:pt x="47865" y="25605"/>
                  <a:pt x="47673" y="25184"/>
                </a:cubicBezTo>
                <a:cubicBezTo>
                  <a:pt x="47603" y="25034"/>
                  <a:pt x="47735" y="24789"/>
                  <a:pt x="47772" y="24609"/>
                </a:cubicBezTo>
                <a:lnTo>
                  <a:pt x="47507" y="24355"/>
                </a:lnTo>
                <a:cubicBezTo>
                  <a:pt x="47568" y="23992"/>
                  <a:pt x="47767" y="23599"/>
                  <a:pt x="47645" y="23402"/>
                </a:cubicBezTo>
                <a:cubicBezTo>
                  <a:pt x="47231" y="22734"/>
                  <a:pt x="47398" y="21893"/>
                  <a:pt x="46917" y="21260"/>
                </a:cubicBezTo>
                <a:cubicBezTo>
                  <a:pt x="46718" y="20996"/>
                  <a:pt x="47202" y="21082"/>
                  <a:pt x="47153" y="20811"/>
                </a:cubicBezTo>
                <a:cubicBezTo>
                  <a:pt x="46723" y="20621"/>
                  <a:pt x="46567" y="20218"/>
                  <a:pt x="46502" y="19733"/>
                </a:cubicBezTo>
                <a:cubicBezTo>
                  <a:pt x="46427" y="19172"/>
                  <a:pt x="46300" y="18644"/>
                  <a:pt x="45827" y="18215"/>
                </a:cubicBezTo>
                <a:cubicBezTo>
                  <a:pt x="45557" y="17969"/>
                  <a:pt x="45464" y="17522"/>
                  <a:pt x="45306" y="17159"/>
                </a:cubicBezTo>
                <a:cubicBezTo>
                  <a:pt x="45217" y="16951"/>
                  <a:pt x="45212" y="16688"/>
                  <a:pt x="45079" y="16523"/>
                </a:cubicBezTo>
                <a:cubicBezTo>
                  <a:pt x="44693" y="16040"/>
                  <a:pt x="44254" y="15601"/>
                  <a:pt x="43851" y="15132"/>
                </a:cubicBezTo>
                <a:cubicBezTo>
                  <a:pt x="43484" y="14702"/>
                  <a:pt x="43126" y="14262"/>
                  <a:pt x="42787" y="13812"/>
                </a:cubicBezTo>
                <a:cubicBezTo>
                  <a:pt x="42594" y="13554"/>
                  <a:pt x="42386" y="13385"/>
                  <a:pt x="42072" y="13249"/>
                </a:cubicBezTo>
                <a:cubicBezTo>
                  <a:pt x="41679" y="13078"/>
                  <a:pt x="41257" y="12838"/>
                  <a:pt x="41100" y="12350"/>
                </a:cubicBezTo>
                <a:cubicBezTo>
                  <a:pt x="41064" y="12236"/>
                  <a:pt x="40937" y="12140"/>
                  <a:pt x="40832" y="12064"/>
                </a:cubicBezTo>
                <a:cubicBezTo>
                  <a:pt x="40420" y="11765"/>
                  <a:pt x="39755" y="11811"/>
                  <a:pt x="39603" y="11152"/>
                </a:cubicBezTo>
                <a:cubicBezTo>
                  <a:pt x="39597" y="11125"/>
                  <a:pt x="39446" y="11146"/>
                  <a:pt x="39370" y="11119"/>
                </a:cubicBezTo>
                <a:cubicBezTo>
                  <a:pt x="38897" y="10954"/>
                  <a:pt x="38388" y="10846"/>
                  <a:pt x="37962" y="10597"/>
                </a:cubicBezTo>
                <a:cubicBezTo>
                  <a:pt x="37155" y="10124"/>
                  <a:pt x="36324" y="9834"/>
                  <a:pt x="35389" y="9673"/>
                </a:cubicBezTo>
                <a:cubicBezTo>
                  <a:pt x="34181" y="9465"/>
                  <a:pt x="32971" y="9286"/>
                  <a:pt x="31759" y="9106"/>
                </a:cubicBezTo>
                <a:cubicBezTo>
                  <a:pt x="31467" y="9063"/>
                  <a:pt x="31185" y="8902"/>
                  <a:pt x="30916" y="8762"/>
                </a:cubicBezTo>
                <a:cubicBezTo>
                  <a:pt x="30554" y="8571"/>
                  <a:pt x="30551" y="8140"/>
                  <a:pt x="30354" y="7836"/>
                </a:cubicBezTo>
                <a:cubicBezTo>
                  <a:pt x="30139" y="7505"/>
                  <a:pt x="29690" y="7466"/>
                  <a:pt x="29516" y="7029"/>
                </a:cubicBezTo>
                <a:cubicBezTo>
                  <a:pt x="29279" y="6438"/>
                  <a:pt x="28889" y="5897"/>
                  <a:pt x="28516" y="5383"/>
                </a:cubicBezTo>
                <a:cubicBezTo>
                  <a:pt x="28202" y="4950"/>
                  <a:pt x="27841" y="4531"/>
                  <a:pt x="27490" y="4126"/>
                </a:cubicBezTo>
                <a:cubicBezTo>
                  <a:pt x="27133" y="3714"/>
                  <a:pt x="27023" y="3123"/>
                  <a:pt x="26501" y="2836"/>
                </a:cubicBezTo>
                <a:cubicBezTo>
                  <a:pt x="26375" y="2768"/>
                  <a:pt x="26338" y="2541"/>
                  <a:pt x="26255" y="2388"/>
                </a:cubicBezTo>
                <a:cubicBezTo>
                  <a:pt x="26190" y="2267"/>
                  <a:pt x="26135" y="2067"/>
                  <a:pt x="26044" y="2046"/>
                </a:cubicBezTo>
                <a:cubicBezTo>
                  <a:pt x="25719" y="1971"/>
                  <a:pt x="25732" y="1653"/>
                  <a:pt x="25564" y="1478"/>
                </a:cubicBezTo>
                <a:cubicBezTo>
                  <a:pt x="25405" y="1313"/>
                  <a:pt x="25007" y="1173"/>
                  <a:pt x="25024" y="1077"/>
                </a:cubicBezTo>
                <a:cubicBezTo>
                  <a:pt x="25101" y="632"/>
                  <a:pt x="24606" y="840"/>
                  <a:pt x="24571" y="630"/>
                </a:cubicBezTo>
                <a:cubicBezTo>
                  <a:pt x="24488" y="133"/>
                  <a:pt x="24123" y="62"/>
                  <a:pt x="2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2"/>
          <p:cNvSpPr/>
          <p:nvPr/>
        </p:nvSpPr>
        <p:spPr>
          <a:xfrm rot="1519425" flipH="1">
            <a:off x="3388897" y="1385785"/>
            <a:ext cx="1105001" cy="362967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2"/>
          <p:cNvSpPr txBox="1">
            <a:spLocks noGrp="1"/>
          </p:cNvSpPr>
          <p:nvPr>
            <p:ph type="title" idx="2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生活習慣</a:t>
            </a:r>
            <a:endParaRPr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891" name="Google Shape;891;p32"/>
          <p:cNvSpPr txBox="1">
            <a:spLocks noGrp="1"/>
          </p:cNvSpPr>
          <p:nvPr>
            <p:ph type="subTitle" idx="4294967295"/>
          </p:nvPr>
        </p:nvSpPr>
        <p:spPr>
          <a:xfrm rot="20177789">
            <a:off x="6904405" y="3409451"/>
            <a:ext cx="1908868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Clr>
                <a:schemeClr val="dk1"/>
              </a:buClr>
              <a:buNone/>
            </a:pPr>
            <a:r>
              <a:rPr lang="zh-TW" altLang="zh-TW" sz="2200" b="1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  <a:sym typeface="Arial"/>
              </a:rPr>
              <a:t>麵包沾盤子剩下的醬汁吃</a:t>
            </a:r>
            <a:endParaRPr lang="zh-TW" altLang="zh-TW" sz="2200" b="1" kern="100" dirty="0">
              <a:latin typeface="華康娃娃體(P)" panose="040B0500000000000000" pitchFamily="82" charset="-122"/>
              <a:ea typeface="華康娃娃體(P)" panose="040B0500000000000000" pitchFamily="82" charset="-122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92" name="Google Shape;892;p32"/>
          <p:cNvSpPr/>
          <p:nvPr/>
        </p:nvSpPr>
        <p:spPr>
          <a:xfrm rot="9019394">
            <a:off x="1388554" y="215458"/>
            <a:ext cx="2137075" cy="1907700"/>
          </a:xfrm>
          <a:custGeom>
            <a:avLst/>
            <a:gdLst/>
            <a:ahLst/>
            <a:cxnLst/>
            <a:rect l="l" t="t" r="r" b="b"/>
            <a:pathLst>
              <a:path w="47865" h="41338" extrusionOk="0">
                <a:moveTo>
                  <a:pt x="23947" y="1954"/>
                </a:moveTo>
                <a:cubicBezTo>
                  <a:pt x="24079" y="1954"/>
                  <a:pt x="24218" y="2007"/>
                  <a:pt x="24367" y="2112"/>
                </a:cubicBezTo>
                <a:cubicBezTo>
                  <a:pt x="24463" y="2179"/>
                  <a:pt x="24550" y="2258"/>
                  <a:pt x="24627" y="2347"/>
                </a:cubicBezTo>
                <a:cubicBezTo>
                  <a:pt x="25445" y="3331"/>
                  <a:pt x="26268" y="4313"/>
                  <a:pt x="27073" y="5308"/>
                </a:cubicBezTo>
                <a:cubicBezTo>
                  <a:pt x="27427" y="5747"/>
                  <a:pt x="27837" y="6125"/>
                  <a:pt x="28111" y="6652"/>
                </a:cubicBezTo>
                <a:cubicBezTo>
                  <a:pt x="28335" y="7080"/>
                  <a:pt x="28856" y="7346"/>
                  <a:pt x="29214" y="7715"/>
                </a:cubicBezTo>
                <a:cubicBezTo>
                  <a:pt x="29491" y="8002"/>
                  <a:pt x="29711" y="8345"/>
                  <a:pt x="29977" y="8647"/>
                </a:cubicBezTo>
                <a:cubicBezTo>
                  <a:pt x="30209" y="8912"/>
                  <a:pt x="30217" y="9210"/>
                  <a:pt x="30153" y="9488"/>
                </a:cubicBezTo>
                <a:lnTo>
                  <a:pt x="30152" y="9488"/>
                </a:lnTo>
                <a:cubicBezTo>
                  <a:pt x="30540" y="9885"/>
                  <a:pt x="30957" y="9852"/>
                  <a:pt x="31309" y="9983"/>
                </a:cubicBezTo>
                <a:cubicBezTo>
                  <a:pt x="31681" y="10119"/>
                  <a:pt x="32012" y="10136"/>
                  <a:pt x="32389" y="10155"/>
                </a:cubicBezTo>
                <a:cubicBezTo>
                  <a:pt x="33194" y="10197"/>
                  <a:pt x="34001" y="10281"/>
                  <a:pt x="34785" y="10507"/>
                </a:cubicBezTo>
                <a:cubicBezTo>
                  <a:pt x="35110" y="10601"/>
                  <a:pt x="35540" y="10551"/>
                  <a:pt x="35759" y="10749"/>
                </a:cubicBezTo>
                <a:cubicBezTo>
                  <a:pt x="36037" y="11002"/>
                  <a:pt x="36314" y="10917"/>
                  <a:pt x="36590" y="10984"/>
                </a:cubicBezTo>
                <a:cubicBezTo>
                  <a:pt x="36727" y="11020"/>
                  <a:pt x="36859" y="11070"/>
                  <a:pt x="36982" y="11135"/>
                </a:cubicBezTo>
                <a:cubicBezTo>
                  <a:pt x="37260" y="11278"/>
                  <a:pt x="37544" y="11412"/>
                  <a:pt x="37799" y="11587"/>
                </a:cubicBezTo>
                <a:cubicBezTo>
                  <a:pt x="38157" y="11832"/>
                  <a:pt x="38611" y="11843"/>
                  <a:pt x="38955" y="12153"/>
                </a:cubicBezTo>
                <a:cubicBezTo>
                  <a:pt x="39281" y="12449"/>
                  <a:pt x="39712" y="12623"/>
                  <a:pt x="40068" y="12890"/>
                </a:cubicBezTo>
                <a:cubicBezTo>
                  <a:pt x="40343" y="13095"/>
                  <a:pt x="40591" y="13343"/>
                  <a:pt x="40817" y="13603"/>
                </a:cubicBezTo>
                <a:cubicBezTo>
                  <a:pt x="41008" y="13823"/>
                  <a:pt x="41392" y="13792"/>
                  <a:pt x="41466" y="14179"/>
                </a:cubicBezTo>
                <a:cubicBezTo>
                  <a:pt x="41520" y="14467"/>
                  <a:pt x="42061" y="14305"/>
                  <a:pt x="42070" y="14710"/>
                </a:cubicBezTo>
                <a:cubicBezTo>
                  <a:pt x="42644" y="15000"/>
                  <a:pt x="42898" y="15597"/>
                  <a:pt x="43311" y="16039"/>
                </a:cubicBezTo>
                <a:cubicBezTo>
                  <a:pt x="43728" y="16489"/>
                  <a:pt x="44031" y="17048"/>
                  <a:pt x="44371" y="17567"/>
                </a:cubicBezTo>
                <a:cubicBezTo>
                  <a:pt x="44465" y="17709"/>
                  <a:pt x="44503" y="17887"/>
                  <a:pt x="44578" y="18041"/>
                </a:cubicBezTo>
                <a:cubicBezTo>
                  <a:pt x="44780" y="18449"/>
                  <a:pt x="45066" y="18833"/>
                  <a:pt x="45174" y="19264"/>
                </a:cubicBezTo>
                <a:cubicBezTo>
                  <a:pt x="45272" y="19653"/>
                  <a:pt x="45538" y="19941"/>
                  <a:pt x="45636" y="20318"/>
                </a:cubicBezTo>
                <a:cubicBezTo>
                  <a:pt x="45712" y="20613"/>
                  <a:pt x="45801" y="20946"/>
                  <a:pt x="45998" y="21156"/>
                </a:cubicBezTo>
                <a:cubicBezTo>
                  <a:pt x="46298" y="21475"/>
                  <a:pt x="46095" y="21788"/>
                  <a:pt x="46115" y="22103"/>
                </a:cubicBezTo>
                <a:cubicBezTo>
                  <a:pt x="46117" y="22132"/>
                  <a:pt x="46101" y="22173"/>
                  <a:pt x="46117" y="22188"/>
                </a:cubicBezTo>
                <a:cubicBezTo>
                  <a:pt x="46530" y="22631"/>
                  <a:pt x="46437" y="23225"/>
                  <a:pt x="46592" y="23744"/>
                </a:cubicBezTo>
                <a:cubicBezTo>
                  <a:pt x="46650" y="23932"/>
                  <a:pt x="46830" y="24071"/>
                  <a:pt x="46652" y="24289"/>
                </a:cubicBezTo>
                <a:cubicBezTo>
                  <a:pt x="46609" y="24341"/>
                  <a:pt x="46600" y="24478"/>
                  <a:pt x="46637" y="24533"/>
                </a:cubicBezTo>
                <a:cubicBezTo>
                  <a:pt x="46975" y="25010"/>
                  <a:pt x="46796" y="25517"/>
                  <a:pt x="46790" y="26034"/>
                </a:cubicBezTo>
                <a:cubicBezTo>
                  <a:pt x="46777" y="27268"/>
                  <a:pt x="46681" y="28487"/>
                  <a:pt x="46435" y="29696"/>
                </a:cubicBezTo>
                <a:cubicBezTo>
                  <a:pt x="46377" y="29982"/>
                  <a:pt x="46396" y="30290"/>
                  <a:pt x="46298" y="30560"/>
                </a:cubicBezTo>
                <a:cubicBezTo>
                  <a:pt x="46203" y="30822"/>
                  <a:pt x="46006" y="31048"/>
                  <a:pt x="45840" y="31311"/>
                </a:cubicBezTo>
                <a:cubicBezTo>
                  <a:pt x="46101" y="31507"/>
                  <a:pt x="46156" y="31843"/>
                  <a:pt x="45882" y="31980"/>
                </a:cubicBezTo>
                <a:cubicBezTo>
                  <a:pt x="45470" y="32185"/>
                  <a:pt x="45564" y="32637"/>
                  <a:pt x="45272" y="32901"/>
                </a:cubicBezTo>
                <a:cubicBezTo>
                  <a:pt x="45011" y="33137"/>
                  <a:pt x="44740" y="33529"/>
                  <a:pt x="44740" y="33852"/>
                </a:cubicBezTo>
                <a:cubicBezTo>
                  <a:pt x="44740" y="34309"/>
                  <a:pt x="44085" y="34277"/>
                  <a:pt x="44223" y="34734"/>
                </a:cubicBezTo>
                <a:cubicBezTo>
                  <a:pt x="44190" y="34728"/>
                  <a:pt x="44161" y="34725"/>
                  <a:pt x="44134" y="34725"/>
                </a:cubicBezTo>
                <a:cubicBezTo>
                  <a:pt x="43842" y="34725"/>
                  <a:pt x="43933" y="35068"/>
                  <a:pt x="43805" y="35215"/>
                </a:cubicBezTo>
                <a:cubicBezTo>
                  <a:pt x="43500" y="35563"/>
                  <a:pt x="43269" y="35939"/>
                  <a:pt x="42850" y="36227"/>
                </a:cubicBezTo>
                <a:cubicBezTo>
                  <a:pt x="42484" y="36482"/>
                  <a:pt x="42170" y="36899"/>
                  <a:pt x="41771" y="37154"/>
                </a:cubicBezTo>
                <a:cubicBezTo>
                  <a:pt x="41458" y="37355"/>
                  <a:pt x="41214" y="37637"/>
                  <a:pt x="40848" y="37783"/>
                </a:cubicBezTo>
                <a:cubicBezTo>
                  <a:pt x="40297" y="38006"/>
                  <a:pt x="39825" y="38370"/>
                  <a:pt x="39198" y="38472"/>
                </a:cubicBezTo>
                <a:cubicBezTo>
                  <a:pt x="38481" y="38589"/>
                  <a:pt x="37805" y="38956"/>
                  <a:pt x="37090" y="39089"/>
                </a:cubicBezTo>
                <a:cubicBezTo>
                  <a:pt x="35722" y="39343"/>
                  <a:pt x="34400" y="39875"/>
                  <a:pt x="32987" y="39875"/>
                </a:cubicBezTo>
                <a:cubicBezTo>
                  <a:pt x="32854" y="39875"/>
                  <a:pt x="32720" y="39871"/>
                  <a:pt x="32586" y="39861"/>
                </a:cubicBezTo>
                <a:cubicBezTo>
                  <a:pt x="32529" y="39856"/>
                  <a:pt x="32466" y="39851"/>
                  <a:pt x="32404" y="39851"/>
                </a:cubicBezTo>
                <a:cubicBezTo>
                  <a:pt x="32314" y="39851"/>
                  <a:pt x="32225" y="39862"/>
                  <a:pt x="32158" y="39902"/>
                </a:cubicBezTo>
                <a:cubicBezTo>
                  <a:pt x="31617" y="40233"/>
                  <a:pt x="31004" y="40104"/>
                  <a:pt x="30429" y="40179"/>
                </a:cubicBezTo>
                <a:cubicBezTo>
                  <a:pt x="29474" y="40305"/>
                  <a:pt x="28514" y="40341"/>
                  <a:pt x="27553" y="40341"/>
                </a:cubicBezTo>
                <a:cubicBezTo>
                  <a:pt x="26828" y="40341"/>
                  <a:pt x="26103" y="40321"/>
                  <a:pt x="25378" y="40304"/>
                </a:cubicBezTo>
                <a:cubicBezTo>
                  <a:pt x="25342" y="40303"/>
                  <a:pt x="25305" y="40303"/>
                  <a:pt x="25269" y="40303"/>
                </a:cubicBezTo>
                <a:cubicBezTo>
                  <a:pt x="24819" y="40303"/>
                  <a:pt x="24368" y="40362"/>
                  <a:pt x="23918" y="40380"/>
                </a:cubicBezTo>
                <a:cubicBezTo>
                  <a:pt x="23849" y="40382"/>
                  <a:pt x="23781" y="40384"/>
                  <a:pt x="23712" y="40384"/>
                </a:cubicBezTo>
                <a:cubicBezTo>
                  <a:pt x="23184" y="40384"/>
                  <a:pt x="22655" y="40314"/>
                  <a:pt x="22127" y="40314"/>
                </a:cubicBezTo>
                <a:cubicBezTo>
                  <a:pt x="21782" y="40314"/>
                  <a:pt x="21436" y="40344"/>
                  <a:pt x="21093" y="40443"/>
                </a:cubicBezTo>
                <a:cubicBezTo>
                  <a:pt x="20996" y="40350"/>
                  <a:pt x="20890" y="40320"/>
                  <a:pt x="20779" y="40320"/>
                </a:cubicBezTo>
                <a:cubicBezTo>
                  <a:pt x="20576" y="40320"/>
                  <a:pt x="20358" y="40420"/>
                  <a:pt x="20156" y="40420"/>
                </a:cubicBezTo>
                <a:cubicBezTo>
                  <a:pt x="20023" y="40420"/>
                  <a:pt x="19898" y="40377"/>
                  <a:pt x="19787" y="40237"/>
                </a:cubicBezTo>
                <a:cubicBezTo>
                  <a:pt x="19551" y="40320"/>
                  <a:pt x="19313" y="40349"/>
                  <a:pt x="19077" y="40349"/>
                </a:cubicBezTo>
                <a:cubicBezTo>
                  <a:pt x="18617" y="40349"/>
                  <a:pt x="18160" y="40239"/>
                  <a:pt x="17708" y="40199"/>
                </a:cubicBezTo>
                <a:cubicBezTo>
                  <a:pt x="17087" y="40144"/>
                  <a:pt x="16452" y="40192"/>
                  <a:pt x="15832" y="39940"/>
                </a:cubicBezTo>
                <a:cubicBezTo>
                  <a:pt x="15548" y="39826"/>
                  <a:pt x="15220" y="39820"/>
                  <a:pt x="14890" y="39820"/>
                </a:cubicBezTo>
                <a:cubicBezTo>
                  <a:pt x="14854" y="39820"/>
                  <a:pt x="14818" y="39821"/>
                  <a:pt x="14783" y="39821"/>
                </a:cubicBezTo>
                <a:cubicBezTo>
                  <a:pt x="14661" y="39821"/>
                  <a:pt x="14540" y="39820"/>
                  <a:pt x="14421" y="39813"/>
                </a:cubicBezTo>
                <a:cubicBezTo>
                  <a:pt x="13493" y="39761"/>
                  <a:pt x="12599" y="39564"/>
                  <a:pt x="11704" y="39312"/>
                </a:cubicBezTo>
                <a:cubicBezTo>
                  <a:pt x="11427" y="39234"/>
                  <a:pt x="11169" y="39193"/>
                  <a:pt x="10887" y="39068"/>
                </a:cubicBezTo>
                <a:cubicBezTo>
                  <a:pt x="10605" y="38945"/>
                  <a:pt x="10219" y="38914"/>
                  <a:pt x="9878" y="38837"/>
                </a:cubicBezTo>
                <a:cubicBezTo>
                  <a:pt x="9542" y="38762"/>
                  <a:pt x="9208" y="38683"/>
                  <a:pt x="8871" y="38615"/>
                </a:cubicBezTo>
                <a:cubicBezTo>
                  <a:pt x="8275" y="38495"/>
                  <a:pt x="7775" y="38151"/>
                  <a:pt x="7272" y="37857"/>
                </a:cubicBezTo>
                <a:cubicBezTo>
                  <a:pt x="6669" y="37504"/>
                  <a:pt x="6178" y="36958"/>
                  <a:pt x="5569" y="36623"/>
                </a:cubicBezTo>
                <a:cubicBezTo>
                  <a:pt x="5162" y="36400"/>
                  <a:pt x="4941" y="36039"/>
                  <a:pt x="4654" y="35743"/>
                </a:cubicBezTo>
                <a:cubicBezTo>
                  <a:pt x="4287" y="35369"/>
                  <a:pt x="3978" y="34943"/>
                  <a:pt x="3735" y="34479"/>
                </a:cubicBezTo>
                <a:cubicBezTo>
                  <a:pt x="3475" y="33978"/>
                  <a:pt x="3030" y="33574"/>
                  <a:pt x="2673" y="33123"/>
                </a:cubicBezTo>
                <a:cubicBezTo>
                  <a:pt x="2442" y="32832"/>
                  <a:pt x="2285" y="32539"/>
                  <a:pt x="2270" y="32125"/>
                </a:cubicBezTo>
                <a:cubicBezTo>
                  <a:pt x="2255" y="31766"/>
                  <a:pt x="1971" y="31426"/>
                  <a:pt x="1869" y="31059"/>
                </a:cubicBezTo>
                <a:cubicBezTo>
                  <a:pt x="1651" y="30264"/>
                  <a:pt x="1155" y="29534"/>
                  <a:pt x="1287" y="28653"/>
                </a:cubicBezTo>
                <a:cubicBezTo>
                  <a:pt x="762" y="27994"/>
                  <a:pt x="1316" y="27141"/>
                  <a:pt x="895" y="26464"/>
                </a:cubicBezTo>
                <a:cubicBezTo>
                  <a:pt x="1150" y="25829"/>
                  <a:pt x="1127" y="25167"/>
                  <a:pt x="1087" y="24504"/>
                </a:cubicBezTo>
                <a:cubicBezTo>
                  <a:pt x="1472" y="24344"/>
                  <a:pt x="1155" y="23999"/>
                  <a:pt x="1280" y="23757"/>
                </a:cubicBezTo>
                <a:cubicBezTo>
                  <a:pt x="1398" y="23528"/>
                  <a:pt x="1451" y="23262"/>
                  <a:pt x="1509" y="23006"/>
                </a:cubicBezTo>
                <a:cubicBezTo>
                  <a:pt x="1564" y="22766"/>
                  <a:pt x="1590" y="22518"/>
                  <a:pt x="1625" y="22274"/>
                </a:cubicBezTo>
                <a:cubicBezTo>
                  <a:pt x="1629" y="22248"/>
                  <a:pt x="1607" y="22198"/>
                  <a:pt x="1609" y="22198"/>
                </a:cubicBezTo>
                <a:cubicBezTo>
                  <a:pt x="2028" y="22051"/>
                  <a:pt x="1810" y="21637"/>
                  <a:pt x="1945" y="21367"/>
                </a:cubicBezTo>
                <a:cubicBezTo>
                  <a:pt x="2089" y="21077"/>
                  <a:pt x="2049" y="20698"/>
                  <a:pt x="2180" y="20397"/>
                </a:cubicBezTo>
                <a:cubicBezTo>
                  <a:pt x="2315" y="20080"/>
                  <a:pt x="2768" y="19929"/>
                  <a:pt x="2684" y="19479"/>
                </a:cubicBezTo>
                <a:cubicBezTo>
                  <a:pt x="3108" y="19294"/>
                  <a:pt x="2863" y="18869"/>
                  <a:pt x="3003" y="18594"/>
                </a:cubicBezTo>
                <a:cubicBezTo>
                  <a:pt x="3155" y="18294"/>
                  <a:pt x="3422" y="18052"/>
                  <a:pt x="3600" y="17762"/>
                </a:cubicBezTo>
                <a:cubicBezTo>
                  <a:pt x="3781" y="17468"/>
                  <a:pt x="3926" y="17149"/>
                  <a:pt x="4071" y="16833"/>
                </a:cubicBezTo>
                <a:cubicBezTo>
                  <a:pt x="4407" y="16103"/>
                  <a:pt x="4925" y="15485"/>
                  <a:pt x="5398" y="14853"/>
                </a:cubicBezTo>
                <a:cubicBezTo>
                  <a:pt x="5885" y="14204"/>
                  <a:pt x="6527" y="13672"/>
                  <a:pt x="7272" y="13294"/>
                </a:cubicBezTo>
                <a:cubicBezTo>
                  <a:pt x="7477" y="13189"/>
                  <a:pt x="7662" y="13035"/>
                  <a:pt x="7835" y="12881"/>
                </a:cubicBezTo>
                <a:cubicBezTo>
                  <a:pt x="8557" y="12242"/>
                  <a:pt x="9374" y="11770"/>
                  <a:pt x="10281" y="11445"/>
                </a:cubicBezTo>
                <a:cubicBezTo>
                  <a:pt x="10972" y="11197"/>
                  <a:pt x="11649" y="10900"/>
                  <a:pt x="12351" y="10690"/>
                </a:cubicBezTo>
                <a:cubicBezTo>
                  <a:pt x="13033" y="10485"/>
                  <a:pt x="13742" y="10222"/>
                  <a:pt x="14435" y="10222"/>
                </a:cubicBezTo>
                <a:cubicBezTo>
                  <a:pt x="14452" y="10222"/>
                  <a:pt x="14469" y="10222"/>
                  <a:pt x="14486" y="10222"/>
                </a:cubicBezTo>
                <a:cubicBezTo>
                  <a:pt x="14516" y="10223"/>
                  <a:pt x="14547" y="10223"/>
                  <a:pt x="14577" y="10223"/>
                </a:cubicBezTo>
                <a:cubicBezTo>
                  <a:pt x="15490" y="10223"/>
                  <a:pt x="16337" y="9963"/>
                  <a:pt x="17214" y="9827"/>
                </a:cubicBezTo>
                <a:cubicBezTo>
                  <a:pt x="17338" y="9807"/>
                  <a:pt x="17554" y="9640"/>
                  <a:pt x="17543" y="9611"/>
                </a:cubicBezTo>
                <a:cubicBezTo>
                  <a:pt x="17389" y="9205"/>
                  <a:pt x="17783" y="9145"/>
                  <a:pt x="17936" y="8938"/>
                </a:cubicBezTo>
                <a:cubicBezTo>
                  <a:pt x="18064" y="8762"/>
                  <a:pt x="18183" y="8577"/>
                  <a:pt x="18289" y="8388"/>
                </a:cubicBezTo>
                <a:cubicBezTo>
                  <a:pt x="18542" y="7936"/>
                  <a:pt x="18891" y="7484"/>
                  <a:pt x="19314" y="7195"/>
                </a:cubicBezTo>
                <a:cubicBezTo>
                  <a:pt x="19879" y="6807"/>
                  <a:pt x="20077" y="6164"/>
                  <a:pt x="20548" y="5723"/>
                </a:cubicBezTo>
                <a:cubicBezTo>
                  <a:pt x="20896" y="5397"/>
                  <a:pt x="21171" y="4991"/>
                  <a:pt x="21474" y="4617"/>
                </a:cubicBezTo>
                <a:cubicBezTo>
                  <a:pt x="21563" y="4507"/>
                  <a:pt x="21642" y="4387"/>
                  <a:pt x="21723" y="4270"/>
                </a:cubicBezTo>
                <a:cubicBezTo>
                  <a:pt x="22083" y="3747"/>
                  <a:pt x="22396" y="3192"/>
                  <a:pt x="22956" y="2829"/>
                </a:cubicBezTo>
                <a:cubicBezTo>
                  <a:pt x="23164" y="2695"/>
                  <a:pt x="23290" y="2437"/>
                  <a:pt x="23455" y="2237"/>
                </a:cubicBezTo>
                <a:cubicBezTo>
                  <a:pt x="23610" y="2048"/>
                  <a:pt x="23772" y="1954"/>
                  <a:pt x="23947" y="1954"/>
                </a:cubicBezTo>
                <a:close/>
                <a:moveTo>
                  <a:pt x="23833" y="1"/>
                </a:moveTo>
                <a:cubicBezTo>
                  <a:pt x="23493" y="360"/>
                  <a:pt x="23203" y="667"/>
                  <a:pt x="22909" y="970"/>
                </a:cubicBezTo>
                <a:cubicBezTo>
                  <a:pt x="22788" y="1094"/>
                  <a:pt x="22637" y="1193"/>
                  <a:pt x="22530" y="1326"/>
                </a:cubicBezTo>
                <a:cubicBezTo>
                  <a:pt x="21999" y="1986"/>
                  <a:pt x="21456" y="2639"/>
                  <a:pt x="20957" y="3324"/>
                </a:cubicBezTo>
                <a:cubicBezTo>
                  <a:pt x="20444" y="4030"/>
                  <a:pt x="20055" y="4826"/>
                  <a:pt x="19383" y="5414"/>
                </a:cubicBezTo>
                <a:cubicBezTo>
                  <a:pt x="19282" y="5505"/>
                  <a:pt x="19221" y="5654"/>
                  <a:pt x="19172" y="5787"/>
                </a:cubicBezTo>
                <a:cubicBezTo>
                  <a:pt x="18902" y="6520"/>
                  <a:pt x="18412" y="7120"/>
                  <a:pt x="17872" y="7636"/>
                </a:cubicBezTo>
                <a:cubicBezTo>
                  <a:pt x="17374" y="8111"/>
                  <a:pt x="17049" y="8634"/>
                  <a:pt x="16860" y="9315"/>
                </a:cubicBezTo>
                <a:cubicBezTo>
                  <a:pt x="16416" y="9164"/>
                  <a:pt x="15929" y="9335"/>
                  <a:pt x="15512" y="9020"/>
                </a:cubicBezTo>
                <a:cubicBezTo>
                  <a:pt x="15467" y="8986"/>
                  <a:pt x="15382" y="8970"/>
                  <a:pt x="15296" y="8970"/>
                </a:cubicBezTo>
                <a:cubicBezTo>
                  <a:pt x="15185" y="8970"/>
                  <a:pt x="15071" y="8996"/>
                  <a:pt x="15034" y="9045"/>
                </a:cubicBezTo>
                <a:cubicBezTo>
                  <a:pt x="14869" y="9262"/>
                  <a:pt x="14715" y="9337"/>
                  <a:pt x="14568" y="9337"/>
                </a:cubicBezTo>
                <a:cubicBezTo>
                  <a:pt x="14313" y="9337"/>
                  <a:pt x="14077" y="9109"/>
                  <a:pt x="13836" y="8996"/>
                </a:cubicBezTo>
                <a:cubicBezTo>
                  <a:pt x="13540" y="9226"/>
                  <a:pt x="13327" y="9459"/>
                  <a:pt x="13064" y="9574"/>
                </a:cubicBezTo>
                <a:cubicBezTo>
                  <a:pt x="12823" y="9679"/>
                  <a:pt x="12481" y="9579"/>
                  <a:pt x="12265" y="9707"/>
                </a:cubicBezTo>
                <a:cubicBezTo>
                  <a:pt x="12185" y="9754"/>
                  <a:pt x="12113" y="9772"/>
                  <a:pt x="12044" y="9772"/>
                </a:cubicBezTo>
                <a:cubicBezTo>
                  <a:pt x="11821" y="9772"/>
                  <a:pt x="11645" y="9578"/>
                  <a:pt x="11418" y="9565"/>
                </a:cubicBezTo>
                <a:cubicBezTo>
                  <a:pt x="11360" y="9763"/>
                  <a:pt x="11312" y="9921"/>
                  <a:pt x="11262" y="10091"/>
                </a:cubicBezTo>
                <a:cubicBezTo>
                  <a:pt x="11051" y="9920"/>
                  <a:pt x="10858" y="9858"/>
                  <a:pt x="10677" y="9858"/>
                </a:cubicBezTo>
                <a:cubicBezTo>
                  <a:pt x="10308" y="9858"/>
                  <a:pt x="9993" y="10113"/>
                  <a:pt x="9700" y="10221"/>
                </a:cubicBezTo>
                <a:lnTo>
                  <a:pt x="9536" y="10669"/>
                </a:lnTo>
                <a:cubicBezTo>
                  <a:pt x="9462" y="10618"/>
                  <a:pt x="9397" y="10595"/>
                  <a:pt x="9338" y="10595"/>
                </a:cubicBezTo>
                <a:cubicBezTo>
                  <a:pt x="9232" y="10595"/>
                  <a:pt x="9145" y="10671"/>
                  <a:pt x="9055" y="10794"/>
                </a:cubicBezTo>
                <a:cubicBezTo>
                  <a:pt x="8990" y="10882"/>
                  <a:pt x="8841" y="10976"/>
                  <a:pt x="8739" y="10976"/>
                </a:cubicBezTo>
                <a:cubicBezTo>
                  <a:pt x="8729" y="10976"/>
                  <a:pt x="8720" y="10975"/>
                  <a:pt x="8712" y="10973"/>
                </a:cubicBezTo>
                <a:cubicBezTo>
                  <a:pt x="8633" y="10958"/>
                  <a:pt x="8560" y="10951"/>
                  <a:pt x="8490" y="10951"/>
                </a:cubicBezTo>
                <a:cubicBezTo>
                  <a:pt x="8043" y="10951"/>
                  <a:pt x="7774" y="11255"/>
                  <a:pt x="7555" y="11624"/>
                </a:cubicBezTo>
                <a:cubicBezTo>
                  <a:pt x="7476" y="11759"/>
                  <a:pt x="7429" y="11853"/>
                  <a:pt x="7295" y="11853"/>
                </a:cubicBezTo>
                <a:cubicBezTo>
                  <a:pt x="7263" y="11853"/>
                  <a:pt x="7226" y="11847"/>
                  <a:pt x="7182" y="11836"/>
                </a:cubicBezTo>
                <a:cubicBezTo>
                  <a:pt x="7175" y="11834"/>
                  <a:pt x="7167" y="11833"/>
                  <a:pt x="7159" y="11833"/>
                </a:cubicBezTo>
                <a:cubicBezTo>
                  <a:pt x="7071" y="11833"/>
                  <a:pt x="6939" y="11941"/>
                  <a:pt x="6861" y="12023"/>
                </a:cubicBezTo>
                <a:cubicBezTo>
                  <a:pt x="6646" y="12247"/>
                  <a:pt x="6480" y="12528"/>
                  <a:pt x="6241" y="12722"/>
                </a:cubicBezTo>
                <a:cubicBezTo>
                  <a:pt x="5345" y="13454"/>
                  <a:pt x="4512" y="14227"/>
                  <a:pt x="3848" y="15199"/>
                </a:cubicBezTo>
                <a:cubicBezTo>
                  <a:pt x="3652" y="15484"/>
                  <a:pt x="3522" y="15852"/>
                  <a:pt x="3238" y="16067"/>
                </a:cubicBezTo>
                <a:cubicBezTo>
                  <a:pt x="2491" y="16636"/>
                  <a:pt x="2250" y="17525"/>
                  <a:pt x="1827" y="18291"/>
                </a:cubicBezTo>
                <a:cubicBezTo>
                  <a:pt x="1625" y="18654"/>
                  <a:pt x="1471" y="19042"/>
                  <a:pt x="1369" y="19446"/>
                </a:cubicBezTo>
                <a:cubicBezTo>
                  <a:pt x="1270" y="19849"/>
                  <a:pt x="1084" y="20239"/>
                  <a:pt x="979" y="20669"/>
                </a:cubicBezTo>
                <a:cubicBezTo>
                  <a:pt x="847" y="21207"/>
                  <a:pt x="509" y="21720"/>
                  <a:pt x="582" y="22293"/>
                </a:cubicBezTo>
                <a:cubicBezTo>
                  <a:pt x="657" y="22876"/>
                  <a:pt x="25" y="23336"/>
                  <a:pt x="358" y="23933"/>
                </a:cubicBezTo>
                <a:cubicBezTo>
                  <a:pt x="207" y="24911"/>
                  <a:pt x="152" y="25901"/>
                  <a:pt x="195" y="26890"/>
                </a:cubicBezTo>
                <a:cubicBezTo>
                  <a:pt x="207" y="27192"/>
                  <a:pt x="372" y="27557"/>
                  <a:pt x="231" y="27790"/>
                </a:cubicBezTo>
                <a:cubicBezTo>
                  <a:pt x="1" y="28166"/>
                  <a:pt x="554" y="28402"/>
                  <a:pt x="306" y="28724"/>
                </a:cubicBezTo>
                <a:cubicBezTo>
                  <a:pt x="45" y="29065"/>
                  <a:pt x="593" y="29232"/>
                  <a:pt x="488" y="29563"/>
                </a:cubicBezTo>
                <a:cubicBezTo>
                  <a:pt x="456" y="29663"/>
                  <a:pt x="717" y="29872"/>
                  <a:pt x="677" y="29952"/>
                </a:cubicBezTo>
                <a:cubicBezTo>
                  <a:pt x="422" y="30483"/>
                  <a:pt x="1188" y="30869"/>
                  <a:pt x="858" y="31390"/>
                </a:cubicBezTo>
                <a:cubicBezTo>
                  <a:pt x="1207" y="31568"/>
                  <a:pt x="1078" y="32011"/>
                  <a:pt x="1283" y="32219"/>
                </a:cubicBezTo>
                <a:cubicBezTo>
                  <a:pt x="1587" y="32526"/>
                  <a:pt x="1454" y="33016"/>
                  <a:pt x="1676" y="33226"/>
                </a:cubicBezTo>
                <a:cubicBezTo>
                  <a:pt x="2324" y="33839"/>
                  <a:pt x="2399" y="34822"/>
                  <a:pt x="3143" y="35354"/>
                </a:cubicBezTo>
                <a:cubicBezTo>
                  <a:pt x="3240" y="35424"/>
                  <a:pt x="3209" y="35651"/>
                  <a:pt x="3291" y="35766"/>
                </a:cubicBezTo>
                <a:cubicBezTo>
                  <a:pt x="3396" y="35914"/>
                  <a:pt x="3567" y="36014"/>
                  <a:pt x="3690" y="36151"/>
                </a:cubicBezTo>
                <a:cubicBezTo>
                  <a:pt x="4014" y="36514"/>
                  <a:pt x="4198" y="36983"/>
                  <a:pt x="4665" y="37246"/>
                </a:cubicBezTo>
                <a:cubicBezTo>
                  <a:pt x="5019" y="37446"/>
                  <a:pt x="5269" y="37827"/>
                  <a:pt x="5620" y="38036"/>
                </a:cubicBezTo>
                <a:cubicBezTo>
                  <a:pt x="6405" y="38505"/>
                  <a:pt x="7051" y="39234"/>
                  <a:pt x="8024" y="39361"/>
                </a:cubicBezTo>
                <a:cubicBezTo>
                  <a:pt x="8252" y="39693"/>
                  <a:pt x="8697" y="39461"/>
                  <a:pt x="8950" y="39717"/>
                </a:cubicBezTo>
                <a:cubicBezTo>
                  <a:pt x="9437" y="40209"/>
                  <a:pt x="10134" y="40048"/>
                  <a:pt x="10714" y="40273"/>
                </a:cubicBezTo>
                <a:cubicBezTo>
                  <a:pt x="11163" y="40449"/>
                  <a:pt x="11749" y="40283"/>
                  <a:pt x="12191" y="40468"/>
                </a:cubicBezTo>
                <a:cubicBezTo>
                  <a:pt x="12619" y="40646"/>
                  <a:pt x="13104" y="40447"/>
                  <a:pt x="13503" y="40801"/>
                </a:cubicBezTo>
                <a:cubicBezTo>
                  <a:pt x="13556" y="40849"/>
                  <a:pt x="13635" y="40863"/>
                  <a:pt x="13727" y="40863"/>
                </a:cubicBezTo>
                <a:cubicBezTo>
                  <a:pt x="13860" y="40863"/>
                  <a:pt x="14021" y="40833"/>
                  <a:pt x="14167" y="40833"/>
                </a:cubicBezTo>
                <a:cubicBezTo>
                  <a:pt x="14230" y="40833"/>
                  <a:pt x="14289" y="40838"/>
                  <a:pt x="14343" y="40854"/>
                </a:cubicBezTo>
                <a:cubicBezTo>
                  <a:pt x="15382" y="41154"/>
                  <a:pt x="16464" y="40987"/>
                  <a:pt x="17512" y="41180"/>
                </a:cubicBezTo>
                <a:cubicBezTo>
                  <a:pt x="17535" y="41184"/>
                  <a:pt x="17558" y="41185"/>
                  <a:pt x="17583" y="41185"/>
                </a:cubicBezTo>
                <a:cubicBezTo>
                  <a:pt x="17737" y="41185"/>
                  <a:pt x="17927" y="41115"/>
                  <a:pt x="18057" y="41115"/>
                </a:cubicBezTo>
                <a:cubicBezTo>
                  <a:pt x="18103" y="41115"/>
                  <a:pt x="18142" y="41125"/>
                  <a:pt x="18168" y="41149"/>
                </a:cubicBezTo>
                <a:cubicBezTo>
                  <a:pt x="18269" y="41242"/>
                  <a:pt x="18365" y="41272"/>
                  <a:pt x="18458" y="41272"/>
                </a:cubicBezTo>
                <a:cubicBezTo>
                  <a:pt x="18639" y="41272"/>
                  <a:pt x="18809" y="41157"/>
                  <a:pt x="18983" y="41157"/>
                </a:cubicBezTo>
                <a:cubicBezTo>
                  <a:pt x="19009" y="41157"/>
                  <a:pt x="19035" y="41159"/>
                  <a:pt x="19061" y="41165"/>
                </a:cubicBezTo>
                <a:cubicBezTo>
                  <a:pt x="19360" y="41232"/>
                  <a:pt x="19670" y="41261"/>
                  <a:pt x="19978" y="41281"/>
                </a:cubicBezTo>
                <a:cubicBezTo>
                  <a:pt x="20018" y="41284"/>
                  <a:pt x="20058" y="41285"/>
                  <a:pt x="20099" y="41285"/>
                </a:cubicBezTo>
                <a:cubicBezTo>
                  <a:pt x="20520" y="41285"/>
                  <a:pt x="20944" y="41150"/>
                  <a:pt x="21366" y="41150"/>
                </a:cubicBezTo>
                <a:cubicBezTo>
                  <a:pt x="21597" y="41150"/>
                  <a:pt x="21827" y="41190"/>
                  <a:pt x="22055" y="41315"/>
                </a:cubicBezTo>
                <a:cubicBezTo>
                  <a:pt x="22062" y="41319"/>
                  <a:pt x="22069" y="41320"/>
                  <a:pt x="22078" y="41320"/>
                </a:cubicBezTo>
                <a:cubicBezTo>
                  <a:pt x="22097" y="41320"/>
                  <a:pt x="22120" y="41314"/>
                  <a:pt x="22139" y="41313"/>
                </a:cubicBezTo>
                <a:cubicBezTo>
                  <a:pt x="22378" y="41298"/>
                  <a:pt x="22617" y="41296"/>
                  <a:pt x="22856" y="41296"/>
                </a:cubicBezTo>
                <a:cubicBezTo>
                  <a:pt x="23010" y="41296"/>
                  <a:pt x="23164" y="41297"/>
                  <a:pt x="23318" y="41297"/>
                </a:cubicBezTo>
                <a:cubicBezTo>
                  <a:pt x="23574" y="41297"/>
                  <a:pt x="23829" y="41293"/>
                  <a:pt x="24080" y="41276"/>
                </a:cubicBezTo>
                <a:cubicBezTo>
                  <a:pt x="24120" y="41273"/>
                  <a:pt x="24160" y="41272"/>
                  <a:pt x="24200" y="41272"/>
                </a:cubicBezTo>
                <a:cubicBezTo>
                  <a:pt x="24492" y="41272"/>
                  <a:pt x="24781" y="41338"/>
                  <a:pt x="25060" y="41338"/>
                </a:cubicBezTo>
                <a:cubicBezTo>
                  <a:pt x="25175" y="41338"/>
                  <a:pt x="25289" y="41326"/>
                  <a:pt x="25400" y="41294"/>
                </a:cubicBezTo>
                <a:cubicBezTo>
                  <a:pt x="25996" y="41123"/>
                  <a:pt x="26592" y="41170"/>
                  <a:pt x="27188" y="41138"/>
                </a:cubicBezTo>
                <a:cubicBezTo>
                  <a:pt x="27551" y="41119"/>
                  <a:pt x="27915" y="41130"/>
                  <a:pt x="28277" y="41119"/>
                </a:cubicBezTo>
                <a:cubicBezTo>
                  <a:pt x="28498" y="41112"/>
                  <a:pt x="28719" y="41109"/>
                  <a:pt x="28939" y="41109"/>
                </a:cubicBezTo>
                <a:cubicBezTo>
                  <a:pt x="29677" y="41109"/>
                  <a:pt x="30415" y="41138"/>
                  <a:pt x="31152" y="41139"/>
                </a:cubicBezTo>
                <a:cubicBezTo>
                  <a:pt x="31156" y="41139"/>
                  <a:pt x="31161" y="41139"/>
                  <a:pt x="31165" y="41139"/>
                </a:cubicBezTo>
                <a:cubicBezTo>
                  <a:pt x="32038" y="41139"/>
                  <a:pt x="32915" y="41014"/>
                  <a:pt x="33783" y="40889"/>
                </a:cubicBezTo>
                <a:cubicBezTo>
                  <a:pt x="34451" y="40794"/>
                  <a:pt x="35102" y="40571"/>
                  <a:pt x="35771" y="40482"/>
                </a:cubicBezTo>
                <a:cubicBezTo>
                  <a:pt x="36350" y="40404"/>
                  <a:pt x="36894" y="40206"/>
                  <a:pt x="37492" y="40159"/>
                </a:cubicBezTo>
                <a:cubicBezTo>
                  <a:pt x="38124" y="40109"/>
                  <a:pt x="38706" y="39579"/>
                  <a:pt x="39347" y="39445"/>
                </a:cubicBezTo>
                <a:cubicBezTo>
                  <a:pt x="40045" y="39301"/>
                  <a:pt x="40619" y="38961"/>
                  <a:pt x="41233" y="38659"/>
                </a:cubicBezTo>
                <a:cubicBezTo>
                  <a:pt x="42104" y="38230"/>
                  <a:pt x="42841" y="37633"/>
                  <a:pt x="43531" y="36968"/>
                </a:cubicBezTo>
                <a:cubicBezTo>
                  <a:pt x="43625" y="36875"/>
                  <a:pt x="43708" y="36772"/>
                  <a:pt x="43777" y="36660"/>
                </a:cubicBezTo>
                <a:cubicBezTo>
                  <a:pt x="44175" y="36011"/>
                  <a:pt x="44902" y="35632"/>
                  <a:pt x="45207" y="34907"/>
                </a:cubicBezTo>
                <a:cubicBezTo>
                  <a:pt x="45297" y="34697"/>
                  <a:pt x="45355" y="34464"/>
                  <a:pt x="45487" y="34285"/>
                </a:cubicBezTo>
                <a:cubicBezTo>
                  <a:pt x="45612" y="34116"/>
                  <a:pt x="45912" y="34035"/>
                  <a:pt x="45966" y="33863"/>
                </a:cubicBezTo>
                <a:cubicBezTo>
                  <a:pt x="46247" y="32964"/>
                  <a:pt x="46887" y="32244"/>
                  <a:pt x="47062" y="31267"/>
                </a:cubicBezTo>
                <a:cubicBezTo>
                  <a:pt x="47216" y="30408"/>
                  <a:pt x="47445" y="29545"/>
                  <a:pt x="47614" y="28684"/>
                </a:cubicBezTo>
                <a:cubicBezTo>
                  <a:pt x="47760" y="27952"/>
                  <a:pt x="47567" y="27184"/>
                  <a:pt x="47738" y="26433"/>
                </a:cubicBezTo>
                <a:cubicBezTo>
                  <a:pt x="47829" y="26033"/>
                  <a:pt x="47865" y="25605"/>
                  <a:pt x="47673" y="25184"/>
                </a:cubicBezTo>
                <a:cubicBezTo>
                  <a:pt x="47603" y="25034"/>
                  <a:pt x="47735" y="24789"/>
                  <a:pt x="47772" y="24609"/>
                </a:cubicBezTo>
                <a:lnTo>
                  <a:pt x="47507" y="24355"/>
                </a:lnTo>
                <a:cubicBezTo>
                  <a:pt x="47568" y="23992"/>
                  <a:pt x="47767" y="23599"/>
                  <a:pt x="47645" y="23402"/>
                </a:cubicBezTo>
                <a:cubicBezTo>
                  <a:pt x="47231" y="22734"/>
                  <a:pt x="47398" y="21893"/>
                  <a:pt x="46917" y="21260"/>
                </a:cubicBezTo>
                <a:cubicBezTo>
                  <a:pt x="46718" y="20996"/>
                  <a:pt x="47202" y="21082"/>
                  <a:pt x="47153" y="20811"/>
                </a:cubicBezTo>
                <a:cubicBezTo>
                  <a:pt x="46723" y="20621"/>
                  <a:pt x="46567" y="20218"/>
                  <a:pt x="46502" y="19733"/>
                </a:cubicBezTo>
                <a:cubicBezTo>
                  <a:pt x="46427" y="19172"/>
                  <a:pt x="46300" y="18644"/>
                  <a:pt x="45827" y="18215"/>
                </a:cubicBezTo>
                <a:cubicBezTo>
                  <a:pt x="45557" y="17969"/>
                  <a:pt x="45464" y="17522"/>
                  <a:pt x="45306" y="17159"/>
                </a:cubicBezTo>
                <a:cubicBezTo>
                  <a:pt x="45217" y="16951"/>
                  <a:pt x="45212" y="16688"/>
                  <a:pt x="45079" y="16523"/>
                </a:cubicBezTo>
                <a:cubicBezTo>
                  <a:pt x="44693" y="16040"/>
                  <a:pt x="44254" y="15601"/>
                  <a:pt x="43851" y="15132"/>
                </a:cubicBezTo>
                <a:cubicBezTo>
                  <a:pt x="43484" y="14702"/>
                  <a:pt x="43126" y="14262"/>
                  <a:pt x="42787" y="13812"/>
                </a:cubicBezTo>
                <a:cubicBezTo>
                  <a:pt x="42594" y="13554"/>
                  <a:pt x="42386" y="13385"/>
                  <a:pt x="42072" y="13249"/>
                </a:cubicBezTo>
                <a:cubicBezTo>
                  <a:pt x="41679" y="13078"/>
                  <a:pt x="41257" y="12838"/>
                  <a:pt x="41100" y="12350"/>
                </a:cubicBezTo>
                <a:cubicBezTo>
                  <a:pt x="41064" y="12236"/>
                  <a:pt x="40937" y="12140"/>
                  <a:pt x="40832" y="12064"/>
                </a:cubicBezTo>
                <a:cubicBezTo>
                  <a:pt x="40420" y="11765"/>
                  <a:pt x="39755" y="11811"/>
                  <a:pt x="39603" y="11152"/>
                </a:cubicBezTo>
                <a:cubicBezTo>
                  <a:pt x="39597" y="11125"/>
                  <a:pt x="39446" y="11146"/>
                  <a:pt x="39370" y="11119"/>
                </a:cubicBezTo>
                <a:cubicBezTo>
                  <a:pt x="38897" y="10954"/>
                  <a:pt x="38388" y="10846"/>
                  <a:pt x="37962" y="10597"/>
                </a:cubicBezTo>
                <a:cubicBezTo>
                  <a:pt x="37155" y="10124"/>
                  <a:pt x="36324" y="9834"/>
                  <a:pt x="35389" y="9673"/>
                </a:cubicBezTo>
                <a:cubicBezTo>
                  <a:pt x="34181" y="9465"/>
                  <a:pt x="32971" y="9286"/>
                  <a:pt x="31759" y="9106"/>
                </a:cubicBezTo>
                <a:cubicBezTo>
                  <a:pt x="31467" y="9063"/>
                  <a:pt x="31185" y="8902"/>
                  <a:pt x="30916" y="8762"/>
                </a:cubicBezTo>
                <a:cubicBezTo>
                  <a:pt x="30554" y="8571"/>
                  <a:pt x="30551" y="8140"/>
                  <a:pt x="30354" y="7836"/>
                </a:cubicBezTo>
                <a:cubicBezTo>
                  <a:pt x="30139" y="7505"/>
                  <a:pt x="29690" y="7466"/>
                  <a:pt x="29516" y="7029"/>
                </a:cubicBezTo>
                <a:cubicBezTo>
                  <a:pt x="29279" y="6438"/>
                  <a:pt x="28889" y="5897"/>
                  <a:pt x="28516" y="5383"/>
                </a:cubicBezTo>
                <a:cubicBezTo>
                  <a:pt x="28202" y="4950"/>
                  <a:pt x="27841" y="4531"/>
                  <a:pt x="27490" y="4126"/>
                </a:cubicBezTo>
                <a:cubicBezTo>
                  <a:pt x="27133" y="3714"/>
                  <a:pt x="27023" y="3123"/>
                  <a:pt x="26501" y="2836"/>
                </a:cubicBezTo>
                <a:cubicBezTo>
                  <a:pt x="26375" y="2768"/>
                  <a:pt x="26338" y="2541"/>
                  <a:pt x="26255" y="2388"/>
                </a:cubicBezTo>
                <a:cubicBezTo>
                  <a:pt x="26190" y="2267"/>
                  <a:pt x="26135" y="2067"/>
                  <a:pt x="26044" y="2046"/>
                </a:cubicBezTo>
                <a:cubicBezTo>
                  <a:pt x="25719" y="1971"/>
                  <a:pt x="25732" y="1653"/>
                  <a:pt x="25564" y="1478"/>
                </a:cubicBezTo>
                <a:cubicBezTo>
                  <a:pt x="25405" y="1313"/>
                  <a:pt x="25007" y="1173"/>
                  <a:pt x="25024" y="1077"/>
                </a:cubicBezTo>
                <a:cubicBezTo>
                  <a:pt x="25101" y="632"/>
                  <a:pt x="24606" y="840"/>
                  <a:pt x="24571" y="630"/>
                </a:cubicBezTo>
                <a:cubicBezTo>
                  <a:pt x="24488" y="133"/>
                  <a:pt x="24123" y="62"/>
                  <a:pt x="2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2"/>
          <p:cNvSpPr txBox="1">
            <a:spLocks noGrp="1"/>
          </p:cNvSpPr>
          <p:nvPr>
            <p:ph type="subTitle" idx="4294967295"/>
          </p:nvPr>
        </p:nvSpPr>
        <p:spPr>
          <a:xfrm rot="19973817">
            <a:off x="1151621" y="485979"/>
            <a:ext cx="202961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zh-TW" altLang="zh-TW" sz="2400" b="1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法國人衣服</a:t>
            </a:r>
            <a:r>
              <a:rPr lang="zh-TW" altLang="zh-TW" sz="2400" b="1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不曬在陽台</a:t>
            </a:r>
          </a:p>
        </p:txBody>
      </p:sp>
      <p:sp>
        <p:nvSpPr>
          <p:cNvPr id="894" name="Google Shape;894;p32"/>
          <p:cNvSpPr/>
          <p:nvPr/>
        </p:nvSpPr>
        <p:spPr>
          <a:xfrm rot="19281821">
            <a:off x="4889496" y="1286681"/>
            <a:ext cx="1105025" cy="362975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2"/>
          <p:cNvSpPr/>
          <p:nvPr/>
        </p:nvSpPr>
        <p:spPr>
          <a:xfrm rot="3618457">
            <a:off x="400929" y="2020979"/>
            <a:ext cx="2098775" cy="2166411"/>
          </a:xfrm>
          <a:custGeom>
            <a:avLst/>
            <a:gdLst/>
            <a:ahLst/>
            <a:cxnLst/>
            <a:rect l="l" t="t" r="r" b="b"/>
            <a:pathLst>
              <a:path w="47865" h="41338" extrusionOk="0">
                <a:moveTo>
                  <a:pt x="23947" y="1954"/>
                </a:moveTo>
                <a:cubicBezTo>
                  <a:pt x="24079" y="1954"/>
                  <a:pt x="24218" y="2007"/>
                  <a:pt x="24367" y="2112"/>
                </a:cubicBezTo>
                <a:cubicBezTo>
                  <a:pt x="24463" y="2179"/>
                  <a:pt x="24550" y="2258"/>
                  <a:pt x="24627" y="2347"/>
                </a:cubicBezTo>
                <a:cubicBezTo>
                  <a:pt x="25445" y="3331"/>
                  <a:pt x="26268" y="4313"/>
                  <a:pt x="27073" y="5308"/>
                </a:cubicBezTo>
                <a:cubicBezTo>
                  <a:pt x="27427" y="5747"/>
                  <a:pt x="27837" y="6125"/>
                  <a:pt x="28111" y="6652"/>
                </a:cubicBezTo>
                <a:cubicBezTo>
                  <a:pt x="28335" y="7080"/>
                  <a:pt x="28856" y="7346"/>
                  <a:pt x="29214" y="7715"/>
                </a:cubicBezTo>
                <a:cubicBezTo>
                  <a:pt x="29491" y="8002"/>
                  <a:pt x="29711" y="8345"/>
                  <a:pt x="29977" y="8647"/>
                </a:cubicBezTo>
                <a:cubicBezTo>
                  <a:pt x="30209" y="8912"/>
                  <a:pt x="30217" y="9210"/>
                  <a:pt x="30153" y="9488"/>
                </a:cubicBezTo>
                <a:lnTo>
                  <a:pt x="30152" y="9488"/>
                </a:lnTo>
                <a:cubicBezTo>
                  <a:pt x="30540" y="9885"/>
                  <a:pt x="30957" y="9852"/>
                  <a:pt x="31309" y="9983"/>
                </a:cubicBezTo>
                <a:cubicBezTo>
                  <a:pt x="31681" y="10119"/>
                  <a:pt x="32012" y="10136"/>
                  <a:pt x="32389" y="10155"/>
                </a:cubicBezTo>
                <a:cubicBezTo>
                  <a:pt x="33194" y="10197"/>
                  <a:pt x="34001" y="10281"/>
                  <a:pt x="34785" y="10507"/>
                </a:cubicBezTo>
                <a:cubicBezTo>
                  <a:pt x="35110" y="10601"/>
                  <a:pt x="35540" y="10551"/>
                  <a:pt x="35759" y="10749"/>
                </a:cubicBezTo>
                <a:cubicBezTo>
                  <a:pt x="36037" y="11002"/>
                  <a:pt x="36314" y="10917"/>
                  <a:pt x="36590" y="10984"/>
                </a:cubicBezTo>
                <a:cubicBezTo>
                  <a:pt x="36727" y="11020"/>
                  <a:pt x="36859" y="11070"/>
                  <a:pt x="36982" y="11135"/>
                </a:cubicBezTo>
                <a:cubicBezTo>
                  <a:pt x="37260" y="11278"/>
                  <a:pt x="37544" y="11412"/>
                  <a:pt x="37799" y="11587"/>
                </a:cubicBezTo>
                <a:cubicBezTo>
                  <a:pt x="38157" y="11832"/>
                  <a:pt x="38611" y="11843"/>
                  <a:pt x="38955" y="12153"/>
                </a:cubicBezTo>
                <a:cubicBezTo>
                  <a:pt x="39281" y="12449"/>
                  <a:pt x="39712" y="12623"/>
                  <a:pt x="40068" y="12890"/>
                </a:cubicBezTo>
                <a:cubicBezTo>
                  <a:pt x="40343" y="13095"/>
                  <a:pt x="40591" y="13343"/>
                  <a:pt x="40817" y="13603"/>
                </a:cubicBezTo>
                <a:cubicBezTo>
                  <a:pt x="41008" y="13823"/>
                  <a:pt x="41392" y="13792"/>
                  <a:pt x="41466" y="14179"/>
                </a:cubicBezTo>
                <a:cubicBezTo>
                  <a:pt x="41520" y="14467"/>
                  <a:pt x="42061" y="14305"/>
                  <a:pt x="42070" y="14710"/>
                </a:cubicBezTo>
                <a:cubicBezTo>
                  <a:pt x="42644" y="15000"/>
                  <a:pt x="42898" y="15597"/>
                  <a:pt x="43311" y="16039"/>
                </a:cubicBezTo>
                <a:cubicBezTo>
                  <a:pt x="43728" y="16489"/>
                  <a:pt x="44031" y="17048"/>
                  <a:pt x="44371" y="17567"/>
                </a:cubicBezTo>
                <a:cubicBezTo>
                  <a:pt x="44465" y="17709"/>
                  <a:pt x="44503" y="17887"/>
                  <a:pt x="44578" y="18041"/>
                </a:cubicBezTo>
                <a:cubicBezTo>
                  <a:pt x="44780" y="18449"/>
                  <a:pt x="45066" y="18833"/>
                  <a:pt x="45174" y="19264"/>
                </a:cubicBezTo>
                <a:cubicBezTo>
                  <a:pt x="45272" y="19653"/>
                  <a:pt x="45538" y="19941"/>
                  <a:pt x="45636" y="20318"/>
                </a:cubicBezTo>
                <a:cubicBezTo>
                  <a:pt x="45712" y="20613"/>
                  <a:pt x="45801" y="20946"/>
                  <a:pt x="45998" y="21156"/>
                </a:cubicBezTo>
                <a:cubicBezTo>
                  <a:pt x="46298" y="21475"/>
                  <a:pt x="46095" y="21788"/>
                  <a:pt x="46115" y="22103"/>
                </a:cubicBezTo>
                <a:cubicBezTo>
                  <a:pt x="46117" y="22132"/>
                  <a:pt x="46101" y="22173"/>
                  <a:pt x="46117" y="22188"/>
                </a:cubicBezTo>
                <a:cubicBezTo>
                  <a:pt x="46530" y="22631"/>
                  <a:pt x="46437" y="23225"/>
                  <a:pt x="46592" y="23744"/>
                </a:cubicBezTo>
                <a:cubicBezTo>
                  <a:pt x="46650" y="23932"/>
                  <a:pt x="46830" y="24071"/>
                  <a:pt x="46652" y="24289"/>
                </a:cubicBezTo>
                <a:cubicBezTo>
                  <a:pt x="46609" y="24341"/>
                  <a:pt x="46600" y="24478"/>
                  <a:pt x="46637" y="24533"/>
                </a:cubicBezTo>
                <a:cubicBezTo>
                  <a:pt x="46975" y="25010"/>
                  <a:pt x="46796" y="25517"/>
                  <a:pt x="46790" y="26034"/>
                </a:cubicBezTo>
                <a:cubicBezTo>
                  <a:pt x="46777" y="27268"/>
                  <a:pt x="46681" y="28487"/>
                  <a:pt x="46435" y="29696"/>
                </a:cubicBezTo>
                <a:cubicBezTo>
                  <a:pt x="46377" y="29982"/>
                  <a:pt x="46396" y="30290"/>
                  <a:pt x="46298" y="30560"/>
                </a:cubicBezTo>
                <a:cubicBezTo>
                  <a:pt x="46203" y="30822"/>
                  <a:pt x="46006" y="31048"/>
                  <a:pt x="45840" y="31311"/>
                </a:cubicBezTo>
                <a:cubicBezTo>
                  <a:pt x="46101" y="31507"/>
                  <a:pt x="46156" y="31843"/>
                  <a:pt x="45882" y="31980"/>
                </a:cubicBezTo>
                <a:cubicBezTo>
                  <a:pt x="45470" y="32185"/>
                  <a:pt x="45564" y="32637"/>
                  <a:pt x="45272" y="32901"/>
                </a:cubicBezTo>
                <a:cubicBezTo>
                  <a:pt x="45011" y="33137"/>
                  <a:pt x="44740" y="33529"/>
                  <a:pt x="44740" y="33852"/>
                </a:cubicBezTo>
                <a:cubicBezTo>
                  <a:pt x="44740" y="34309"/>
                  <a:pt x="44085" y="34277"/>
                  <a:pt x="44223" y="34734"/>
                </a:cubicBezTo>
                <a:cubicBezTo>
                  <a:pt x="44190" y="34728"/>
                  <a:pt x="44161" y="34725"/>
                  <a:pt x="44134" y="34725"/>
                </a:cubicBezTo>
                <a:cubicBezTo>
                  <a:pt x="43842" y="34725"/>
                  <a:pt x="43933" y="35068"/>
                  <a:pt x="43805" y="35215"/>
                </a:cubicBezTo>
                <a:cubicBezTo>
                  <a:pt x="43500" y="35563"/>
                  <a:pt x="43269" y="35939"/>
                  <a:pt x="42850" y="36227"/>
                </a:cubicBezTo>
                <a:cubicBezTo>
                  <a:pt x="42484" y="36482"/>
                  <a:pt x="42170" y="36899"/>
                  <a:pt x="41771" y="37154"/>
                </a:cubicBezTo>
                <a:cubicBezTo>
                  <a:pt x="41458" y="37355"/>
                  <a:pt x="41214" y="37637"/>
                  <a:pt x="40848" y="37783"/>
                </a:cubicBezTo>
                <a:cubicBezTo>
                  <a:pt x="40297" y="38006"/>
                  <a:pt x="39825" y="38370"/>
                  <a:pt x="39198" y="38472"/>
                </a:cubicBezTo>
                <a:cubicBezTo>
                  <a:pt x="38481" y="38589"/>
                  <a:pt x="37805" y="38956"/>
                  <a:pt x="37090" y="39089"/>
                </a:cubicBezTo>
                <a:cubicBezTo>
                  <a:pt x="35722" y="39343"/>
                  <a:pt x="34400" y="39875"/>
                  <a:pt x="32987" y="39875"/>
                </a:cubicBezTo>
                <a:cubicBezTo>
                  <a:pt x="32854" y="39875"/>
                  <a:pt x="32720" y="39871"/>
                  <a:pt x="32586" y="39861"/>
                </a:cubicBezTo>
                <a:cubicBezTo>
                  <a:pt x="32529" y="39856"/>
                  <a:pt x="32466" y="39851"/>
                  <a:pt x="32404" y="39851"/>
                </a:cubicBezTo>
                <a:cubicBezTo>
                  <a:pt x="32314" y="39851"/>
                  <a:pt x="32225" y="39862"/>
                  <a:pt x="32158" y="39902"/>
                </a:cubicBezTo>
                <a:cubicBezTo>
                  <a:pt x="31617" y="40233"/>
                  <a:pt x="31004" y="40104"/>
                  <a:pt x="30429" y="40179"/>
                </a:cubicBezTo>
                <a:cubicBezTo>
                  <a:pt x="29474" y="40305"/>
                  <a:pt x="28514" y="40341"/>
                  <a:pt x="27553" y="40341"/>
                </a:cubicBezTo>
                <a:cubicBezTo>
                  <a:pt x="26828" y="40341"/>
                  <a:pt x="26103" y="40321"/>
                  <a:pt x="25378" y="40304"/>
                </a:cubicBezTo>
                <a:cubicBezTo>
                  <a:pt x="25342" y="40303"/>
                  <a:pt x="25305" y="40303"/>
                  <a:pt x="25269" y="40303"/>
                </a:cubicBezTo>
                <a:cubicBezTo>
                  <a:pt x="24819" y="40303"/>
                  <a:pt x="24368" y="40362"/>
                  <a:pt x="23918" y="40380"/>
                </a:cubicBezTo>
                <a:cubicBezTo>
                  <a:pt x="23849" y="40382"/>
                  <a:pt x="23781" y="40384"/>
                  <a:pt x="23712" y="40384"/>
                </a:cubicBezTo>
                <a:cubicBezTo>
                  <a:pt x="23184" y="40384"/>
                  <a:pt x="22655" y="40314"/>
                  <a:pt x="22127" y="40314"/>
                </a:cubicBezTo>
                <a:cubicBezTo>
                  <a:pt x="21782" y="40314"/>
                  <a:pt x="21436" y="40344"/>
                  <a:pt x="21093" y="40443"/>
                </a:cubicBezTo>
                <a:cubicBezTo>
                  <a:pt x="20996" y="40350"/>
                  <a:pt x="20890" y="40320"/>
                  <a:pt x="20779" y="40320"/>
                </a:cubicBezTo>
                <a:cubicBezTo>
                  <a:pt x="20576" y="40320"/>
                  <a:pt x="20358" y="40420"/>
                  <a:pt x="20156" y="40420"/>
                </a:cubicBezTo>
                <a:cubicBezTo>
                  <a:pt x="20023" y="40420"/>
                  <a:pt x="19898" y="40377"/>
                  <a:pt x="19787" y="40237"/>
                </a:cubicBezTo>
                <a:cubicBezTo>
                  <a:pt x="19551" y="40320"/>
                  <a:pt x="19313" y="40349"/>
                  <a:pt x="19077" y="40349"/>
                </a:cubicBezTo>
                <a:cubicBezTo>
                  <a:pt x="18617" y="40349"/>
                  <a:pt x="18160" y="40239"/>
                  <a:pt x="17708" y="40199"/>
                </a:cubicBezTo>
                <a:cubicBezTo>
                  <a:pt x="17087" y="40144"/>
                  <a:pt x="16452" y="40192"/>
                  <a:pt x="15832" y="39940"/>
                </a:cubicBezTo>
                <a:cubicBezTo>
                  <a:pt x="15548" y="39826"/>
                  <a:pt x="15220" y="39820"/>
                  <a:pt x="14890" y="39820"/>
                </a:cubicBezTo>
                <a:cubicBezTo>
                  <a:pt x="14854" y="39820"/>
                  <a:pt x="14818" y="39821"/>
                  <a:pt x="14783" y="39821"/>
                </a:cubicBezTo>
                <a:cubicBezTo>
                  <a:pt x="14661" y="39821"/>
                  <a:pt x="14540" y="39820"/>
                  <a:pt x="14421" y="39813"/>
                </a:cubicBezTo>
                <a:cubicBezTo>
                  <a:pt x="13493" y="39761"/>
                  <a:pt x="12599" y="39564"/>
                  <a:pt x="11704" y="39312"/>
                </a:cubicBezTo>
                <a:cubicBezTo>
                  <a:pt x="11427" y="39234"/>
                  <a:pt x="11169" y="39193"/>
                  <a:pt x="10887" y="39068"/>
                </a:cubicBezTo>
                <a:cubicBezTo>
                  <a:pt x="10605" y="38945"/>
                  <a:pt x="10219" y="38914"/>
                  <a:pt x="9878" y="38837"/>
                </a:cubicBezTo>
                <a:cubicBezTo>
                  <a:pt x="9542" y="38762"/>
                  <a:pt x="9208" y="38683"/>
                  <a:pt x="8871" y="38615"/>
                </a:cubicBezTo>
                <a:cubicBezTo>
                  <a:pt x="8275" y="38495"/>
                  <a:pt x="7775" y="38151"/>
                  <a:pt x="7272" y="37857"/>
                </a:cubicBezTo>
                <a:cubicBezTo>
                  <a:pt x="6669" y="37504"/>
                  <a:pt x="6178" y="36958"/>
                  <a:pt x="5569" y="36623"/>
                </a:cubicBezTo>
                <a:cubicBezTo>
                  <a:pt x="5162" y="36400"/>
                  <a:pt x="4941" y="36039"/>
                  <a:pt x="4654" y="35743"/>
                </a:cubicBezTo>
                <a:cubicBezTo>
                  <a:pt x="4287" y="35369"/>
                  <a:pt x="3978" y="34943"/>
                  <a:pt x="3735" y="34479"/>
                </a:cubicBezTo>
                <a:cubicBezTo>
                  <a:pt x="3475" y="33978"/>
                  <a:pt x="3030" y="33574"/>
                  <a:pt x="2673" y="33123"/>
                </a:cubicBezTo>
                <a:cubicBezTo>
                  <a:pt x="2442" y="32832"/>
                  <a:pt x="2285" y="32539"/>
                  <a:pt x="2270" y="32125"/>
                </a:cubicBezTo>
                <a:cubicBezTo>
                  <a:pt x="2255" y="31766"/>
                  <a:pt x="1971" y="31426"/>
                  <a:pt x="1869" y="31059"/>
                </a:cubicBezTo>
                <a:cubicBezTo>
                  <a:pt x="1651" y="30264"/>
                  <a:pt x="1155" y="29534"/>
                  <a:pt x="1287" y="28653"/>
                </a:cubicBezTo>
                <a:cubicBezTo>
                  <a:pt x="762" y="27994"/>
                  <a:pt x="1316" y="27141"/>
                  <a:pt x="895" y="26464"/>
                </a:cubicBezTo>
                <a:cubicBezTo>
                  <a:pt x="1150" y="25829"/>
                  <a:pt x="1127" y="25167"/>
                  <a:pt x="1087" y="24504"/>
                </a:cubicBezTo>
                <a:cubicBezTo>
                  <a:pt x="1472" y="24344"/>
                  <a:pt x="1155" y="23999"/>
                  <a:pt x="1280" y="23757"/>
                </a:cubicBezTo>
                <a:cubicBezTo>
                  <a:pt x="1398" y="23528"/>
                  <a:pt x="1451" y="23262"/>
                  <a:pt x="1509" y="23006"/>
                </a:cubicBezTo>
                <a:cubicBezTo>
                  <a:pt x="1564" y="22766"/>
                  <a:pt x="1590" y="22518"/>
                  <a:pt x="1625" y="22274"/>
                </a:cubicBezTo>
                <a:cubicBezTo>
                  <a:pt x="1629" y="22248"/>
                  <a:pt x="1607" y="22198"/>
                  <a:pt x="1609" y="22198"/>
                </a:cubicBezTo>
                <a:cubicBezTo>
                  <a:pt x="2028" y="22051"/>
                  <a:pt x="1810" y="21637"/>
                  <a:pt x="1945" y="21367"/>
                </a:cubicBezTo>
                <a:cubicBezTo>
                  <a:pt x="2089" y="21077"/>
                  <a:pt x="2049" y="20698"/>
                  <a:pt x="2180" y="20397"/>
                </a:cubicBezTo>
                <a:cubicBezTo>
                  <a:pt x="2315" y="20080"/>
                  <a:pt x="2768" y="19929"/>
                  <a:pt x="2684" y="19479"/>
                </a:cubicBezTo>
                <a:cubicBezTo>
                  <a:pt x="3108" y="19294"/>
                  <a:pt x="2863" y="18869"/>
                  <a:pt x="3003" y="18594"/>
                </a:cubicBezTo>
                <a:cubicBezTo>
                  <a:pt x="3155" y="18294"/>
                  <a:pt x="3422" y="18052"/>
                  <a:pt x="3600" y="17762"/>
                </a:cubicBezTo>
                <a:cubicBezTo>
                  <a:pt x="3781" y="17468"/>
                  <a:pt x="3926" y="17149"/>
                  <a:pt x="4071" y="16833"/>
                </a:cubicBezTo>
                <a:cubicBezTo>
                  <a:pt x="4407" y="16103"/>
                  <a:pt x="4925" y="15485"/>
                  <a:pt x="5398" y="14853"/>
                </a:cubicBezTo>
                <a:cubicBezTo>
                  <a:pt x="5885" y="14204"/>
                  <a:pt x="6527" y="13672"/>
                  <a:pt x="7272" y="13294"/>
                </a:cubicBezTo>
                <a:cubicBezTo>
                  <a:pt x="7477" y="13189"/>
                  <a:pt x="7662" y="13035"/>
                  <a:pt x="7835" y="12881"/>
                </a:cubicBezTo>
                <a:cubicBezTo>
                  <a:pt x="8557" y="12242"/>
                  <a:pt x="9374" y="11770"/>
                  <a:pt x="10281" y="11445"/>
                </a:cubicBezTo>
                <a:cubicBezTo>
                  <a:pt x="10972" y="11197"/>
                  <a:pt x="11649" y="10900"/>
                  <a:pt x="12351" y="10690"/>
                </a:cubicBezTo>
                <a:cubicBezTo>
                  <a:pt x="13033" y="10485"/>
                  <a:pt x="13742" y="10222"/>
                  <a:pt x="14435" y="10222"/>
                </a:cubicBezTo>
                <a:cubicBezTo>
                  <a:pt x="14452" y="10222"/>
                  <a:pt x="14469" y="10222"/>
                  <a:pt x="14486" y="10222"/>
                </a:cubicBezTo>
                <a:cubicBezTo>
                  <a:pt x="14516" y="10223"/>
                  <a:pt x="14547" y="10223"/>
                  <a:pt x="14577" y="10223"/>
                </a:cubicBezTo>
                <a:cubicBezTo>
                  <a:pt x="15490" y="10223"/>
                  <a:pt x="16337" y="9963"/>
                  <a:pt x="17214" y="9827"/>
                </a:cubicBezTo>
                <a:cubicBezTo>
                  <a:pt x="17338" y="9807"/>
                  <a:pt x="17554" y="9640"/>
                  <a:pt x="17543" y="9611"/>
                </a:cubicBezTo>
                <a:cubicBezTo>
                  <a:pt x="17389" y="9205"/>
                  <a:pt x="17783" y="9145"/>
                  <a:pt x="17936" y="8938"/>
                </a:cubicBezTo>
                <a:cubicBezTo>
                  <a:pt x="18064" y="8762"/>
                  <a:pt x="18183" y="8577"/>
                  <a:pt x="18289" y="8388"/>
                </a:cubicBezTo>
                <a:cubicBezTo>
                  <a:pt x="18542" y="7936"/>
                  <a:pt x="18891" y="7484"/>
                  <a:pt x="19314" y="7195"/>
                </a:cubicBezTo>
                <a:cubicBezTo>
                  <a:pt x="19879" y="6807"/>
                  <a:pt x="20077" y="6164"/>
                  <a:pt x="20548" y="5723"/>
                </a:cubicBezTo>
                <a:cubicBezTo>
                  <a:pt x="20896" y="5397"/>
                  <a:pt x="21171" y="4991"/>
                  <a:pt x="21474" y="4617"/>
                </a:cubicBezTo>
                <a:cubicBezTo>
                  <a:pt x="21563" y="4507"/>
                  <a:pt x="21642" y="4387"/>
                  <a:pt x="21723" y="4270"/>
                </a:cubicBezTo>
                <a:cubicBezTo>
                  <a:pt x="22083" y="3747"/>
                  <a:pt x="22396" y="3192"/>
                  <a:pt x="22956" y="2829"/>
                </a:cubicBezTo>
                <a:cubicBezTo>
                  <a:pt x="23164" y="2695"/>
                  <a:pt x="23290" y="2437"/>
                  <a:pt x="23455" y="2237"/>
                </a:cubicBezTo>
                <a:cubicBezTo>
                  <a:pt x="23610" y="2048"/>
                  <a:pt x="23772" y="1954"/>
                  <a:pt x="23947" y="1954"/>
                </a:cubicBezTo>
                <a:close/>
                <a:moveTo>
                  <a:pt x="23833" y="1"/>
                </a:moveTo>
                <a:cubicBezTo>
                  <a:pt x="23493" y="360"/>
                  <a:pt x="23203" y="667"/>
                  <a:pt x="22909" y="970"/>
                </a:cubicBezTo>
                <a:cubicBezTo>
                  <a:pt x="22788" y="1094"/>
                  <a:pt x="22637" y="1193"/>
                  <a:pt x="22530" y="1326"/>
                </a:cubicBezTo>
                <a:cubicBezTo>
                  <a:pt x="21999" y="1986"/>
                  <a:pt x="21456" y="2639"/>
                  <a:pt x="20957" y="3324"/>
                </a:cubicBezTo>
                <a:cubicBezTo>
                  <a:pt x="20444" y="4030"/>
                  <a:pt x="20055" y="4826"/>
                  <a:pt x="19383" y="5414"/>
                </a:cubicBezTo>
                <a:cubicBezTo>
                  <a:pt x="19282" y="5505"/>
                  <a:pt x="19221" y="5654"/>
                  <a:pt x="19172" y="5787"/>
                </a:cubicBezTo>
                <a:cubicBezTo>
                  <a:pt x="18902" y="6520"/>
                  <a:pt x="18412" y="7120"/>
                  <a:pt x="17872" y="7636"/>
                </a:cubicBezTo>
                <a:cubicBezTo>
                  <a:pt x="17374" y="8111"/>
                  <a:pt x="17049" y="8634"/>
                  <a:pt x="16860" y="9315"/>
                </a:cubicBezTo>
                <a:cubicBezTo>
                  <a:pt x="16416" y="9164"/>
                  <a:pt x="15929" y="9335"/>
                  <a:pt x="15512" y="9020"/>
                </a:cubicBezTo>
                <a:cubicBezTo>
                  <a:pt x="15467" y="8986"/>
                  <a:pt x="15382" y="8970"/>
                  <a:pt x="15296" y="8970"/>
                </a:cubicBezTo>
                <a:cubicBezTo>
                  <a:pt x="15185" y="8970"/>
                  <a:pt x="15071" y="8996"/>
                  <a:pt x="15034" y="9045"/>
                </a:cubicBezTo>
                <a:cubicBezTo>
                  <a:pt x="14869" y="9262"/>
                  <a:pt x="14715" y="9337"/>
                  <a:pt x="14568" y="9337"/>
                </a:cubicBezTo>
                <a:cubicBezTo>
                  <a:pt x="14313" y="9337"/>
                  <a:pt x="14077" y="9109"/>
                  <a:pt x="13836" y="8996"/>
                </a:cubicBezTo>
                <a:cubicBezTo>
                  <a:pt x="13540" y="9226"/>
                  <a:pt x="13327" y="9459"/>
                  <a:pt x="13064" y="9574"/>
                </a:cubicBezTo>
                <a:cubicBezTo>
                  <a:pt x="12823" y="9679"/>
                  <a:pt x="12481" y="9579"/>
                  <a:pt x="12265" y="9707"/>
                </a:cubicBezTo>
                <a:cubicBezTo>
                  <a:pt x="12185" y="9754"/>
                  <a:pt x="12113" y="9772"/>
                  <a:pt x="12044" y="9772"/>
                </a:cubicBezTo>
                <a:cubicBezTo>
                  <a:pt x="11821" y="9772"/>
                  <a:pt x="11645" y="9578"/>
                  <a:pt x="11418" y="9565"/>
                </a:cubicBezTo>
                <a:cubicBezTo>
                  <a:pt x="11360" y="9763"/>
                  <a:pt x="11312" y="9921"/>
                  <a:pt x="11262" y="10091"/>
                </a:cubicBezTo>
                <a:cubicBezTo>
                  <a:pt x="11051" y="9920"/>
                  <a:pt x="10858" y="9858"/>
                  <a:pt x="10677" y="9858"/>
                </a:cubicBezTo>
                <a:cubicBezTo>
                  <a:pt x="10308" y="9858"/>
                  <a:pt x="9993" y="10113"/>
                  <a:pt x="9700" y="10221"/>
                </a:cubicBezTo>
                <a:lnTo>
                  <a:pt x="9536" y="10669"/>
                </a:lnTo>
                <a:cubicBezTo>
                  <a:pt x="9462" y="10618"/>
                  <a:pt x="9397" y="10595"/>
                  <a:pt x="9338" y="10595"/>
                </a:cubicBezTo>
                <a:cubicBezTo>
                  <a:pt x="9232" y="10595"/>
                  <a:pt x="9145" y="10671"/>
                  <a:pt x="9055" y="10794"/>
                </a:cubicBezTo>
                <a:cubicBezTo>
                  <a:pt x="8990" y="10882"/>
                  <a:pt x="8841" y="10976"/>
                  <a:pt x="8739" y="10976"/>
                </a:cubicBezTo>
                <a:cubicBezTo>
                  <a:pt x="8729" y="10976"/>
                  <a:pt x="8720" y="10975"/>
                  <a:pt x="8712" y="10973"/>
                </a:cubicBezTo>
                <a:cubicBezTo>
                  <a:pt x="8633" y="10958"/>
                  <a:pt x="8560" y="10951"/>
                  <a:pt x="8490" y="10951"/>
                </a:cubicBezTo>
                <a:cubicBezTo>
                  <a:pt x="8043" y="10951"/>
                  <a:pt x="7774" y="11255"/>
                  <a:pt x="7555" y="11624"/>
                </a:cubicBezTo>
                <a:cubicBezTo>
                  <a:pt x="7476" y="11759"/>
                  <a:pt x="7429" y="11853"/>
                  <a:pt x="7295" y="11853"/>
                </a:cubicBezTo>
                <a:cubicBezTo>
                  <a:pt x="7263" y="11853"/>
                  <a:pt x="7226" y="11847"/>
                  <a:pt x="7182" y="11836"/>
                </a:cubicBezTo>
                <a:cubicBezTo>
                  <a:pt x="7175" y="11834"/>
                  <a:pt x="7167" y="11833"/>
                  <a:pt x="7159" y="11833"/>
                </a:cubicBezTo>
                <a:cubicBezTo>
                  <a:pt x="7071" y="11833"/>
                  <a:pt x="6939" y="11941"/>
                  <a:pt x="6861" y="12023"/>
                </a:cubicBezTo>
                <a:cubicBezTo>
                  <a:pt x="6646" y="12247"/>
                  <a:pt x="6480" y="12528"/>
                  <a:pt x="6241" y="12722"/>
                </a:cubicBezTo>
                <a:cubicBezTo>
                  <a:pt x="5345" y="13454"/>
                  <a:pt x="4512" y="14227"/>
                  <a:pt x="3848" y="15199"/>
                </a:cubicBezTo>
                <a:cubicBezTo>
                  <a:pt x="3652" y="15484"/>
                  <a:pt x="3522" y="15852"/>
                  <a:pt x="3238" y="16067"/>
                </a:cubicBezTo>
                <a:cubicBezTo>
                  <a:pt x="2491" y="16636"/>
                  <a:pt x="2250" y="17525"/>
                  <a:pt x="1827" y="18291"/>
                </a:cubicBezTo>
                <a:cubicBezTo>
                  <a:pt x="1625" y="18654"/>
                  <a:pt x="1471" y="19042"/>
                  <a:pt x="1369" y="19446"/>
                </a:cubicBezTo>
                <a:cubicBezTo>
                  <a:pt x="1270" y="19849"/>
                  <a:pt x="1084" y="20239"/>
                  <a:pt x="979" y="20669"/>
                </a:cubicBezTo>
                <a:cubicBezTo>
                  <a:pt x="847" y="21207"/>
                  <a:pt x="509" y="21720"/>
                  <a:pt x="582" y="22293"/>
                </a:cubicBezTo>
                <a:cubicBezTo>
                  <a:pt x="657" y="22876"/>
                  <a:pt x="25" y="23336"/>
                  <a:pt x="358" y="23933"/>
                </a:cubicBezTo>
                <a:cubicBezTo>
                  <a:pt x="207" y="24911"/>
                  <a:pt x="152" y="25901"/>
                  <a:pt x="195" y="26890"/>
                </a:cubicBezTo>
                <a:cubicBezTo>
                  <a:pt x="207" y="27192"/>
                  <a:pt x="372" y="27557"/>
                  <a:pt x="231" y="27790"/>
                </a:cubicBezTo>
                <a:cubicBezTo>
                  <a:pt x="1" y="28166"/>
                  <a:pt x="554" y="28402"/>
                  <a:pt x="306" y="28724"/>
                </a:cubicBezTo>
                <a:cubicBezTo>
                  <a:pt x="45" y="29065"/>
                  <a:pt x="593" y="29232"/>
                  <a:pt x="488" y="29563"/>
                </a:cubicBezTo>
                <a:cubicBezTo>
                  <a:pt x="456" y="29663"/>
                  <a:pt x="717" y="29872"/>
                  <a:pt x="677" y="29952"/>
                </a:cubicBezTo>
                <a:cubicBezTo>
                  <a:pt x="422" y="30483"/>
                  <a:pt x="1188" y="30869"/>
                  <a:pt x="858" y="31390"/>
                </a:cubicBezTo>
                <a:cubicBezTo>
                  <a:pt x="1207" y="31568"/>
                  <a:pt x="1078" y="32011"/>
                  <a:pt x="1283" y="32219"/>
                </a:cubicBezTo>
                <a:cubicBezTo>
                  <a:pt x="1587" y="32526"/>
                  <a:pt x="1454" y="33016"/>
                  <a:pt x="1676" y="33226"/>
                </a:cubicBezTo>
                <a:cubicBezTo>
                  <a:pt x="2324" y="33839"/>
                  <a:pt x="2399" y="34822"/>
                  <a:pt x="3143" y="35354"/>
                </a:cubicBezTo>
                <a:cubicBezTo>
                  <a:pt x="3240" y="35424"/>
                  <a:pt x="3209" y="35651"/>
                  <a:pt x="3291" y="35766"/>
                </a:cubicBezTo>
                <a:cubicBezTo>
                  <a:pt x="3396" y="35914"/>
                  <a:pt x="3567" y="36014"/>
                  <a:pt x="3690" y="36151"/>
                </a:cubicBezTo>
                <a:cubicBezTo>
                  <a:pt x="4014" y="36514"/>
                  <a:pt x="4198" y="36983"/>
                  <a:pt x="4665" y="37246"/>
                </a:cubicBezTo>
                <a:cubicBezTo>
                  <a:pt x="5019" y="37446"/>
                  <a:pt x="5269" y="37827"/>
                  <a:pt x="5620" y="38036"/>
                </a:cubicBezTo>
                <a:cubicBezTo>
                  <a:pt x="6405" y="38505"/>
                  <a:pt x="7051" y="39234"/>
                  <a:pt x="8024" y="39361"/>
                </a:cubicBezTo>
                <a:cubicBezTo>
                  <a:pt x="8252" y="39693"/>
                  <a:pt x="8697" y="39461"/>
                  <a:pt x="8950" y="39717"/>
                </a:cubicBezTo>
                <a:cubicBezTo>
                  <a:pt x="9437" y="40209"/>
                  <a:pt x="10134" y="40048"/>
                  <a:pt x="10714" y="40273"/>
                </a:cubicBezTo>
                <a:cubicBezTo>
                  <a:pt x="11163" y="40449"/>
                  <a:pt x="11749" y="40283"/>
                  <a:pt x="12191" y="40468"/>
                </a:cubicBezTo>
                <a:cubicBezTo>
                  <a:pt x="12619" y="40646"/>
                  <a:pt x="13104" y="40447"/>
                  <a:pt x="13503" y="40801"/>
                </a:cubicBezTo>
                <a:cubicBezTo>
                  <a:pt x="13556" y="40849"/>
                  <a:pt x="13635" y="40863"/>
                  <a:pt x="13727" y="40863"/>
                </a:cubicBezTo>
                <a:cubicBezTo>
                  <a:pt x="13860" y="40863"/>
                  <a:pt x="14021" y="40833"/>
                  <a:pt x="14167" y="40833"/>
                </a:cubicBezTo>
                <a:cubicBezTo>
                  <a:pt x="14230" y="40833"/>
                  <a:pt x="14289" y="40838"/>
                  <a:pt x="14343" y="40854"/>
                </a:cubicBezTo>
                <a:cubicBezTo>
                  <a:pt x="15382" y="41154"/>
                  <a:pt x="16464" y="40987"/>
                  <a:pt x="17512" y="41180"/>
                </a:cubicBezTo>
                <a:cubicBezTo>
                  <a:pt x="17535" y="41184"/>
                  <a:pt x="17558" y="41185"/>
                  <a:pt x="17583" y="41185"/>
                </a:cubicBezTo>
                <a:cubicBezTo>
                  <a:pt x="17737" y="41185"/>
                  <a:pt x="17927" y="41115"/>
                  <a:pt x="18057" y="41115"/>
                </a:cubicBezTo>
                <a:cubicBezTo>
                  <a:pt x="18103" y="41115"/>
                  <a:pt x="18142" y="41125"/>
                  <a:pt x="18168" y="41149"/>
                </a:cubicBezTo>
                <a:cubicBezTo>
                  <a:pt x="18269" y="41242"/>
                  <a:pt x="18365" y="41272"/>
                  <a:pt x="18458" y="41272"/>
                </a:cubicBezTo>
                <a:cubicBezTo>
                  <a:pt x="18639" y="41272"/>
                  <a:pt x="18809" y="41157"/>
                  <a:pt x="18983" y="41157"/>
                </a:cubicBezTo>
                <a:cubicBezTo>
                  <a:pt x="19009" y="41157"/>
                  <a:pt x="19035" y="41159"/>
                  <a:pt x="19061" y="41165"/>
                </a:cubicBezTo>
                <a:cubicBezTo>
                  <a:pt x="19360" y="41232"/>
                  <a:pt x="19670" y="41261"/>
                  <a:pt x="19978" y="41281"/>
                </a:cubicBezTo>
                <a:cubicBezTo>
                  <a:pt x="20018" y="41284"/>
                  <a:pt x="20058" y="41285"/>
                  <a:pt x="20099" y="41285"/>
                </a:cubicBezTo>
                <a:cubicBezTo>
                  <a:pt x="20520" y="41285"/>
                  <a:pt x="20944" y="41150"/>
                  <a:pt x="21366" y="41150"/>
                </a:cubicBezTo>
                <a:cubicBezTo>
                  <a:pt x="21597" y="41150"/>
                  <a:pt x="21827" y="41190"/>
                  <a:pt x="22055" y="41315"/>
                </a:cubicBezTo>
                <a:cubicBezTo>
                  <a:pt x="22062" y="41319"/>
                  <a:pt x="22069" y="41320"/>
                  <a:pt x="22078" y="41320"/>
                </a:cubicBezTo>
                <a:cubicBezTo>
                  <a:pt x="22097" y="41320"/>
                  <a:pt x="22120" y="41314"/>
                  <a:pt x="22139" y="41313"/>
                </a:cubicBezTo>
                <a:cubicBezTo>
                  <a:pt x="22378" y="41298"/>
                  <a:pt x="22617" y="41296"/>
                  <a:pt x="22856" y="41296"/>
                </a:cubicBezTo>
                <a:cubicBezTo>
                  <a:pt x="23010" y="41296"/>
                  <a:pt x="23164" y="41297"/>
                  <a:pt x="23318" y="41297"/>
                </a:cubicBezTo>
                <a:cubicBezTo>
                  <a:pt x="23574" y="41297"/>
                  <a:pt x="23829" y="41293"/>
                  <a:pt x="24080" y="41276"/>
                </a:cubicBezTo>
                <a:cubicBezTo>
                  <a:pt x="24120" y="41273"/>
                  <a:pt x="24160" y="41272"/>
                  <a:pt x="24200" y="41272"/>
                </a:cubicBezTo>
                <a:cubicBezTo>
                  <a:pt x="24492" y="41272"/>
                  <a:pt x="24781" y="41338"/>
                  <a:pt x="25060" y="41338"/>
                </a:cubicBezTo>
                <a:cubicBezTo>
                  <a:pt x="25175" y="41338"/>
                  <a:pt x="25289" y="41326"/>
                  <a:pt x="25400" y="41294"/>
                </a:cubicBezTo>
                <a:cubicBezTo>
                  <a:pt x="25996" y="41123"/>
                  <a:pt x="26592" y="41170"/>
                  <a:pt x="27188" y="41138"/>
                </a:cubicBezTo>
                <a:cubicBezTo>
                  <a:pt x="27551" y="41119"/>
                  <a:pt x="27915" y="41130"/>
                  <a:pt x="28277" y="41119"/>
                </a:cubicBezTo>
                <a:cubicBezTo>
                  <a:pt x="28498" y="41112"/>
                  <a:pt x="28719" y="41109"/>
                  <a:pt x="28939" y="41109"/>
                </a:cubicBezTo>
                <a:cubicBezTo>
                  <a:pt x="29677" y="41109"/>
                  <a:pt x="30415" y="41138"/>
                  <a:pt x="31152" y="41139"/>
                </a:cubicBezTo>
                <a:cubicBezTo>
                  <a:pt x="31156" y="41139"/>
                  <a:pt x="31161" y="41139"/>
                  <a:pt x="31165" y="41139"/>
                </a:cubicBezTo>
                <a:cubicBezTo>
                  <a:pt x="32038" y="41139"/>
                  <a:pt x="32915" y="41014"/>
                  <a:pt x="33783" y="40889"/>
                </a:cubicBezTo>
                <a:cubicBezTo>
                  <a:pt x="34451" y="40794"/>
                  <a:pt x="35102" y="40571"/>
                  <a:pt x="35771" y="40482"/>
                </a:cubicBezTo>
                <a:cubicBezTo>
                  <a:pt x="36350" y="40404"/>
                  <a:pt x="36894" y="40206"/>
                  <a:pt x="37492" y="40159"/>
                </a:cubicBezTo>
                <a:cubicBezTo>
                  <a:pt x="38124" y="40109"/>
                  <a:pt x="38706" y="39579"/>
                  <a:pt x="39347" y="39445"/>
                </a:cubicBezTo>
                <a:cubicBezTo>
                  <a:pt x="40045" y="39301"/>
                  <a:pt x="40619" y="38961"/>
                  <a:pt x="41233" y="38659"/>
                </a:cubicBezTo>
                <a:cubicBezTo>
                  <a:pt x="42104" y="38230"/>
                  <a:pt x="42841" y="37633"/>
                  <a:pt x="43531" y="36968"/>
                </a:cubicBezTo>
                <a:cubicBezTo>
                  <a:pt x="43625" y="36875"/>
                  <a:pt x="43708" y="36772"/>
                  <a:pt x="43777" y="36660"/>
                </a:cubicBezTo>
                <a:cubicBezTo>
                  <a:pt x="44175" y="36011"/>
                  <a:pt x="44902" y="35632"/>
                  <a:pt x="45207" y="34907"/>
                </a:cubicBezTo>
                <a:cubicBezTo>
                  <a:pt x="45297" y="34697"/>
                  <a:pt x="45355" y="34464"/>
                  <a:pt x="45487" y="34285"/>
                </a:cubicBezTo>
                <a:cubicBezTo>
                  <a:pt x="45612" y="34116"/>
                  <a:pt x="45912" y="34035"/>
                  <a:pt x="45966" y="33863"/>
                </a:cubicBezTo>
                <a:cubicBezTo>
                  <a:pt x="46247" y="32964"/>
                  <a:pt x="46887" y="32244"/>
                  <a:pt x="47062" y="31267"/>
                </a:cubicBezTo>
                <a:cubicBezTo>
                  <a:pt x="47216" y="30408"/>
                  <a:pt x="47445" y="29545"/>
                  <a:pt x="47614" y="28684"/>
                </a:cubicBezTo>
                <a:cubicBezTo>
                  <a:pt x="47760" y="27952"/>
                  <a:pt x="47567" y="27184"/>
                  <a:pt x="47738" y="26433"/>
                </a:cubicBezTo>
                <a:cubicBezTo>
                  <a:pt x="47829" y="26033"/>
                  <a:pt x="47865" y="25605"/>
                  <a:pt x="47673" y="25184"/>
                </a:cubicBezTo>
                <a:cubicBezTo>
                  <a:pt x="47603" y="25034"/>
                  <a:pt x="47735" y="24789"/>
                  <a:pt x="47772" y="24609"/>
                </a:cubicBezTo>
                <a:lnTo>
                  <a:pt x="47507" y="24355"/>
                </a:lnTo>
                <a:cubicBezTo>
                  <a:pt x="47568" y="23992"/>
                  <a:pt x="47767" y="23599"/>
                  <a:pt x="47645" y="23402"/>
                </a:cubicBezTo>
                <a:cubicBezTo>
                  <a:pt x="47231" y="22734"/>
                  <a:pt x="47398" y="21893"/>
                  <a:pt x="46917" y="21260"/>
                </a:cubicBezTo>
                <a:cubicBezTo>
                  <a:pt x="46718" y="20996"/>
                  <a:pt x="47202" y="21082"/>
                  <a:pt x="47153" y="20811"/>
                </a:cubicBezTo>
                <a:cubicBezTo>
                  <a:pt x="46723" y="20621"/>
                  <a:pt x="46567" y="20218"/>
                  <a:pt x="46502" y="19733"/>
                </a:cubicBezTo>
                <a:cubicBezTo>
                  <a:pt x="46427" y="19172"/>
                  <a:pt x="46300" y="18644"/>
                  <a:pt x="45827" y="18215"/>
                </a:cubicBezTo>
                <a:cubicBezTo>
                  <a:pt x="45557" y="17969"/>
                  <a:pt x="45464" y="17522"/>
                  <a:pt x="45306" y="17159"/>
                </a:cubicBezTo>
                <a:cubicBezTo>
                  <a:pt x="45217" y="16951"/>
                  <a:pt x="45212" y="16688"/>
                  <a:pt x="45079" y="16523"/>
                </a:cubicBezTo>
                <a:cubicBezTo>
                  <a:pt x="44693" y="16040"/>
                  <a:pt x="44254" y="15601"/>
                  <a:pt x="43851" y="15132"/>
                </a:cubicBezTo>
                <a:cubicBezTo>
                  <a:pt x="43484" y="14702"/>
                  <a:pt x="43126" y="14262"/>
                  <a:pt x="42787" y="13812"/>
                </a:cubicBezTo>
                <a:cubicBezTo>
                  <a:pt x="42594" y="13554"/>
                  <a:pt x="42386" y="13385"/>
                  <a:pt x="42072" y="13249"/>
                </a:cubicBezTo>
                <a:cubicBezTo>
                  <a:pt x="41679" y="13078"/>
                  <a:pt x="41257" y="12838"/>
                  <a:pt x="41100" y="12350"/>
                </a:cubicBezTo>
                <a:cubicBezTo>
                  <a:pt x="41064" y="12236"/>
                  <a:pt x="40937" y="12140"/>
                  <a:pt x="40832" y="12064"/>
                </a:cubicBezTo>
                <a:cubicBezTo>
                  <a:pt x="40420" y="11765"/>
                  <a:pt x="39755" y="11811"/>
                  <a:pt x="39603" y="11152"/>
                </a:cubicBezTo>
                <a:cubicBezTo>
                  <a:pt x="39597" y="11125"/>
                  <a:pt x="39446" y="11146"/>
                  <a:pt x="39370" y="11119"/>
                </a:cubicBezTo>
                <a:cubicBezTo>
                  <a:pt x="38897" y="10954"/>
                  <a:pt x="38388" y="10846"/>
                  <a:pt x="37962" y="10597"/>
                </a:cubicBezTo>
                <a:cubicBezTo>
                  <a:pt x="37155" y="10124"/>
                  <a:pt x="36324" y="9834"/>
                  <a:pt x="35389" y="9673"/>
                </a:cubicBezTo>
                <a:cubicBezTo>
                  <a:pt x="34181" y="9465"/>
                  <a:pt x="32971" y="9286"/>
                  <a:pt x="31759" y="9106"/>
                </a:cubicBezTo>
                <a:cubicBezTo>
                  <a:pt x="31467" y="9063"/>
                  <a:pt x="31185" y="8902"/>
                  <a:pt x="30916" y="8762"/>
                </a:cubicBezTo>
                <a:cubicBezTo>
                  <a:pt x="30554" y="8571"/>
                  <a:pt x="30551" y="8140"/>
                  <a:pt x="30354" y="7836"/>
                </a:cubicBezTo>
                <a:cubicBezTo>
                  <a:pt x="30139" y="7505"/>
                  <a:pt x="29690" y="7466"/>
                  <a:pt x="29516" y="7029"/>
                </a:cubicBezTo>
                <a:cubicBezTo>
                  <a:pt x="29279" y="6438"/>
                  <a:pt x="28889" y="5897"/>
                  <a:pt x="28516" y="5383"/>
                </a:cubicBezTo>
                <a:cubicBezTo>
                  <a:pt x="28202" y="4950"/>
                  <a:pt x="27841" y="4531"/>
                  <a:pt x="27490" y="4126"/>
                </a:cubicBezTo>
                <a:cubicBezTo>
                  <a:pt x="27133" y="3714"/>
                  <a:pt x="27023" y="3123"/>
                  <a:pt x="26501" y="2836"/>
                </a:cubicBezTo>
                <a:cubicBezTo>
                  <a:pt x="26375" y="2768"/>
                  <a:pt x="26338" y="2541"/>
                  <a:pt x="26255" y="2388"/>
                </a:cubicBezTo>
                <a:cubicBezTo>
                  <a:pt x="26190" y="2267"/>
                  <a:pt x="26135" y="2067"/>
                  <a:pt x="26044" y="2046"/>
                </a:cubicBezTo>
                <a:cubicBezTo>
                  <a:pt x="25719" y="1971"/>
                  <a:pt x="25732" y="1653"/>
                  <a:pt x="25564" y="1478"/>
                </a:cubicBezTo>
                <a:cubicBezTo>
                  <a:pt x="25405" y="1313"/>
                  <a:pt x="25007" y="1173"/>
                  <a:pt x="25024" y="1077"/>
                </a:cubicBezTo>
                <a:cubicBezTo>
                  <a:pt x="25101" y="632"/>
                  <a:pt x="24606" y="840"/>
                  <a:pt x="24571" y="630"/>
                </a:cubicBezTo>
                <a:cubicBezTo>
                  <a:pt x="24488" y="133"/>
                  <a:pt x="24123" y="62"/>
                  <a:pt x="2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2"/>
          <p:cNvSpPr txBox="1">
            <a:spLocks noGrp="1"/>
          </p:cNvSpPr>
          <p:nvPr>
            <p:ph type="subTitle" idx="4294967295"/>
          </p:nvPr>
        </p:nvSpPr>
        <p:spPr>
          <a:xfrm rot="20536981">
            <a:off x="228329" y="2536562"/>
            <a:ext cx="1626219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zh-TW" altLang="zh-TW" sz="1800" b="1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法國人</a:t>
            </a:r>
            <a:r>
              <a:rPr lang="zh-TW" altLang="zh-TW" sz="1800" b="1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愛曬陽光</a:t>
            </a:r>
            <a:r>
              <a:rPr lang="zh-TW" altLang="zh-TW" sz="1800" b="1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，有太陽地方就可以席地而坐</a:t>
            </a:r>
            <a:endParaRPr lang="zh-TW" altLang="zh-TW" sz="1800" b="1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897" name="Google Shape;897;p32"/>
          <p:cNvSpPr/>
          <p:nvPr/>
        </p:nvSpPr>
        <p:spPr>
          <a:xfrm rot="9936423">
            <a:off x="2395867" y="3048595"/>
            <a:ext cx="1105010" cy="362970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92;p32"/>
          <p:cNvSpPr/>
          <p:nvPr/>
        </p:nvSpPr>
        <p:spPr>
          <a:xfrm rot="12113173">
            <a:off x="6027472" y="191768"/>
            <a:ext cx="2137075" cy="1894346"/>
          </a:xfrm>
          <a:custGeom>
            <a:avLst/>
            <a:gdLst/>
            <a:ahLst/>
            <a:cxnLst/>
            <a:rect l="l" t="t" r="r" b="b"/>
            <a:pathLst>
              <a:path w="47865" h="41338" extrusionOk="0">
                <a:moveTo>
                  <a:pt x="23947" y="1954"/>
                </a:moveTo>
                <a:cubicBezTo>
                  <a:pt x="24079" y="1954"/>
                  <a:pt x="24218" y="2007"/>
                  <a:pt x="24367" y="2112"/>
                </a:cubicBezTo>
                <a:cubicBezTo>
                  <a:pt x="24463" y="2179"/>
                  <a:pt x="24550" y="2258"/>
                  <a:pt x="24627" y="2347"/>
                </a:cubicBezTo>
                <a:cubicBezTo>
                  <a:pt x="25445" y="3331"/>
                  <a:pt x="26268" y="4313"/>
                  <a:pt x="27073" y="5308"/>
                </a:cubicBezTo>
                <a:cubicBezTo>
                  <a:pt x="27427" y="5747"/>
                  <a:pt x="27837" y="6125"/>
                  <a:pt x="28111" y="6652"/>
                </a:cubicBezTo>
                <a:cubicBezTo>
                  <a:pt x="28335" y="7080"/>
                  <a:pt x="28856" y="7346"/>
                  <a:pt x="29214" y="7715"/>
                </a:cubicBezTo>
                <a:cubicBezTo>
                  <a:pt x="29491" y="8002"/>
                  <a:pt x="29711" y="8345"/>
                  <a:pt x="29977" y="8647"/>
                </a:cubicBezTo>
                <a:cubicBezTo>
                  <a:pt x="30209" y="8912"/>
                  <a:pt x="30217" y="9210"/>
                  <a:pt x="30153" y="9488"/>
                </a:cubicBezTo>
                <a:lnTo>
                  <a:pt x="30152" y="9488"/>
                </a:lnTo>
                <a:cubicBezTo>
                  <a:pt x="30540" y="9885"/>
                  <a:pt x="30957" y="9852"/>
                  <a:pt x="31309" y="9983"/>
                </a:cubicBezTo>
                <a:cubicBezTo>
                  <a:pt x="31681" y="10119"/>
                  <a:pt x="32012" y="10136"/>
                  <a:pt x="32389" y="10155"/>
                </a:cubicBezTo>
                <a:cubicBezTo>
                  <a:pt x="33194" y="10197"/>
                  <a:pt x="34001" y="10281"/>
                  <a:pt x="34785" y="10507"/>
                </a:cubicBezTo>
                <a:cubicBezTo>
                  <a:pt x="35110" y="10601"/>
                  <a:pt x="35540" y="10551"/>
                  <a:pt x="35759" y="10749"/>
                </a:cubicBezTo>
                <a:cubicBezTo>
                  <a:pt x="36037" y="11002"/>
                  <a:pt x="36314" y="10917"/>
                  <a:pt x="36590" y="10984"/>
                </a:cubicBezTo>
                <a:cubicBezTo>
                  <a:pt x="36727" y="11020"/>
                  <a:pt x="36859" y="11070"/>
                  <a:pt x="36982" y="11135"/>
                </a:cubicBezTo>
                <a:cubicBezTo>
                  <a:pt x="37260" y="11278"/>
                  <a:pt x="37544" y="11412"/>
                  <a:pt x="37799" y="11587"/>
                </a:cubicBezTo>
                <a:cubicBezTo>
                  <a:pt x="38157" y="11832"/>
                  <a:pt x="38611" y="11843"/>
                  <a:pt x="38955" y="12153"/>
                </a:cubicBezTo>
                <a:cubicBezTo>
                  <a:pt x="39281" y="12449"/>
                  <a:pt x="39712" y="12623"/>
                  <a:pt x="40068" y="12890"/>
                </a:cubicBezTo>
                <a:cubicBezTo>
                  <a:pt x="40343" y="13095"/>
                  <a:pt x="40591" y="13343"/>
                  <a:pt x="40817" y="13603"/>
                </a:cubicBezTo>
                <a:cubicBezTo>
                  <a:pt x="41008" y="13823"/>
                  <a:pt x="41392" y="13792"/>
                  <a:pt x="41466" y="14179"/>
                </a:cubicBezTo>
                <a:cubicBezTo>
                  <a:pt x="41520" y="14467"/>
                  <a:pt x="42061" y="14305"/>
                  <a:pt x="42070" y="14710"/>
                </a:cubicBezTo>
                <a:cubicBezTo>
                  <a:pt x="42644" y="15000"/>
                  <a:pt x="42898" y="15597"/>
                  <a:pt x="43311" y="16039"/>
                </a:cubicBezTo>
                <a:cubicBezTo>
                  <a:pt x="43728" y="16489"/>
                  <a:pt x="44031" y="17048"/>
                  <a:pt x="44371" y="17567"/>
                </a:cubicBezTo>
                <a:cubicBezTo>
                  <a:pt x="44465" y="17709"/>
                  <a:pt x="44503" y="17887"/>
                  <a:pt x="44578" y="18041"/>
                </a:cubicBezTo>
                <a:cubicBezTo>
                  <a:pt x="44780" y="18449"/>
                  <a:pt x="45066" y="18833"/>
                  <a:pt x="45174" y="19264"/>
                </a:cubicBezTo>
                <a:cubicBezTo>
                  <a:pt x="45272" y="19653"/>
                  <a:pt x="45538" y="19941"/>
                  <a:pt x="45636" y="20318"/>
                </a:cubicBezTo>
                <a:cubicBezTo>
                  <a:pt x="45712" y="20613"/>
                  <a:pt x="45801" y="20946"/>
                  <a:pt x="45998" y="21156"/>
                </a:cubicBezTo>
                <a:cubicBezTo>
                  <a:pt x="46298" y="21475"/>
                  <a:pt x="46095" y="21788"/>
                  <a:pt x="46115" y="22103"/>
                </a:cubicBezTo>
                <a:cubicBezTo>
                  <a:pt x="46117" y="22132"/>
                  <a:pt x="46101" y="22173"/>
                  <a:pt x="46117" y="22188"/>
                </a:cubicBezTo>
                <a:cubicBezTo>
                  <a:pt x="46530" y="22631"/>
                  <a:pt x="46437" y="23225"/>
                  <a:pt x="46592" y="23744"/>
                </a:cubicBezTo>
                <a:cubicBezTo>
                  <a:pt x="46650" y="23932"/>
                  <a:pt x="46830" y="24071"/>
                  <a:pt x="46652" y="24289"/>
                </a:cubicBezTo>
                <a:cubicBezTo>
                  <a:pt x="46609" y="24341"/>
                  <a:pt x="46600" y="24478"/>
                  <a:pt x="46637" y="24533"/>
                </a:cubicBezTo>
                <a:cubicBezTo>
                  <a:pt x="46975" y="25010"/>
                  <a:pt x="46796" y="25517"/>
                  <a:pt x="46790" y="26034"/>
                </a:cubicBezTo>
                <a:cubicBezTo>
                  <a:pt x="46777" y="27268"/>
                  <a:pt x="46681" y="28487"/>
                  <a:pt x="46435" y="29696"/>
                </a:cubicBezTo>
                <a:cubicBezTo>
                  <a:pt x="46377" y="29982"/>
                  <a:pt x="46396" y="30290"/>
                  <a:pt x="46298" y="30560"/>
                </a:cubicBezTo>
                <a:cubicBezTo>
                  <a:pt x="46203" y="30822"/>
                  <a:pt x="46006" y="31048"/>
                  <a:pt x="45840" y="31311"/>
                </a:cubicBezTo>
                <a:cubicBezTo>
                  <a:pt x="46101" y="31507"/>
                  <a:pt x="46156" y="31843"/>
                  <a:pt x="45882" y="31980"/>
                </a:cubicBezTo>
                <a:cubicBezTo>
                  <a:pt x="45470" y="32185"/>
                  <a:pt x="45564" y="32637"/>
                  <a:pt x="45272" y="32901"/>
                </a:cubicBezTo>
                <a:cubicBezTo>
                  <a:pt x="45011" y="33137"/>
                  <a:pt x="44740" y="33529"/>
                  <a:pt x="44740" y="33852"/>
                </a:cubicBezTo>
                <a:cubicBezTo>
                  <a:pt x="44740" y="34309"/>
                  <a:pt x="44085" y="34277"/>
                  <a:pt x="44223" y="34734"/>
                </a:cubicBezTo>
                <a:cubicBezTo>
                  <a:pt x="44190" y="34728"/>
                  <a:pt x="44161" y="34725"/>
                  <a:pt x="44134" y="34725"/>
                </a:cubicBezTo>
                <a:cubicBezTo>
                  <a:pt x="43842" y="34725"/>
                  <a:pt x="43933" y="35068"/>
                  <a:pt x="43805" y="35215"/>
                </a:cubicBezTo>
                <a:cubicBezTo>
                  <a:pt x="43500" y="35563"/>
                  <a:pt x="43269" y="35939"/>
                  <a:pt x="42850" y="36227"/>
                </a:cubicBezTo>
                <a:cubicBezTo>
                  <a:pt x="42484" y="36482"/>
                  <a:pt x="42170" y="36899"/>
                  <a:pt x="41771" y="37154"/>
                </a:cubicBezTo>
                <a:cubicBezTo>
                  <a:pt x="41458" y="37355"/>
                  <a:pt x="41214" y="37637"/>
                  <a:pt x="40848" y="37783"/>
                </a:cubicBezTo>
                <a:cubicBezTo>
                  <a:pt x="40297" y="38006"/>
                  <a:pt x="39825" y="38370"/>
                  <a:pt x="39198" y="38472"/>
                </a:cubicBezTo>
                <a:cubicBezTo>
                  <a:pt x="38481" y="38589"/>
                  <a:pt x="37805" y="38956"/>
                  <a:pt x="37090" y="39089"/>
                </a:cubicBezTo>
                <a:cubicBezTo>
                  <a:pt x="35722" y="39343"/>
                  <a:pt x="34400" y="39875"/>
                  <a:pt x="32987" y="39875"/>
                </a:cubicBezTo>
                <a:cubicBezTo>
                  <a:pt x="32854" y="39875"/>
                  <a:pt x="32720" y="39871"/>
                  <a:pt x="32586" y="39861"/>
                </a:cubicBezTo>
                <a:cubicBezTo>
                  <a:pt x="32529" y="39856"/>
                  <a:pt x="32466" y="39851"/>
                  <a:pt x="32404" y="39851"/>
                </a:cubicBezTo>
                <a:cubicBezTo>
                  <a:pt x="32314" y="39851"/>
                  <a:pt x="32225" y="39862"/>
                  <a:pt x="32158" y="39902"/>
                </a:cubicBezTo>
                <a:cubicBezTo>
                  <a:pt x="31617" y="40233"/>
                  <a:pt x="31004" y="40104"/>
                  <a:pt x="30429" y="40179"/>
                </a:cubicBezTo>
                <a:cubicBezTo>
                  <a:pt x="29474" y="40305"/>
                  <a:pt x="28514" y="40341"/>
                  <a:pt x="27553" y="40341"/>
                </a:cubicBezTo>
                <a:cubicBezTo>
                  <a:pt x="26828" y="40341"/>
                  <a:pt x="26103" y="40321"/>
                  <a:pt x="25378" y="40304"/>
                </a:cubicBezTo>
                <a:cubicBezTo>
                  <a:pt x="25342" y="40303"/>
                  <a:pt x="25305" y="40303"/>
                  <a:pt x="25269" y="40303"/>
                </a:cubicBezTo>
                <a:cubicBezTo>
                  <a:pt x="24819" y="40303"/>
                  <a:pt x="24368" y="40362"/>
                  <a:pt x="23918" y="40380"/>
                </a:cubicBezTo>
                <a:cubicBezTo>
                  <a:pt x="23849" y="40382"/>
                  <a:pt x="23781" y="40384"/>
                  <a:pt x="23712" y="40384"/>
                </a:cubicBezTo>
                <a:cubicBezTo>
                  <a:pt x="23184" y="40384"/>
                  <a:pt x="22655" y="40314"/>
                  <a:pt x="22127" y="40314"/>
                </a:cubicBezTo>
                <a:cubicBezTo>
                  <a:pt x="21782" y="40314"/>
                  <a:pt x="21436" y="40344"/>
                  <a:pt x="21093" y="40443"/>
                </a:cubicBezTo>
                <a:cubicBezTo>
                  <a:pt x="20996" y="40350"/>
                  <a:pt x="20890" y="40320"/>
                  <a:pt x="20779" y="40320"/>
                </a:cubicBezTo>
                <a:cubicBezTo>
                  <a:pt x="20576" y="40320"/>
                  <a:pt x="20358" y="40420"/>
                  <a:pt x="20156" y="40420"/>
                </a:cubicBezTo>
                <a:cubicBezTo>
                  <a:pt x="20023" y="40420"/>
                  <a:pt x="19898" y="40377"/>
                  <a:pt x="19787" y="40237"/>
                </a:cubicBezTo>
                <a:cubicBezTo>
                  <a:pt x="19551" y="40320"/>
                  <a:pt x="19313" y="40349"/>
                  <a:pt x="19077" y="40349"/>
                </a:cubicBezTo>
                <a:cubicBezTo>
                  <a:pt x="18617" y="40349"/>
                  <a:pt x="18160" y="40239"/>
                  <a:pt x="17708" y="40199"/>
                </a:cubicBezTo>
                <a:cubicBezTo>
                  <a:pt x="17087" y="40144"/>
                  <a:pt x="16452" y="40192"/>
                  <a:pt x="15832" y="39940"/>
                </a:cubicBezTo>
                <a:cubicBezTo>
                  <a:pt x="15548" y="39826"/>
                  <a:pt x="15220" y="39820"/>
                  <a:pt x="14890" y="39820"/>
                </a:cubicBezTo>
                <a:cubicBezTo>
                  <a:pt x="14854" y="39820"/>
                  <a:pt x="14818" y="39821"/>
                  <a:pt x="14783" y="39821"/>
                </a:cubicBezTo>
                <a:cubicBezTo>
                  <a:pt x="14661" y="39821"/>
                  <a:pt x="14540" y="39820"/>
                  <a:pt x="14421" y="39813"/>
                </a:cubicBezTo>
                <a:cubicBezTo>
                  <a:pt x="13493" y="39761"/>
                  <a:pt x="12599" y="39564"/>
                  <a:pt x="11704" y="39312"/>
                </a:cubicBezTo>
                <a:cubicBezTo>
                  <a:pt x="11427" y="39234"/>
                  <a:pt x="11169" y="39193"/>
                  <a:pt x="10887" y="39068"/>
                </a:cubicBezTo>
                <a:cubicBezTo>
                  <a:pt x="10605" y="38945"/>
                  <a:pt x="10219" y="38914"/>
                  <a:pt x="9878" y="38837"/>
                </a:cubicBezTo>
                <a:cubicBezTo>
                  <a:pt x="9542" y="38762"/>
                  <a:pt x="9208" y="38683"/>
                  <a:pt x="8871" y="38615"/>
                </a:cubicBezTo>
                <a:cubicBezTo>
                  <a:pt x="8275" y="38495"/>
                  <a:pt x="7775" y="38151"/>
                  <a:pt x="7272" y="37857"/>
                </a:cubicBezTo>
                <a:cubicBezTo>
                  <a:pt x="6669" y="37504"/>
                  <a:pt x="6178" y="36958"/>
                  <a:pt x="5569" y="36623"/>
                </a:cubicBezTo>
                <a:cubicBezTo>
                  <a:pt x="5162" y="36400"/>
                  <a:pt x="4941" y="36039"/>
                  <a:pt x="4654" y="35743"/>
                </a:cubicBezTo>
                <a:cubicBezTo>
                  <a:pt x="4287" y="35369"/>
                  <a:pt x="3978" y="34943"/>
                  <a:pt x="3735" y="34479"/>
                </a:cubicBezTo>
                <a:cubicBezTo>
                  <a:pt x="3475" y="33978"/>
                  <a:pt x="3030" y="33574"/>
                  <a:pt x="2673" y="33123"/>
                </a:cubicBezTo>
                <a:cubicBezTo>
                  <a:pt x="2442" y="32832"/>
                  <a:pt x="2285" y="32539"/>
                  <a:pt x="2270" y="32125"/>
                </a:cubicBezTo>
                <a:cubicBezTo>
                  <a:pt x="2255" y="31766"/>
                  <a:pt x="1971" y="31426"/>
                  <a:pt x="1869" y="31059"/>
                </a:cubicBezTo>
                <a:cubicBezTo>
                  <a:pt x="1651" y="30264"/>
                  <a:pt x="1155" y="29534"/>
                  <a:pt x="1287" y="28653"/>
                </a:cubicBezTo>
                <a:cubicBezTo>
                  <a:pt x="762" y="27994"/>
                  <a:pt x="1316" y="27141"/>
                  <a:pt x="895" y="26464"/>
                </a:cubicBezTo>
                <a:cubicBezTo>
                  <a:pt x="1150" y="25829"/>
                  <a:pt x="1127" y="25167"/>
                  <a:pt x="1087" y="24504"/>
                </a:cubicBezTo>
                <a:cubicBezTo>
                  <a:pt x="1472" y="24344"/>
                  <a:pt x="1155" y="23999"/>
                  <a:pt x="1280" y="23757"/>
                </a:cubicBezTo>
                <a:cubicBezTo>
                  <a:pt x="1398" y="23528"/>
                  <a:pt x="1451" y="23262"/>
                  <a:pt x="1509" y="23006"/>
                </a:cubicBezTo>
                <a:cubicBezTo>
                  <a:pt x="1564" y="22766"/>
                  <a:pt x="1590" y="22518"/>
                  <a:pt x="1625" y="22274"/>
                </a:cubicBezTo>
                <a:cubicBezTo>
                  <a:pt x="1629" y="22248"/>
                  <a:pt x="1607" y="22198"/>
                  <a:pt x="1609" y="22198"/>
                </a:cubicBezTo>
                <a:cubicBezTo>
                  <a:pt x="2028" y="22051"/>
                  <a:pt x="1810" y="21637"/>
                  <a:pt x="1945" y="21367"/>
                </a:cubicBezTo>
                <a:cubicBezTo>
                  <a:pt x="2089" y="21077"/>
                  <a:pt x="2049" y="20698"/>
                  <a:pt x="2180" y="20397"/>
                </a:cubicBezTo>
                <a:cubicBezTo>
                  <a:pt x="2315" y="20080"/>
                  <a:pt x="2768" y="19929"/>
                  <a:pt x="2684" y="19479"/>
                </a:cubicBezTo>
                <a:cubicBezTo>
                  <a:pt x="3108" y="19294"/>
                  <a:pt x="2863" y="18869"/>
                  <a:pt x="3003" y="18594"/>
                </a:cubicBezTo>
                <a:cubicBezTo>
                  <a:pt x="3155" y="18294"/>
                  <a:pt x="3422" y="18052"/>
                  <a:pt x="3600" y="17762"/>
                </a:cubicBezTo>
                <a:cubicBezTo>
                  <a:pt x="3781" y="17468"/>
                  <a:pt x="3926" y="17149"/>
                  <a:pt x="4071" y="16833"/>
                </a:cubicBezTo>
                <a:cubicBezTo>
                  <a:pt x="4407" y="16103"/>
                  <a:pt x="4925" y="15485"/>
                  <a:pt x="5398" y="14853"/>
                </a:cubicBezTo>
                <a:cubicBezTo>
                  <a:pt x="5885" y="14204"/>
                  <a:pt x="6527" y="13672"/>
                  <a:pt x="7272" y="13294"/>
                </a:cubicBezTo>
                <a:cubicBezTo>
                  <a:pt x="7477" y="13189"/>
                  <a:pt x="7662" y="13035"/>
                  <a:pt x="7835" y="12881"/>
                </a:cubicBezTo>
                <a:cubicBezTo>
                  <a:pt x="8557" y="12242"/>
                  <a:pt x="9374" y="11770"/>
                  <a:pt x="10281" y="11445"/>
                </a:cubicBezTo>
                <a:cubicBezTo>
                  <a:pt x="10972" y="11197"/>
                  <a:pt x="11649" y="10900"/>
                  <a:pt x="12351" y="10690"/>
                </a:cubicBezTo>
                <a:cubicBezTo>
                  <a:pt x="13033" y="10485"/>
                  <a:pt x="13742" y="10222"/>
                  <a:pt x="14435" y="10222"/>
                </a:cubicBezTo>
                <a:cubicBezTo>
                  <a:pt x="14452" y="10222"/>
                  <a:pt x="14469" y="10222"/>
                  <a:pt x="14486" y="10222"/>
                </a:cubicBezTo>
                <a:cubicBezTo>
                  <a:pt x="14516" y="10223"/>
                  <a:pt x="14547" y="10223"/>
                  <a:pt x="14577" y="10223"/>
                </a:cubicBezTo>
                <a:cubicBezTo>
                  <a:pt x="15490" y="10223"/>
                  <a:pt x="16337" y="9963"/>
                  <a:pt x="17214" y="9827"/>
                </a:cubicBezTo>
                <a:cubicBezTo>
                  <a:pt x="17338" y="9807"/>
                  <a:pt x="17554" y="9640"/>
                  <a:pt x="17543" y="9611"/>
                </a:cubicBezTo>
                <a:cubicBezTo>
                  <a:pt x="17389" y="9205"/>
                  <a:pt x="17783" y="9145"/>
                  <a:pt x="17936" y="8938"/>
                </a:cubicBezTo>
                <a:cubicBezTo>
                  <a:pt x="18064" y="8762"/>
                  <a:pt x="18183" y="8577"/>
                  <a:pt x="18289" y="8388"/>
                </a:cubicBezTo>
                <a:cubicBezTo>
                  <a:pt x="18542" y="7936"/>
                  <a:pt x="18891" y="7484"/>
                  <a:pt x="19314" y="7195"/>
                </a:cubicBezTo>
                <a:cubicBezTo>
                  <a:pt x="19879" y="6807"/>
                  <a:pt x="20077" y="6164"/>
                  <a:pt x="20548" y="5723"/>
                </a:cubicBezTo>
                <a:cubicBezTo>
                  <a:pt x="20896" y="5397"/>
                  <a:pt x="21171" y="4991"/>
                  <a:pt x="21474" y="4617"/>
                </a:cubicBezTo>
                <a:cubicBezTo>
                  <a:pt x="21563" y="4507"/>
                  <a:pt x="21642" y="4387"/>
                  <a:pt x="21723" y="4270"/>
                </a:cubicBezTo>
                <a:cubicBezTo>
                  <a:pt x="22083" y="3747"/>
                  <a:pt x="22396" y="3192"/>
                  <a:pt x="22956" y="2829"/>
                </a:cubicBezTo>
                <a:cubicBezTo>
                  <a:pt x="23164" y="2695"/>
                  <a:pt x="23290" y="2437"/>
                  <a:pt x="23455" y="2237"/>
                </a:cubicBezTo>
                <a:cubicBezTo>
                  <a:pt x="23610" y="2048"/>
                  <a:pt x="23772" y="1954"/>
                  <a:pt x="23947" y="1954"/>
                </a:cubicBezTo>
                <a:close/>
                <a:moveTo>
                  <a:pt x="23833" y="1"/>
                </a:moveTo>
                <a:cubicBezTo>
                  <a:pt x="23493" y="360"/>
                  <a:pt x="23203" y="667"/>
                  <a:pt x="22909" y="970"/>
                </a:cubicBezTo>
                <a:cubicBezTo>
                  <a:pt x="22788" y="1094"/>
                  <a:pt x="22637" y="1193"/>
                  <a:pt x="22530" y="1326"/>
                </a:cubicBezTo>
                <a:cubicBezTo>
                  <a:pt x="21999" y="1986"/>
                  <a:pt x="21456" y="2639"/>
                  <a:pt x="20957" y="3324"/>
                </a:cubicBezTo>
                <a:cubicBezTo>
                  <a:pt x="20444" y="4030"/>
                  <a:pt x="20055" y="4826"/>
                  <a:pt x="19383" y="5414"/>
                </a:cubicBezTo>
                <a:cubicBezTo>
                  <a:pt x="19282" y="5505"/>
                  <a:pt x="19221" y="5654"/>
                  <a:pt x="19172" y="5787"/>
                </a:cubicBezTo>
                <a:cubicBezTo>
                  <a:pt x="18902" y="6520"/>
                  <a:pt x="18412" y="7120"/>
                  <a:pt x="17872" y="7636"/>
                </a:cubicBezTo>
                <a:cubicBezTo>
                  <a:pt x="17374" y="8111"/>
                  <a:pt x="17049" y="8634"/>
                  <a:pt x="16860" y="9315"/>
                </a:cubicBezTo>
                <a:cubicBezTo>
                  <a:pt x="16416" y="9164"/>
                  <a:pt x="15929" y="9335"/>
                  <a:pt x="15512" y="9020"/>
                </a:cubicBezTo>
                <a:cubicBezTo>
                  <a:pt x="15467" y="8986"/>
                  <a:pt x="15382" y="8970"/>
                  <a:pt x="15296" y="8970"/>
                </a:cubicBezTo>
                <a:cubicBezTo>
                  <a:pt x="15185" y="8970"/>
                  <a:pt x="15071" y="8996"/>
                  <a:pt x="15034" y="9045"/>
                </a:cubicBezTo>
                <a:cubicBezTo>
                  <a:pt x="14869" y="9262"/>
                  <a:pt x="14715" y="9337"/>
                  <a:pt x="14568" y="9337"/>
                </a:cubicBezTo>
                <a:cubicBezTo>
                  <a:pt x="14313" y="9337"/>
                  <a:pt x="14077" y="9109"/>
                  <a:pt x="13836" y="8996"/>
                </a:cubicBezTo>
                <a:cubicBezTo>
                  <a:pt x="13540" y="9226"/>
                  <a:pt x="13327" y="9459"/>
                  <a:pt x="13064" y="9574"/>
                </a:cubicBezTo>
                <a:cubicBezTo>
                  <a:pt x="12823" y="9679"/>
                  <a:pt x="12481" y="9579"/>
                  <a:pt x="12265" y="9707"/>
                </a:cubicBezTo>
                <a:cubicBezTo>
                  <a:pt x="12185" y="9754"/>
                  <a:pt x="12113" y="9772"/>
                  <a:pt x="12044" y="9772"/>
                </a:cubicBezTo>
                <a:cubicBezTo>
                  <a:pt x="11821" y="9772"/>
                  <a:pt x="11645" y="9578"/>
                  <a:pt x="11418" y="9565"/>
                </a:cubicBezTo>
                <a:cubicBezTo>
                  <a:pt x="11360" y="9763"/>
                  <a:pt x="11312" y="9921"/>
                  <a:pt x="11262" y="10091"/>
                </a:cubicBezTo>
                <a:cubicBezTo>
                  <a:pt x="11051" y="9920"/>
                  <a:pt x="10858" y="9858"/>
                  <a:pt x="10677" y="9858"/>
                </a:cubicBezTo>
                <a:cubicBezTo>
                  <a:pt x="10308" y="9858"/>
                  <a:pt x="9993" y="10113"/>
                  <a:pt x="9700" y="10221"/>
                </a:cubicBezTo>
                <a:lnTo>
                  <a:pt x="9536" y="10669"/>
                </a:lnTo>
                <a:cubicBezTo>
                  <a:pt x="9462" y="10618"/>
                  <a:pt x="9397" y="10595"/>
                  <a:pt x="9338" y="10595"/>
                </a:cubicBezTo>
                <a:cubicBezTo>
                  <a:pt x="9232" y="10595"/>
                  <a:pt x="9145" y="10671"/>
                  <a:pt x="9055" y="10794"/>
                </a:cubicBezTo>
                <a:cubicBezTo>
                  <a:pt x="8990" y="10882"/>
                  <a:pt x="8841" y="10976"/>
                  <a:pt x="8739" y="10976"/>
                </a:cubicBezTo>
                <a:cubicBezTo>
                  <a:pt x="8729" y="10976"/>
                  <a:pt x="8720" y="10975"/>
                  <a:pt x="8712" y="10973"/>
                </a:cubicBezTo>
                <a:cubicBezTo>
                  <a:pt x="8633" y="10958"/>
                  <a:pt x="8560" y="10951"/>
                  <a:pt x="8490" y="10951"/>
                </a:cubicBezTo>
                <a:cubicBezTo>
                  <a:pt x="8043" y="10951"/>
                  <a:pt x="7774" y="11255"/>
                  <a:pt x="7555" y="11624"/>
                </a:cubicBezTo>
                <a:cubicBezTo>
                  <a:pt x="7476" y="11759"/>
                  <a:pt x="7429" y="11853"/>
                  <a:pt x="7295" y="11853"/>
                </a:cubicBezTo>
                <a:cubicBezTo>
                  <a:pt x="7263" y="11853"/>
                  <a:pt x="7226" y="11847"/>
                  <a:pt x="7182" y="11836"/>
                </a:cubicBezTo>
                <a:cubicBezTo>
                  <a:pt x="7175" y="11834"/>
                  <a:pt x="7167" y="11833"/>
                  <a:pt x="7159" y="11833"/>
                </a:cubicBezTo>
                <a:cubicBezTo>
                  <a:pt x="7071" y="11833"/>
                  <a:pt x="6939" y="11941"/>
                  <a:pt x="6861" y="12023"/>
                </a:cubicBezTo>
                <a:cubicBezTo>
                  <a:pt x="6646" y="12247"/>
                  <a:pt x="6480" y="12528"/>
                  <a:pt x="6241" y="12722"/>
                </a:cubicBezTo>
                <a:cubicBezTo>
                  <a:pt x="5345" y="13454"/>
                  <a:pt x="4512" y="14227"/>
                  <a:pt x="3848" y="15199"/>
                </a:cubicBezTo>
                <a:cubicBezTo>
                  <a:pt x="3652" y="15484"/>
                  <a:pt x="3522" y="15852"/>
                  <a:pt x="3238" y="16067"/>
                </a:cubicBezTo>
                <a:cubicBezTo>
                  <a:pt x="2491" y="16636"/>
                  <a:pt x="2250" y="17525"/>
                  <a:pt x="1827" y="18291"/>
                </a:cubicBezTo>
                <a:cubicBezTo>
                  <a:pt x="1625" y="18654"/>
                  <a:pt x="1471" y="19042"/>
                  <a:pt x="1369" y="19446"/>
                </a:cubicBezTo>
                <a:cubicBezTo>
                  <a:pt x="1270" y="19849"/>
                  <a:pt x="1084" y="20239"/>
                  <a:pt x="979" y="20669"/>
                </a:cubicBezTo>
                <a:cubicBezTo>
                  <a:pt x="847" y="21207"/>
                  <a:pt x="509" y="21720"/>
                  <a:pt x="582" y="22293"/>
                </a:cubicBezTo>
                <a:cubicBezTo>
                  <a:pt x="657" y="22876"/>
                  <a:pt x="25" y="23336"/>
                  <a:pt x="358" y="23933"/>
                </a:cubicBezTo>
                <a:cubicBezTo>
                  <a:pt x="207" y="24911"/>
                  <a:pt x="152" y="25901"/>
                  <a:pt x="195" y="26890"/>
                </a:cubicBezTo>
                <a:cubicBezTo>
                  <a:pt x="207" y="27192"/>
                  <a:pt x="372" y="27557"/>
                  <a:pt x="231" y="27790"/>
                </a:cubicBezTo>
                <a:cubicBezTo>
                  <a:pt x="1" y="28166"/>
                  <a:pt x="554" y="28402"/>
                  <a:pt x="306" y="28724"/>
                </a:cubicBezTo>
                <a:cubicBezTo>
                  <a:pt x="45" y="29065"/>
                  <a:pt x="593" y="29232"/>
                  <a:pt x="488" y="29563"/>
                </a:cubicBezTo>
                <a:cubicBezTo>
                  <a:pt x="456" y="29663"/>
                  <a:pt x="717" y="29872"/>
                  <a:pt x="677" y="29952"/>
                </a:cubicBezTo>
                <a:cubicBezTo>
                  <a:pt x="422" y="30483"/>
                  <a:pt x="1188" y="30869"/>
                  <a:pt x="858" y="31390"/>
                </a:cubicBezTo>
                <a:cubicBezTo>
                  <a:pt x="1207" y="31568"/>
                  <a:pt x="1078" y="32011"/>
                  <a:pt x="1283" y="32219"/>
                </a:cubicBezTo>
                <a:cubicBezTo>
                  <a:pt x="1587" y="32526"/>
                  <a:pt x="1454" y="33016"/>
                  <a:pt x="1676" y="33226"/>
                </a:cubicBezTo>
                <a:cubicBezTo>
                  <a:pt x="2324" y="33839"/>
                  <a:pt x="2399" y="34822"/>
                  <a:pt x="3143" y="35354"/>
                </a:cubicBezTo>
                <a:cubicBezTo>
                  <a:pt x="3240" y="35424"/>
                  <a:pt x="3209" y="35651"/>
                  <a:pt x="3291" y="35766"/>
                </a:cubicBezTo>
                <a:cubicBezTo>
                  <a:pt x="3396" y="35914"/>
                  <a:pt x="3567" y="36014"/>
                  <a:pt x="3690" y="36151"/>
                </a:cubicBezTo>
                <a:cubicBezTo>
                  <a:pt x="4014" y="36514"/>
                  <a:pt x="4198" y="36983"/>
                  <a:pt x="4665" y="37246"/>
                </a:cubicBezTo>
                <a:cubicBezTo>
                  <a:pt x="5019" y="37446"/>
                  <a:pt x="5269" y="37827"/>
                  <a:pt x="5620" y="38036"/>
                </a:cubicBezTo>
                <a:cubicBezTo>
                  <a:pt x="6405" y="38505"/>
                  <a:pt x="7051" y="39234"/>
                  <a:pt x="8024" y="39361"/>
                </a:cubicBezTo>
                <a:cubicBezTo>
                  <a:pt x="8252" y="39693"/>
                  <a:pt x="8697" y="39461"/>
                  <a:pt x="8950" y="39717"/>
                </a:cubicBezTo>
                <a:cubicBezTo>
                  <a:pt x="9437" y="40209"/>
                  <a:pt x="10134" y="40048"/>
                  <a:pt x="10714" y="40273"/>
                </a:cubicBezTo>
                <a:cubicBezTo>
                  <a:pt x="11163" y="40449"/>
                  <a:pt x="11749" y="40283"/>
                  <a:pt x="12191" y="40468"/>
                </a:cubicBezTo>
                <a:cubicBezTo>
                  <a:pt x="12619" y="40646"/>
                  <a:pt x="13104" y="40447"/>
                  <a:pt x="13503" y="40801"/>
                </a:cubicBezTo>
                <a:cubicBezTo>
                  <a:pt x="13556" y="40849"/>
                  <a:pt x="13635" y="40863"/>
                  <a:pt x="13727" y="40863"/>
                </a:cubicBezTo>
                <a:cubicBezTo>
                  <a:pt x="13860" y="40863"/>
                  <a:pt x="14021" y="40833"/>
                  <a:pt x="14167" y="40833"/>
                </a:cubicBezTo>
                <a:cubicBezTo>
                  <a:pt x="14230" y="40833"/>
                  <a:pt x="14289" y="40838"/>
                  <a:pt x="14343" y="40854"/>
                </a:cubicBezTo>
                <a:cubicBezTo>
                  <a:pt x="15382" y="41154"/>
                  <a:pt x="16464" y="40987"/>
                  <a:pt x="17512" y="41180"/>
                </a:cubicBezTo>
                <a:cubicBezTo>
                  <a:pt x="17535" y="41184"/>
                  <a:pt x="17558" y="41185"/>
                  <a:pt x="17583" y="41185"/>
                </a:cubicBezTo>
                <a:cubicBezTo>
                  <a:pt x="17737" y="41185"/>
                  <a:pt x="17927" y="41115"/>
                  <a:pt x="18057" y="41115"/>
                </a:cubicBezTo>
                <a:cubicBezTo>
                  <a:pt x="18103" y="41115"/>
                  <a:pt x="18142" y="41125"/>
                  <a:pt x="18168" y="41149"/>
                </a:cubicBezTo>
                <a:cubicBezTo>
                  <a:pt x="18269" y="41242"/>
                  <a:pt x="18365" y="41272"/>
                  <a:pt x="18458" y="41272"/>
                </a:cubicBezTo>
                <a:cubicBezTo>
                  <a:pt x="18639" y="41272"/>
                  <a:pt x="18809" y="41157"/>
                  <a:pt x="18983" y="41157"/>
                </a:cubicBezTo>
                <a:cubicBezTo>
                  <a:pt x="19009" y="41157"/>
                  <a:pt x="19035" y="41159"/>
                  <a:pt x="19061" y="41165"/>
                </a:cubicBezTo>
                <a:cubicBezTo>
                  <a:pt x="19360" y="41232"/>
                  <a:pt x="19670" y="41261"/>
                  <a:pt x="19978" y="41281"/>
                </a:cubicBezTo>
                <a:cubicBezTo>
                  <a:pt x="20018" y="41284"/>
                  <a:pt x="20058" y="41285"/>
                  <a:pt x="20099" y="41285"/>
                </a:cubicBezTo>
                <a:cubicBezTo>
                  <a:pt x="20520" y="41285"/>
                  <a:pt x="20944" y="41150"/>
                  <a:pt x="21366" y="41150"/>
                </a:cubicBezTo>
                <a:cubicBezTo>
                  <a:pt x="21597" y="41150"/>
                  <a:pt x="21827" y="41190"/>
                  <a:pt x="22055" y="41315"/>
                </a:cubicBezTo>
                <a:cubicBezTo>
                  <a:pt x="22062" y="41319"/>
                  <a:pt x="22069" y="41320"/>
                  <a:pt x="22078" y="41320"/>
                </a:cubicBezTo>
                <a:cubicBezTo>
                  <a:pt x="22097" y="41320"/>
                  <a:pt x="22120" y="41314"/>
                  <a:pt x="22139" y="41313"/>
                </a:cubicBezTo>
                <a:cubicBezTo>
                  <a:pt x="22378" y="41298"/>
                  <a:pt x="22617" y="41296"/>
                  <a:pt x="22856" y="41296"/>
                </a:cubicBezTo>
                <a:cubicBezTo>
                  <a:pt x="23010" y="41296"/>
                  <a:pt x="23164" y="41297"/>
                  <a:pt x="23318" y="41297"/>
                </a:cubicBezTo>
                <a:cubicBezTo>
                  <a:pt x="23574" y="41297"/>
                  <a:pt x="23829" y="41293"/>
                  <a:pt x="24080" y="41276"/>
                </a:cubicBezTo>
                <a:cubicBezTo>
                  <a:pt x="24120" y="41273"/>
                  <a:pt x="24160" y="41272"/>
                  <a:pt x="24200" y="41272"/>
                </a:cubicBezTo>
                <a:cubicBezTo>
                  <a:pt x="24492" y="41272"/>
                  <a:pt x="24781" y="41338"/>
                  <a:pt x="25060" y="41338"/>
                </a:cubicBezTo>
                <a:cubicBezTo>
                  <a:pt x="25175" y="41338"/>
                  <a:pt x="25289" y="41326"/>
                  <a:pt x="25400" y="41294"/>
                </a:cubicBezTo>
                <a:cubicBezTo>
                  <a:pt x="25996" y="41123"/>
                  <a:pt x="26592" y="41170"/>
                  <a:pt x="27188" y="41138"/>
                </a:cubicBezTo>
                <a:cubicBezTo>
                  <a:pt x="27551" y="41119"/>
                  <a:pt x="27915" y="41130"/>
                  <a:pt x="28277" y="41119"/>
                </a:cubicBezTo>
                <a:cubicBezTo>
                  <a:pt x="28498" y="41112"/>
                  <a:pt x="28719" y="41109"/>
                  <a:pt x="28939" y="41109"/>
                </a:cubicBezTo>
                <a:cubicBezTo>
                  <a:pt x="29677" y="41109"/>
                  <a:pt x="30415" y="41138"/>
                  <a:pt x="31152" y="41139"/>
                </a:cubicBezTo>
                <a:cubicBezTo>
                  <a:pt x="31156" y="41139"/>
                  <a:pt x="31161" y="41139"/>
                  <a:pt x="31165" y="41139"/>
                </a:cubicBezTo>
                <a:cubicBezTo>
                  <a:pt x="32038" y="41139"/>
                  <a:pt x="32915" y="41014"/>
                  <a:pt x="33783" y="40889"/>
                </a:cubicBezTo>
                <a:cubicBezTo>
                  <a:pt x="34451" y="40794"/>
                  <a:pt x="35102" y="40571"/>
                  <a:pt x="35771" y="40482"/>
                </a:cubicBezTo>
                <a:cubicBezTo>
                  <a:pt x="36350" y="40404"/>
                  <a:pt x="36894" y="40206"/>
                  <a:pt x="37492" y="40159"/>
                </a:cubicBezTo>
                <a:cubicBezTo>
                  <a:pt x="38124" y="40109"/>
                  <a:pt x="38706" y="39579"/>
                  <a:pt x="39347" y="39445"/>
                </a:cubicBezTo>
                <a:cubicBezTo>
                  <a:pt x="40045" y="39301"/>
                  <a:pt x="40619" y="38961"/>
                  <a:pt x="41233" y="38659"/>
                </a:cubicBezTo>
                <a:cubicBezTo>
                  <a:pt x="42104" y="38230"/>
                  <a:pt x="42841" y="37633"/>
                  <a:pt x="43531" y="36968"/>
                </a:cubicBezTo>
                <a:cubicBezTo>
                  <a:pt x="43625" y="36875"/>
                  <a:pt x="43708" y="36772"/>
                  <a:pt x="43777" y="36660"/>
                </a:cubicBezTo>
                <a:cubicBezTo>
                  <a:pt x="44175" y="36011"/>
                  <a:pt x="44902" y="35632"/>
                  <a:pt x="45207" y="34907"/>
                </a:cubicBezTo>
                <a:cubicBezTo>
                  <a:pt x="45297" y="34697"/>
                  <a:pt x="45355" y="34464"/>
                  <a:pt x="45487" y="34285"/>
                </a:cubicBezTo>
                <a:cubicBezTo>
                  <a:pt x="45612" y="34116"/>
                  <a:pt x="45912" y="34035"/>
                  <a:pt x="45966" y="33863"/>
                </a:cubicBezTo>
                <a:cubicBezTo>
                  <a:pt x="46247" y="32964"/>
                  <a:pt x="46887" y="32244"/>
                  <a:pt x="47062" y="31267"/>
                </a:cubicBezTo>
                <a:cubicBezTo>
                  <a:pt x="47216" y="30408"/>
                  <a:pt x="47445" y="29545"/>
                  <a:pt x="47614" y="28684"/>
                </a:cubicBezTo>
                <a:cubicBezTo>
                  <a:pt x="47760" y="27952"/>
                  <a:pt x="47567" y="27184"/>
                  <a:pt x="47738" y="26433"/>
                </a:cubicBezTo>
                <a:cubicBezTo>
                  <a:pt x="47829" y="26033"/>
                  <a:pt x="47865" y="25605"/>
                  <a:pt x="47673" y="25184"/>
                </a:cubicBezTo>
                <a:cubicBezTo>
                  <a:pt x="47603" y="25034"/>
                  <a:pt x="47735" y="24789"/>
                  <a:pt x="47772" y="24609"/>
                </a:cubicBezTo>
                <a:lnTo>
                  <a:pt x="47507" y="24355"/>
                </a:lnTo>
                <a:cubicBezTo>
                  <a:pt x="47568" y="23992"/>
                  <a:pt x="47767" y="23599"/>
                  <a:pt x="47645" y="23402"/>
                </a:cubicBezTo>
                <a:cubicBezTo>
                  <a:pt x="47231" y="22734"/>
                  <a:pt x="47398" y="21893"/>
                  <a:pt x="46917" y="21260"/>
                </a:cubicBezTo>
                <a:cubicBezTo>
                  <a:pt x="46718" y="20996"/>
                  <a:pt x="47202" y="21082"/>
                  <a:pt x="47153" y="20811"/>
                </a:cubicBezTo>
                <a:cubicBezTo>
                  <a:pt x="46723" y="20621"/>
                  <a:pt x="46567" y="20218"/>
                  <a:pt x="46502" y="19733"/>
                </a:cubicBezTo>
                <a:cubicBezTo>
                  <a:pt x="46427" y="19172"/>
                  <a:pt x="46300" y="18644"/>
                  <a:pt x="45827" y="18215"/>
                </a:cubicBezTo>
                <a:cubicBezTo>
                  <a:pt x="45557" y="17969"/>
                  <a:pt x="45464" y="17522"/>
                  <a:pt x="45306" y="17159"/>
                </a:cubicBezTo>
                <a:cubicBezTo>
                  <a:pt x="45217" y="16951"/>
                  <a:pt x="45212" y="16688"/>
                  <a:pt x="45079" y="16523"/>
                </a:cubicBezTo>
                <a:cubicBezTo>
                  <a:pt x="44693" y="16040"/>
                  <a:pt x="44254" y="15601"/>
                  <a:pt x="43851" y="15132"/>
                </a:cubicBezTo>
                <a:cubicBezTo>
                  <a:pt x="43484" y="14702"/>
                  <a:pt x="43126" y="14262"/>
                  <a:pt x="42787" y="13812"/>
                </a:cubicBezTo>
                <a:cubicBezTo>
                  <a:pt x="42594" y="13554"/>
                  <a:pt x="42386" y="13385"/>
                  <a:pt x="42072" y="13249"/>
                </a:cubicBezTo>
                <a:cubicBezTo>
                  <a:pt x="41679" y="13078"/>
                  <a:pt x="41257" y="12838"/>
                  <a:pt x="41100" y="12350"/>
                </a:cubicBezTo>
                <a:cubicBezTo>
                  <a:pt x="41064" y="12236"/>
                  <a:pt x="40937" y="12140"/>
                  <a:pt x="40832" y="12064"/>
                </a:cubicBezTo>
                <a:cubicBezTo>
                  <a:pt x="40420" y="11765"/>
                  <a:pt x="39755" y="11811"/>
                  <a:pt x="39603" y="11152"/>
                </a:cubicBezTo>
                <a:cubicBezTo>
                  <a:pt x="39597" y="11125"/>
                  <a:pt x="39446" y="11146"/>
                  <a:pt x="39370" y="11119"/>
                </a:cubicBezTo>
                <a:cubicBezTo>
                  <a:pt x="38897" y="10954"/>
                  <a:pt x="38388" y="10846"/>
                  <a:pt x="37962" y="10597"/>
                </a:cubicBezTo>
                <a:cubicBezTo>
                  <a:pt x="37155" y="10124"/>
                  <a:pt x="36324" y="9834"/>
                  <a:pt x="35389" y="9673"/>
                </a:cubicBezTo>
                <a:cubicBezTo>
                  <a:pt x="34181" y="9465"/>
                  <a:pt x="32971" y="9286"/>
                  <a:pt x="31759" y="9106"/>
                </a:cubicBezTo>
                <a:cubicBezTo>
                  <a:pt x="31467" y="9063"/>
                  <a:pt x="31185" y="8902"/>
                  <a:pt x="30916" y="8762"/>
                </a:cubicBezTo>
                <a:cubicBezTo>
                  <a:pt x="30554" y="8571"/>
                  <a:pt x="30551" y="8140"/>
                  <a:pt x="30354" y="7836"/>
                </a:cubicBezTo>
                <a:cubicBezTo>
                  <a:pt x="30139" y="7505"/>
                  <a:pt x="29690" y="7466"/>
                  <a:pt x="29516" y="7029"/>
                </a:cubicBezTo>
                <a:cubicBezTo>
                  <a:pt x="29279" y="6438"/>
                  <a:pt x="28889" y="5897"/>
                  <a:pt x="28516" y="5383"/>
                </a:cubicBezTo>
                <a:cubicBezTo>
                  <a:pt x="28202" y="4950"/>
                  <a:pt x="27841" y="4531"/>
                  <a:pt x="27490" y="4126"/>
                </a:cubicBezTo>
                <a:cubicBezTo>
                  <a:pt x="27133" y="3714"/>
                  <a:pt x="27023" y="3123"/>
                  <a:pt x="26501" y="2836"/>
                </a:cubicBezTo>
                <a:cubicBezTo>
                  <a:pt x="26375" y="2768"/>
                  <a:pt x="26338" y="2541"/>
                  <a:pt x="26255" y="2388"/>
                </a:cubicBezTo>
                <a:cubicBezTo>
                  <a:pt x="26190" y="2267"/>
                  <a:pt x="26135" y="2067"/>
                  <a:pt x="26044" y="2046"/>
                </a:cubicBezTo>
                <a:cubicBezTo>
                  <a:pt x="25719" y="1971"/>
                  <a:pt x="25732" y="1653"/>
                  <a:pt x="25564" y="1478"/>
                </a:cubicBezTo>
                <a:cubicBezTo>
                  <a:pt x="25405" y="1313"/>
                  <a:pt x="25007" y="1173"/>
                  <a:pt x="25024" y="1077"/>
                </a:cubicBezTo>
                <a:cubicBezTo>
                  <a:pt x="25101" y="632"/>
                  <a:pt x="24606" y="840"/>
                  <a:pt x="24571" y="630"/>
                </a:cubicBezTo>
                <a:cubicBezTo>
                  <a:pt x="24488" y="133"/>
                  <a:pt x="24123" y="62"/>
                  <a:pt x="2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893;p32"/>
          <p:cNvSpPr txBox="1">
            <a:spLocks/>
          </p:cNvSpPr>
          <p:nvPr/>
        </p:nvSpPr>
        <p:spPr>
          <a:xfrm rot="1048356">
            <a:off x="6453347" y="485376"/>
            <a:ext cx="18686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Comfortaa"/>
              <a:buNone/>
              <a:defRPr sz="1600" kern="10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  <a:sym typeface="Comfortaa"/>
              </a:defRPr>
            </a:lvl1pPr>
            <a:lvl2pPr marL="914400" indent="-298450">
              <a:lnSpc>
                <a:spcPct val="115000"/>
              </a:lnSpc>
              <a:spcBef>
                <a:spcPts val="1600"/>
              </a:spcBef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indent="-298450">
              <a:lnSpc>
                <a:spcPct val="115000"/>
              </a:lnSpc>
              <a:spcBef>
                <a:spcPts val="1600"/>
              </a:spcBef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indent="-298450">
              <a:lnSpc>
                <a:spcPct val="115000"/>
              </a:lnSpc>
              <a:spcBef>
                <a:spcPts val="1600"/>
              </a:spcBef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indent="-298450">
              <a:lnSpc>
                <a:spcPct val="115000"/>
              </a:lnSpc>
              <a:spcBef>
                <a:spcPts val="1600"/>
              </a:spcBef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indent="-298450">
              <a:lnSpc>
                <a:spcPct val="115000"/>
              </a:lnSpc>
              <a:spcBef>
                <a:spcPts val="1600"/>
              </a:spcBef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indent="-298450">
              <a:lnSpc>
                <a:spcPct val="115000"/>
              </a:lnSpc>
              <a:spcBef>
                <a:spcPts val="1600"/>
              </a:spcBef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indent="-298450">
              <a:lnSpc>
                <a:spcPct val="115000"/>
              </a:lnSpc>
              <a:spcBef>
                <a:spcPts val="1600"/>
              </a:spcBef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zh-TW" altLang="zh-TW" sz="1800" b="1" dirty="0"/>
              <a:t>電梯</a:t>
            </a:r>
            <a:r>
              <a:rPr lang="zh-TW" altLang="zh-TW" sz="1800" b="1" dirty="0">
                <a:solidFill>
                  <a:srgbClr val="FF0000"/>
                </a:solidFill>
              </a:rPr>
              <a:t>從零樓</a:t>
            </a:r>
            <a:r>
              <a:rPr lang="zh-TW" altLang="zh-TW" sz="1800" b="1" dirty="0"/>
              <a:t>開始，法國的一樓</a:t>
            </a:r>
            <a:r>
              <a:rPr lang="zh-TW" altLang="zh-TW" sz="1800" b="1" dirty="0" smtClean="0"/>
              <a:t>是</a:t>
            </a:r>
            <a:r>
              <a:rPr lang="zh-TW" altLang="en-US" sz="1800" b="1" dirty="0" smtClean="0"/>
              <a:t>台</a:t>
            </a:r>
            <a:r>
              <a:rPr lang="zh-TW" altLang="zh-TW" sz="1800" b="1" dirty="0" smtClean="0"/>
              <a:t>灣</a:t>
            </a:r>
            <a:r>
              <a:rPr lang="zh-TW" altLang="zh-TW" sz="1800" b="1" dirty="0"/>
              <a:t>的二樓</a:t>
            </a:r>
            <a:endParaRPr lang="zh-TW" altLang="zh-TW" sz="1800" dirty="0">
              <a:effectLst/>
            </a:endParaRPr>
          </a:p>
        </p:txBody>
      </p:sp>
      <p:sp>
        <p:nvSpPr>
          <p:cNvPr id="20" name="Google Shape;894;p32"/>
          <p:cNvSpPr/>
          <p:nvPr/>
        </p:nvSpPr>
        <p:spPr>
          <a:xfrm rot="12830273" flipH="1">
            <a:off x="5934097" y="3070709"/>
            <a:ext cx="1105025" cy="362975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 rot="21267057">
            <a:off x="3120220" y="3899609"/>
            <a:ext cx="2132528" cy="45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Comfortaa"/>
              <a:buNone/>
            </a:pPr>
            <a:r>
              <a:rPr lang="zh-TW" altLang="zh-TW" sz="2200" b="1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  <a:sym typeface="Comfortaa"/>
              </a:rPr>
              <a:t>法國人</a:t>
            </a:r>
            <a:r>
              <a:rPr lang="zh-TW" altLang="zh-TW" sz="2200" b="1" kern="1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  <a:sym typeface="Comfortaa"/>
              </a:rPr>
              <a:t>不太用</a:t>
            </a:r>
            <a:r>
              <a:rPr lang="zh-TW" altLang="zh-TW" sz="2200" b="1" kern="100" dirty="0">
                <a:latin typeface="華康娃娃體(P)" panose="040B0500000000000000" pitchFamily="82" charset="-122"/>
                <a:ea typeface="華康娃娃體(P)" panose="040B0500000000000000" pitchFamily="82" charset="-122"/>
                <a:cs typeface="Times New Roman" panose="02020603050405020304" pitchFamily="18" charset="0"/>
                <a:sym typeface="Comfortaa"/>
              </a:rPr>
              <a:t>抽取式衛生紙</a:t>
            </a:r>
          </a:p>
        </p:txBody>
      </p:sp>
      <p:sp>
        <p:nvSpPr>
          <p:cNvPr id="16" name="Google Shape;886;p32"/>
          <p:cNvSpPr/>
          <p:nvPr/>
        </p:nvSpPr>
        <p:spPr>
          <a:xfrm rot="21310436">
            <a:off x="3174303" y="3288697"/>
            <a:ext cx="2048680" cy="1771765"/>
          </a:xfrm>
          <a:custGeom>
            <a:avLst/>
            <a:gdLst/>
            <a:ahLst/>
            <a:cxnLst/>
            <a:rect l="l" t="t" r="r" b="b"/>
            <a:pathLst>
              <a:path w="47865" h="41338" extrusionOk="0">
                <a:moveTo>
                  <a:pt x="23947" y="1954"/>
                </a:moveTo>
                <a:cubicBezTo>
                  <a:pt x="24079" y="1954"/>
                  <a:pt x="24218" y="2007"/>
                  <a:pt x="24367" y="2112"/>
                </a:cubicBezTo>
                <a:cubicBezTo>
                  <a:pt x="24463" y="2179"/>
                  <a:pt x="24550" y="2258"/>
                  <a:pt x="24627" y="2347"/>
                </a:cubicBezTo>
                <a:cubicBezTo>
                  <a:pt x="25445" y="3331"/>
                  <a:pt x="26268" y="4313"/>
                  <a:pt x="27073" y="5308"/>
                </a:cubicBezTo>
                <a:cubicBezTo>
                  <a:pt x="27427" y="5747"/>
                  <a:pt x="27837" y="6125"/>
                  <a:pt x="28111" y="6652"/>
                </a:cubicBezTo>
                <a:cubicBezTo>
                  <a:pt x="28335" y="7080"/>
                  <a:pt x="28856" y="7346"/>
                  <a:pt x="29214" y="7715"/>
                </a:cubicBezTo>
                <a:cubicBezTo>
                  <a:pt x="29491" y="8002"/>
                  <a:pt x="29711" y="8345"/>
                  <a:pt x="29977" y="8647"/>
                </a:cubicBezTo>
                <a:cubicBezTo>
                  <a:pt x="30209" y="8912"/>
                  <a:pt x="30217" y="9210"/>
                  <a:pt x="30153" y="9488"/>
                </a:cubicBezTo>
                <a:lnTo>
                  <a:pt x="30152" y="9488"/>
                </a:lnTo>
                <a:cubicBezTo>
                  <a:pt x="30540" y="9885"/>
                  <a:pt x="30957" y="9852"/>
                  <a:pt x="31309" y="9983"/>
                </a:cubicBezTo>
                <a:cubicBezTo>
                  <a:pt x="31681" y="10119"/>
                  <a:pt x="32012" y="10136"/>
                  <a:pt x="32389" y="10155"/>
                </a:cubicBezTo>
                <a:cubicBezTo>
                  <a:pt x="33194" y="10197"/>
                  <a:pt x="34001" y="10281"/>
                  <a:pt x="34785" y="10507"/>
                </a:cubicBezTo>
                <a:cubicBezTo>
                  <a:pt x="35110" y="10601"/>
                  <a:pt x="35540" y="10551"/>
                  <a:pt x="35759" y="10749"/>
                </a:cubicBezTo>
                <a:cubicBezTo>
                  <a:pt x="36037" y="11002"/>
                  <a:pt x="36314" y="10917"/>
                  <a:pt x="36590" y="10984"/>
                </a:cubicBezTo>
                <a:cubicBezTo>
                  <a:pt x="36727" y="11020"/>
                  <a:pt x="36859" y="11070"/>
                  <a:pt x="36982" y="11135"/>
                </a:cubicBezTo>
                <a:cubicBezTo>
                  <a:pt x="37260" y="11278"/>
                  <a:pt x="37544" y="11412"/>
                  <a:pt x="37799" y="11587"/>
                </a:cubicBezTo>
                <a:cubicBezTo>
                  <a:pt x="38157" y="11832"/>
                  <a:pt x="38611" y="11843"/>
                  <a:pt x="38955" y="12153"/>
                </a:cubicBezTo>
                <a:cubicBezTo>
                  <a:pt x="39281" y="12449"/>
                  <a:pt x="39712" y="12623"/>
                  <a:pt x="40068" y="12890"/>
                </a:cubicBezTo>
                <a:cubicBezTo>
                  <a:pt x="40343" y="13095"/>
                  <a:pt x="40591" y="13343"/>
                  <a:pt x="40817" y="13603"/>
                </a:cubicBezTo>
                <a:cubicBezTo>
                  <a:pt x="41008" y="13823"/>
                  <a:pt x="41392" y="13792"/>
                  <a:pt x="41466" y="14179"/>
                </a:cubicBezTo>
                <a:cubicBezTo>
                  <a:pt x="41520" y="14467"/>
                  <a:pt x="42061" y="14305"/>
                  <a:pt x="42070" y="14710"/>
                </a:cubicBezTo>
                <a:cubicBezTo>
                  <a:pt x="42644" y="15000"/>
                  <a:pt x="42898" y="15597"/>
                  <a:pt x="43311" y="16039"/>
                </a:cubicBezTo>
                <a:cubicBezTo>
                  <a:pt x="43728" y="16489"/>
                  <a:pt x="44031" y="17048"/>
                  <a:pt x="44371" y="17567"/>
                </a:cubicBezTo>
                <a:cubicBezTo>
                  <a:pt x="44465" y="17709"/>
                  <a:pt x="44503" y="17887"/>
                  <a:pt x="44578" y="18041"/>
                </a:cubicBezTo>
                <a:cubicBezTo>
                  <a:pt x="44780" y="18449"/>
                  <a:pt x="45066" y="18833"/>
                  <a:pt x="45174" y="19264"/>
                </a:cubicBezTo>
                <a:cubicBezTo>
                  <a:pt x="45272" y="19653"/>
                  <a:pt x="45538" y="19941"/>
                  <a:pt x="45636" y="20318"/>
                </a:cubicBezTo>
                <a:cubicBezTo>
                  <a:pt x="45712" y="20613"/>
                  <a:pt x="45801" y="20946"/>
                  <a:pt x="45998" y="21156"/>
                </a:cubicBezTo>
                <a:cubicBezTo>
                  <a:pt x="46298" y="21475"/>
                  <a:pt x="46095" y="21788"/>
                  <a:pt x="46115" y="22103"/>
                </a:cubicBezTo>
                <a:cubicBezTo>
                  <a:pt x="46117" y="22132"/>
                  <a:pt x="46101" y="22173"/>
                  <a:pt x="46117" y="22188"/>
                </a:cubicBezTo>
                <a:cubicBezTo>
                  <a:pt x="46530" y="22631"/>
                  <a:pt x="46437" y="23225"/>
                  <a:pt x="46592" y="23744"/>
                </a:cubicBezTo>
                <a:cubicBezTo>
                  <a:pt x="46650" y="23932"/>
                  <a:pt x="46830" y="24071"/>
                  <a:pt x="46652" y="24289"/>
                </a:cubicBezTo>
                <a:cubicBezTo>
                  <a:pt x="46609" y="24341"/>
                  <a:pt x="46600" y="24478"/>
                  <a:pt x="46637" y="24533"/>
                </a:cubicBezTo>
                <a:cubicBezTo>
                  <a:pt x="46975" y="25010"/>
                  <a:pt x="46796" y="25517"/>
                  <a:pt x="46790" y="26034"/>
                </a:cubicBezTo>
                <a:cubicBezTo>
                  <a:pt x="46777" y="27268"/>
                  <a:pt x="46681" y="28487"/>
                  <a:pt x="46435" y="29696"/>
                </a:cubicBezTo>
                <a:cubicBezTo>
                  <a:pt x="46377" y="29982"/>
                  <a:pt x="46396" y="30290"/>
                  <a:pt x="46298" y="30560"/>
                </a:cubicBezTo>
                <a:cubicBezTo>
                  <a:pt x="46203" y="30822"/>
                  <a:pt x="46006" y="31048"/>
                  <a:pt x="45840" y="31311"/>
                </a:cubicBezTo>
                <a:cubicBezTo>
                  <a:pt x="46101" y="31507"/>
                  <a:pt x="46156" y="31843"/>
                  <a:pt x="45882" y="31980"/>
                </a:cubicBezTo>
                <a:cubicBezTo>
                  <a:pt x="45470" y="32185"/>
                  <a:pt x="45564" y="32637"/>
                  <a:pt x="45272" y="32901"/>
                </a:cubicBezTo>
                <a:cubicBezTo>
                  <a:pt x="45011" y="33137"/>
                  <a:pt x="44740" y="33529"/>
                  <a:pt x="44740" y="33852"/>
                </a:cubicBezTo>
                <a:cubicBezTo>
                  <a:pt x="44740" y="34309"/>
                  <a:pt x="44085" y="34277"/>
                  <a:pt x="44223" y="34734"/>
                </a:cubicBezTo>
                <a:cubicBezTo>
                  <a:pt x="44190" y="34728"/>
                  <a:pt x="44161" y="34725"/>
                  <a:pt x="44134" y="34725"/>
                </a:cubicBezTo>
                <a:cubicBezTo>
                  <a:pt x="43842" y="34725"/>
                  <a:pt x="43933" y="35068"/>
                  <a:pt x="43805" y="35215"/>
                </a:cubicBezTo>
                <a:cubicBezTo>
                  <a:pt x="43500" y="35563"/>
                  <a:pt x="43269" y="35939"/>
                  <a:pt x="42850" y="36227"/>
                </a:cubicBezTo>
                <a:cubicBezTo>
                  <a:pt x="42484" y="36482"/>
                  <a:pt x="42170" y="36899"/>
                  <a:pt x="41771" y="37154"/>
                </a:cubicBezTo>
                <a:cubicBezTo>
                  <a:pt x="41458" y="37355"/>
                  <a:pt x="41214" y="37637"/>
                  <a:pt x="40848" y="37783"/>
                </a:cubicBezTo>
                <a:cubicBezTo>
                  <a:pt x="40297" y="38006"/>
                  <a:pt x="39825" y="38370"/>
                  <a:pt x="39198" y="38472"/>
                </a:cubicBezTo>
                <a:cubicBezTo>
                  <a:pt x="38481" y="38589"/>
                  <a:pt x="37805" y="38956"/>
                  <a:pt x="37090" y="39089"/>
                </a:cubicBezTo>
                <a:cubicBezTo>
                  <a:pt x="35722" y="39343"/>
                  <a:pt x="34400" y="39875"/>
                  <a:pt x="32987" y="39875"/>
                </a:cubicBezTo>
                <a:cubicBezTo>
                  <a:pt x="32854" y="39875"/>
                  <a:pt x="32720" y="39871"/>
                  <a:pt x="32586" y="39861"/>
                </a:cubicBezTo>
                <a:cubicBezTo>
                  <a:pt x="32529" y="39856"/>
                  <a:pt x="32466" y="39851"/>
                  <a:pt x="32404" y="39851"/>
                </a:cubicBezTo>
                <a:cubicBezTo>
                  <a:pt x="32314" y="39851"/>
                  <a:pt x="32225" y="39862"/>
                  <a:pt x="32158" y="39902"/>
                </a:cubicBezTo>
                <a:cubicBezTo>
                  <a:pt x="31617" y="40233"/>
                  <a:pt x="31004" y="40104"/>
                  <a:pt x="30429" y="40179"/>
                </a:cubicBezTo>
                <a:cubicBezTo>
                  <a:pt x="29474" y="40305"/>
                  <a:pt x="28514" y="40341"/>
                  <a:pt x="27553" y="40341"/>
                </a:cubicBezTo>
                <a:cubicBezTo>
                  <a:pt x="26828" y="40341"/>
                  <a:pt x="26103" y="40321"/>
                  <a:pt x="25378" y="40304"/>
                </a:cubicBezTo>
                <a:cubicBezTo>
                  <a:pt x="25342" y="40303"/>
                  <a:pt x="25305" y="40303"/>
                  <a:pt x="25269" y="40303"/>
                </a:cubicBezTo>
                <a:cubicBezTo>
                  <a:pt x="24819" y="40303"/>
                  <a:pt x="24368" y="40362"/>
                  <a:pt x="23918" y="40380"/>
                </a:cubicBezTo>
                <a:cubicBezTo>
                  <a:pt x="23849" y="40382"/>
                  <a:pt x="23781" y="40384"/>
                  <a:pt x="23712" y="40384"/>
                </a:cubicBezTo>
                <a:cubicBezTo>
                  <a:pt x="23184" y="40384"/>
                  <a:pt x="22655" y="40314"/>
                  <a:pt x="22127" y="40314"/>
                </a:cubicBezTo>
                <a:cubicBezTo>
                  <a:pt x="21782" y="40314"/>
                  <a:pt x="21436" y="40344"/>
                  <a:pt x="21093" y="40443"/>
                </a:cubicBezTo>
                <a:cubicBezTo>
                  <a:pt x="20996" y="40350"/>
                  <a:pt x="20890" y="40320"/>
                  <a:pt x="20779" y="40320"/>
                </a:cubicBezTo>
                <a:cubicBezTo>
                  <a:pt x="20576" y="40320"/>
                  <a:pt x="20358" y="40420"/>
                  <a:pt x="20156" y="40420"/>
                </a:cubicBezTo>
                <a:cubicBezTo>
                  <a:pt x="20023" y="40420"/>
                  <a:pt x="19898" y="40377"/>
                  <a:pt x="19787" y="40237"/>
                </a:cubicBezTo>
                <a:cubicBezTo>
                  <a:pt x="19551" y="40320"/>
                  <a:pt x="19313" y="40349"/>
                  <a:pt x="19077" y="40349"/>
                </a:cubicBezTo>
                <a:cubicBezTo>
                  <a:pt x="18617" y="40349"/>
                  <a:pt x="18160" y="40239"/>
                  <a:pt x="17708" y="40199"/>
                </a:cubicBezTo>
                <a:cubicBezTo>
                  <a:pt x="17087" y="40144"/>
                  <a:pt x="16452" y="40192"/>
                  <a:pt x="15832" y="39940"/>
                </a:cubicBezTo>
                <a:cubicBezTo>
                  <a:pt x="15548" y="39826"/>
                  <a:pt x="15220" y="39820"/>
                  <a:pt x="14890" y="39820"/>
                </a:cubicBezTo>
                <a:cubicBezTo>
                  <a:pt x="14854" y="39820"/>
                  <a:pt x="14818" y="39821"/>
                  <a:pt x="14783" y="39821"/>
                </a:cubicBezTo>
                <a:cubicBezTo>
                  <a:pt x="14661" y="39821"/>
                  <a:pt x="14540" y="39820"/>
                  <a:pt x="14421" y="39813"/>
                </a:cubicBezTo>
                <a:cubicBezTo>
                  <a:pt x="13493" y="39761"/>
                  <a:pt x="12599" y="39564"/>
                  <a:pt x="11704" y="39312"/>
                </a:cubicBezTo>
                <a:cubicBezTo>
                  <a:pt x="11427" y="39234"/>
                  <a:pt x="11169" y="39193"/>
                  <a:pt x="10887" y="39068"/>
                </a:cubicBezTo>
                <a:cubicBezTo>
                  <a:pt x="10605" y="38945"/>
                  <a:pt x="10219" y="38914"/>
                  <a:pt x="9878" y="38837"/>
                </a:cubicBezTo>
                <a:cubicBezTo>
                  <a:pt x="9542" y="38762"/>
                  <a:pt x="9208" y="38683"/>
                  <a:pt x="8871" y="38615"/>
                </a:cubicBezTo>
                <a:cubicBezTo>
                  <a:pt x="8275" y="38495"/>
                  <a:pt x="7775" y="38151"/>
                  <a:pt x="7272" y="37857"/>
                </a:cubicBezTo>
                <a:cubicBezTo>
                  <a:pt x="6669" y="37504"/>
                  <a:pt x="6178" y="36958"/>
                  <a:pt x="5569" y="36623"/>
                </a:cubicBezTo>
                <a:cubicBezTo>
                  <a:pt x="5162" y="36400"/>
                  <a:pt x="4941" y="36039"/>
                  <a:pt x="4654" y="35743"/>
                </a:cubicBezTo>
                <a:cubicBezTo>
                  <a:pt x="4287" y="35369"/>
                  <a:pt x="3978" y="34943"/>
                  <a:pt x="3735" y="34479"/>
                </a:cubicBezTo>
                <a:cubicBezTo>
                  <a:pt x="3475" y="33978"/>
                  <a:pt x="3030" y="33574"/>
                  <a:pt x="2673" y="33123"/>
                </a:cubicBezTo>
                <a:cubicBezTo>
                  <a:pt x="2442" y="32832"/>
                  <a:pt x="2285" y="32539"/>
                  <a:pt x="2270" y="32125"/>
                </a:cubicBezTo>
                <a:cubicBezTo>
                  <a:pt x="2255" y="31766"/>
                  <a:pt x="1971" y="31426"/>
                  <a:pt x="1869" y="31059"/>
                </a:cubicBezTo>
                <a:cubicBezTo>
                  <a:pt x="1651" y="30264"/>
                  <a:pt x="1155" y="29534"/>
                  <a:pt x="1287" y="28653"/>
                </a:cubicBezTo>
                <a:cubicBezTo>
                  <a:pt x="762" y="27994"/>
                  <a:pt x="1316" y="27141"/>
                  <a:pt x="895" y="26464"/>
                </a:cubicBezTo>
                <a:cubicBezTo>
                  <a:pt x="1150" y="25829"/>
                  <a:pt x="1127" y="25167"/>
                  <a:pt x="1087" y="24504"/>
                </a:cubicBezTo>
                <a:cubicBezTo>
                  <a:pt x="1472" y="24344"/>
                  <a:pt x="1155" y="23999"/>
                  <a:pt x="1280" y="23757"/>
                </a:cubicBezTo>
                <a:cubicBezTo>
                  <a:pt x="1398" y="23528"/>
                  <a:pt x="1451" y="23262"/>
                  <a:pt x="1509" y="23006"/>
                </a:cubicBezTo>
                <a:cubicBezTo>
                  <a:pt x="1564" y="22766"/>
                  <a:pt x="1590" y="22518"/>
                  <a:pt x="1625" y="22274"/>
                </a:cubicBezTo>
                <a:cubicBezTo>
                  <a:pt x="1629" y="22248"/>
                  <a:pt x="1607" y="22198"/>
                  <a:pt x="1609" y="22198"/>
                </a:cubicBezTo>
                <a:cubicBezTo>
                  <a:pt x="2028" y="22051"/>
                  <a:pt x="1810" y="21637"/>
                  <a:pt x="1945" y="21367"/>
                </a:cubicBezTo>
                <a:cubicBezTo>
                  <a:pt x="2089" y="21077"/>
                  <a:pt x="2049" y="20698"/>
                  <a:pt x="2180" y="20397"/>
                </a:cubicBezTo>
                <a:cubicBezTo>
                  <a:pt x="2315" y="20080"/>
                  <a:pt x="2768" y="19929"/>
                  <a:pt x="2684" y="19479"/>
                </a:cubicBezTo>
                <a:cubicBezTo>
                  <a:pt x="3108" y="19294"/>
                  <a:pt x="2863" y="18869"/>
                  <a:pt x="3003" y="18594"/>
                </a:cubicBezTo>
                <a:cubicBezTo>
                  <a:pt x="3155" y="18294"/>
                  <a:pt x="3422" y="18052"/>
                  <a:pt x="3600" y="17762"/>
                </a:cubicBezTo>
                <a:cubicBezTo>
                  <a:pt x="3781" y="17468"/>
                  <a:pt x="3926" y="17149"/>
                  <a:pt x="4071" y="16833"/>
                </a:cubicBezTo>
                <a:cubicBezTo>
                  <a:pt x="4407" y="16103"/>
                  <a:pt x="4925" y="15485"/>
                  <a:pt x="5398" y="14853"/>
                </a:cubicBezTo>
                <a:cubicBezTo>
                  <a:pt x="5885" y="14204"/>
                  <a:pt x="6527" y="13672"/>
                  <a:pt x="7272" y="13294"/>
                </a:cubicBezTo>
                <a:cubicBezTo>
                  <a:pt x="7477" y="13189"/>
                  <a:pt x="7662" y="13035"/>
                  <a:pt x="7835" y="12881"/>
                </a:cubicBezTo>
                <a:cubicBezTo>
                  <a:pt x="8557" y="12242"/>
                  <a:pt x="9374" y="11770"/>
                  <a:pt x="10281" y="11445"/>
                </a:cubicBezTo>
                <a:cubicBezTo>
                  <a:pt x="10972" y="11197"/>
                  <a:pt x="11649" y="10900"/>
                  <a:pt x="12351" y="10690"/>
                </a:cubicBezTo>
                <a:cubicBezTo>
                  <a:pt x="13033" y="10485"/>
                  <a:pt x="13742" y="10222"/>
                  <a:pt x="14435" y="10222"/>
                </a:cubicBezTo>
                <a:cubicBezTo>
                  <a:pt x="14452" y="10222"/>
                  <a:pt x="14469" y="10222"/>
                  <a:pt x="14486" y="10222"/>
                </a:cubicBezTo>
                <a:cubicBezTo>
                  <a:pt x="14516" y="10223"/>
                  <a:pt x="14547" y="10223"/>
                  <a:pt x="14577" y="10223"/>
                </a:cubicBezTo>
                <a:cubicBezTo>
                  <a:pt x="15490" y="10223"/>
                  <a:pt x="16337" y="9963"/>
                  <a:pt x="17214" y="9827"/>
                </a:cubicBezTo>
                <a:cubicBezTo>
                  <a:pt x="17338" y="9807"/>
                  <a:pt x="17554" y="9640"/>
                  <a:pt x="17543" y="9611"/>
                </a:cubicBezTo>
                <a:cubicBezTo>
                  <a:pt x="17389" y="9205"/>
                  <a:pt x="17783" y="9145"/>
                  <a:pt x="17936" y="8938"/>
                </a:cubicBezTo>
                <a:cubicBezTo>
                  <a:pt x="18064" y="8762"/>
                  <a:pt x="18183" y="8577"/>
                  <a:pt x="18289" y="8388"/>
                </a:cubicBezTo>
                <a:cubicBezTo>
                  <a:pt x="18542" y="7936"/>
                  <a:pt x="18891" y="7484"/>
                  <a:pt x="19314" y="7195"/>
                </a:cubicBezTo>
                <a:cubicBezTo>
                  <a:pt x="19879" y="6807"/>
                  <a:pt x="20077" y="6164"/>
                  <a:pt x="20548" y="5723"/>
                </a:cubicBezTo>
                <a:cubicBezTo>
                  <a:pt x="20896" y="5397"/>
                  <a:pt x="21171" y="4991"/>
                  <a:pt x="21474" y="4617"/>
                </a:cubicBezTo>
                <a:cubicBezTo>
                  <a:pt x="21563" y="4507"/>
                  <a:pt x="21642" y="4387"/>
                  <a:pt x="21723" y="4270"/>
                </a:cubicBezTo>
                <a:cubicBezTo>
                  <a:pt x="22083" y="3747"/>
                  <a:pt x="22396" y="3192"/>
                  <a:pt x="22956" y="2829"/>
                </a:cubicBezTo>
                <a:cubicBezTo>
                  <a:pt x="23164" y="2695"/>
                  <a:pt x="23290" y="2437"/>
                  <a:pt x="23455" y="2237"/>
                </a:cubicBezTo>
                <a:cubicBezTo>
                  <a:pt x="23610" y="2048"/>
                  <a:pt x="23772" y="1954"/>
                  <a:pt x="23947" y="1954"/>
                </a:cubicBezTo>
                <a:close/>
                <a:moveTo>
                  <a:pt x="23833" y="1"/>
                </a:moveTo>
                <a:cubicBezTo>
                  <a:pt x="23493" y="360"/>
                  <a:pt x="23203" y="667"/>
                  <a:pt x="22909" y="970"/>
                </a:cubicBezTo>
                <a:cubicBezTo>
                  <a:pt x="22788" y="1094"/>
                  <a:pt x="22637" y="1193"/>
                  <a:pt x="22530" y="1326"/>
                </a:cubicBezTo>
                <a:cubicBezTo>
                  <a:pt x="21999" y="1986"/>
                  <a:pt x="21456" y="2639"/>
                  <a:pt x="20957" y="3324"/>
                </a:cubicBezTo>
                <a:cubicBezTo>
                  <a:pt x="20444" y="4030"/>
                  <a:pt x="20055" y="4826"/>
                  <a:pt x="19383" y="5414"/>
                </a:cubicBezTo>
                <a:cubicBezTo>
                  <a:pt x="19282" y="5505"/>
                  <a:pt x="19221" y="5654"/>
                  <a:pt x="19172" y="5787"/>
                </a:cubicBezTo>
                <a:cubicBezTo>
                  <a:pt x="18902" y="6520"/>
                  <a:pt x="18412" y="7120"/>
                  <a:pt x="17872" y="7636"/>
                </a:cubicBezTo>
                <a:cubicBezTo>
                  <a:pt x="17374" y="8111"/>
                  <a:pt x="17049" y="8634"/>
                  <a:pt x="16860" y="9315"/>
                </a:cubicBezTo>
                <a:cubicBezTo>
                  <a:pt x="16416" y="9164"/>
                  <a:pt x="15929" y="9335"/>
                  <a:pt x="15512" y="9020"/>
                </a:cubicBezTo>
                <a:cubicBezTo>
                  <a:pt x="15467" y="8986"/>
                  <a:pt x="15382" y="8970"/>
                  <a:pt x="15296" y="8970"/>
                </a:cubicBezTo>
                <a:cubicBezTo>
                  <a:pt x="15185" y="8970"/>
                  <a:pt x="15071" y="8996"/>
                  <a:pt x="15034" y="9045"/>
                </a:cubicBezTo>
                <a:cubicBezTo>
                  <a:pt x="14869" y="9262"/>
                  <a:pt x="14715" y="9337"/>
                  <a:pt x="14568" y="9337"/>
                </a:cubicBezTo>
                <a:cubicBezTo>
                  <a:pt x="14313" y="9337"/>
                  <a:pt x="14077" y="9109"/>
                  <a:pt x="13836" y="8996"/>
                </a:cubicBezTo>
                <a:cubicBezTo>
                  <a:pt x="13540" y="9226"/>
                  <a:pt x="13327" y="9459"/>
                  <a:pt x="13064" y="9574"/>
                </a:cubicBezTo>
                <a:cubicBezTo>
                  <a:pt x="12823" y="9679"/>
                  <a:pt x="12481" y="9579"/>
                  <a:pt x="12265" y="9707"/>
                </a:cubicBezTo>
                <a:cubicBezTo>
                  <a:pt x="12185" y="9754"/>
                  <a:pt x="12113" y="9772"/>
                  <a:pt x="12044" y="9772"/>
                </a:cubicBezTo>
                <a:cubicBezTo>
                  <a:pt x="11821" y="9772"/>
                  <a:pt x="11645" y="9578"/>
                  <a:pt x="11418" y="9565"/>
                </a:cubicBezTo>
                <a:cubicBezTo>
                  <a:pt x="11360" y="9763"/>
                  <a:pt x="11312" y="9921"/>
                  <a:pt x="11262" y="10091"/>
                </a:cubicBezTo>
                <a:cubicBezTo>
                  <a:pt x="11051" y="9920"/>
                  <a:pt x="10858" y="9858"/>
                  <a:pt x="10677" y="9858"/>
                </a:cubicBezTo>
                <a:cubicBezTo>
                  <a:pt x="10308" y="9858"/>
                  <a:pt x="9993" y="10113"/>
                  <a:pt x="9700" y="10221"/>
                </a:cubicBezTo>
                <a:lnTo>
                  <a:pt x="9536" y="10669"/>
                </a:lnTo>
                <a:cubicBezTo>
                  <a:pt x="9462" y="10618"/>
                  <a:pt x="9397" y="10595"/>
                  <a:pt x="9338" y="10595"/>
                </a:cubicBezTo>
                <a:cubicBezTo>
                  <a:pt x="9232" y="10595"/>
                  <a:pt x="9145" y="10671"/>
                  <a:pt x="9055" y="10794"/>
                </a:cubicBezTo>
                <a:cubicBezTo>
                  <a:pt x="8990" y="10882"/>
                  <a:pt x="8841" y="10976"/>
                  <a:pt x="8739" y="10976"/>
                </a:cubicBezTo>
                <a:cubicBezTo>
                  <a:pt x="8729" y="10976"/>
                  <a:pt x="8720" y="10975"/>
                  <a:pt x="8712" y="10973"/>
                </a:cubicBezTo>
                <a:cubicBezTo>
                  <a:pt x="8633" y="10958"/>
                  <a:pt x="8560" y="10951"/>
                  <a:pt x="8490" y="10951"/>
                </a:cubicBezTo>
                <a:cubicBezTo>
                  <a:pt x="8043" y="10951"/>
                  <a:pt x="7774" y="11255"/>
                  <a:pt x="7555" y="11624"/>
                </a:cubicBezTo>
                <a:cubicBezTo>
                  <a:pt x="7476" y="11759"/>
                  <a:pt x="7429" y="11853"/>
                  <a:pt x="7295" y="11853"/>
                </a:cubicBezTo>
                <a:cubicBezTo>
                  <a:pt x="7263" y="11853"/>
                  <a:pt x="7226" y="11847"/>
                  <a:pt x="7182" y="11836"/>
                </a:cubicBezTo>
                <a:cubicBezTo>
                  <a:pt x="7175" y="11834"/>
                  <a:pt x="7167" y="11833"/>
                  <a:pt x="7159" y="11833"/>
                </a:cubicBezTo>
                <a:cubicBezTo>
                  <a:pt x="7071" y="11833"/>
                  <a:pt x="6939" y="11941"/>
                  <a:pt x="6861" y="12023"/>
                </a:cubicBezTo>
                <a:cubicBezTo>
                  <a:pt x="6646" y="12247"/>
                  <a:pt x="6480" y="12528"/>
                  <a:pt x="6241" y="12722"/>
                </a:cubicBezTo>
                <a:cubicBezTo>
                  <a:pt x="5345" y="13454"/>
                  <a:pt x="4512" y="14227"/>
                  <a:pt x="3848" y="15199"/>
                </a:cubicBezTo>
                <a:cubicBezTo>
                  <a:pt x="3652" y="15484"/>
                  <a:pt x="3522" y="15852"/>
                  <a:pt x="3238" y="16067"/>
                </a:cubicBezTo>
                <a:cubicBezTo>
                  <a:pt x="2491" y="16636"/>
                  <a:pt x="2250" y="17525"/>
                  <a:pt x="1827" y="18291"/>
                </a:cubicBezTo>
                <a:cubicBezTo>
                  <a:pt x="1625" y="18654"/>
                  <a:pt x="1471" y="19042"/>
                  <a:pt x="1369" y="19446"/>
                </a:cubicBezTo>
                <a:cubicBezTo>
                  <a:pt x="1270" y="19849"/>
                  <a:pt x="1084" y="20239"/>
                  <a:pt x="979" y="20669"/>
                </a:cubicBezTo>
                <a:cubicBezTo>
                  <a:pt x="847" y="21207"/>
                  <a:pt x="509" y="21720"/>
                  <a:pt x="582" y="22293"/>
                </a:cubicBezTo>
                <a:cubicBezTo>
                  <a:pt x="657" y="22876"/>
                  <a:pt x="25" y="23336"/>
                  <a:pt x="358" y="23933"/>
                </a:cubicBezTo>
                <a:cubicBezTo>
                  <a:pt x="207" y="24911"/>
                  <a:pt x="152" y="25901"/>
                  <a:pt x="195" y="26890"/>
                </a:cubicBezTo>
                <a:cubicBezTo>
                  <a:pt x="207" y="27192"/>
                  <a:pt x="372" y="27557"/>
                  <a:pt x="231" y="27790"/>
                </a:cubicBezTo>
                <a:cubicBezTo>
                  <a:pt x="1" y="28166"/>
                  <a:pt x="554" y="28402"/>
                  <a:pt x="306" y="28724"/>
                </a:cubicBezTo>
                <a:cubicBezTo>
                  <a:pt x="45" y="29065"/>
                  <a:pt x="593" y="29232"/>
                  <a:pt x="488" y="29563"/>
                </a:cubicBezTo>
                <a:cubicBezTo>
                  <a:pt x="456" y="29663"/>
                  <a:pt x="717" y="29872"/>
                  <a:pt x="677" y="29952"/>
                </a:cubicBezTo>
                <a:cubicBezTo>
                  <a:pt x="422" y="30483"/>
                  <a:pt x="1188" y="30869"/>
                  <a:pt x="858" y="31390"/>
                </a:cubicBezTo>
                <a:cubicBezTo>
                  <a:pt x="1207" y="31568"/>
                  <a:pt x="1078" y="32011"/>
                  <a:pt x="1283" y="32219"/>
                </a:cubicBezTo>
                <a:cubicBezTo>
                  <a:pt x="1587" y="32526"/>
                  <a:pt x="1454" y="33016"/>
                  <a:pt x="1676" y="33226"/>
                </a:cubicBezTo>
                <a:cubicBezTo>
                  <a:pt x="2324" y="33839"/>
                  <a:pt x="2399" y="34822"/>
                  <a:pt x="3143" y="35354"/>
                </a:cubicBezTo>
                <a:cubicBezTo>
                  <a:pt x="3240" y="35424"/>
                  <a:pt x="3209" y="35651"/>
                  <a:pt x="3291" y="35766"/>
                </a:cubicBezTo>
                <a:cubicBezTo>
                  <a:pt x="3396" y="35914"/>
                  <a:pt x="3567" y="36014"/>
                  <a:pt x="3690" y="36151"/>
                </a:cubicBezTo>
                <a:cubicBezTo>
                  <a:pt x="4014" y="36514"/>
                  <a:pt x="4198" y="36983"/>
                  <a:pt x="4665" y="37246"/>
                </a:cubicBezTo>
                <a:cubicBezTo>
                  <a:pt x="5019" y="37446"/>
                  <a:pt x="5269" y="37827"/>
                  <a:pt x="5620" y="38036"/>
                </a:cubicBezTo>
                <a:cubicBezTo>
                  <a:pt x="6405" y="38505"/>
                  <a:pt x="7051" y="39234"/>
                  <a:pt x="8024" y="39361"/>
                </a:cubicBezTo>
                <a:cubicBezTo>
                  <a:pt x="8252" y="39693"/>
                  <a:pt x="8697" y="39461"/>
                  <a:pt x="8950" y="39717"/>
                </a:cubicBezTo>
                <a:cubicBezTo>
                  <a:pt x="9437" y="40209"/>
                  <a:pt x="10134" y="40048"/>
                  <a:pt x="10714" y="40273"/>
                </a:cubicBezTo>
                <a:cubicBezTo>
                  <a:pt x="11163" y="40449"/>
                  <a:pt x="11749" y="40283"/>
                  <a:pt x="12191" y="40468"/>
                </a:cubicBezTo>
                <a:cubicBezTo>
                  <a:pt x="12619" y="40646"/>
                  <a:pt x="13104" y="40447"/>
                  <a:pt x="13503" y="40801"/>
                </a:cubicBezTo>
                <a:cubicBezTo>
                  <a:pt x="13556" y="40849"/>
                  <a:pt x="13635" y="40863"/>
                  <a:pt x="13727" y="40863"/>
                </a:cubicBezTo>
                <a:cubicBezTo>
                  <a:pt x="13860" y="40863"/>
                  <a:pt x="14021" y="40833"/>
                  <a:pt x="14167" y="40833"/>
                </a:cubicBezTo>
                <a:cubicBezTo>
                  <a:pt x="14230" y="40833"/>
                  <a:pt x="14289" y="40838"/>
                  <a:pt x="14343" y="40854"/>
                </a:cubicBezTo>
                <a:cubicBezTo>
                  <a:pt x="15382" y="41154"/>
                  <a:pt x="16464" y="40987"/>
                  <a:pt x="17512" y="41180"/>
                </a:cubicBezTo>
                <a:cubicBezTo>
                  <a:pt x="17535" y="41184"/>
                  <a:pt x="17558" y="41185"/>
                  <a:pt x="17583" y="41185"/>
                </a:cubicBezTo>
                <a:cubicBezTo>
                  <a:pt x="17737" y="41185"/>
                  <a:pt x="17927" y="41115"/>
                  <a:pt x="18057" y="41115"/>
                </a:cubicBezTo>
                <a:cubicBezTo>
                  <a:pt x="18103" y="41115"/>
                  <a:pt x="18142" y="41125"/>
                  <a:pt x="18168" y="41149"/>
                </a:cubicBezTo>
                <a:cubicBezTo>
                  <a:pt x="18269" y="41242"/>
                  <a:pt x="18365" y="41272"/>
                  <a:pt x="18458" y="41272"/>
                </a:cubicBezTo>
                <a:cubicBezTo>
                  <a:pt x="18639" y="41272"/>
                  <a:pt x="18809" y="41157"/>
                  <a:pt x="18983" y="41157"/>
                </a:cubicBezTo>
                <a:cubicBezTo>
                  <a:pt x="19009" y="41157"/>
                  <a:pt x="19035" y="41159"/>
                  <a:pt x="19061" y="41165"/>
                </a:cubicBezTo>
                <a:cubicBezTo>
                  <a:pt x="19360" y="41232"/>
                  <a:pt x="19670" y="41261"/>
                  <a:pt x="19978" y="41281"/>
                </a:cubicBezTo>
                <a:cubicBezTo>
                  <a:pt x="20018" y="41284"/>
                  <a:pt x="20058" y="41285"/>
                  <a:pt x="20099" y="41285"/>
                </a:cubicBezTo>
                <a:cubicBezTo>
                  <a:pt x="20520" y="41285"/>
                  <a:pt x="20944" y="41150"/>
                  <a:pt x="21366" y="41150"/>
                </a:cubicBezTo>
                <a:cubicBezTo>
                  <a:pt x="21597" y="41150"/>
                  <a:pt x="21827" y="41190"/>
                  <a:pt x="22055" y="41315"/>
                </a:cubicBezTo>
                <a:cubicBezTo>
                  <a:pt x="22062" y="41319"/>
                  <a:pt x="22069" y="41320"/>
                  <a:pt x="22078" y="41320"/>
                </a:cubicBezTo>
                <a:cubicBezTo>
                  <a:pt x="22097" y="41320"/>
                  <a:pt x="22120" y="41314"/>
                  <a:pt x="22139" y="41313"/>
                </a:cubicBezTo>
                <a:cubicBezTo>
                  <a:pt x="22378" y="41298"/>
                  <a:pt x="22617" y="41296"/>
                  <a:pt x="22856" y="41296"/>
                </a:cubicBezTo>
                <a:cubicBezTo>
                  <a:pt x="23010" y="41296"/>
                  <a:pt x="23164" y="41297"/>
                  <a:pt x="23318" y="41297"/>
                </a:cubicBezTo>
                <a:cubicBezTo>
                  <a:pt x="23574" y="41297"/>
                  <a:pt x="23829" y="41293"/>
                  <a:pt x="24080" y="41276"/>
                </a:cubicBezTo>
                <a:cubicBezTo>
                  <a:pt x="24120" y="41273"/>
                  <a:pt x="24160" y="41272"/>
                  <a:pt x="24200" y="41272"/>
                </a:cubicBezTo>
                <a:cubicBezTo>
                  <a:pt x="24492" y="41272"/>
                  <a:pt x="24781" y="41338"/>
                  <a:pt x="25060" y="41338"/>
                </a:cubicBezTo>
                <a:cubicBezTo>
                  <a:pt x="25175" y="41338"/>
                  <a:pt x="25289" y="41326"/>
                  <a:pt x="25400" y="41294"/>
                </a:cubicBezTo>
                <a:cubicBezTo>
                  <a:pt x="25996" y="41123"/>
                  <a:pt x="26592" y="41170"/>
                  <a:pt x="27188" y="41138"/>
                </a:cubicBezTo>
                <a:cubicBezTo>
                  <a:pt x="27551" y="41119"/>
                  <a:pt x="27915" y="41130"/>
                  <a:pt x="28277" y="41119"/>
                </a:cubicBezTo>
                <a:cubicBezTo>
                  <a:pt x="28498" y="41112"/>
                  <a:pt x="28719" y="41109"/>
                  <a:pt x="28939" y="41109"/>
                </a:cubicBezTo>
                <a:cubicBezTo>
                  <a:pt x="29677" y="41109"/>
                  <a:pt x="30415" y="41138"/>
                  <a:pt x="31152" y="41139"/>
                </a:cubicBezTo>
                <a:cubicBezTo>
                  <a:pt x="31156" y="41139"/>
                  <a:pt x="31161" y="41139"/>
                  <a:pt x="31165" y="41139"/>
                </a:cubicBezTo>
                <a:cubicBezTo>
                  <a:pt x="32038" y="41139"/>
                  <a:pt x="32915" y="41014"/>
                  <a:pt x="33783" y="40889"/>
                </a:cubicBezTo>
                <a:cubicBezTo>
                  <a:pt x="34451" y="40794"/>
                  <a:pt x="35102" y="40571"/>
                  <a:pt x="35771" y="40482"/>
                </a:cubicBezTo>
                <a:cubicBezTo>
                  <a:pt x="36350" y="40404"/>
                  <a:pt x="36894" y="40206"/>
                  <a:pt x="37492" y="40159"/>
                </a:cubicBezTo>
                <a:cubicBezTo>
                  <a:pt x="38124" y="40109"/>
                  <a:pt x="38706" y="39579"/>
                  <a:pt x="39347" y="39445"/>
                </a:cubicBezTo>
                <a:cubicBezTo>
                  <a:pt x="40045" y="39301"/>
                  <a:pt x="40619" y="38961"/>
                  <a:pt x="41233" y="38659"/>
                </a:cubicBezTo>
                <a:cubicBezTo>
                  <a:pt x="42104" y="38230"/>
                  <a:pt x="42841" y="37633"/>
                  <a:pt x="43531" y="36968"/>
                </a:cubicBezTo>
                <a:cubicBezTo>
                  <a:pt x="43625" y="36875"/>
                  <a:pt x="43708" y="36772"/>
                  <a:pt x="43777" y="36660"/>
                </a:cubicBezTo>
                <a:cubicBezTo>
                  <a:pt x="44175" y="36011"/>
                  <a:pt x="44902" y="35632"/>
                  <a:pt x="45207" y="34907"/>
                </a:cubicBezTo>
                <a:cubicBezTo>
                  <a:pt x="45297" y="34697"/>
                  <a:pt x="45355" y="34464"/>
                  <a:pt x="45487" y="34285"/>
                </a:cubicBezTo>
                <a:cubicBezTo>
                  <a:pt x="45612" y="34116"/>
                  <a:pt x="45912" y="34035"/>
                  <a:pt x="45966" y="33863"/>
                </a:cubicBezTo>
                <a:cubicBezTo>
                  <a:pt x="46247" y="32964"/>
                  <a:pt x="46887" y="32244"/>
                  <a:pt x="47062" y="31267"/>
                </a:cubicBezTo>
                <a:cubicBezTo>
                  <a:pt x="47216" y="30408"/>
                  <a:pt x="47445" y="29545"/>
                  <a:pt x="47614" y="28684"/>
                </a:cubicBezTo>
                <a:cubicBezTo>
                  <a:pt x="47760" y="27952"/>
                  <a:pt x="47567" y="27184"/>
                  <a:pt x="47738" y="26433"/>
                </a:cubicBezTo>
                <a:cubicBezTo>
                  <a:pt x="47829" y="26033"/>
                  <a:pt x="47865" y="25605"/>
                  <a:pt x="47673" y="25184"/>
                </a:cubicBezTo>
                <a:cubicBezTo>
                  <a:pt x="47603" y="25034"/>
                  <a:pt x="47735" y="24789"/>
                  <a:pt x="47772" y="24609"/>
                </a:cubicBezTo>
                <a:lnTo>
                  <a:pt x="47507" y="24355"/>
                </a:lnTo>
                <a:cubicBezTo>
                  <a:pt x="47568" y="23992"/>
                  <a:pt x="47767" y="23599"/>
                  <a:pt x="47645" y="23402"/>
                </a:cubicBezTo>
                <a:cubicBezTo>
                  <a:pt x="47231" y="22734"/>
                  <a:pt x="47398" y="21893"/>
                  <a:pt x="46917" y="21260"/>
                </a:cubicBezTo>
                <a:cubicBezTo>
                  <a:pt x="46718" y="20996"/>
                  <a:pt x="47202" y="21082"/>
                  <a:pt x="47153" y="20811"/>
                </a:cubicBezTo>
                <a:cubicBezTo>
                  <a:pt x="46723" y="20621"/>
                  <a:pt x="46567" y="20218"/>
                  <a:pt x="46502" y="19733"/>
                </a:cubicBezTo>
                <a:cubicBezTo>
                  <a:pt x="46427" y="19172"/>
                  <a:pt x="46300" y="18644"/>
                  <a:pt x="45827" y="18215"/>
                </a:cubicBezTo>
                <a:cubicBezTo>
                  <a:pt x="45557" y="17969"/>
                  <a:pt x="45464" y="17522"/>
                  <a:pt x="45306" y="17159"/>
                </a:cubicBezTo>
                <a:cubicBezTo>
                  <a:pt x="45217" y="16951"/>
                  <a:pt x="45212" y="16688"/>
                  <a:pt x="45079" y="16523"/>
                </a:cubicBezTo>
                <a:cubicBezTo>
                  <a:pt x="44693" y="16040"/>
                  <a:pt x="44254" y="15601"/>
                  <a:pt x="43851" y="15132"/>
                </a:cubicBezTo>
                <a:cubicBezTo>
                  <a:pt x="43484" y="14702"/>
                  <a:pt x="43126" y="14262"/>
                  <a:pt x="42787" y="13812"/>
                </a:cubicBezTo>
                <a:cubicBezTo>
                  <a:pt x="42594" y="13554"/>
                  <a:pt x="42386" y="13385"/>
                  <a:pt x="42072" y="13249"/>
                </a:cubicBezTo>
                <a:cubicBezTo>
                  <a:pt x="41679" y="13078"/>
                  <a:pt x="41257" y="12838"/>
                  <a:pt x="41100" y="12350"/>
                </a:cubicBezTo>
                <a:cubicBezTo>
                  <a:pt x="41064" y="12236"/>
                  <a:pt x="40937" y="12140"/>
                  <a:pt x="40832" y="12064"/>
                </a:cubicBezTo>
                <a:cubicBezTo>
                  <a:pt x="40420" y="11765"/>
                  <a:pt x="39755" y="11811"/>
                  <a:pt x="39603" y="11152"/>
                </a:cubicBezTo>
                <a:cubicBezTo>
                  <a:pt x="39597" y="11125"/>
                  <a:pt x="39446" y="11146"/>
                  <a:pt x="39370" y="11119"/>
                </a:cubicBezTo>
                <a:cubicBezTo>
                  <a:pt x="38897" y="10954"/>
                  <a:pt x="38388" y="10846"/>
                  <a:pt x="37962" y="10597"/>
                </a:cubicBezTo>
                <a:cubicBezTo>
                  <a:pt x="37155" y="10124"/>
                  <a:pt x="36324" y="9834"/>
                  <a:pt x="35389" y="9673"/>
                </a:cubicBezTo>
                <a:cubicBezTo>
                  <a:pt x="34181" y="9465"/>
                  <a:pt x="32971" y="9286"/>
                  <a:pt x="31759" y="9106"/>
                </a:cubicBezTo>
                <a:cubicBezTo>
                  <a:pt x="31467" y="9063"/>
                  <a:pt x="31185" y="8902"/>
                  <a:pt x="30916" y="8762"/>
                </a:cubicBezTo>
                <a:cubicBezTo>
                  <a:pt x="30554" y="8571"/>
                  <a:pt x="30551" y="8140"/>
                  <a:pt x="30354" y="7836"/>
                </a:cubicBezTo>
                <a:cubicBezTo>
                  <a:pt x="30139" y="7505"/>
                  <a:pt x="29690" y="7466"/>
                  <a:pt x="29516" y="7029"/>
                </a:cubicBezTo>
                <a:cubicBezTo>
                  <a:pt x="29279" y="6438"/>
                  <a:pt x="28889" y="5897"/>
                  <a:pt x="28516" y="5383"/>
                </a:cubicBezTo>
                <a:cubicBezTo>
                  <a:pt x="28202" y="4950"/>
                  <a:pt x="27841" y="4531"/>
                  <a:pt x="27490" y="4126"/>
                </a:cubicBezTo>
                <a:cubicBezTo>
                  <a:pt x="27133" y="3714"/>
                  <a:pt x="27023" y="3123"/>
                  <a:pt x="26501" y="2836"/>
                </a:cubicBezTo>
                <a:cubicBezTo>
                  <a:pt x="26375" y="2768"/>
                  <a:pt x="26338" y="2541"/>
                  <a:pt x="26255" y="2388"/>
                </a:cubicBezTo>
                <a:cubicBezTo>
                  <a:pt x="26190" y="2267"/>
                  <a:pt x="26135" y="2067"/>
                  <a:pt x="26044" y="2046"/>
                </a:cubicBezTo>
                <a:cubicBezTo>
                  <a:pt x="25719" y="1971"/>
                  <a:pt x="25732" y="1653"/>
                  <a:pt x="25564" y="1478"/>
                </a:cubicBezTo>
                <a:cubicBezTo>
                  <a:pt x="25405" y="1313"/>
                  <a:pt x="25007" y="1173"/>
                  <a:pt x="25024" y="1077"/>
                </a:cubicBezTo>
                <a:cubicBezTo>
                  <a:pt x="25101" y="632"/>
                  <a:pt x="24606" y="840"/>
                  <a:pt x="24571" y="630"/>
                </a:cubicBezTo>
                <a:cubicBezTo>
                  <a:pt x="24488" y="133"/>
                  <a:pt x="24123" y="62"/>
                  <a:pt x="2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94;p32"/>
          <p:cNvSpPr/>
          <p:nvPr/>
        </p:nvSpPr>
        <p:spPr>
          <a:xfrm rot="6299469">
            <a:off x="4809851" y="3135052"/>
            <a:ext cx="645557" cy="321582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矩形 2"/>
          <p:cNvSpPr/>
          <p:nvPr/>
        </p:nvSpPr>
        <p:spPr>
          <a:xfrm>
            <a:off x="155636" y="4546884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900" kern="100" dirty="0" smtClean="0">
                <a:ln w="0"/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資料來源</a:t>
            </a:r>
            <a:endParaRPr lang="en-US" altLang="zh-TW" sz="900" kern="100" dirty="0" smtClean="0">
              <a:ln w="0"/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  <a:hlinkClick r:id="rId3"/>
            </a:endParaRPr>
          </a:p>
          <a:p>
            <a:r>
              <a:rPr lang="en-US" altLang="zh-TW" sz="900" kern="100" dirty="0" smtClean="0">
                <a:ln w="0"/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TW" sz="900" kern="100" dirty="0">
                <a:ln w="0"/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://bonjourjerry.com/2018/08/04/french-culture</a:t>
            </a:r>
            <a:r>
              <a:rPr lang="en-US" altLang="zh-TW" sz="900" kern="100" dirty="0" smtClean="0">
                <a:ln w="0"/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/</a:t>
            </a:r>
            <a:endParaRPr lang="zh-TW" altLang="zh-TW" sz="900" kern="100" dirty="0">
              <a:ln w="0"/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900" kern="100" dirty="0">
                <a:ln w="0"/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4"/>
              </a:rPr>
              <a:t>https://bonjourjerry.com/category/</a:t>
            </a:r>
            <a:r>
              <a:rPr lang="en-US" altLang="zh-TW" sz="900" kern="100" dirty="0">
                <a:ln w="0"/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  <a:hlinkClick r:id="rId4"/>
              </a:rPr>
              <a:t>巴黎大丈夫</a:t>
            </a:r>
            <a:r>
              <a:rPr lang="en-US" altLang="zh-TW" sz="900" kern="100" dirty="0">
                <a:ln w="0"/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4"/>
              </a:rPr>
              <a:t>/</a:t>
            </a:r>
            <a:endParaRPr lang="zh-TW" altLang="zh-TW" sz="900" kern="100" dirty="0">
              <a:ln w="0"/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1464" t="844" r="976" b="5886"/>
          <a:stretch/>
        </p:blipFill>
        <p:spPr>
          <a:xfrm>
            <a:off x="4205626" y="1207316"/>
            <a:ext cx="3722978" cy="1948898"/>
          </a:xfrm>
          <a:prstGeom prst="rect">
            <a:avLst/>
          </a:prstGeom>
        </p:spPr>
      </p:pic>
      <p:sp>
        <p:nvSpPr>
          <p:cNvPr id="1029" name="Google Shape;1029;p35"/>
          <p:cNvSpPr txBox="1">
            <a:spLocks noGrp="1"/>
          </p:cNvSpPr>
          <p:nvPr>
            <p:ph type="subTitle" idx="4294967295"/>
          </p:nvPr>
        </p:nvSpPr>
        <p:spPr>
          <a:xfrm>
            <a:off x="484976" y="3020368"/>
            <a:ext cx="414431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altLang="zh-TW" sz="900" u="sng" dirty="0">
                <a:hlinkClick r:id="rId4"/>
              </a:rPr>
              <a:t>https://www.youtube.com/watch?v=Qp4cz3bdTPc</a:t>
            </a:r>
            <a:endParaRPr lang="zh-TW" altLang="zh-TW" sz="900" dirty="0"/>
          </a:p>
          <a:p>
            <a:pPr marL="158750" indent="0">
              <a:buNone/>
            </a:pPr>
            <a:r>
              <a:rPr lang="en-US" altLang="zh-TW" sz="900" u="sng" dirty="0">
                <a:hlinkClick r:id="rId5"/>
              </a:rPr>
              <a:t>https://www.youtube.com/watch?v=im3wnzRVflo&amp;t=10s</a:t>
            </a:r>
            <a:endParaRPr lang="zh-TW" altLang="zh-TW" sz="900" dirty="0"/>
          </a:p>
          <a:p>
            <a:pPr marL="158750" indent="0">
              <a:buNone/>
            </a:pPr>
            <a:r>
              <a:rPr lang="en-US" altLang="zh-TW" sz="900" u="sng" dirty="0">
                <a:hlinkClick r:id="rId6"/>
              </a:rPr>
              <a:t>https://www.youtube.com/watch?v=0IlHjHnS1UM</a:t>
            </a:r>
            <a:endParaRPr lang="zh-TW" altLang="zh-TW" sz="900" dirty="0">
              <a:effectLst/>
            </a:endParaRPr>
          </a:p>
        </p:txBody>
      </p:sp>
      <p:grpSp>
        <p:nvGrpSpPr>
          <p:cNvPr id="1030" name="Google Shape;1030;p35"/>
          <p:cNvGrpSpPr/>
          <p:nvPr/>
        </p:nvGrpSpPr>
        <p:grpSpPr>
          <a:xfrm>
            <a:off x="4181440" y="1139450"/>
            <a:ext cx="3785236" cy="2388246"/>
            <a:chOff x="238100" y="603575"/>
            <a:chExt cx="7144650" cy="4507825"/>
          </a:xfrm>
        </p:grpSpPr>
        <p:sp>
          <p:nvSpPr>
            <p:cNvPr id="1031" name="Google Shape;1031;p35"/>
            <p:cNvSpPr/>
            <p:nvPr/>
          </p:nvSpPr>
          <p:spPr>
            <a:xfrm>
              <a:off x="3232475" y="2089250"/>
              <a:ext cx="1029650" cy="1092875"/>
            </a:xfrm>
            <a:custGeom>
              <a:avLst/>
              <a:gdLst/>
              <a:ahLst/>
              <a:cxnLst/>
              <a:rect l="l" t="t" r="r" b="b"/>
              <a:pathLst>
                <a:path w="41186" h="43715" extrusionOk="0">
                  <a:moveTo>
                    <a:pt x="6659" y="1"/>
                  </a:moveTo>
                  <a:cubicBezTo>
                    <a:pt x="6129" y="1"/>
                    <a:pt x="5639" y="51"/>
                    <a:pt x="5196" y="157"/>
                  </a:cubicBezTo>
                  <a:cubicBezTo>
                    <a:pt x="5196" y="157"/>
                    <a:pt x="0" y="820"/>
                    <a:pt x="23" y="12340"/>
                  </a:cubicBezTo>
                  <a:cubicBezTo>
                    <a:pt x="47" y="23691"/>
                    <a:pt x="255" y="43715"/>
                    <a:pt x="6298" y="43715"/>
                  </a:cubicBezTo>
                  <a:cubicBezTo>
                    <a:pt x="6388" y="43715"/>
                    <a:pt x="6479" y="43710"/>
                    <a:pt x="6572" y="43701"/>
                  </a:cubicBezTo>
                  <a:cubicBezTo>
                    <a:pt x="12882" y="43089"/>
                    <a:pt x="41185" y="24970"/>
                    <a:pt x="40349" y="20714"/>
                  </a:cubicBezTo>
                  <a:cubicBezTo>
                    <a:pt x="39556" y="16680"/>
                    <a:pt x="16325" y="1"/>
                    <a:pt x="66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238100" y="603575"/>
              <a:ext cx="7144650" cy="4507825"/>
            </a:xfrm>
            <a:custGeom>
              <a:avLst/>
              <a:gdLst/>
              <a:ahLst/>
              <a:cxnLst/>
              <a:rect l="l" t="t" r="r" b="b"/>
              <a:pathLst>
                <a:path w="285786" h="180313" extrusionOk="0">
                  <a:moveTo>
                    <a:pt x="154305" y="2668"/>
                  </a:moveTo>
                  <a:cubicBezTo>
                    <a:pt x="160742" y="2668"/>
                    <a:pt x="167178" y="2691"/>
                    <a:pt x="173613" y="2734"/>
                  </a:cubicBezTo>
                  <a:cubicBezTo>
                    <a:pt x="204332" y="2938"/>
                    <a:pt x="235476" y="2838"/>
                    <a:pt x="266051" y="6210"/>
                  </a:cubicBezTo>
                  <a:cubicBezTo>
                    <a:pt x="269630" y="6605"/>
                    <a:pt x="273279" y="6995"/>
                    <a:pt x="276774" y="7894"/>
                  </a:cubicBezTo>
                  <a:cubicBezTo>
                    <a:pt x="278778" y="8407"/>
                    <a:pt x="279398" y="8424"/>
                    <a:pt x="279627" y="10041"/>
                  </a:cubicBezTo>
                  <a:cubicBezTo>
                    <a:pt x="280271" y="14588"/>
                    <a:pt x="280036" y="19417"/>
                    <a:pt x="280149" y="23996"/>
                  </a:cubicBezTo>
                  <a:cubicBezTo>
                    <a:pt x="280354" y="32373"/>
                    <a:pt x="280483" y="40752"/>
                    <a:pt x="280590" y="49130"/>
                  </a:cubicBezTo>
                  <a:cubicBezTo>
                    <a:pt x="280866" y="70511"/>
                    <a:pt x="280973" y="91894"/>
                    <a:pt x="280913" y="113278"/>
                  </a:cubicBezTo>
                  <a:cubicBezTo>
                    <a:pt x="280860" y="130024"/>
                    <a:pt x="280962" y="146846"/>
                    <a:pt x="279972" y="163571"/>
                  </a:cubicBezTo>
                  <a:cubicBezTo>
                    <a:pt x="279870" y="165292"/>
                    <a:pt x="280018" y="167450"/>
                    <a:pt x="279487" y="169109"/>
                  </a:cubicBezTo>
                  <a:cubicBezTo>
                    <a:pt x="279288" y="169734"/>
                    <a:pt x="278740" y="170190"/>
                    <a:pt x="278321" y="170462"/>
                  </a:cubicBezTo>
                  <a:cubicBezTo>
                    <a:pt x="276091" y="171901"/>
                    <a:pt x="272558" y="172647"/>
                    <a:pt x="269386" y="173275"/>
                  </a:cubicBezTo>
                  <a:cubicBezTo>
                    <a:pt x="256846" y="175753"/>
                    <a:pt x="243846" y="176303"/>
                    <a:pt x="231107" y="176838"/>
                  </a:cubicBezTo>
                  <a:cubicBezTo>
                    <a:pt x="216041" y="177470"/>
                    <a:pt x="200954" y="177722"/>
                    <a:pt x="185863" y="177722"/>
                  </a:cubicBezTo>
                  <a:cubicBezTo>
                    <a:pt x="163110" y="177722"/>
                    <a:pt x="140348" y="177149"/>
                    <a:pt x="117631" y="176438"/>
                  </a:cubicBezTo>
                  <a:cubicBezTo>
                    <a:pt x="86085" y="175451"/>
                    <a:pt x="54492" y="174209"/>
                    <a:pt x="23020" y="171776"/>
                  </a:cubicBezTo>
                  <a:cubicBezTo>
                    <a:pt x="19366" y="171492"/>
                    <a:pt x="15705" y="171218"/>
                    <a:pt x="12066" y="170772"/>
                  </a:cubicBezTo>
                  <a:cubicBezTo>
                    <a:pt x="11160" y="170661"/>
                    <a:pt x="10164" y="170618"/>
                    <a:pt x="9286" y="170358"/>
                  </a:cubicBezTo>
                  <a:cubicBezTo>
                    <a:pt x="9220" y="170338"/>
                    <a:pt x="9166" y="170322"/>
                    <a:pt x="9124" y="170309"/>
                  </a:cubicBezTo>
                  <a:lnTo>
                    <a:pt x="9124" y="170309"/>
                  </a:lnTo>
                  <a:cubicBezTo>
                    <a:pt x="9023" y="170173"/>
                    <a:pt x="8804" y="169846"/>
                    <a:pt x="8722" y="169541"/>
                  </a:cubicBezTo>
                  <a:cubicBezTo>
                    <a:pt x="5709" y="158145"/>
                    <a:pt x="5993" y="145628"/>
                    <a:pt x="5618" y="133925"/>
                  </a:cubicBezTo>
                  <a:cubicBezTo>
                    <a:pt x="4432" y="96917"/>
                    <a:pt x="4897" y="59876"/>
                    <a:pt x="4884" y="22856"/>
                  </a:cubicBezTo>
                  <a:cubicBezTo>
                    <a:pt x="4883" y="18997"/>
                    <a:pt x="4941" y="15125"/>
                    <a:pt x="4777" y="11269"/>
                  </a:cubicBezTo>
                  <a:lnTo>
                    <a:pt x="4777" y="11269"/>
                  </a:lnTo>
                  <a:cubicBezTo>
                    <a:pt x="4797" y="11242"/>
                    <a:pt x="4896" y="11124"/>
                    <a:pt x="5305" y="10918"/>
                  </a:cubicBezTo>
                  <a:cubicBezTo>
                    <a:pt x="5686" y="10725"/>
                    <a:pt x="6754" y="10353"/>
                    <a:pt x="7948" y="10030"/>
                  </a:cubicBezTo>
                  <a:cubicBezTo>
                    <a:pt x="11828" y="8986"/>
                    <a:pt x="15852" y="8454"/>
                    <a:pt x="19892" y="7939"/>
                  </a:cubicBezTo>
                  <a:cubicBezTo>
                    <a:pt x="33476" y="6204"/>
                    <a:pt x="47191" y="5421"/>
                    <a:pt x="60860" y="4747"/>
                  </a:cubicBezTo>
                  <a:cubicBezTo>
                    <a:pt x="91974" y="3215"/>
                    <a:pt x="123148" y="2668"/>
                    <a:pt x="154305" y="2668"/>
                  </a:cubicBezTo>
                  <a:close/>
                  <a:moveTo>
                    <a:pt x="157175" y="0"/>
                  </a:moveTo>
                  <a:cubicBezTo>
                    <a:pt x="131420" y="0"/>
                    <a:pt x="105662" y="434"/>
                    <a:pt x="79933" y="1374"/>
                  </a:cubicBezTo>
                  <a:cubicBezTo>
                    <a:pt x="63970" y="1957"/>
                    <a:pt x="47994" y="2701"/>
                    <a:pt x="32083" y="4140"/>
                  </a:cubicBezTo>
                  <a:cubicBezTo>
                    <a:pt x="23052" y="4957"/>
                    <a:pt x="12886" y="5326"/>
                    <a:pt x="4332" y="8667"/>
                  </a:cubicBezTo>
                  <a:cubicBezTo>
                    <a:pt x="2703" y="9303"/>
                    <a:pt x="101" y="10343"/>
                    <a:pt x="5" y="12393"/>
                  </a:cubicBezTo>
                  <a:lnTo>
                    <a:pt x="5" y="12393"/>
                  </a:lnTo>
                  <a:cubicBezTo>
                    <a:pt x="2" y="12435"/>
                    <a:pt x="1" y="12478"/>
                    <a:pt x="3" y="12521"/>
                  </a:cubicBezTo>
                  <a:cubicBezTo>
                    <a:pt x="3" y="12521"/>
                    <a:pt x="3" y="12521"/>
                    <a:pt x="3" y="12521"/>
                  </a:cubicBezTo>
                  <a:lnTo>
                    <a:pt x="3" y="12521"/>
                  </a:lnTo>
                  <a:cubicBezTo>
                    <a:pt x="3" y="12537"/>
                    <a:pt x="3" y="12553"/>
                    <a:pt x="5" y="12569"/>
                  </a:cubicBezTo>
                  <a:lnTo>
                    <a:pt x="5" y="12569"/>
                  </a:lnTo>
                  <a:cubicBezTo>
                    <a:pt x="518" y="24602"/>
                    <a:pt x="88" y="36724"/>
                    <a:pt x="63" y="48762"/>
                  </a:cubicBezTo>
                  <a:cubicBezTo>
                    <a:pt x="19" y="69560"/>
                    <a:pt x="19" y="90360"/>
                    <a:pt x="316" y="111156"/>
                  </a:cubicBezTo>
                  <a:cubicBezTo>
                    <a:pt x="557" y="128097"/>
                    <a:pt x="586" y="145220"/>
                    <a:pt x="2389" y="162085"/>
                  </a:cubicBezTo>
                  <a:cubicBezTo>
                    <a:pt x="2667" y="164686"/>
                    <a:pt x="2564" y="170177"/>
                    <a:pt x="4710" y="172176"/>
                  </a:cubicBezTo>
                  <a:cubicBezTo>
                    <a:pt x="5945" y="173328"/>
                    <a:pt x="8573" y="173251"/>
                    <a:pt x="10127" y="173426"/>
                  </a:cubicBezTo>
                  <a:cubicBezTo>
                    <a:pt x="37538" y="176504"/>
                    <a:pt x="65359" y="177198"/>
                    <a:pt x="92899" y="178276"/>
                  </a:cubicBezTo>
                  <a:cubicBezTo>
                    <a:pt x="122751" y="179444"/>
                    <a:pt x="152652" y="180312"/>
                    <a:pt x="182540" y="180312"/>
                  </a:cubicBezTo>
                  <a:cubicBezTo>
                    <a:pt x="192487" y="180312"/>
                    <a:pt x="202432" y="180216"/>
                    <a:pt x="212374" y="180003"/>
                  </a:cubicBezTo>
                  <a:cubicBezTo>
                    <a:pt x="227746" y="179673"/>
                    <a:pt x="243196" y="179171"/>
                    <a:pt x="258478" y="177376"/>
                  </a:cubicBezTo>
                  <a:cubicBezTo>
                    <a:pt x="263583" y="176778"/>
                    <a:pt x="268727" y="176053"/>
                    <a:pt x="273707" y="174742"/>
                  </a:cubicBezTo>
                  <a:cubicBezTo>
                    <a:pt x="276749" y="173942"/>
                    <a:pt x="280408" y="172940"/>
                    <a:pt x="282763" y="170709"/>
                  </a:cubicBezTo>
                  <a:cubicBezTo>
                    <a:pt x="285180" y="168418"/>
                    <a:pt x="284666" y="164478"/>
                    <a:pt x="284824" y="161419"/>
                  </a:cubicBezTo>
                  <a:cubicBezTo>
                    <a:pt x="285215" y="153864"/>
                    <a:pt x="285346" y="146294"/>
                    <a:pt x="285460" y="138730"/>
                  </a:cubicBezTo>
                  <a:cubicBezTo>
                    <a:pt x="285786" y="117381"/>
                    <a:pt x="285753" y="96024"/>
                    <a:pt x="285617" y="74671"/>
                  </a:cubicBezTo>
                  <a:cubicBezTo>
                    <a:pt x="285501" y="56103"/>
                    <a:pt x="285350" y="37527"/>
                    <a:pt x="284823" y="18967"/>
                  </a:cubicBezTo>
                  <a:cubicBezTo>
                    <a:pt x="284749" y="16369"/>
                    <a:pt x="284672" y="13771"/>
                    <a:pt x="284544" y="11177"/>
                  </a:cubicBezTo>
                  <a:cubicBezTo>
                    <a:pt x="284496" y="10194"/>
                    <a:pt x="284698" y="8561"/>
                    <a:pt x="284253" y="7651"/>
                  </a:cubicBezTo>
                  <a:cubicBezTo>
                    <a:pt x="283409" y="5926"/>
                    <a:pt x="280467" y="5516"/>
                    <a:pt x="278833" y="5148"/>
                  </a:cubicBezTo>
                  <a:cubicBezTo>
                    <a:pt x="268996" y="2929"/>
                    <a:pt x="258547" y="2632"/>
                    <a:pt x="248518" y="2055"/>
                  </a:cubicBezTo>
                  <a:cubicBezTo>
                    <a:pt x="231906" y="1098"/>
                    <a:pt x="215264" y="652"/>
                    <a:pt x="198629" y="364"/>
                  </a:cubicBezTo>
                  <a:cubicBezTo>
                    <a:pt x="184815" y="125"/>
                    <a:pt x="170996" y="0"/>
                    <a:pt x="15717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283750" y="4284400"/>
              <a:ext cx="7068150" cy="214175"/>
            </a:xfrm>
            <a:custGeom>
              <a:avLst/>
              <a:gdLst/>
              <a:ahLst/>
              <a:cxnLst/>
              <a:rect l="l" t="t" r="r" b="b"/>
              <a:pathLst>
                <a:path w="282726" h="8567" extrusionOk="0">
                  <a:moveTo>
                    <a:pt x="281440" y="0"/>
                  </a:moveTo>
                  <a:cubicBezTo>
                    <a:pt x="281358" y="0"/>
                    <a:pt x="281269" y="7"/>
                    <a:pt x="281172" y="21"/>
                  </a:cubicBezTo>
                  <a:cubicBezTo>
                    <a:pt x="244658" y="5455"/>
                    <a:pt x="207489" y="6751"/>
                    <a:pt x="170508" y="6751"/>
                  </a:cubicBezTo>
                  <a:cubicBezTo>
                    <a:pt x="161603" y="6751"/>
                    <a:pt x="152708" y="6676"/>
                    <a:pt x="143836" y="6565"/>
                  </a:cubicBezTo>
                  <a:cubicBezTo>
                    <a:pt x="104367" y="6072"/>
                    <a:pt x="64908" y="4358"/>
                    <a:pt x="25525" y="1725"/>
                  </a:cubicBezTo>
                  <a:cubicBezTo>
                    <a:pt x="17804" y="1209"/>
                    <a:pt x="10082" y="677"/>
                    <a:pt x="2370" y="30"/>
                  </a:cubicBezTo>
                  <a:cubicBezTo>
                    <a:pt x="2336" y="27"/>
                    <a:pt x="2302" y="26"/>
                    <a:pt x="2268" y="26"/>
                  </a:cubicBezTo>
                  <a:cubicBezTo>
                    <a:pt x="1088" y="26"/>
                    <a:pt x="1" y="1713"/>
                    <a:pt x="1565" y="1844"/>
                  </a:cubicBezTo>
                  <a:lnTo>
                    <a:pt x="1565" y="1846"/>
                  </a:lnTo>
                  <a:cubicBezTo>
                    <a:pt x="23837" y="3710"/>
                    <a:pt x="46172" y="4976"/>
                    <a:pt x="68494" y="6051"/>
                  </a:cubicBezTo>
                  <a:cubicBezTo>
                    <a:pt x="99920" y="7565"/>
                    <a:pt x="131406" y="8567"/>
                    <a:pt x="162883" y="8567"/>
                  </a:cubicBezTo>
                  <a:cubicBezTo>
                    <a:pt x="177207" y="8567"/>
                    <a:pt x="191528" y="8360"/>
                    <a:pt x="205842" y="7899"/>
                  </a:cubicBezTo>
                  <a:cubicBezTo>
                    <a:pt x="230949" y="7090"/>
                    <a:pt x="256119" y="5557"/>
                    <a:pt x="280984" y="1856"/>
                  </a:cubicBezTo>
                  <a:cubicBezTo>
                    <a:pt x="282243" y="1668"/>
                    <a:pt x="282726" y="0"/>
                    <a:pt x="28144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3168925" y="2049700"/>
              <a:ext cx="1165600" cy="1174725"/>
            </a:xfrm>
            <a:custGeom>
              <a:avLst/>
              <a:gdLst/>
              <a:ahLst/>
              <a:cxnLst/>
              <a:rect l="l" t="t" r="r" b="b"/>
              <a:pathLst>
                <a:path w="46624" h="46989" extrusionOk="0">
                  <a:moveTo>
                    <a:pt x="8147" y="3301"/>
                  </a:moveTo>
                  <a:cubicBezTo>
                    <a:pt x="10494" y="3301"/>
                    <a:pt x="14710" y="5374"/>
                    <a:pt x="16299" y="6102"/>
                  </a:cubicBezTo>
                  <a:cubicBezTo>
                    <a:pt x="21052" y="8278"/>
                    <a:pt x="25577" y="11022"/>
                    <a:pt x="29892" y="13960"/>
                  </a:cubicBezTo>
                  <a:cubicBezTo>
                    <a:pt x="33165" y="16189"/>
                    <a:pt x="36760" y="18565"/>
                    <a:pt x="39398" y="21560"/>
                  </a:cubicBezTo>
                  <a:cubicBezTo>
                    <a:pt x="41607" y="24071"/>
                    <a:pt x="39444" y="25701"/>
                    <a:pt x="37248" y="27631"/>
                  </a:cubicBezTo>
                  <a:cubicBezTo>
                    <a:pt x="29939" y="34064"/>
                    <a:pt x="20443" y="39324"/>
                    <a:pt x="11375" y="42814"/>
                  </a:cubicBezTo>
                  <a:cubicBezTo>
                    <a:pt x="10430" y="43178"/>
                    <a:pt x="9504" y="43553"/>
                    <a:pt x="8996" y="43553"/>
                  </a:cubicBezTo>
                  <a:cubicBezTo>
                    <a:pt x="8882" y="43553"/>
                    <a:pt x="8789" y="43534"/>
                    <a:pt x="8722" y="43492"/>
                  </a:cubicBezTo>
                  <a:cubicBezTo>
                    <a:pt x="7682" y="42835"/>
                    <a:pt x="7177" y="41025"/>
                    <a:pt x="6834" y="39955"/>
                  </a:cubicBezTo>
                  <a:cubicBezTo>
                    <a:pt x="5550" y="35962"/>
                    <a:pt x="5234" y="31593"/>
                    <a:pt x="5065" y="27426"/>
                  </a:cubicBezTo>
                  <a:cubicBezTo>
                    <a:pt x="4864" y="22440"/>
                    <a:pt x="4988" y="17420"/>
                    <a:pt x="5469" y="12452"/>
                  </a:cubicBezTo>
                  <a:cubicBezTo>
                    <a:pt x="5690" y="10151"/>
                    <a:pt x="5661" y="5459"/>
                    <a:pt x="7148" y="3490"/>
                  </a:cubicBezTo>
                  <a:lnTo>
                    <a:pt x="7148" y="3490"/>
                  </a:lnTo>
                  <a:cubicBezTo>
                    <a:pt x="7415" y="3358"/>
                    <a:pt x="7755" y="3301"/>
                    <a:pt x="8147" y="3301"/>
                  </a:cubicBezTo>
                  <a:close/>
                  <a:moveTo>
                    <a:pt x="8690" y="1"/>
                  </a:moveTo>
                  <a:cubicBezTo>
                    <a:pt x="6915" y="1"/>
                    <a:pt x="5217" y="423"/>
                    <a:pt x="3795" y="1558"/>
                  </a:cubicBezTo>
                  <a:cubicBezTo>
                    <a:pt x="3702" y="1632"/>
                    <a:pt x="3618" y="1705"/>
                    <a:pt x="3542" y="1777"/>
                  </a:cubicBezTo>
                  <a:lnTo>
                    <a:pt x="3542" y="1777"/>
                  </a:lnTo>
                  <a:cubicBezTo>
                    <a:pt x="3483" y="1826"/>
                    <a:pt x="3427" y="1878"/>
                    <a:pt x="3376" y="1933"/>
                  </a:cubicBezTo>
                  <a:cubicBezTo>
                    <a:pt x="1254" y="4195"/>
                    <a:pt x="1111" y="8585"/>
                    <a:pt x="784" y="11463"/>
                  </a:cubicBezTo>
                  <a:cubicBezTo>
                    <a:pt x="139" y="17147"/>
                    <a:pt x="1" y="22915"/>
                    <a:pt x="273" y="28626"/>
                  </a:cubicBezTo>
                  <a:cubicBezTo>
                    <a:pt x="525" y="33924"/>
                    <a:pt x="683" y="46989"/>
                    <a:pt x="8103" y="46989"/>
                  </a:cubicBezTo>
                  <a:cubicBezTo>
                    <a:pt x="8624" y="46989"/>
                    <a:pt x="9180" y="46924"/>
                    <a:pt x="9775" y="46788"/>
                  </a:cubicBezTo>
                  <a:cubicBezTo>
                    <a:pt x="14982" y="45598"/>
                    <a:pt x="20140" y="42583"/>
                    <a:pt x="24762" y="40027"/>
                  </a:cubicBezTo>
                  <a:cubicBezTo>
                    <a:pt x="30302" y="36966"/>
                    <a:pt x="35876" y="33642"/>
                    <a:pt x="40658" y="29463"/>
                  </a:cubicBezTo>
                  <a:cubicBezTo>
                    <a:pt x="42917" y="27493"/>
                    <a:pt x="46624" y="24333"/>
                    <a:pt x="44955" y="21013"/>
                  </a:cubicBezTo>
                  <a:cubicBezTo>
                    <a:pt x="43140" y="17403"/>
                    <a:pt x="38154" y="14468"/>
                    <a:pt x="34991" y="12241"/>
                  </a:cubicBezTo>
                  <a:cubicBezTo>
                    <a:pt x="29454" y="8341"/>
                    <a:pt x="23530" y="4761"/>
                    <a:pt x="17255" y="2179"/>
                  </a:cubicBezTo>
                  <a:cubicBezTo>
                    <a:pt x="14803" y="1170"/>
                    <a:pt x="11641" y="1"/>
                    <a:pt x="869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1030425" y="4338525"/>
              <a:ext cx="124700" cy="632250"/>
            </a:xfrm>
            <a:custGeom>
              <a:avLst/>
              <a:gdLst/>
              <a:ahLst/>
              <a:cxnLst/>
              <a:rect l="l" t="t" r="r" b="b"/>
              <a:pathLst>
                <a:path w="4988" h="25290" extrusionOk="0">
                  <a:moveTo>
                    <a:pt x="2097" y="1"/>
                  </a:moveTo>
                  <a:cubicBezTo>
                    <a:pt x="1424" y="1"/>
                    <a:pt x="596" y="365"/>
                    <a:pt x="559" y="895"/>
                  </a:cubicBezTo>
                  <a:lnTo>
                    <a:pt x="559" y="897"/>
                  </a:lnTo>
                  <a:cubicBezTo>
                    <a:pt x="0" y="8856"/>
                    <a:pt x="639" y="17065"/>
                    <a:pt x="2455" y="24822"/>
                  </a:cubicBezTo>
                  <a:cubicBezTo>
                    <a:pt x="2532" y="25151"/>
                    <a:pt x="2874" y="25290"/>
                    <a:pt x="3277" y="25290"/>
                  </a:cubicBezTo>
                  <a:cubicBezTo>
                    <a:pt x="4027" y="25290"/>
                    <a:pt x="4988" y="24809"/>
                    <a:pt x="4842" y="24181"/>
                  </a:cubicBezTo>
                  <a:cubicBezTo>
                    <a:pt x="3051" y="16534"/>
                    <a:pt x="2408" y="8490"/>
                    <a:pt x="2958" y="645"/>
                  </a:cubicBezTo>
                  <a:cubicBezTo>
                    <a:pt x="2990" y="191"/>
                    <a:pt x="2584" y="1"/>
                    <a:pt x="209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567000" y="4480475"/>
              <a:ext cx="314075" cy="294800"/>
            </a:xfrm>
            <a:custGeom>
              <a:avLst/>
              <a:gdLst/>
              <a:ahLst/>
              <a:cxnLst/>
              <a:rect l="l" t="t" r="r" b="b"/>
              <a:pathLst>
                <a:path w="12563" h="11792" extrusionOk="0">
                  <a:moveTo>
                    <a:pt x="2470" y="1379"/>
                  </a:moveTo>
                  <a:cubicBezTo>
                    <a:pt x="2482" y="1380"/>
                    <a:pt x="2495" y="1381"/>
                    <a:pt x="2508" y="1383"/>
                  </a:cubicBezTo>
                  <a:lnTo>
                    <a:pt x="2508" y="1383"/>
                  </a:lnTo>
                  <a:cubicBezTo>
                    <a:pt x="2415" y="1432"/>
                    <a:pt x="2358" y="1449"/>
                    <a:pt x="2330" y="1449"/>
                  </a:cubicBezTo>
                  <a:cubicBezTo>
                    <a:pt x="2310" y="1449"/>
                    <a:pt x="2304" y="1441"/>
                    <a:pt x="2308" y="1431"/>
                  </a:cubicBezTo>
                  <a:lnTo>
                    <a:pt x="2308" y="1431"/>
                  </a:lnTo>
                  <a:cubicBezTo>
                    <a:pt x="2364" y="1416"/>
                    <a:pt x="2419" y="1399"/>
                    <a:pt x="2470" y="1379"/>
                  </a:cubicBezTo>
                  <a:close/>
                  <a:moveTo>
                    <a:pt x="2811" y="1524"/>
                  </a:moveTo>
                  <a:lnTo>
                    <a:pt x="2811" y="1524"/>
                  </a:lnTo>
                  <a:cubicBezTo>
                    <a:pt x="3050" y="1632"/>
                    <a:pt x="3370" y="1682"/>
                    <a:pt x="3608" y="1781"/>
                  </a:cubicBezTo>
                  <a:cubicBezTo>
                    <a:pt x="4244" y="2042"/>
                    <a:pt x="4859" y="2364"/>
                    <a:pt x="5457" y="2700"/>
                  </a:cubicBezTo>
                  <a:cubicBezTo>
                    <a:pt x="6641" y="3368"/>
                    <a:pt x="7803" y="4119"/>
                    <a:pt x="8840" y="5001"/>
                  </a:cubicBezTo>
                  <a:cubicBezTo>
                    <a:pt x="9604" y="5650"/>
                    <a:pt x="10096" y="5946"/>
                    <a:pt x="9319" y="6771"/>
                  </a:cubicBezTo>
                  <a:cubicBezTo>
                    <a:pt x="8321" y="7829"/>
                    <a:pt x="6861" y="8584"/>
                    <a:pt x="5601" y="9277"/>
                  </a:cubicBezTo>
                  <a:cubicBezTo>
                    <a:pt x="4996" y="9610"/>
                    <a:pt x="4379" y="9927"/>
                    <a:pt x="3745" y="10202"/>
                  </a:cubicBezTo>
                  <a:cubicBezTo>
                    <a:pt x="3603" y="10265"/>
                    <a:pt x="3423" y="10373"/>
                    <a:pt x="3246" y="10449"/>
                  </a:cubicBezTo>
                  <a:lnTo>
                    <a:pt x="3246" y="10449"/>
                  </a:lnTo>
                  <a:cubicBezTo>
                    <a:pt x="3233" y="10415"/>
                    <a:pt x="3219" y="10372"/>
                    <a:pt x="3207" y="10317"/>
                  </a:cubicBezTo>
                  <a:cubicBezTo>
                    <a:pt x="3001" y="9330"/>
                    <a:pt x="2653" y="8445"/>
                    <a:pt x="2570" y="7401"/>
                  </a:cubicBezTo>
                  <a:cubicBezTo>
                    <a:pt x="2461" y="6032"/>
                    <a:pt x="2482" y="4642"/>
                    <a:pt x="2611" y="3274"/>
                  </a:cubicBezTo>
                  <a:cubicBezTo>
                    <a:pt x="2653" y="2808"/>
                    <a:pt x="2655" y="2093"/>
                    <a:pt x="2811" y="1524"/>
                  </a:cubicBezTo>
                  <a:close/>
                  <a:moveTo>
                    <a:pt x="3174" y="1"/>
                  </a:moveTo>
                  <a:cubicBezTo>
                    <a:pt x="2484" y="1"/>
                    <a:pt x="1829" y="169"/>
                    <a:pt x="1245" y="573"/>
                  </a:cubicBezTo>
                  <a:cubicBezTo>
                    <a:pt x="1124" y="657"/>
                    <a:pt x="1031" y="735"/>
                    <a:pt x="962" y="809"/>
                  </a:cubicBezTo>
                  <a:lnTo>
                    <a:pt x="962" y="809"/>
                  </a:lnTo>
                  <a:cubicBezTo>
                    <a:pt x="928" y="837"/>
                    <a:pt x="898" y="866"/>
                    <a:pt x="873" y="896"/>
                  </a:cubicBezTo>
                  <a:cubicBezTo>
                    <a:pt x="120" y="1816"/>
                    <a:pt x="203" y="3580"/>
                    <a:pt x="150" y="4700"/>
                  </a:cubicBezTo>
                  <a:cubicBezTo>
                    <a:pt x="66" y="6450"/>
                    <a:pt x="1" y="8388"/>
                    <a:pt x="490" y="10092"/>
                  </a:cubicBezTo>
                  <a:cubicBezTo>
                    <a:pt x="850" y="11346"/>
                    <a:pt x="1621" y="11791"/>
                    <a:pt x="2557" y="11791"/>
                  </a:cubicBezTo>
                  <a:cubicBezTo>
                    <a:pt x="4297" y="11791"/>
                    <a:pt x="6606" y="10249"/>
                    <a:pt x="7893" y="9491"/>
                  </a:cubicBezTo>
                  <a:cubicBezTo>
                    <a:pt x="9145" y="8753"/>
                    <a:pt x="11454" y="7587"/>
                    <a:pt x="12061" y="6142"/>
                  </a:cubicBezTo>
                  <a:cubicBezTo>
                    <a:pt x="12563" y="4948"/>
                    <a:pt x="11205" y="4162"/>
                    <a:pt x="10357" y="3520"/>
                  </a:cubicBezTo>
                  <a:cubicBezTo>
                    <a:pt x="8718" y="2282"/>
                    <a:pt x="5712" y="1"/>
                    <a:pt x="317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1781050" y="4375575"/>
              <a:ext cx="117100" cy="637100"/>
            </a:xfrm>
            <a:custGeom>
              <a:avLst/>
              <a:gdLst/>
              <a:ahLst/>
              <a:cxnLst/>
              <a:rect l="l" t="t" r="r" b="b"/>
              <a:pathLst>
                <a:path w="4684" h="25484" extrusionOk="0">
                  <a:moveTo>
                    <a:pt x="2042" y="0"/>
                  </a:moveTo>
                  <a:cubicBezTo>
                    <a:pt x="1385" y="0"/>
                    <a:pt x="625" y="371"/>
                    <a:pt x="581" y="979"/>
                  </a:cubicBezTo>
                  <a:cubicBezTo>
                    <a:pt x="1" y="8927"/>
                    <a:pt x="562" y="17089"/>
                    <a:pt x="2150" y="24889"/>
                  </a:cubicBezTo>
                  <a:cubicBezTo>
                    <a:pt x="2234" y="25305"/>
                    <a:pt x="2616" y="25483"/>
                    <a:pt x="3052" y="25483"/>
                  </a:cubicBezTo>
                  <a:cubicBezTo>
                    <a:pt x="3791" y="25483"/>
                    <a:pt x="4683" y="24972"/>
                    <a:pt x="4536" y="24248"/>
                  </a:cubicBezTo>
                  <a:cubicBezTo>
                    <a:pt x="2977" y="16591"/>
                    <a:pt x="2431" y="8612"/>
                    <a:pt x="3001" y="806"/>
                  </a:cubicBezTo>
                  <a:cubicBezTo>
                    <a:pt x="3042" y="245"/>
                    <a:pt x="2576" y="0"/>
                    <a:pt x="204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1252775" y="4493275"/>
              <a:ext cx="184450" cy="339175"/>
            </a:xfrm>
            <a:custGeom>
              <a:avLst/>
              <a:gdLst/>
              <a:ahLst/>
              <a:cxnLst/>
              <a:rect l="l" t="t" r="r" b="b"/>
              <a:pathLst>
                <a:path w="7378" h="13567" extrusionOk="0">
                  <a:moveTo>
                    <a:pt x="2944" y="1215"/>
                  </a:moveTo>
                  <a:lnTo>
                    <a:pt x="4741" y="1314"/>
                  </a:lnTo>
                  <a:lnTo>
                    <a:pt x="4741" y="1314"/>
                  </a:lnTo>
                  <a:cubicBezTo>
                    <a:pt x="4069" y="4839"/>
                    <a:pt x="4646" y="8898"/>
                    <a:pt x="4900" y="12513"/>
                  </a:cubicBezTo>
                  <a:lnTo>
                    <a:pt x="4900" y="12513"/>
                  </a:lnTo>
                  <a:cubicBezTo>
                    <a:pt x="4827" y="12514"/>
                    <a:pt x="4754" y="12515"/>
                    <a:pt x="4681" y="12515"/>
                  </a:cubicBezTo>
                  <a:cubicBezTo>
                    <a:pt x="4021" y="12515"/>
                    <a:pt x="3405" y="12460"/>
                    <a:pt x="3066" y="12249"/>
                  </a:cubicBezTo>
                  <a:cubicBezTo>
                    <a:pt x="3063" y="12248"/>
                    <a:pt x="3061" y="12246"/>
                    <a:pt x="3059" y="12245"/>
                  </a:cubicBezTo>
                  <a:lnTo>
                    <a:pt x="3059" y="12245"/>
                  </a:lnTo>
                  <a:cubicBezTo>
                    <a:pt x="3086" y="12255"/>
                    <a:pt x="3113" y="12262"/>
                    <a:pt x="3136" y="12262"/>
                  </a:cubicBezTo>
                  <a:cubicBezTo>
                    <a:pt x="3192" y="12262"/>
                    <a:pt x="3222" y="12221"/>
                    <a:pt x="3164" y="12082"/>
                  </a:cubicBezTo>
                  <a:cubicBezTo>
                    <a:pt x="3075" y="11871"/>
                    <a:pt x="3048" y="11482"/>
                    <a:pt x="3058" y="11244"/>
                  </a:cubicBezTo>
                  <a:cubicBezTo>
                    <a:pt x="3091" y="10421"/>
                    <a:pt x="2948" y="9549"/>
                    <a:pt x="2924" y="8723"/>
                  </a:cubicBezTo>
                  <a:cubicBezTo>
                    <a:pt x="2852" y="6224"/>
                    <a:pt x="2877" y="3717"/>
                    <a:pt x="2944" y="1215"/>
                  </a:cubicBezTo>
                  <a:close/>
                  <a:moveTo>
                    <a:pt x="2408" y="0"/>
                  </a:moveTo>
                  <a:cubicBezTo>
                    <a:pt x="1708" y="0"/>
                    <a:pt x="602" y="337"/>
                    <a:pt x="585" y="877"/>
                  </a:cubicBezTo>
                  <a:cubicBezTo>
                    <a:pt x="465" y="4816"/>
                    <a:pt x="1" y="9238"/>
                    <a:pt x="854" y="13108"/>
                  </a:cubicBezTo>
                  <a:cubicBezTo>
                    <a:pt x="890" y="13269"/>
                    <a:pt x="1167" y="13334"/>
                    <a:pt x="1291" y="13340"/>
                  </a:cubicBezTo>
                  <a:lnTo>
                    <a:pt x="5391" y="13564"/>
                  </a:lnTo>
                  <a:cubicBezTo>
                    <a:pt x="5419" y="13566"/>
                    <a:pt x="5450" y="13567"/>
                    <a:pt x="5485" y="13567"/>
                  </a:cubicBezTo>
                  <a:cubicBezTo>
                    <a:pt x="6041" y="13567"/>
                    <a:pt x="7377" y="13365"/>
                    <a:pt x="7339" y="12692"/>
                  </a:cubicBezTo>
                  <a:cubicBezTo>
                    <a:pt x="7128" y="8881"/>
                    <a:pt x="6368" y="4350"/>
                    <a:pt x="7178" y="603"/>
                  </a:cubicBezTo>
                  <a:cubicBezTo>
                    <a:pt x="7235" y="344"/>
                    <a:pt x="6965" y="247"/>
                    <a:pt x="6751" y="235"/>
                  </a:cubicBezTo>
                  <a:lnTo>
                    <a:pt x="2560" y="6"/>
                  </a:lnTo>
                  <a:lnTo>
                    <a:pt x="2560" y="6"/>
                  </a:lnTo>
                  <a:cubicBezTo>
                    <a:pt x="2512" y="2"/>
                    <a:pt x="2461" y="0"/>
                    <a:pt x="240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1451225" y="4505075"/>
              <a:ext cx="184375" cy="337375"/>
            </a:xfrm>
            <a:custGeom>
              <a:avLst/>
              <a:gdLst/>
              <a:ahLst/>
              <a:cxnLst/>
              <a:rect l="l" t="t" r="r" b="b"/>
              <a:pathLst>
                <a:path w="7375" h="13495" extrusionOk="0">
                  <a:moveTo>
                    <a:pt x="2945" y="1144"/>
                  </a:moveTo>
                  <a:lnTo>
                    <a:pt x="4754" y="1243"/>
                  </a:lnTo>
                  <a:lnTo>
                    <a:pt x="4754" y="1243"/>
                  </a:lnTo>
                  <a:cubicBezTo>
                    <a:pt x="4068" y="4787"/>
                    <a:pt x="4651" y="8873"/>
                    <a:pt x="4904" y="12511"/>
                  </a:cubicBezTo>
                  <a:lnTo>
                    <a:pt x="4904" y="12511"/>
                  </a:lnTo>
                  <a:cubicBezTo>
                    <a:pt x="4830" y="12512"/>
                    <a:pt x="4757" y="12513"/>
                    <a:pt x="4684" y="12513"/>
                  </a:cubicBezTo>
                  <a:cubicBezTo>
                    <a:pt x="4018" y="12513"/>
                    <a:pt x="3400" y="12458"/>
                    <a:pt x="3074" y="12245"/>
                  </a:cubicBezTo>
                  <a:cubicBezTo>
                    <a:pt x="3009" y="12202"/>
                    <a:pt x="2974" y="12181"/>
                    <a:pt x="2960" y="12173"/>
                  </a:cubicBezTo>
                  <a:lnTo>
                    <a:pt x="2960" y="12173"/>
                  </a:lnTo>
                  <a:cubicBezTo>
                    <a:pt x="2985" y="12187"/>
                    <a:pt x="3071" y="12231"/>
                    <a:pt x="3132" y="12231"/>
                  </a:cubicBezTo>
                  <a:cubicBezTo>
                    <a:pt x="3190" y="12231"/>
                    <a:pt x="3226" y="12190"/>
                    <a:pt x="3165" y="12044"/>
                  </a:cubicBezTo>
                  <a:cubicBezTo>
                    <a:pt x="3074" y="11831"/>
                    <a:pt x="3050" y="11445"/>
                    <a:pt x="3059" y="11206"/>
                  </a:cubicBezTo>
                  <a:cubicBezTo>
                    <a:pt x="3089" y="10382"/>
                    <a:pt x="2949" y="9514"/>
                    <a:pt x="2925" y="8685"/>
                  </a:cubicBezTo>
                  <a:cubicBezTo>
                    <a:pt x="2853" y="6173"/>
                    <a:pt x="2878" y="3657"/>
                    <a:pt x="2945" y="1144"/>
                  </a:cubicBezTo>
                  <a:close/>
                  <a:moveTo>
                    <a:pt x="2518" y="1"/>
                  </a:moveTo>
                  <a:cubicBezTo>
                    <a:pt x="2489" y="1"/>
                    <a:pt x="2456" y="3"/>
                    <a:pt x="2420" y="8"/>
                  </a:cubicBezTo>
                  <a:lnTo>
                    <a:pt x="2420" y="8"/>
                  </a:lnTo>
                  <a:cubicBezTo>
                    <a:pt x="1720" y="17"/>
                    <a:pt x="601" y="331"/>
                    <a:pt x="585" y="841"/>
                  </a:cubicBezTo>
                  <a:cubicBezTo>
                    <a:pt x="465" y="4779"/>
                    <a:pt x="1" y="9202"/>
                    <a:pt x="853" y="13070"/>
                  </a:cubicBezTo>
                  <a:cubicBezTo>
                    <a:pt x="888" y="13223"/>
                    <a:pt x="1174" y="13263"/>
                    <a:pt x="1281" y="13269"/>
                  </a:cubicBezTo>
                  <a:lnTo>
                    <a:pt x="5381" y="13493"/>
                  </a:lnTo>
                  <a:cubicBezTo>
                    <a:pt x="5404" y="13494"/>
                    <a:pt x="5429" y="13495"/>
                    <a:pt x="5458" y="13495"/>
                  </a:cubicBezTo>
                  <a:cubicBezTo>
                    <a:pt x="5975" y="13495"/>
                    <a:pt x="7374" y="13280"/>
                    <a:pt x="7340" y="12655"/>
                  </a:cubicBezTo>
                  <a:cubicBezTo>
                    <a:pt x="7129" y="8842"/>
                    <a:pt x="6365" y="4303"/>
                    <a:pt x="7174" y="553"/>
                  </a:cubicBezTo>
                  <a:cubicBezTo>
                    <a:pt x="7230" y="300"/>
                    <a:pt x="6960" y="244"/>
                    <a:pt x="6760" y="232"/>
                  </a:cubicBezTo>
                  <a:lnTo>
                    <a:pt x="2544" y="1"/>
                  </a:lnTo>
                  <a:cubicBezTo>
                    <a:pt x="2536" y="1"/>
                    <a:pt x="2527" y="1"/>
                    <a:pt x="251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438550" y="4374275"/>
              <a:ext cx="117850" cy="656450"/>
            </a:xfrm>
            <a:custGeom>
              <a:avLst/>
              <a:gdLst/>
              <a:ahLst/>
              <a:cxnLst/>
              <a:rect l="l" t="t" r="r" b="b"/>
              <a:pathLst>
                <a:path w="4714" h="26258" extrusionOk="0">
                  <a:moveTo>
                    <a:pt x="2075" y="0"/>
                  </a:moveTo>
                  <a:cubicBezTo>
                    <a:pt x="1390" y="0"/>
                    <a:pt x="499" y="361"/>
                    <a:pt x="472" y="834"/>
                  </a:cubicBezTo>
                  <a:cubicBezTo>
                    <a:pt x="0" y="9177"/>
                    <a:pt x="558" y="17699"/>
                    <a:pt x="2214" y="25882"/>
                  </a:cubicBezTo>
                  <a:cubicBezTo>
                    <a:pt x="2267" y="26146"/>
                    <a:pt x="2567" y="26258"/>
                    <a:pt x="2938" y="26258"/>
                  </a:cubicBezTo>
                  <a:cubicBezTo>
                    <a:pt x="3683" y="26258"/>
                    <a:pt x="4714" y="25808"/>
                    <a:pt x="4600" y="25242"/>
                  </a:cubicBezTo>
                  <a:cubicBezTo>
                    <a:pt x="2967" y="17169"/>
                    <a:pt x="2390" y="8755"/>
                    <a:pt x="2857" y="525"/>
                  </a:cubicBezTo>
                  <a:cubicBezTo>
                    <a:pt x="2878" y="152"/>
                    <a:pt x="2520" y="0"/>
                    <a:pt x="207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5508325" y="4425050"/>
              <a:ext cx="150225" cy="667725"/>
            </a:xfrm>
            <a:custGeom>
              <a:avLst/>
              <a:gdLst/>
              <a:ahLst/>
              <a:cxnLst/>
              <a:rect l="l" t="t" r="r" b="b"/>
              <a:pathLst>
                <a:path w="6009" h="26709" extrusionOk="0">
                  <a:moveTo>
                    <a:pt x="1804" y="0"/>
                  </a:moveTo>
                  <a:cubicBezTo>
                    <a:pt x="1090" y="0"/>
                    <a:pt x="1" y="374"/>
                    <a:pt x="23" y="918"/>
                  </a:cubicBezTo>
                  <a:lnTo>
                    <a:pt x="23" y="917"/>
                  </a:lnTo>
                  <a:cubicBezTo>
                    <a:pt x="365" y="9404"/>
                    <a:pt x="1037" y="18252"/>
                    <a:pt x="3480" y="26413"/>
                  </a:cubicBezTo>
                  <a:cubicBezTo>
                    <a:pt x="3542" y="26622"/>
                    <a:pt x="3803" y="26709"/>
                    <a:pt x="4131" y="26709"/>
                  </a:cubicBezTo>
                  <a:cubicBezTo>
                    <a:pt x="4890" y="26709"/>
                    <a:pt x="6008" y="26246"/>
                    <a:pt x="5866" y="25772"/>
                  </a:cubicBezTo>
                  <a:cubicBezTo>
                    <a:pt x="3424" y="17612"/>
                    <a:pt x="2752" y="8764"/>
                    <a:pt x="2408" y="278"/>
                  </a:cubicBezTo>
                  <a:cubicBezTo>
                    <a:pt x="2401" y="85"/>
                    <a:pt x="2145" y="0"/>
                    <a:pt x="18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6991600" y="4424000"/>
              <a:ext cx="188650" cy="149975"/>
            </a:xfrm>
            <a:custGeom>
              <a:avLst/>
              <a:gdLst/>
              <a:ahLst/>
              <a:cxnLst/>
              <a:rect l="l" t="t" r="r" b="b"/>
              <a:pathLst>
                <a:path w="7546" h="5999" extrusionOk="0">
                  <a:moveTo>
                    <a:pt x="5650" y="0"/>
                  </a:moveTo>
                  <a:cubicBezTo>
                    <a:pt x="4953" y="0"/>
                    <a:pt x="4203" y="174"/>
                    <a:pt x="3593" y="278"/>
                  </a:cubicBezTo>
                  <a:cubicBezTo>
                    <a:pt x="2770" y="418"/>
                    <a:pt x="1949" y="576"/>
                    <a:pt x="1135" y="760"/>
                  </a:cubicBezTo>
                  <a:cubicBezTo>
                    <a:pt x="692" y="858"/>
                    <a:pt x="1" y="1296"/>
                    <a:pt x="145" y="1840"/>
                  </a:cubicBezTo>
                  <a:cubicBezTo>
                    <a:pt x="250" y="2227"/>
                    <a:pt x="659" y="2337"/>
                    <a:pt x="1046" y="2337"/>
                  </a:cubicBezTo>
                  <a:cubicBezTo>
                    <a:pt x="1228" y="2337"/>
                    <a:pt x="1405" y="2312"/>
                    <a:pt x="1544" y="2282"/>
                  </a:cubicBezTo>
                  <a:lnTo>
                    <a:pt x="1542" y="2282"/>
                  </a:lnTo>
                  <a:cubicBezTo>
                    <a:pt x="2071" y="2162"/>
                    <a:pt x="2603" y="2054"/>
                    <a:pt x="3136" y="1955"/>
                  </a:cubicBezTo>
                  <a:cubicBezTo>
                    <a:pt x="3566" y="1876"/>
                    <a:pt x="3997" y="1804"/>
                    <a:pt x="4431" y="1751"/>
                  </a:cubicBezTo>
                  <a:cubicBezTo>
                    <a:pt x="4571" y="1735"/>
                    <a:pt x="4714" y="1727"/>
                    <a:pt x="4856" y="1714"/>
                  </a:cubicBezTo>
                  <a:lnTo>
                    <a:pt x="4856" y="1714"/>
                  </a:lnTo>
                  <a:cubicBezTo>
                    <a:pt x="4865" y="1810"/>
                    <a:pt x="4882" y="1910"/>
                    <a:pt x="4883" y="1965"/>
                  </a:cubicBezTo>
                  <a:cubicBezTo>
                    <a:pt x="4889" y="2425"/>
                    <a:pt x="4853" y="2889"/>
                    <a:pt x="4821" y="3347"/>
                  </a:cubicBezTo>
                  <a:cubicBezTo>
                    <a:pt x="4776" y="3992"/>
                    <a:pt x="4718" y="4635"/>
                    <a:pt x="4646" y="5279"/>
                  </a:cubicBezTo>
                  <a:cubicBezTo>
                    <a:pt x="4591" y="5782"/>
                    <a:pt x="5020" y="5998"/>
                    <a:pt x="5532" y="5998"/>
                  </a:cubicBezTo>
                  <a:cubicBezTo>
                    <a:pt x="6194" y="5998"/>
                    <a:pt x="6993" y="5636"/>
                    <a:pt x="7057" y="5068"/>
                  </a:cubicBezTo>
                  <a:cubicBezTo>
                    <a:pt x="7149" y="4233"/>
                    <a:pt x="7223" y="3397"/>
                    <a:pt x="7266" y="2559"/>
                  </a:cubicBezTo>
                  <a:cubicBezTo>
                    <a:pt x="7309" y="1742"/>
                    <a:pt x="7545" y="487"/>
                    <a:pt x="6582" y="142"/>
                  </a:cubicBezTo>
                  <a:cubicBezTo>
                    <a:pt x="6296" y="39"/>
                    <a:pt x="5979" y="0"/>
                    <a:pt x="565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6597875" y="4463975"/>
              <a:ext cx="209750" cy="182225"/>
            </a:xfrm>
            <a:custGeom>
              <a:avLst/>
              <a:gdLst/>
              <a:ahLst/>
              <a:cxnLst/>
              <a:rect l="l" t="t" r="r" b="b"/>
              <a:pathLst>
                <a:path w="8390" h="7289" extrusionOk="0">
                  <a:moveTo>
                    <a:pt x="2640" y="2025"/>
                  </a:moveTo>
                  <a:lnTo>
                    <a:pt x="2640" y="2025"/>
                  </a:lnTo>
                  <a:cubicBezTo>
                    <a:pt x="2642" y="2054"/>
                    <a:pt x="2641" y="2088"/>
                    <a:pt x="2637" y="2124"/>
                  </a:cubicBezTo>
                  <a:lnTo>
                    <a:pt x="2637" y="2124"/>
                  </a:lnTo>
                  <a:cubicBezTo>
                    <a:pt x="2568" y="2119"/>
                    <a:pt x="2475" y="2100"/>
                    <a:pt x="2352" y="2061"/>
                  </a:cubicBezTo>
                  <a:lnTo>
                    <a:pt x="2352" y="2061"/>
                  </a:lnTo>
                  <a:cubicBezTo>
                    <a:pt x="2364" y="2065"/>
                    <a:pt x="2380" y="2067"/>
                    <a:pt x="2398" y="2067"/>
                  </a:cubicBezTo>
                  <a:cubicBezTo>
                    <a:pt x="2457" y="2067"/>
                    <a:pt x="2543" y="2049"/>
                    <a:pt x="2640" y="2025"/>
                  </a:cubicBezTo>
                  <a:close/>
                  <a:moveTo>
                    <a:pt x="5409" y="1"/>
                  </a:moveTo>
                  <a:cubicBezTo>
                    <a:pt x="3852" y="1"/>
                    <a:pt x="2091" y="112"/>
                    <a:pt x="940" y="936"/>
                  </a:cubicBezTo>
                  <a:cubicBezTo>
                    <a:pt x="94" y="1541"/>
                    <a:pt x="118" y="2678"/>
                    <a:pt x="66" y="3621"/>
                  </a:cubicBezTo>
                  <a:cubicBezTo>
                    <a:pt x="13" y="4590"/>
                    <a:pt x="1" y="5565"/>
                    <a:pt x="11" y="6535"/>
                  </a:cubicBezTo>
                  <a:cubicBezTo>
                    <a:pt x="18" y="7064"/>
                    <a:pt x="480" y="7289"/>
                    <a:pt x="999" y="7289"/>
                  </a:cubicBezTo>
                  <a:cubicBezTo>
                    <a:pt x="1669" y="7289"/>
                    <a:pt x="2432" y="6914"/>
                    <a:pt x="2425" y="6336"/>
                  </a:cubicBezTo>
                  <a:cubicBezTo>
                    <a:pt x="2416" y="5607"/>
                    <a:pt x="2424" y="4879"/>
                    <a:pt x="2448" y="4151"/>
                  </a:cubicBezTo>
                  <a:cubicBezTo>
                    <a:pt x="2464" y="3675"/>
                    <a:pt x="2484" y="3200"/>
                    <a:pt x="2528" y="2726"/>
                  </a:cubicBezTo>
                  <a:cubicBezTo>
                    <a:pt x="2540" y="2600"/>
                    <a:pt x="2620" y="2322"/>
                    <a:pt x="2637" y="2124"/>
                  </a:cubicBezTo>
                  <a:lnTo>
                    <a:pt x="2637" y="2124"/>
                  </a:lnTo>
                  <a:cubicBezTo>
                    <a:pt x="2651" y="2125"/>
                    <a:pt x="2663" y="2125"/>
                    <a:pt x="2674" y="2125"/>
                  </a:cubicBezTo>
                  <a:cubicBezTo>
                    <a:pt x="2816" y="2125"/>
                    <a:pt x="2834" y="2055"/>
                    <a:pt x="2805" y="1980"/>
                  </a:cubicBezTo>
                  <a:lnTo>
                    <a:pt x="2805" y="1980"/>
                  </a:lnTo>
                  <a:cubicBezTo>
                    <a:pt x="2749" y="1996"/>
                    <a:pt x="2693" y="2011"/>
                    <a:pt x="2640" y="2025"/>
                  </a:cubicBezTo>
                  <a:lnTo>
                    <a:pt x="2640" y="2025"/>
                  </a:lnTo>
                  <a:cubicBezTo>
                    <a:pt x="2638" y="1997"/>
                    <a:pt x="2634" y="1974"/>
                    <a:pt x="2627" y="1954"/>
                  </a:cubicBezTo>
                  <a:cubicBezTo>
                    <a:pt x="2587" y="1847"/>
                    <a:pt x="2599" y="1808"/>
                    <a:pt x="2631" y="1808"/>
                  </a:cubicBezTo>
                  <a:cubicBezTo>
                    <a:pt x="2678" y="1808"/>
                    <a:pt x="2771" y="1896"/>
                    <a:pt x="2805" y="1980"/>
                  </a:cubicBezTo>
                  <a:lnTo>
                    <a:pt x="2805" y="1980"/>
                  </a:lnTo>
                  <a:cubicBezTo>
                    <a:pt x="2967" y="1933"/>
                    <a:pt x="3130" y="1882"/>
                    <a:pt x="3218" y="1870"/>
                  </a:cubicBezTo>
                  <a:cubicBezTo>
                    <a:pt x="3697" y="1802"/>
                    <a:pt x="4184" y="1770"/>
                    <a:pt x="4667" y="1743"/>
                  </a:cubicBezTo>
                  <a:cubicBezTo>
                    <a:pt x="5207" y="1713"/>
                    <a:pt x="5749" y="1697"/>
                    <a:pt x="6291" y="1697"/>
                  </a:cubicBezTo>
                  <a:cubicBezTo>
                    <a:pt x="6375" y="1697"/>
                    <a:pt x="6460" y="1697"/>
                    <a:pt x="6545" y="1698"/>
                  </a:cubicBezTo>
                  <a:cubicBezTo>
                    <a:pt x="6549" y="1698"/>
                    <a:pt x="6553" y="1698"/>
                    <a:pt x="6557" y="1698"/>
                  </a:cubicBezTo>
                  <a:cubicBezTo>
                    <a:pt x="7887" y="1698"/>
                    <a:pt x="8390" y="29"/>
                    <a:pt x="6774" y="15"/>
                  </a:cubicBezTo>
                  <a:cubicBezTo>
                    <a:pt x="6355" y="11"/>
                    <a:pt x="5892" y="1"/>
                    <a:pt x="540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6978525" y="4696425"/>
              <a:ext cx="195475" cy="174150"/>
            </a:xfrm>
            <a:custGeom>
              <a:avLst/>
              <a:gdLst/>
              <a:ahLst/>
              <a:cxnLst/>
              <a:rect l="l" t="t" r="r" b="b"/>
              <a:pathLst>
                <a:path w="7819" h="6966" extrusionOk="0">
                  <a:moveTo>
                    <a:pt x="6999" y="0"/>
                  </a:moveTo>
                  <a:cubicBezTo>
                    <a:pt x="6293" y="0"/>
                    <a:pt x="5070" y="343"/>
                    <a:pt x="5100" y="815"/>
                  </a:cubicBezTo>
                  <a:cubicBezTo>
                    <a:pt x="5168" y="1879"/>
                    <a:pt x="5412" y="3825"/>
                    <a:pt x="4750" y="4729"/>
                  </a:cubicBezTo>
                  <a:cubicBezTo>
                    <a:pt x="4386" y="5224"/>
                    <a:pt x="3433" y="5392"/>
                    <a:pt x="2870" y="5580"/>
                  </a:cubicBezTo>
                  <a:cubicBezTo>
                    <a:pt x="2326" y="5762"/>
                    <a:pt x="1779" y="5931"/>
                    <a:pt x="1227" y="6088"/>
                  </a:cubicBezTo>
                  <a:cubicBezTo>
                    <a:pt x="1035" y="6142"/>
                    <a:pt x="1" y="6431"/>
                    <a:pt x="132" y="6778"/>
                  </a:cubicBezTo>
                  <a:cubicBezTo>
                    <a:pt x="186" y="6920"/>
                    <a:pt x="371" y="6966"/>
                    <a:pt x="588" y="6966"/>
                  </a:cubicBezTo>
                  <a:cubicBezTo>
                    <a:pt x="910" y="6966"/>
                    <a:pt x="1300" y="6864"/>
                    <a:pt x="1425" y="6829"/>
                  </a:cubicBezTo>
                  <a:cubicBezTo>
                    <a:pt x="2275" y="6588"/>
                    <a:pt x="3118" y="6324"/>
                    <a:pt x="3953" y="6038"/>
                  </a:cubicBezTo>
                  <a:cubicBezTo>
                    <a:pt x="4845" y="5731"/>
                    <a:pt x="6013" y="5420"/>
                    <a:pt x="6735" y="4775"/>
                  </a:cubicBezTo>
                  <a:cubicBezTo>
                    <a:pt x="7818" y="3805"/>
                    <a:pt x="7569" y="1484"/>
                    <a:pt x="7487" y="175"/>
                  </a:cubicBezTo>
                  <a:cubicBezTo>
                    <a:pt x="7479" y="54"/>
                    <a:pt x="7280" y="0"/>
                    <a:pt x="699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6595625" y="4774175"/>
              <a:ext cx="229675" cy="151875"/>
            </a:xfrm>
            <a:custGeom>
              <a:avLst/>
              <a:gdLst/>
              <a:ahLst/>
              <a:cxnLst/>
              <a:rect l="l" t="t" r="r" b="b"/>
              <a:pathLst>
                <a:path w="9187" h="6075" extrusionOk="0">
                  <a:moveTo>
                    <a:pt x="1985" y="1"/>
                  </a:moveTo>
                  <a:cubicBezTo>
                    <a:pt x="1325" y="1"/>
                    <a:pt x="573" y="374"/>
                    <a:pt x="553" y="978"/>
                  </a:cubicBezTo>
                  <a:lnTo>
                    <a:pt x="555" y="977"/>
                  </a:lnTo>
                  <a:lnTo>
                    <a:pt x="555" y="977"/>
                  </a:lnTo>
                  <a:cubicBezTo>
                    <a:pt x="511" y="2324"/>
                    <a:pt x="0" y="5789"/>
                    <a:pt x="1896" y="6044"/>
                  </a:cubicBezTo>
                  <a:cubicBezTo>
                    <a:pt x="2053" y="6065"/>
                    <a:pt x="2213" y="6074"/>
                    <a:pt x="2376" y="6074"/>
                  </a:cubicBezTo>
                  <a:cubicBezTo>
                    <a:pt x="3312" y="6074"/>
                    <a:pt x="4329" y="5764"/>
                    <a:pt x="5202" y="5577"/>
                  </a:cubicBezTo>
                  <a:cubicBezTo>
                    <a:pt x="6089" y="5386"/>
                    <a:pt x="6972" y="5179"/>
                    <a:pt x="7854" y="4958"/>
                  </a:cubicBezTo>
                  <a:cubicBezTo>
                    <a:pt x="9187" y="4621"/>
                    <a:pt x="8960" y="3247"/>
                    <a:pt x="7822" y="3247"/>
                  </a:cubicBezTo>
                  <a:cubicBezTo>
                    <a:pt x="7695" y="3247"/>
                    <a:pt x="7557" y="3264"/>
                    <a:pt x="7409" y="3302"/>
                  </a:cubicBezTo>
                  <a:cubicBezTo>
                    <a:pt x="6837" y="3446"/>
                    <a:pt x="6261" y="3585"/>
                    <a:pt x="5684" y="3716"/>
                  </a:cubicBezTo>
                  <a:cubicBezTo>
                    <a:pt x="4922" y="3890"/>
                    <a:pt x="3879" y="3908"/>
                    <a:pt x="3125" y="4181"/>
                  </a:cubicBezTo>
                  <a:lnTo>
                    <a:pt x="3125" y="4181"/>
                  </a:lnTo>
                  <a:cubicBezTo>
                    <a:pt x="3132" y="3766"/>
                    <a:pt x="2985" y="3237"/>
                    <a:pt x="2973" y="2839"/>
                  </a:cubicBezTo>
                  <a:cubicBezTo>
                    <a:pt x="2951" y="2161"/>
                    <a:pt x="2952" y="1480"/>
                    <a:pt x="2973" y="802"/>
                  </a:cubicBezTo>
                  <a:cubicBezTo>
                    <a:pt x="2991" y="243"/>
                    <a:pt x="2518" y="1"/>
                    <a:pt x="19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5761950" y="4564800"/>
              <a:ext cx="353400" cy="375925"/>
            </a:xfrm>
            <a:custGeom>
              <a:avLst/>
              <a:gdLst/>
              <a:ahLst/>
              <a:cxnLst/>
              <a:rect l="l" t="t" r="r" b="b"/>
              <a:pathLst>
                <a:path w="14136" h="15037" extrusionOk="0">
                  <a:moveTo>
                    <a:pt x="9602" y="1644"/>
                  </a:moveTo>
                  <a:lnTo>
                    <a:pt x="9602" y="1644"/>
                  </a:lnTo>
                  <a:cubicBezTo>
                    <a:pt x="9817" y="2339"/>
                    <a:pt x="10226" y="3187"/>
                    <a:pt x="10330" y="3777"/>
                  </a:cubicBezTo>
                  <a:cubicBezTo>
                    <a:pt x="10822" y="6594"/>
                    <a:pt x="11042" y="9587"/>
                    <a:pt x="10860" y="12442"/>
                  </a:cubicBezTo>
                  <a:cubicBezTo>
                    <a:pt x="10854" y="12531"/>
                    <a:pt x="10836" y="12643"/>
                    <a:pt x="10812" y="12768"/>
                  </a:cubicBezTo>
                  <a:lnTo>
                    <a:pt x="10812" y="12768"/>
                  </a:lnTo>
                  <a:cubicBezTo>
                    <a:pt x="10102" y="11906"/>
                    <a:pt x="9043" y="11051"/>
                    <a:pt x="8454" y="10189"/>
                  </a:cubicBezTo>
                  <a:cubicBezTo>
                    <a:pt x="8375" y="10074"/>
                    <a:pt x="8209" y="10039"/>
                    <a:pt x="8031" y="10039"/>
                  </a:cubicBezTo>
                  <a:cubicBezTo>
                    <a:pt x="7830" y="10039"/>
                    <a:pt x="7614" y="10084"/>
                    <a:pt x="7494" y="10108"/>
                  </a:cubicBezTo>
                  <a:cubicBezTo>
                    <a:pt x="7112" y="10184"/>
                    <a:pt x="4690" y="10512"/>
                    <a:pt x="3094" y="10909"/>
                  </a:cubicBezTo>
                  <a:lnTo>
                    <a:pt x="3094" y="10909"/>
                  </a:lnTo>
                  <a:cubicBezTo>
                    <a:pt x="3064" y="10711"/>
                    <a:pt x="3044" y="10512"/>
                    <a:pt x="3032" y="10313"/>
                  </a:cubicBezTo>
                  <a:cubicBezTo>
                    <a:pt x="3111" y="9872"/>
                    <a:pt x="2996" y="9310"/>
                    <a:pt x="2993" y="8865"/>
                  </a:cubicBezTo>
                  <a:cubicBezTo>
                    <a:pt x="2989" y="7957"/>
                    <a:pt x="3018" y="7045"/>
                    <a:pt x="3060" y="6138"/>
                  </a:cubicBezTo>
                  <a:lnTo>
                    <a:pt x="3060" y="6138"/>
                  </a:lnTo>
                  <a:cubicBezTo>
                    <a:pt x="3550" y="5013"/>
                    <a:pt x="7088" y="5296"/>
                    <a:pt x="8030" y="4164"/>
                  </a:cubicBezTo>
                  <a:cubicBezTo>
                    <a:pt x="8425" y="3688"/>
                    <a:pt x="8665" y="3007"/>
                    <a:pt x="9010" y="2488"/>
                  </a:cubicBezTo>
                  <a:cubicBezTo>
                    <a:pt x="9194" y="2210"/>
                    <a:pt x="9443" y="1936"/>
                    <a:pt x="9602" y="1644"/>
                  </a:cubicBezTo>
                  <a:close/>
                  <a:moveTo>
                    <a:pt x="10604" y="1"/>
                  </a:moveTo>
                  <a:cubicBezTo>
                    <a:pt x="8277" y="1"/>
                    <a:pt x="6728" y="2575"/>
                    <a:pt x="5749" y="4468"/>
                  </a:cubicBezTo>
                  <a:lnTo>
                    <a:pt x="5749" y="4468"/>
                  </a:lnTo>
                  <a:cubicBezTo>
                    <a:pt x="3837" y="4722"/>
                    <a:pt x="1192" y="5224"/>
                    <a:pt x="695" y="6624"/>
                  </a:cubicBezTo>
                  <a:cubicBezTo>
                    <a:pt x="693" y="6631"/>
                    <a:pt x="691" y="6638"/>
                    <a:pt x="691" y="6644"/>
                  </a:cubicBezTo>
                  <a:lnTo>
                    <a:pt x="691" y="6644"/>
                  </a:lnTo>
                  <a:cubicBezTo>
                    <a:pt x="682" y="6669"/>
                    <a:pt x="677" y="6696"/>
                    <a:pt x="676" y="6722"/>
                  </a:cubicBezTo>
                  <a:cubicBezTo>
                    <a:pt x="623" y="7810"/>
                    <a:pt x="1" y="11537"/>
                    <a:pt x="1075" y="12160"/>
                  </a:cubicBezTo>
                  <a:cubicBezTo>
                    <a:pt x="1181" y="12222"/>
                    <a:pt x="1310" y="12247"/>
                    <a:pt x="1453" y="12247"/>
                  </a:cubicBezTo>
                  <a:cubicBezTo>
                    <a:pt x="2009" y="12247"/>
                    <a:pt x="2775" y="11866"/>
                    <a:pt x="3169" y="11758"/>
                  </a:cubicBezTo>
                  <a:cubicBezTo>
                    <a:pt x="4176" y="11482"/>
                    <a:pt x="5204" y="11271"/>
                    <a:pt x="6230" y="11067"/>
                  </a:cubicBezTo>
                  <a:lnTo>
                    <a:pt x="6230" y="11067"/>
                  </a:lnTo>
                  <a:cubicBezTo>
                    <a:pt x="7241" y="12555"/>
                    <a:pt x="8923" y="15037"/>
                    <a:pt x="10854" y="15037"/>
                  </a:cubicBezTo>
                  <a:cubicBezTo>
                    <a:pt x="11275" y="15037"/>
                    <a:pt x="11707" y="14919"/>
                    <a:pt x="12147" y="14648"/>
                  </a:cubicBezTo>
                  <a:cubicBezTo>
                    <a:pt x="14136" y="13422"/>
                    <a:pt x="13304" y="9031"/>
                    <a:pt x="13170" y="7107"/>
                  </a:cubicBezTo>
                  <a:cubicBezTo>
                    <a:pt x="13048" y="5366"/>
                    <a:pt x="13274" y="177"/>
                    <a:pt x="10822" y="8"/>
                  </a:cubicBezTo>
                  <a:cubicBezTo>
                    <a:pt x="10749" y="3"/>
                    <a:pt x="10676" y="1"/>
                    <a:pt x="106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6058275" y="4538425"/>
              <a:ext cx="206450" cy="144950"/>
            </a:xfrm>
            <a:custGeom>
              <a:avLst/>
              <a:gdLst/>
              <a:ahLst/>
              <a:cxnLst/>
              <a:rect l="l" t="t" r="r" b="b"/>
              <a:pathLst>
                <a:path w="8258" h="5798" extrusionOk="0">
                  <a:moveTo>
                    <a:pt x="7519" y="0"/>
                  </a:moveTo>
                  <a:cubicBezTo>
                    <a:pt x="7034" y="0"/>
                    <a:pt x="6387" y="220"/>
                    <a:pt x="6038" y="468"/>
                  </a:cubicBezTo>
                  <a:cubicBezTo>
                    <a:pt x="4001" y="1911"/>
                    <a:pt x="2174" y="3694"/>
                    <a:pt x="360" y="5401"/>
                  </a:cubicBezTo>
                  <a:cubicBezTo>
                    <a:pt x="0" y="5739"/>
                    <a:pt x="582" y="5798"/>
                    <a:pt x="854" y="5798"/>
                  </a:cubicBezTo>
                  <a:cubicBezTo>
                    <a:pt x="881" y="5798"/>
                    <a:pt x="905" y="5797"/>
                    <a:pt x="925" y="5796"/>
                  </a:cubicBezTo>
                  <a:cubicBezTo>
                    <a:pt x="1436" y="5767"/>
                    <a:pt x="2134" y="5588"/>
                    <a:pt x="2522" y="5225"/>
                  </a:cubicBezTo>
                  <a:lnTo>
                    <a:pt x="2521" y="5225"/>
                  </a:lnTo>
                  <a:cubicBezTo>
                    <a:pt x="4231" y="3616"/>
                    <a:pt x="5949" y="1901"/>
                    <a:pt x="7867" y="542"/>
                  </a:cubicBezTo>
                  <a:cubicBezTo>
                    <a:pt x="8257" y="265"/>
                    <a:pt x="8152" y="87"/>
                    <a:pt x="7725" y="16"/>
                  </a:cubicBezTo>
                  <a:cubicBezTo>
                    <a:pt x="7661" y="5"/>
                    <a:pt x="7592" y="0"/>
                    <a:pt x="751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6060775" y="4706700"/>
              <a:ext cx="241350" cy="47200"/>
            </a:xfrm>
            <a:custGeom>
              <a:avLst/>
              <a:gdLst/>
              <a:ahLst/>
              <a:cxnLst/>
              <a:rect l="l" t="t" r="r" b="b"/>
              <a:pathLst>
                <a:path w="9654" h="1888" extrusionOk="0">
                  <a:moveTo>
                    <a:pt x="8624" y="0"/>
                  </a:moveTo>
                  <a:cubicBezTo>
                    <a:pt x="8471" y="0"/>
                    <a:pt x="8295" y="24"/>
                    <a:pt x="8098" y="78"/>
                  </a:cubicBezTo>
                  <a:cubicBezTo>
                    <a:pt x="6833" y="421"/>
                    <a:pt x="5489" y="527"/>
                    <a:pt x="4158" y="527"/>
                  </a:cubicBezTo>
                  <a:cubicBezTo>
                    <a:pt x="3603" y="527"/>
                    <a:pt x="3050" y="509"/>
                    <a:pt x="2507" y="481"/>
                  </a:cubicBezTo>
                  <a:cubicBezTo>
                    <a:pt x="2491" y="481"/>
                    <a:pt x="2475" y="480"/>
                    <a:pt x="2459" y="480"/>
                  </a:cubicBezTo>
                  <a:cubicBezTo>
                    <a:pt x="1536" y="480"/>
                    <a:pt x="0" y="1763"/>
                    <a:pt x="1582" y="1843"/>
                  </a:cubicBezTo>
                  <a:cubicBezTo>
                    <a:pt x="2135" y="1871"/>
                    <a:pt x="2695" y="1887"/>
                    <a:pt x="3258" y="1887"/>
                  </a:cubicBezTo>
                  <a:cubicBezTo>
                    <a:pt x="4998" y="1887"/>
                    <a:pt x="6760" y="1732"/>
                    <a:pt x="8421" y="1281"/>
                  </a:cubicBezTo>
                  <a:cubicBezTo>
                    <a:pt x="9653" y="947"/>
                    <a:pt x="9591" y="0"/>
                    <a:pt x="86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6079250" y="4805450"/>
              <a:ext cx="247650" cy="151375"/>
            </a:xfrm>
            <a:custGeom>
              <a:avLst/>
              <a:gdLst/>
              <a:ahLst/>
              <a:cxnLst/>
              <a:rect l="l" t="t" r="r" b="b"/>
              <a:pathLst>
                <a:path w="9906" h="6055" extrusionOk="0">
                  <a:moveTo>
                    <a:pt x="2054" y="1"/>
                  </a:moveTo>
                  <a:cubicBezTo>
                    <a:pt x="1130" y="1"/>
                    <a:pt x="0" y="905"/>
                    <a:pt x="856" y="1600"/>
                  </a:cubicBezTo>
                  <a:cubicBezTo>
                    <a:pt x="2830" y="3199"/>
                    <a:pt x="4943" y="4992"/>
                    <a:pt x="7305" y="5977"/>
                  </a:cubicBezTo>
                  <a:cubicBezTo>
                    <a:pt x="7433" y="6030"/>
                    <a:pt x="7571" y="6054"/>
                    <a:pt x="7713" y="6054"/>
                  </a:cubicBezTo>
                  <a:cubicBezTo>
                    <a:pt x="8719" y="6054"/>
                    <a:pt x="9906" y="4855"/>
                    <a:pt x="8675" y="4341"/>
                  </a:cubicBezTo>
                  <a:cubicBezTo>
                    <a:pt x="6492" y="3429"/>
                    <a:pt x="4516" y="1681"/>
                    <a:pt x="2691" y="202"/>
                  </a:cubicBezTo>
                  <a:cubicBezTo>
                    <a:pt x="2518" y="62"/>
                    <a:pt x="2293" y="1"/>
                    <a:pt x="205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0" name="Google Shape;1050;p35"/>
          <p:cNvSpPr txBox="1">
            <a:spLocks noGrp="1"/>
          </p:cNvSpPr>
          <p:nvPr>
            <p:ph type="subTitle" idx="4294967295"/>
          </p:nvPr>
        </p:nvSpPr>
        <p:spPr>
          <a:xfrm>
            <a:off x="931253" y="1823685"/>
            <a:ext cx="309814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32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法國</a:t>
            </a:r>
            <a:r>
              <a:rPr lang="en-US" altLang="zh-TW" sz="32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V.S</a:t>
            </a:r>
            <a:r>
              <a:rPr lang="zh-TW" altLang="en-US" sz="32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台灣</a:t>
            </a:r>
            <a:endParaRPr sz="32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1051" name="Google Shape;1051;p35"/>
          <p:cNvSpPr/>
          <p:nvPr/>
        </p:nvSpPr>
        <p:spPr>
          <a:xfrm>
            <a:off x="1024361" y="2849310"/>
            <a:ext cx="2234199" cy="43000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5"/>
          <p:cNvSpPr/>
          <p:nvPr/>
        </p:nvSpPr>
        <p:spPr>
          <a:xfrm>
            <a:off x="1024361" y="1547660"/>
            <a:ext cx="2234199" cy="43000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131;p38"/>
          <p:cNvSpPr txBox="1">
            <a:spLocks/>
          </p:cNvSpPr>
          <p:nvPr/>
        </p:nvSpPr>
        <p:spPr>
          <a:xfrm>
            <a:off x="5558497" y="174557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zh-TW" altLang="en-US" sz="32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學</a:t>
            </a:r>
            <a:r>
              <a:rPr lang="zh-TW" altLang="en-US" sz="32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習</a:t>
            </a:r>
          </a:p>
        </p:txBody>
      </p:sp>
      <p:sp>
        <p:nvSpPr>
          <p:cNvPr id="1129" name="Google Shape;1129;p38"/>
          <p:cNvSpPr txBox="1">
            <a:spLocks noGrp="1"/>
          </p:cNvSpPr>
          <p:nvPr>
            <p:ph type="subTitle" idx="1"/>
          </p:nvPr>
        </p:nvSpPr>
        <p:spPr>
          <a:xfrm>
            <a:off x="2725809" y="2420761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(1)</a:t>
            </a:r>
            <a:r>
              <a:rPr lang="zh-TW" altLang="en-US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生活習慣</a:t>
            </a:r>
            <a:endParaRPr lang="en-US" altLang="zh-TW"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(2)</a:t>
            </a:r>
            <a:r>
              <a:rPr lang="zh-TW" altLang="en-US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影片欣賞</a:t>
            </a:r>
            <a:endParaRPr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1130" name="Google Shape;1130;p38"/>
          <p:cNvSpPr txBox="1">
            <a:spLocks noGrp="1"/>
          </p:cNvSpPr>
          <p:nvPr>
            <p:ph type="subTitle" idx="2"/>
          </p:nvPr>
        </p:nvSpPr>
        <p:spPr>
          <a:xfrm>
            <a:off x="5508320" y="2432152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(1)</a:t>
            </a:r>
            <a:r>
              <a:rPr lang="zh-TW" altLang="en-US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學制</a:t>
            </a:r>
            <a:endParaRPr lang="en-US" altLang="zh-TW" sz="20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(2)</a:t>
            </a:r>
            <a:r>
              <a:rPr lang="zh-TW" altLang="en-US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教育理念</a:t>
            </a:r>
            <a:endParaRPr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1131" name="Google Shape;1131;p38"/>
          <p:cNvSpPr txBox="1">
            <a:spLocks noGrp="1"/>
          </p:cNvSpPr>
          <p:nvPr>
            <p:ph type="ctrTitle"/>
          </p:nvPr>
        </p:nvSpPr>
        <p:spPr>
          <a:xfrm>
            <a:off x="2827059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生</a:t>
            </a:r>
            <a:r>
              <a:rPr lang="zh-TW" altLang="en-US" sz="32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活</a:t>
            </a:r>
            <a:endParaRPr sz="32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grpSp>
        <p:nvGrpSpPr>
          <p:cNvPr id="1133" name="Google Shape;1133;p38"/>
          <p:cNvGrpSpPr/>
          <p:nvPr/>
        </p:nvGrpSpPr>
        <p:grpSpPr>
          <a:xfrm>
            <a:off x="2522271" y="1404625"/>
            <a:ext cx="2197419" cy="3396282"/>
            <a:chOff x="2130375" y="1404625"/>
            <a:chExt cx="2197419" cy="3396282"/>
          </a:xfrm>
        </p:grpSpPr>
        <p:sp>
          <p:nvSpPr>
            <p:cNvPr id="1134" name="Google Shape;1134;p38"/>
            <p:cNvSpPr/>
            <p:nvPr/>
          </p:nvSpPr>
          <p:spPr>
            <a:xfrm>
              <a:off x="2202227" y="4066539"/>
              <a:ext cx="2027569" cy="703808"/>
            </a:xfrm>
            <a:custGeom>
              <a:avLst/>
              <a:gdLst/>
              <a:ahLst/>
              <a:cxnLst/>
              <a:rect l="l" t="t" r="r" b="b"/>
              <a:pathLst>
                <a:path w="93243" h="38407" extrusionOk="0">
                  <a:moveTo>
                    <a:pt x="90950" y="0"/>
                  </a:moveTo>
                  <a:cubicBezTo>
                    <a:pt x="90551" y="0"/>
                    <a:pt x="90166" y="41"/>
                    <a:pt x="89816" y="205"/>
                  </a:cubicBezTo>
                  <a:cubicBezTo>
                    <a:pt x="88592" y="776"/>
                    <a:pt x="87319" y="639"/>
                    <a:pt x="86072" y="830"/>
                  </a:cubicBezTo>
                  <a:cubicBezTo>
                    <a:pt x="86041" y="835"/>
                    <a:pt x="86008" y="837"/>
                    <a:pt x="85976" y="837"/>
                  </a:cubicBezTo>
                  <a:cubicBezTo>
                    <a:pt x="85756" y="837"/>
                    <a:pt x="85508" y="744"/>
                    <a:pt x="85304" y="744"/>
                  </a:cubicBezTo>
                  <a:cubicBezTo>
                    <a:pt x="85235" y="744"/>
                    <a:pt x="85172" y="755"/>
                    <a:pt x="85116" y="783"/>
                  </a:cubicBezTo>
                  <a:cubicBezTo>
                    <a:pt x="84699" y="993"/>
                    <a:pt x="84272" y="1037"/>
                    <a:pt x="83843" y="1037"/>
                  </a:cubicBezTo>
                  <a:cubicBezTo>
                    <a:pt x="83542" y="1037"/>
                    <a:pt x="83239" y="1015"/>
                    <a:pt x="82940" y="1015"/>
                  </a:cubicBezTo>
                  <a:cubicBezTo>
                    <a:pt x="82846" y="1015"/>
                    <a:pt x="82752" y="1017"/>
                    <a:pt x="82659" y="1023"/>
                  </a:cubicBezTo>
                  <a:cubicBezTo>
                    <a:pt x="80792" y="1135"/>
                    <a:pt x="78920" y="1130"/>
                    <a:pt x="77050" y="1188"/>
                  </a:cubicBezTo>
                  <a:cubicBezTo>
                    <a:pt x="76816" y="1196"/>
                    <a:pt x="76586" y="1350"/>
                    <a:pt x="76355" y="1350"/>
                  </a:cubicBezTo>
                  <a:cubicBezTo>
                    <a:pt x="76353" y="1350"/>
                    <a:pt x="76350" y="1350"/>
                    <a:pt x="76348" y="1350"/>
                  </a:cubicBezTo>
                  <a:cubicBezTo>
                    <a:pt x="75877" y="1344"/>
                    <a:pt x="75394" y="1190"/>
                    <a:pt x="74925" y="1190"/>
                  </a:cubicBezTo>
                  <a:cubicBezTo>
                    <a:pt x="74570" y="1190"/>
                    <a:pt x="74222" y="1278"/>
                    <a:pt x="73893" y="1585"/>
                  </a:cubicBezTo>
                  <a:cubicBezTo>
                    <a:pt x="73865" y="1611"/>
                    <a:pt x="73798" y="1625"/>
                    <a:pt x="73735" y="1625"/>
                  </a:cubicBezTo>
                  <a:cubicBezTo>
                    <a:pt x="73677" y="1625"/>
                    <a:pt x="73621" y="1613"/>
                    <a:pt x="73603" y="1590"/>
                  </a:cubicBezTo>
                  <a:cubicBezTo>
                    <a:pt x="73414" y="1351"/>
                    <a:pt x="73208" y="1279"/>
                    <a:pt x="72994" y="1279"/>
                  </a:cubicBezTo>
                  <a:cubicBezTo>
                    <a:pt x="72754" y="1279"/>
                    <a:pt x="72502" y="1369"/>
                    <a:pt x="72252" y="1414"/>
                  </a:cubicBezTo>
                  <a:cubicBezTo>
                    <a:pt x="71486" y="1550"/>
                    <a:pt x="70716" y="1768"/>
                    <a:pt x="69951" y="1768"/>
                  </a:cubicBezTo>
                  <a:cubicBezTo>
                    <a:pt x="69932" y="1768"/>
                    <a:pt x="69913" y="1767"/>
                    <a:pt x="69893" y="1767"/>
                  </a:cubicBezTo>
                  <a:cubicBezTo>
                    <a:pt x="68771" y="1750"/>
                    <a:pt x="67649" y="1712"/>
                    <a:pt x="66526" y="1712"/>
                  </a:cubicBezTo>
                  <a:cubicBezTo>
                    <a:pt x="66270" y="1712"/>
                    <a:pt x="66013" y="1714"/>
                    <a:pt x="65757" y="1719"/>
                  </a:cubicBezTo>
                  <a:cubicBezTo>
                    <a:pt x="64757" y="1737"/>
                    <a:pt x="63755" y="1852"/>
                    <a:pt x="62755" y="1852"/>
                  </a:cubicBezTo>
                  <a:cubicBezTo>
                    <a:pt x="62105" y="1852"/>
                    <a:pt x="61456" y="1803"/>
                    <a:pt x="60809" y="1648"/>
                  </a:cubicBezTo>
                  <a:cubicBezTo>
                    <a:pt x="60784" y="1643"/>
                    <a:pt x="60761" y="1640"/>
                    <a:pt x="60738" y="1640"/>
                  </a:cubicBezTo>
                  <a:cubicBezTo>
                    <a:pt x="60646" y="1640"/>
                    <a:pt x="60572" y="1688"/>
                    <a:pt x="60546" y="1782"/>
                  </a:cubicBezTo>
                  <a:cubicBezTo>
                    <a:pt x="60495" y="1959"/>
                    <a:pt x="60430" y="2010"/>
                    <a:pt x="60319" y="2010"/>
                  </a:cubicBezTo>
                  <a:cubicBezTo>
                    <a:pt x="60256" y="2010"/>
                    <a:pt x="60179" y="1994"/>
                    <a:pt x="60081" y="1975"/>
                  </a:cubicBezTo>
                  <a:cubicBezTo>
                    <a:pt x="59611" y="1885"/>
                    <a:pt x="59133" y="1856"/>
                    <a:pt x="58655" y="1856"/>
                  </a:cubicBezTo>
                  <a:cubicBezTo>
                    <a:pt x="58008" y="1856"/>
                    <a:pt x="57359" y="1910"/>
                    <a:pt x="56726" y="1940"/>
                  </a:cubicBezTo>
                  <a:cubicBezTo>
                    <a:pt x="56679" y="1943"/>
                    <a:pt x="56632" y="1944"/>
                    <a:pt x="56585" y="1944"/>
                  </a:cubicBezTo>
                  <a:cubicBezTo>
                    <a:pt x="56172" y="1944"/>
                    <a:pt x="55742" y="1866"/>
                    <a:pt x="55343" y="1866"/>
                  </a:cubicBezTo>
                  <a:cubicBezTo>
                    <a:pt x="55104" y="1866"/>
                    <a:pt x="54876" y="1894"/>
                    <a:pt x="54669" y="1982"/>
                  </a:cubicBezTo>
                  <a:cubicBezTo>
                    <a:pt x="54540" y="2038"/>
                    <a:pt x="54419" y="2058"/>
                    <a:pt x="54304" y="2058"/>
                  </a:cubicBezTo>
                  <a:cubicBezTo>
                    <a:pt x="54020" y="2058"/>
                    <a:pt x="53766" y="1938"/>
                    <a:pt x="53471" y="1938"/>
                  </a:cubicBezTo>
                  <a:cubicBezTo>
                    <a:pt x="53384" y="1938"/>
                    <a:pt x="53294" y="1948"/>
                    <a:pt x="53198" y="1975"/>
                  </a:cubicBezTo>
                  <a:cubicBezTo>
                    <a:pt x="52693" y="2118"/>
                    <a:pt x="52148" y="2144"/>
                    <a:pt x="51594" y="2144"/>
                  </a:cubicBezTo>
                  <a:cubicBezTo>
                    <a:pt x="51290" y="2144"/>
                    <a:pt x="50983" y="2136"/>
                    <a:pt x="50678" y="2136"/>
                  </a:cubicBezTo>
                  <a:cubicBezTo>
                    <a:pt x="50495" y="2136"/>
                    <a:pt x="50314" y="2139"/>
                    <a:pt x="50134" y="2147"/>
                  </a:cubicBezTo>
                  <a:cubicBezTo>
                    <a:pt x="49443" y="2180"/>
                    <a:pt x="48751" y="2183"/>
                    <a:pt x="48059" y="2183"/>
                  </a:cubicBezTo>
                  <a:cubicBezTo>
                    <a:pt x="47885" y="2183"/>
                    <a:pt x="47711" y="2183"/>
                    <a:pt x="47537" y="2183"/>
                  </a:cubicBezTo>
                  <a:cubicBezTo>
                    <a:pt x="47161" y="2183"/>
                    <a:pt x="46784" y="2184"/>
                    <a:pt x="46408" y="2190"/>
                  </a:cubicBezTo>
                  <a:cubicBezTo>
                    <a:pt x="45387" y="2207"/>
                    <a:pt x="44367" y="2241"/>
                    <a:pt x="43346" y="2281"/>
                  </a:cubicBezTo>
                  <a:cubicBezTo>
                    <a:pt x="42622" y="2310"/>
                    <a:pt x="41908" y="2384"/>
                    <a:pt x="41182" y="2384"/>
                  </a:cubicBezTo>
                  <a:cubicBezTo>
                    <a:pt x="40847" y="2384"/>
                    <a:pt x="40510" y="2369"/>
                    <a:pt x="40169" y="2325"/>
                  </a:cubicBezTo>
                  <a:cubicBezTo>
                    <a:pt x="39930" y="2295"/>
                    <a:pt x="39688" y="2282"/>
                    <a:pt x="39444" y="2282"/>
                  </a:cubicBezTo>
                  <a:cubicBezTo>
                    <a:pt x="38610" y="2282"/>
                    <a:pt x="37753" y="2435"/>
                    <a:pt x="36925" y="2573"/>
                  </a:cubicBezTo>
                  <a:cubicBezTo>
                    <a:pt x="36900" y="2577"/>
                    <a:pt x="36876" y="2579"/>
                    <a:pt x="36853" y="2579"/>
                  </a:cubicBezTo>
                  <a:cubicBezTo>
                    <a:pt x="36646" y="2579"/>
                    <a:pt x="36528" y="2421"/>
                    <a:pt x="36340" y="2421"/>
                  </a:cubicBezTo>
                  <a:cubicBezTo>
                    <a:pt x="36297" y="2421"/>
                    <a:pt x="36251" y="2429"/>
                    <a:pt x="36199" y="2450"/>
                  </a:cubicBezTo>
                  <a:cubicBezTo>
                    <a:pt x="35602" y="2681"/>
                    <a:pt x="34982" y="2762"/>
                    <a:pt x="34353" y="2762"/>
                  </a:cubicBezTo>
                  <a:cubicBezTo>
                    <a:pt x="34037" y="2762"/>
                    <a:pt x="33718" y="2742"/>
                    <a:pt x="33399" y="2710"/>
                  </a:cubicBezTo>
                  <a:cubicBezTo>
                    <a:pt x="33087" y="2679"/>
                    <a:pt x="32755" y="2612"/>
                    <a:pt x="32443" y="2612"/>
                  </a:cubicBezTo>
                  <a:cubicBezTo>
                    <a:pt x="32300" y="2612"/>
                    <a:pt x="32160" y="2626"/>
                    <a:pt x="32028" y="2665"/>
                  </a:cubicBezTo>
                  <a:cubicBezTo>
                    <a:pt x="31448" y="2833"/>
                    <a:pt x="30858" y="2871"/>
                    <a:pt x="30267" y="2871"/>
                  </a:cubicBezTo>
                  <a:cubicBezTo>
                    <a:pt x="29796" y="2871"/>
                    <a:pt x="29323" y="2847"/>
                    <a:pt x="28853" y="2847"/>
                  </a:cubicBezTo>
                  <a:cubicBezTo>
                    <a:pt x="28269" y="2847"/>
                    <a:pt x="27689" y="2884"/>
                    <a:pt x="27118" y="3048"/>
                  </a:cubicBezTo>
                  <a:cubicBezTo>
                    <a:pt x="27085" y="3058"/>
                    <a:pt x="27041" y="3069"/>
                    <a:pt x="27006" y="3069"/>
                  </a:cubicBezTo>
                  <a:cubicBezTo>
                    <a:pt x="26986" y="3069"/>
                    <a:pt x="26968" y="3065"/>
                    <a:pt x="26957" y="3056"/>
                  </a:cubicBezTo>
                  <a:cubicBezTo>
                    <a:pt x="26711" y="2857"/>
                    <a:pt x="26448" y="2793"/>
                    <a:pt x="26182" y="2793"/>
                  </a:cubicBezTo>
                  <a:cubicBezTo>
                    <a:pt x="25750" y="2793"/>
                    <a:pt x="25311" y="2962"/>
                    <a:pt x="24932" y="2993"/>
                  </a:cubicBezTo>
                  <a:cubicBezTo>
                    <a:pt x="23659" y="3094"/>
                    <a:pt x="22373" y="3177"/>
                    <a:pt x="21099" y="3248"/>
                  </a:cubicBezTo>
                  <a:cubicBezTo>
                    <a:pt x="19982" y="3312"/>
                    <a:pt x="18875" y="3441"/>
                    <a:pt x="17762" y="3524"/>
                  </a:cubicBezTo>
                  <a:cubicBezTo>
                    <a:pt x="17179" y="3568"/>
                    <a:pt x="16577" y="3780"/>
                    <a:pt x="16014" y="3780"/>
                  </a:cubicBezTo>
                  <a:cubicBezTo>
                    <a:pt x="15894" y="3780"/>
                    <a:pt x="15776" y="3770"/>
                    <a:pt x="15660" y="3747"/>
                  </a:cubicBezTo>
                  <a:cubicBezTo>
                    <a:pt x="15606" y="3737"/>
                    <a:pt x="15552" y="3732"/>
                    <a:pt x="15498" y="3732"/>
                  </a:cubicBezTo>
                  <a:cubicBezTo>
                    <a:pt x="15191" y="3732"/>
                    <a:pt x="14890" y="3876"/>
                    <a:pt x="14600" y="3876"/>
                  </a:cubicBezTo>
                  <a:cubicBezTo>
                    <a:pt x="14435" y="3876"/>
                    <a:pt x="14273" y="3829"/>
                    <a:pt x="14117" y="3682"/>
                  </a:cubicBezTo>
                  <a:cubicBezTo>
                    <a:pt x="13648" y="4032"/>
                    <a:pt x="13113" y="4079"/>
                    <a:pt x="12579" y="4079"/>
                  </a:cubicBezTo>
                  <a:cubicBezTo>
                    <a:pt x="12383" y="4079"/>
                    <a:pt x="12187" y="4073"/>
                    <a:pt x="11994" y="4073"/>
                  </a:cubicBezTo>
                  <a:cubicBezTo>
                    <a:pt x="11849" y="4073"/>
                    <a:pt x="11707" y="4077"/>
                    <a:pt x="11567" y="4089"/>
                  </a:cubicBezTo>
                  <a:cubicBezTo>
                    <a:pt x="10009" y="4229"/>
                    <a:pt x="8440" y="4398"/>
                    <a:pt x="6874" y="4422"/>
                  </a:cubicBezTo>
                  <a:cubicBezTo>
                    <a:pt x="5242" y="4446"/>
                    <a:pt x="3631" y="4520"/>
                    <a:pt x="2009" y="4748"/>
                  </a:cubicBezTo>
                  <a:cubicBezTo>
                    <a:pt x="1768" y="4782"/>
                    <a:pt x="1416" y="4953"/>
                    <a:pt x="1070" y="4953"/>
                  </a:cubicBezTo>
                  <a:cubicBezTo>
                    <a:pt x="776" y="4953"/>
                    <a:pt x="486" y="4829"/>
                    <a:pt x="274" y="4389"/>
                  </a:cubicBezTo>
                  <a:lnTo>
                    <a:pt x="274" y="4389"/>
                  </a:lnTo>
                  <a:cubicBezTo>
                    <a:pt x="294" y="4662"/>
                    <a:pt x="269" y="4852"/>
                    <a:pt x="245" y="5051"/>
                  </a:cubicBezTo>
                  <a:cubicBezTo>
                    <a:pt x="89" y="6372"/>
                    <a:pt x="62" y="7728"/>
                    <a:pt x="142" y="9030"/>
                  </a:cubicBezTo>
                  <a:cubicBezTo>
                    <a:pt x="243" y="10694"/>
                    <a:pt x="1" y="12364"/>
                    <a:pt x="342" y="14029"/>
                  </a:cubicBezTo>
                  <a:cubicBezTo>
                    <a:pt x="564" y="15116"/>
                    <a:pt x="458" y="16257"/>
                    <a:pt x="653" y="17376"/>
                  </a:cubicBezTo>
                  <a:cubicBezTo>
                    <a:pt x="922" y="18915"/>
                    <a:pt x="795" y="20490"/>
                    <a:pt x="1139" y="22053"/>
                  </a:cubicBezTo>
                  <a:cubicBezTo>
                    <a:pt x="1441" y="23424"/>
                    <a:pt x="1418" y="24833"/>
                    <a:pt x="1953" y="26214"/>
                  </a:cubicBezTo>
                  <a:cubicBezTo>
                    <a:pt x="2376" y="27301"/>
                    <a:pt x="2964" y="28271"/>
                    <a:pt x="3448" y="29307"/>
                  </a:cubicBezTo>
                  <a:cubicBezTo>
                    <a:pt x="3844" y="30158"/>
                    <a:pt x="4765" y="30531"/>
                    <a:pt x="5215" y="31276"/>
                  </a:cubicBezTo>
                  <a:cubicBezTo>
                    <a:pt x="5621" y="31948"/>
                    <a:pt x="6326" y="32248"/>
                    <a:pt x="6776" y="32871"/>
                  </a:cubicBezTo>
                  <a:cubicBezTo>
                    <a:pt x="7150" y="33389"/>
                    <a:pt x="7884" y="33680"/>
                    <a:pt x="8504" y="33975"/>
                  </a:cubicBezTo>
                  <a:cubicBezTo>
                    <a:pt x="9481" y="34436"/>
                    <a:pt x="10396" y="35010"/>
                    <a:pt x="11435" y="35364"/>
                  </a:cubicBezTo>
                  <a:cubicBezTo>
                    <a:pt x="12475" y="35718"/>
                    <a:pt x="13546" y="35914"/>
                    <a:pt x="14596" y="36206"/>
                  </a:cubicBezTo>
                  <a:cubicBezTo>
                    <a:pt x="15532" y="36466"/>
                    <a:pt x="16517" y="36602"/>
                    <a:pt x="17453" y="36686"/>
                  </a:cubicBezTo>
                  <a:cubicBezTo>
                    <a:pt x="17707" y="36709"/>
                    <a:pt x="17964" y="36715"/>
                    <a:pt x="18224" y="36715"/>
                  </a:cubicBezTo>
                  <a:cubicBezTo>
                    <a:pt x="18511" y="36715"/>
                    <a:pt x="18802" y="36707"/>
                    <a:pt x="19092" y="36707"/>
                  </a:cubicBezTo>
                  <a:cubicBezTo>
                    <a:pt x="19511" y="36707"/>
                    <a:pt x="19931" y="36723"/>
                    <a:pt x="20344" y="36798"/>
                  </a:cubicBezTo>
                  <a:cubicBezTo>
                    <a:pt x="20396" y="36807"/>
                    <a:pt x="20447" y="36811"/>
                    <a:pt x="20498" y="36811"/>
                  </a:cubicBezTo>
                  <a:cubicBezTo>
                    <a:pt x="20730" y="36811"/>
                    <a:pt x="20959" y="36732"/>
                    <a:pt x="21202" y="36732"/>
                  </a:cubicBezTo>
                  <a:cubicBezTo>
                    <a:pt x="21382" y="36732"/>
                    <a:pt x="21569" y="36775"/>
                    <a:pt x="21771" y="36927"/>
                  </a:cubicBezTo>
                  <a:cubicBezTo>
                    <a:pt x="21907" y="37028"/>
                    <a:pt x="22207" y="37036"/>
                    <a:pt x="22533" y="37036"/>
                  </a:cubicBezTo>
                  <a:cubicBezTo>
                    <a:pt x="22596" y="37036"/>
                    <a:pt x="22660" y="37036"/>
                    <a:pt x="22725" y="37036"/>
                  </a:cubicBezTo>
                  <a:cubicBezTo>
                    <a:pt x="22976" y="37036"/>
                    <a:pt x="23228" y="37041"/>
                    <a:pt x="23420" y="37087"/>
                  </a:cubicBezTo>
                  <a:cubicBezTo>
                    <a:pt x="24010" y="37230"/>
                    <a:pt x="24652" y="37431"/>
                    <a:pt x="25243" y="37431"/>
                  </a:cubicBezTo>
                  <a:cubicBezTo>
                    <a:pt x="25407" y="37431"/>
                    <a:pt x="25567" y="37415"/>
                    <a:pt x="25721" y="37378"/>
                  </a:cubicBezTo>
                  <a:cubicBezTo>
                    <a:pt x="26071" y="37295"/>
                    <a:pt x="26417" y="37263"/>
                    <a:pt x="26757" y="37263"/>
                  </a:cubicBezTo>
                  <a:cubicBezTo>
                    <a:pt x="27340" y="37263"/>
                    <a:pt x="27904" y="37358"/>
                    <a:pt x="28433" y="37452"/>
                  </a:cubicBezTo>
                  <a:cubicBezTo>
                    <a:pt x="28958" y="37545"/>
                    <a:pt x="29482" y="37570"/>
                    <a:pt x="29999" y="37570"/>
                  </a:cubicBezTo>
                  <a:cubicBezTo>
                    <a:pt x="30526" y="37570"/>
                    <a:pt x="31046" y="37544"/>
                    <a:pt x="31557" y="37538"/>
                  </a:cubicBezTo>
                  <a:cubicBezTo>
                    <a:pt x="31570" y="37538"/>
                    <a:pt x="31583" y="37538"/>
                    <a:pt x="31596" y="37538"/>
                  </a:cubicBezTo>
                  <a:cubicBezTo>
                    <a:pt x="32472" y="37538"/>
                    <a:pt x="33318" y="37945"/>
                    <a:pt x="34182" y="37945"/>
                  </a:cubicBezTo>
                  <a:cubicBezTo>
                    <a:pt x="34493" y="37945"/>
                    <a:pt x="34807" y="37892"/>
                    <a:pt x="35125" y="37747"/>
                  </a:cubicBezTo>
                  <a:cubicBezTo>
                    <a:pt x="35356" y="38034"/>
                    <a:pt x="35613" y="38117"/>
                    <a:pt x="35885" y="38117"/>
                  </a:cubicBezTo>
                  <a:cubicBezTo>
                    <a:pt x="36260" y="38117"/>
                    <a:pt x="36663" y="37959"/>
                    <a:pt x="37067" y="37959"/>
                  </a:cubicBezTo>
                  <a:cubicBezTo>
                    <a:pt x="37204" y="37959"/>
                    <a:pt x="37340" y="37977"/>
                    <a:pt x="37476" y="38026"/>
                  </a:cubicBezTo>
                  <a:cubicBezTo>
                    <a:pt x="37788" y="38138"/>
                    <a:pt x="38190" y="38177"/>
                    <a:pt x="38616" y="38177"/>
                  </a:cubicBezTo>
                  <a:cubicBezTo>
                    <a:pt x="39041" y="38177"/>
                    <a:pt x="39490" y="38138"/>
                    <a:pt x="39900" y="38092"/>
                  </a:cubicBezTo>
                  <a:cubicBezTo>
                    <a:pt x="40031" y="38079"/>
                    <a:pt x="40144" y="37843"/>
                    <a:pt x="40260" y="37843"/>
                  </a:cubicBezTo>
                  <a:cubicBezTo>
                    <a:pt x="40306" y="37843"/>
                    <a:pt x="40352" y="37881"/>
                    <a:pt x="40401" y="37985"/>
                  </a:cubicBezTo>
                  <a:cubicBezTo>
                    <a:pt x="40514" y="38230"/>
                    <a:pt x="40639" y="38308"/>
                    <a:pt x="40768" y="38308"/>
                  </a:cubicBezTo>
                  <a:cubicBezTo>
                    <a:pt x="40934" y="38308"/>
                    <a:pt x="41108" y="38180"/>
                    <a:pt x="41274" y="38106"/>
                  </a:cubicBezTo>
                  <a:cubicBezTo>
                    <a:pt x="41470" y="38019"/>
                    <a:pt x="41655" y="37978"/>
                    <a:pt x="41843" y="37978"/>
                  </a:cubicBezTo>
                  <a:cubicBezTo>
                    <a:pt x="42015" y="37978"/>
                    <a:pt x="42190" y="38012"/>
                    <a:pt x="42377" y="38078"/>
                  </a:cubicBezTo>
                  <a:cubicBezTo>
                    <a:pt x="42716" y="38195"/>
                    <a:pt x="43150" y="38122"/>
                    <a:pt x="43462" y="38202"/>
                  </a:cubicBezTo>
                  <a:cubicBezTo>
                    <a:pt x="43524" y="38218"/>
                    <a:pt x="43585" y="38225"/>
                    <a:pt x="43644" y="38225"/>
                  </a:cubicBezTo>
                  <a:cubicBezTo>
                    <a:pt x="44030" y="38225"/>
                    <a:pt x="44362" y="37938"/>
                    <a:pt x="44681" y="37938"/>
                  </a:cubicBezTo>
                  <a:cubicBezTo>
                    <a:pt x="44770" y="37938"/>
                    <a:pt x="44857" y="37960"/>
                    <a:pt x="44945" y="38016"/>
                  </a:cubicBezTo>
                  <a:cubicBezTo>
                    <a:pt x="45192" y="38177"/>
                    <a:pt x="45480" y="38231"/>
                    <a:pt x="45731" y="38231"/>
                  </a:cubicBezTo>
                  <a:cubicBezTo>
                    <a:pt x="45925" y="38231"/>
                    <a:pt x="46097" y="38198"/>
                    <a:pt x="46209" y="38158"/>
                  </a:cubicBezTo>
                  <a:cubicBezTo>
                    <a:pt x="46481" y="38059"/>
                    <a:pt x="46749" y="38025"/>
                    <a:pt x="47014" y="38025"/>
                  </a:cubicBezTo>
                  <a:cubicBezTo>
                    <a:pt x="47584" y="38025"/>
                    <a:pt x="48142" y="38181"/>
                    <a:pt x="48707" y="38181"/>
                  </a:cubicBezTo>
                  <a:cubicBezTo>
                    <a:pt x="48766" y="38181"/>
                    <a:pt x="48824" y="38180"/>
                    <a:pt x="48884" y="38176"/>
                  </a:cubicBezTo>
                  <a:cubicBezTo>
                    <a:pt x="49335" y="38147"/>
                    <a:pt x="49788" y="37991"/>
                    <a:pt x="50269" y="37991"/>
                  </a:cubicBezTo>
                  <a:cubicBezTo>
                    <a:pt x="50432" y="37991"/>
                    <a:pt x="50599" y="38009"/>
                    <a:pt x="50770" y="38056"/>
                  </a:cubicBezTo>
                  <a:cubicBezTo>
                    <a:pt x="50957" y="38108"/>
                    <a:pt x="51108" y="38407"/>
                    <a:pt x="51296" y="38407"/>
                  </a:cubicBezTo>
                  <a:cubicBezTo>
                    <a:pt x="51353" y="38407"/>
                    <a:pt x="51413" y="38380"/>
                    <a:pt x="51478" y="38311"/>
                  </a:cubicBezTo>
                  <a:cubicBezTo>
                    <a:pt x="51727" y="38047"/>
                    <a:pt x="51997" y="37968"/>
                    <a:pt x="52277" y="37968"/>
                  </a:cubicBezTo>
                  <a:cubicBezTo>
                    <a:pt x="52700" y="37968"/>
                    <a:pt x="53145" y="38151"/>
                    <a:pt x="53565" y="38151"/>
                  </a:cubicBezTo>
                  <a:cubicBezTo>
                    <a:pt x="53781" y="38151"/>
                    <a:pt x="53991" y="38103"/>
                    <a:pt x="54188" y="37956"/>
                  </a:cubicBezTo>
                  <a:cubicBezTo>
                    <a:pt x="54353" y="38097"/>
                    <a:pt x="54521" y="38144"/>
                    <a:pt x="54692" y="38144"/>
                  </a:cubicBezTo>
                  <a:cubicBezTo>
                    <a:pt x="55035" y="38144"/>
                    <a:pt x="55389" y="37956"/>
                    <a:pt x="55752" y="37956"/>
                  </a:cubicBezTo>
                  <a:cubicBezTo>
                    <a:pt x="55844" y="37956"/>
                    <a:pt x="55936" y="37968"/>
                    <a:pt x="56029" y="37998"/>
                  </a:cubicBezTo>
                  <a:cubicBezTo>
                    <a:pt x="56168" y="38044"/>
                    <a:pt x="56374" y="38214"/>
                    <a:pt x="56641" y="38214"/>
                  </a:cubicBezTo>
                  <a:cubicBezTo>
                    <a:pt x="56711" y="38214"/>
                    <a:pt x="56786" y="38202"/>
                    <a:pt x="56864" y="38173"/>
                  </a:cubicBezTo>
                  <a:cubicBezTo>
                    <a:pt x="57923" y="37779"/>
                    <a:pt x="59073" y="37797"/>
                    <a:pt x="60185" y="37641"/>
                  </a:cubicBezTo>
                  <a:cubicBezTo>
                    <a:pt x="61345" y="37478"/>
                    <a:pt x="62494" y="37222"/>
                    <a:pt x="63673" y="37222"/>
                  </a:cubicBezTo>
                  <a:cubicBezTo>
                    <a:pt x="63675" y="37222"/>
                    <a:pt x="63678" y="37222"/>
                    <a:pt x="63680" y="37222"/>
                  </a:cubicBezTo>
                  <a:cubicBezTo>
                    <a:pt x="64219" y="37222"/>
                    <a:pt x="64815" y="36842"/>
                    <a:pt x="65263" y="36842"/>
                  </a:cubicBezTo>
                  <a:cubicBezTo>
                    <a:pt x="65359" y="36842"/>
                    <a:pt x="65449" y="36859"/>
                    <a:pt x="65529" y="36902"/>
                  </a:cubicBezTo>
                  <a:cubicBezTo>
                    <a:pt x="65850" y="37072"/>
                    <a:pt x="66163" y="37133"/>
                    <a:pt x="66469" y="37133"/>
                  </a:cubicBezTo>
                  <a:cubicBezTo>
                    <a:pt x="67142" y="37133"/>
                    <a:pt x="67780" y="36840"/>
                    <a:pt x="68392" y="36782"/>
                  </a:cubicBezTo>
                  <a:cubicBezTo>
                    <a:pt x="68616" y="36761"/>
                    <a:pt x="68844" y="36756"/>
                    <a:pt x="69074" y="36756"/>
                  </a:cubicBezTo>
                  <a:cubicBezTo>
                    <a:pt x="69248" y="36756"/>
                    <a:pt x="69424" y="36759"/>
                    <a:pt x="69601" y="36759"/>
                  </a:cubicBezTo>
                  <a:cubicBezTo>
                    <a:pt x="70098" y="36759"/>
                    <a:pt x="70604" y="36739"/>
                    <a:pt x="71113" y="36584"/>
                  </a:cubicBezTo>
                  <a:cubicBezTo>
                    <a:pt x="71871" y="36353"/>
                    <a:pt x="72885" y="36480"/>
                    <a:pt x="73709" y="36250"/>
                  </a:cubicBezTo>
                  <a:cubicBezTo>
                    <a:pt x="74222" y="36108"/>
                    <a:pt x="74726" y="36148"/>
                    <a:pt x="75216" y="36009"/>
                  </a:cubicBezTo>
                  <a:cubicBezTo>
                    <a:pt x="75705" y="35871"/>
                    <a:pt x="76187" y="35634"/>
                    <a:pt x="76696" y="35634"/>
                  </a:cubicBezTo>
                  <a:cubicBezTo>
                    <a:pt x="76811" y="35634"/>
                    <a:pt x="76928" y="35646"/>
                    <a:pt x="77047" y="35674"/>
                  </a:cubicBezTo>
                  <a:cubicBezTo>
                    <a:pt x="77190" y="35708"/>
                    <a:pt x="77328" y="35725"/>
                    <a:pt x="77462" y="35725"/>
                  </a:cubicBezTo>
                  <a:cubicBezTo>
                    <a:pt x="77638" y="35725"/>
                    <a:pt x="77807" y="35697"/>
                    <a:pt x="77974" y="35644"/>
                  </a:cubicBezTo>
                  <a:cubicBezTo>
                    <a:pt x="79021" y="35313"/>
                    <a:pt x="80165" y="35435"/>
                    <a:pt x="81177" y="34802"/>
                  </a:cubicBezTo>
                  <a:cubicBezTo>
                    <a:pt x="81524" y="34585"/>
                    <a:pt x="82118" y="34450"/>
                    <a:pt x="82624" y="34365"/>
                  </a:cubicBezTo>
                  <a:cubicBezTo>
                    <a:pt x="83237" y="34263"/>
                    <a:pt x="83876" y="34210"/>
                    <a:pt x="84406" y="33856"/>
                  </a:cubicBezTo>
                  <a:cubicBezTo>
                    <a:pt x="85677" y="33014"/>
                    <a:pt x="86932" y="32193"/>
                    <a:pt x="87829" y="30868"/>
                  </a:cubicBezTo>
                  <a:cubicBezTo>
                    <a:pt x="88180" y="30350"/>
                    <a:pt x="88608" y="29698"/>
                    <a:pt x="89172" y="29380"/>
                  </a:cubicBezTo>
                  <a:cubicBezTo>
                    <a:pt x="90674" y="28533"/>
                    <a:pt x="90874" y="26974"/>
                    <a:pt x="91400" y="25603"/>
                  </a:cubicBezTo>
                  <a:cubicBezTo>
                    <a:pt x="91834" y="24474"/>
                    <a:pt x="91999" y="23246"/>
                    <a:pt x="92344" y="22104"/>
                  </a:cubicBezTo>
                  <a:cubicBezTo>
                    <a:pt x="92741" y="20791"/>
                    <a:pt x="92705" y="19468"/>
                    <a:pt x="92853" y="18172"/>
                  </a:cubicBezTo>
                  <a:cubicBezTo>
                    <a:pt x="93021" y="16729"/>
                    <a:pt x="92916" y="15237"/>
                    <a:pt x="92998" y="13761"/>
                  </a:cubicBezTo>
                  <a:cubicBezTo>
                    <a:pt x="93091" y="12074"/>
                    <a:pt x="92873" y="10393"/>
                    <a:pt x="93113" y="8680"/>
                  </a:cubicBezTo>
                  <a:cubicBezTo>
                    <a:pt x="93216" y="7952"/>
                    <a:pt x="93119" y="7039"/>
                    <a:pt x="93037" y="6225"/>
                  </a:cubicBezTo>
                  <a:cubicBezTo>
                    <a:pt x="92865" y="4515"/>
                    <a:pt x="92922" y="2829"/>
                    <a:pt x="93114" y="1127"/>
                  </a:cubicBezTo>
                  <a:cubicBezTo>
                    <a:pt x="93155" y="776"/>
                    <a:pt x="93242" y="20"/>
                    <a:pt x="92706" y="20"/>
                  </a:cubicBezTo>
                  <a:cubicBezTo>
                    <a:pt x="92686" y="20"/>
                    <a:pt x="92664" y="21"/>
                    <a:pt x="92641" y="24"/>
                  </a:cubicBezTo>
                  <a:cubicBezTo>
                    <a:pt x="92497" y="38"/>
                    <a:pt x="92351" y="44"/>
                    <a:pt x="92203" y="44"/>
                  </a:cubicBezTo>
                  <a:cubicBezTo>
                    <a:pt x="91786" y="44"/>
                    <a:pt x="91361" y="0"/>
                    <a:pt x="90950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2130375" y="1404625"/>
              <a:ext cx="2197419" cy="3396282"/>
            </a:xfrm>
            <a:custGeom>
              <a:avLst/>
              <a:gdLst/>
              <a:ahLst/>
              <a:cxnLst/>
              <a:rect l="l" t="t" r="r" b="b"/>
              <a:pathLst>
                <a:path w="101054" h="185336" extrusionOk="0">
                  <a:moveTo>
                    <a:pt x="53173" y="2037"/>
                  </a:moveTo>
                  <a:cubicBezTo>
                    <a:pt x="53913" y="2037"/>
                    <a:pt x="54651" y="2083"/>
                    <a:pt x="55390" y="2218"/>
                  </a:cubicBezTo>
                  <a:cubicBezTo>
                    <a:pt x="55438" y="2226"/>
                    <a:pt x="55488" y="2276"/>
                    <a:pt x="55530" y="2276"/>
                  </a:cubicBezTo>
                  <a:cubicBezTo>
                    <a:pt x="55534" y="2276"/>
                    <a:pt x="55537" y="2276"/>
                    <a:pt x="55540" y="2276"/>
                  </a:cubicBezTo>
                  <a:cubicBezTo>
                    <a:pt x="55862" y="2208"/>
                    <a:pt x="56184" y="2182"/>
                    <a:pt x="56505" y="2182"/>
                  </a:cubicBezTo>
                  <a:cubicBezTo>
                    <a:pt x="57073" y="2182"/>
                    <a:pt x="57639" y="2264"/>
                    <a:pt x="58196" y="2349"/>
                  </a:cubicBezTo>
                  <a:cubicBezTo>
                    <a:pt x="58393" y="2379"/>
                    <a:pt x="58590" y="2389"/>
                    <a:pt x="58786" y="2389"/>
                  </a:cubicBezTo>
                  <a:cubicBezTo>
                    <a:pt x="59178" y="2389"/>
                    <a:pt x="59569" y="2349"/>
                    <a:pt x="59962" y="2349"/>
                  </a:cubicBezTo>
                  <a:cubicBezTo>
                    <a:pt x="60237" y="2349"/>
                    <a:pt x="60513" y="2369"/>
                    <a:pt x="60790" y="2435"/>
                  </a:cubicBezTo>
                  <a:cubicBezTo>
                    <a:pt x="60888" y="2458"/>
                    <a:pt x="60988" y="2465"/>
                    <a:pt x="61091" y="2465"/>
                  </a:cubicBezTo>
                  <a:cubicBezTo>
                    <a:pt x="61263" y="2465"/>
                    <a:pt x="61440" y="2445"/>
                    <a:pt x="61616" y="2445"/>
                  </a:cubicBezTo>
                  <a:cubicBezTo>
                    <a:pt x="61862" y="2445"/>
                    <a:pt x="62105" y="2485"/>
                    <a:pt x="62325" y="2681"/>
                  </a:cubicBezTo>
                  <a:cubicBezTo>
                    <a:pt x="62331" y="2686"/>
                    <a:pt x="62387" y="2705"/>
                    <a:pt x="62446" y="2705"/>
                  </a:cubicBezTo>
                  <a:cubicBezTo>
                    <a:pt x="62522" y="2705"/>
                    <a:pt x="62603" y="2674"/>
                    <a:pt x="62595" y="2543"/>
                  </a:cubicBezTo>
                  <a:cubicBezTo>
                    <a:pt x="62579" y="2268"/>
                    <a:pt x="62718" y="2191"/>
                    <a:pt x="62862" y="2191"/>
                  </a:cubicBezTo>
                  <a:cubicBezTo>
                    <a:pt x="62956" y="2191"/>
                    <a:pt x="63053" y="2224"/>
                    <a:pt x="63110" y="2255"/>
                  </a:cubicBezTo>
                  <a:cubicBezTo>
                    <a:pt x="63426" y="2429"/>
                    <a:pt x="63745" y="2468"/>
                    <a:pt x="64066" y="2468"/>
                  </a:cubicBezTo>
                  <a:cubicBezTo>
                    <a:pt x="64320" y="2468"/>
                    <a:pt x="64575" y="2444"/>
                    <a:pt x="64830" y="2444"/>
                  </a:cubicBezTo>
                  <a:cubicBezTo>
                    <a:pt x="64899" y="2444"/>
                    <a:pt x="64967" y="2445"/>
                    <a:pt x="65036" y="2450"/>
                  </a:cubicBezTo>
                  <a:cubicBezTo>
                    <a:pt x="65110" y="2455"/>
                    <a:pt x="65187" y="2457"/>
                    <a:pt x="65264" y="2457"/>
                  </a:cubicBezTo>
                  <a:cubicBezTo>
                    <a:pt x="65730" y="2457"/>
                    <a:pt x="66232" y="2378"/>
                    <a:pt x="66656" y="2378"/>
                  </a:cubicBezTo>
                  <a:cubicBezTo>
                    <a:pt x="66893" y="2378"/>
                    <a:pt x="67106" y="2403"/>
                    <a:pt x="67275" y="2479"/>
                  </a:cubicBezTo>
                  <a:cubicBezTo>
                    <a:pt x="67514" y="2587"/>
                    <a:pt x="67732" y="2622"/>
                    <a:pt x="67937" y="2622"/>
                  </a:cubicBezTo>
                  <a:cubicBezTo>
                    <a:pt x="68310" y="2622"/>
                    <a:pt x="68639" y="2507"/>
                    <a:pt x="68970" y="2507"/>
                  </a:cubicBezTo>
                  <a:cubicBezTo>
                    <a:pt x="69038" y="2507"/>
                    <a:pt x="69106" y="2512"/>
                    <a:pt x="69175" y="2523"/>
                  </a:cubicBezTo>
                  <a:cubicBezTo>
                    <a:pt x="69860" y="2638"/>
                    <a:pt x="70616" y="2530"/>
                    <a:pt x="71168" y="2715"/>
                  </a:cubicBezTo>
                  <a:cubicBezTo>
                    <a:pt x="71316" y="2764"/>
                    <a:pt x="71468" y="2782"/>
                    <a:pt x="71623" y="2782"/>
                  </a:cubicBezTo>
                  <a:cubicBezTo>
                    <a:pt x="71977" y="2782"/>
                    <a:pt x="72342" y="2690"/>
                    <a:pt x="72686" y="2690"/>
                  </a:cubicBezTo>
                  <a:cubicBezTo>
                    <a:pt x="73025" y="2690"/>
                    <a:pt x="73344" y="2779"/>
                    <a:pt x="73614" y="3133"/>
                  </a:cubicBezTo>
                  <a:cubicBezTo>
                    <a:pt x="73837" y="3031"/>
                    <a:pt x="74061" y="2995"/>
                    <a:pt x="74284" y="2995"/>
                  </a:cubicBezTo>
                  <a:cubicBezTo>
                    <a:pt x="74795" y="2995"/>
                    <a:pt x="75307" y="3182"/>
                    <a:pt x="75824" y="3182"/>
                  </a:cubicBezTo>
                  <a:cubicBezTo>
                    <a:pt x="75847" y="3182"/>
                    <a:pt x="75871" y="3182"/>
                    <a:pt x="75894" y="3181"/>
                  </a:cubicBezTo>
                  <a:cubicBezTo>
                    <a:pt x="75958" y="3178"/>
                    <a:pt x="76024" y="3177"/>
                    <a:pt x="76089" y="3177"/>
                  </a:cubicBezTo>
                  <a:cubicBezTo>
                    <a:pt x="76834" y="3177"/>
                    <a:pt x="77633" y="3330"/>
                    <a:pt x="78314" y="3735"/>
                  </a:cubicBezTo>
                  <a:cubicBezTo>
                    <a:pt x="78397" y="3784"/>
                    <a:pt x="78468" y="3803"/>
                    <a:pt x="78534" y="3803"/>
                  </a:cubicBezTo>
                  <a:cubicBezTo>
                    <a:pt x="78666" y="3803"/>
                    <a:pt x="78776" y="3729"/>
                    <a:pt x="78914" y="3688"/>
                  </a:cubicBezTo>
                  <a:cubicBezTo>
                    <a:pt x="79101" y="3632"/>
                    <a:pt x="79289" y="3600"/>
                    <a:pt x="79475" y="3600"/>
                  </a:cubicBezTo>
                  <a:cubicBezTo>
                    <a:pt x="79767" y="3600"/>
                    <a:pt x="80053" y="3678"/>
                    <a:pt x="80314" y="3860"/>
                  </a:cubicBezTo>
                  <a:cubicBezTo>
                    <a:pt x="80392" y="3915"/>
                    <a:pt x="80480" y="3979"/>
                    <a:pt x="80542" y="3979"/>
                  </a:cubicBezTo>
                  <a:cubicBezTo>
                    <a:pt x="80578" y="3979"/>
                    <a:pt x="80606" y="3957"/>
                    <a:pt x="80618" y="3900"/>
                  </a:cubicBezTo>
                  <a:cubicBezTo>
                    <a:pt x="80668" y="3665"/>
                    <a:pt x="80781" y="3595"/>
                    <a:pt x="80901" y="3595"/>
                  </a:cubicBezTo>
                  <a:cubicBezTo>
                    <a:pt x="81024" y="3595"/>
                    <a:pt x="81153" y="3667"/>
                    <a:pt x="81229" y="3710"/>
                  </a:cubicBezTo>
                  <a:cubicBezTo>
                    <a:pt x="81943" y="4117"/>
                    <a:pt x="82707" y="4025"/>
                    <a:pt x="83471" y="4070"/>
                  </a:cubicBezTo>
                  <a:cubicBezTo>
                    <a:pt x="83822" y="4092"/>
                    <a:pt x="84204" y="4118"/>
                    <a:pt x="84534" y="4563"/>
                  </a:cubicBezTo>
                  <a:cubicBezTo>
                    <a:pt x="84894" y="5050"/>
                    <a:pt x="85717" y="5004"/>
                    <a:pt x="86339" y="5162"/>
                  </a:cubicBezTo>
                  <a:cubicBezTo>
                    <a:pt x="87329" y="5413"/>
                    <a:pt x="88140" y="6099"/>
                    <a:pt x="89130" y="6279"/>
                  </a:cubicBezTo>
                  <a:cubicBezTo>
                    <a:pt x="89645" y="6373"/>
                    <a:pt x="89975" y="6894"/>
                    <a:pt x="90503" y="6894"/>
                  </a:cubicBezTo>
                  <a:cubicBezTo>
                    <a:pt x="90566" y="6894"/>
                    <a:pt x="90632" y="6886"/>
                    <a:pt x="90702" y="6869"/>
                  </a:cubicBezTo>
                  <a:cubicBezTo>
                    <a:pt x="90703" y="6869"/>
                    <a:pt x="90705" y="6869"/>
                    <a:pt x="90706" y="6869"/>
                  </a:cubicBezTo>
                  <a:cubicBezTo>
                    <a:pt x="90736" y="6869"/>
                    <a:pt x="90782" y="6941"/>
                    <a:pt x="90822" y="6975"/>
                  </a:cubicBezTo>
                  <a:cubicBezTo>
                    <a:pt x="91924" y="7866"/>
                    <a:pt x="93271" y="8360"/>
                    <a:pt x="94437" y="9173"/>
                  </a:cubicBezTo>
                  <a:cubicBezTo>
                    <a:pt x="94966" y="9541"/>
                    <a:pt x="95385" y="10039"/>
                    <a:pt x="95797" y="10439"/>
                  </a:cubicBezTo>
                  <a:cubicBezTo>
                    <a:pt x="96258" y="10889"/>
                    <a:pt x="96652" y="11568"/>
                    <a:pt x="96977" y="12202"/>
                  </a:cubicBezTo>
                  <a:cubicBezTo>
                    <a:pt x="97416" y="13060"/>
                    <a:pt x="97820" y="13955"/>
                    <a:pt x="98125" y="14849"/>
                  </a:cubicBezTo>
                  <a:cubicBezTo>
                    <a:pt x="98397" y="15648"/>
                    <a:pt x="98507" y="16561"/>
                    <a:pt x="98577" y="17423"/>
                  </a:cubicBezTo>
                  <a:cubicBezTo>
                    <a:pt x="98676" y="18641"/>
                    <a:pt x="98265" y="19846"/>
                    <a:pt x="98741" y="21108"/>
                  </a:cubicBezTo>
                  <a:cubicBezTo>
                    <a:pt x="98971" y="21716"/>
                    <a:pt x="98958" y="22626"/>
                    <a:pt x="98306" y="23276"/>
                  </a:cubicBezTo>
                  <a:cubicBezTo>
                    <a:pt x="98090" y="23491"/>
                    <a:pt x="98090" y="24020"/>
                    <a:pt x="98133" y="24277"/>
                  </a:cubicBezTo>
                  <a:cubicBezTo>
                    <a:pt x="98396" y="25846"/>
                    <a:pt x="98128" y="27394"/>
                    <a:pt x="98100" y="28950"/>
                  </a:cubicBezTo>
                  <a:cubicBezTo>
                    <a:pt x="98063" y="30890"/>
                    <a:pt x="98189" y="32830"/>
                    <a:pt x="98107" y="34775"/>
                  </a:cubicBezTo>
                  <a:cubicBezTo>
                    <a:pt x="98079" y="35412"/>
                    <a:pt x="97795" y="36135"/>
                    <a:pt x="97970" y="36628"/>
                  </a:cubicBezTo>
                  <a:cubicBezTo>
                    <a:pt x="98431" y="37926"/>
                    <a:pt x="97502" y="39136"/>
                    <a:pt x="97931" y="40358"/>
                  </a:cubicBezTo>
                  <a:cubicBezTo>
                    <a:pt x="98034" y="40649"/>
                    <a:pt x="97872" y="40808"/>
                    <a:pt x="97853" y="41029"/>
                  </a:cubicBezTo>
                  <a:cubicBezTo>
                    <a:pt x="97795" y="41700"/>
                    <a:pt x="97737" y="42339"/>
                    <a:pt x="97868" y="43038"/>
                  </a:cubicBezTo>
                  <a:cubicBezTo>
                    <a:pt x="98017" y="43836"/>
                    <a:pt x="97784" y="44733"/>
                    <a:pt x="97834" y="45530"/>
                  </a:cubicBezTo>
                  <a:cubicBezTo>
                    <a:pt x="97900" y="46606"/>
                    <a:pt x="97834" y="47670"/>
                    <a:pt x="97754" y="48716"/>
                  </a:cubicBezTo>
                  <a:cubicBezTo>
                    <a:pt x="97661" y="49923"/>
                    <a:pt x="97625" y="51137"/>
                    <a:pt x="97609" y="52335"/>
                  </a:cubicBezTo>
                  <a:cubicBezTo>
                    <a:pt x="97585" y="54246"/>
                    <a:pt x="97448" y="56155"/>
                    <a:pt x="97436" y="58069"/>
                  </a:cubicBezTo>
                  <a:cubicBezTo>
                    <a:pt x="97423" y="60122"/>
                    <a:pt x="97339" y="62199"/>
                    <a:pt x="97043" y="64260"/>
                  </a:cubicBezTo>
                  <a:cubicBezTo>
                    <a:pt x="96951" y="64896"/>
                    <a:pt x="97146" y="65691"/>
                    <a:pt x="97147" y="66409"/>
                  </a:cubicBezTo>
                  <a:cubicBezTo>
                    <a:pt x="97153" y="68104"/>
                    <a:pt x="97079" y="69799"/>
                    <a:pt x="96980" y="71493"/>
                  </a:cubicBezTo>
                  <a:cubicBezTo>
                    <a:pt x="96957" y="71886"/>
                    <a:pt x="97058" y="72315"/>
                    <a:pt x="97045" y="72740"/>
                  </a:cubicBezTo>
                  <a:cubicBezTo>
                    <a:pt x="96999" y="74283"/>
                    <a:pt x="97163" y="75831"/>
                    <a:pt x="97145" y="77363"/>
                  </a:cubicBezTo>
                  <a:cubicBezTo>
                    <a:pt x="97129" y="78626"/>
                    <a:pt x="96994" y="79922"/>
                    <a:pt x="96799" y="81202"/>
                  </a:cubicBezTo>
                  <a:cubicBezTo>
                    <a:pt x="96610" y="82430"/>
                    <a:pt x="96499" y="83692"/>
                    <a:pt x="96414" y="84946"/>
                  </a:cubicBezTo>
                  <a:cubicBezTo>
                    <a:pt x="96341" y="86011"/>
                    <a:pt x="96603" y="87086"/>
                    <a:pt x="96490" y="88107"/>
                  </a:cubicBezTo>
                  <a:cubicBezTo>
                    <a:pt x="96329" y="89564"/>
                    <a:pt x="96517" y="90980"/>
                    <a:pt x="96533" y="92413"/>
                  </a:cubicBezTo>
                  <a:cubicBezTo>
                    <a:pt x="96543" y="93282"/>
                    <a:pt x="96760" y="94064"/>
                    <a:pt x="96960" y="94891"/>
                  </a:cubicBezTo>
                  <a:cubicBezTo>
                    <a:pt x="97186" y="95823"/>
                    <a:pt x="97027" y="96845"/>
                    <a:pt x="97049" y="97829"/>
                  </a:cubicBezTo>
                  <a:cubicBezTo>
                    <a:pt x="97087" y="99476"/>
                    <a:pt x="97020" y="101119"/>
                    <a:pt x="97207" y="102775"/>
                  </a:cubicBezTo>
                  <a:cubicBezTo>
                    <a:pt x="97381" y="104325"/>
                    <a:pt x="97253" y="105908"/>
                    <a:pt x="97267" y="107477"/>
                  </a:cubicBezTo>
                  <a:cubicBezTo>
                    <a:pt x="97277" y="108626"/>
                    <a:pt x="97326" y="109774"/>
                    <a:pt x="97317" y="110921"/>
                  </a:cubicBezTo>
                  <a:cubicBezTo>
                    <a:pt x="97304" y="112280"/>
                    <a:pt x="97247" y="113638"/>
                    <a:pt x="97212" y="114996"/>
                  </a:cubicBezTo>
                  <a:cubicBezTo>
                    <a:pt x="97197" y="115584"/>
                    <a:pt x="97225" y="116176"/>
                    <a:pt x="97177" y="116761"/>
                  </a:cubicBezTo>
                  <a:cubicBezTo>
                    <a:pt x="96985" y="119058"/>
                    <a:pt x="97034" y="121365"/>
                    <a:pt x="96930" y="123666"/>
                  </a:cubicBezTo>
                  <a:cubicBezTo>
                    <a:pt x="96872" y="124959"/>
                    <a:pt x="96916" y="126293"/>
                    <a:pt x="96852" y="127600"/>
                  </a:cubicBezTo>
                  <a:cubicBezTo>
                    <a:pt x="96759" y="129519"/>
                    <a:pt x="96555" y="131435"/>
                    <a:pt x="96534" y="133358"/>
                  </a:cubicBezTo>
                  <a:cubicBezTo>
                    <a:pt x="96525" y="134171"/>
                    <a:pt x="96624" y="134991"/>
                    <a:pt x="96536" y="135792"/>
                  </a:cubicBezTo>
                  <a:cubicBezTo>
                    <a:pt x="96432" y="136734"/>
                    <a:pt x="96492" y="137675"/>
                    <a:pt x="96404" y="138607"/>
                  </a:cubicBezTo>
                  <a:cubicBezTo>
                    <a:pt x="96345" y="139222"/>
                    <a:pt x="96383" y="139853"/>
                    <a:pt x="96456" y="140423"/>
                  </a:cubicBezTo>
                  <a:cubicBezTo>
                    <a:pt x="96577" y="141378"/>
                    <a:pt x="96156" y="142279"/>
                    <a:pt x="96360" y="143215"/>
                  </a:cubicBezTo>
                  <a:cubicBezTo>
                    <a:pt x="96415" y="143470"/>
                    <a:pt x="96295" y="143716"/>
                    <a:pt x="95976" y="143726"/>
                  </a:cubicBezTo>
                  <a:cubicBezTo>
                    <a:pt x="95446" y="143743"/>
                    <a:pt x="94921" y="143897"/>
                    <a:pt x="94389" y="143897"/>
                  </a:cubicBezTo>
                  <a:cubicBezTo>
                    <a:pt x="94190" y="143897"/>
                    <a:pt x="93990" y="143875"/>
                    <a:pt x="93789" y="143817"/>
                  </a:cubicBezTo>
                  <a:cubicBezTo>
                    <a:pt x="93695" y="143790"/>
                    <a:pt x="93591" y="143773"/>
                    <a:pt x="93489" y="143773"/>
                  </a:cubicBezTo>
                  <a:cubicBezTo>
                    <a:pt x="93425" y="143773"/>
                    <a:pt x="93362" y="143780"/>
                    <a:pt x="93303" y="143795"/>
                  </a:cubicBezTo>
                  <a:cubicBezTo>
                    <a:pt x="92801" y="143928"/>
                    <a:pt x="92298" y="144005"/>
                    <a:pt x="91796" y="144005"/>
                  </a:cubicBezTo>
                  <a:cubicBezTo>
                    <a:pt x="91327" y="144005"/>
                    <a:pt x="90860" y="143938"/>
                    <a:pt x="90397" y="143786"/>
                  </a:cubicBezTo>
                  <a:cubicBezTo>
                    <a:pt x="90335" y="143766"/>
                    <a:pt x="90277" y="143757"/>
                    <a:pt x="90222" y="143757"/>
                  </a:cubicBezTo>
                  <a:cubicBezTo>
                    <a:pt x="89956" y="143757"/>
                    <a:pt x="89762" y="143958"/>
                    <a:pt x="89509" y="143996"/>
                  </a:cubicBezTo>
                  <a:cubicBezTo>
                    <a:pt x="89125" y="144052"/>
                    <a:pt x="88741" y="144069"/>
                    <a:pt x="88357" y="144069"/>
                  </a:cubicBezTo>
                  <a:cubicBezTo>
                    <a:pt x="87796" y="144069"/>
                    <a:pt x="87236" y="144033"/>
                    <a:pt x="86675" y="144033"/>
                  </a:cubicBezTo>
                  <a:cubicBezTo>
                    <a:pt x="86331" y="144033"/>
                    <a:pt x="85987" y="144046"/>
                    <a:pt x="85642" y="144090"/>
                  </a:cubicBezTo>
                  <a:cubicBezTo>
                    <a:pt x="84855" y="144188"/>
                    <a:pt x="84056" y="144261"/>
                    <a:pt x="83254" y="144261"/>
                  </a:cubicBezTo>
                  <a:cubicBezTo>
                    <a:pt x="82664" y="144261"/>
                    <a:pt x="82073" y="144221"/>
                    <a:pt x="81485" y="144124"/>
                  </a:cubicBezTo>
                  <a:cubicBezTo>
                    <a:pt x="81432" y="144114"/>
                    <a:pt x="81374" y="144108"/>
                    <a:pt x="81318" y="144108"/>
                  </a:cubicBezTo>
                  <a:cubicBezTo>
                    <a:pt x="81262" y="144108"/>
                    <a:pt x="81206" y="144114"/>
                    <a:pt x="81158" y="144133"/>
                  </a:cubicBezTo>
                  <a:cubicBezTo>
                    <a:pt x="80668" y="144313"/>
                    <a:pt x="80169" y="144357"/>
                    <a:pt x="79667" y="144357"/>
                  </a:cubicBezTo>
                  <a:cubicBezTo>
                    <a:pt x="79210" y="144357"/>
                    <a:pt x="78752" y="144321"/>
                    <a:pt x="78298" y="144321"/>
                  </a:cubicBezTo>
                  <a:cubicBezTo>
                    <a:pt x="77957" y="144321"/>
                    <a:pt x="77618" y="144341"/>
                    <a:pt x="77283" y="144411"/>
                  </a:cubicBezTo>
                  <a:cubicBezTo>
                    <a:pt x="76134" y="144651"/>
                    <a:pt x="74967" y="144522"/>
                    <a:pt x="73807" y="144684"/>
                  </a:cubicBezTo>
                  <a:cubicBezTo>
                    <a:pt x="73586" y="144714"/>
                    <a:pt x="73358" y="144725"/>
                    <a:pt x="73126" y="144725"/>
                  </a:cubicBezTo>
                  <a:cubicBezTo>
                    <a:pt x="72580" y="144725"/>
                    <a:pt x="72012" y="144666"/>
                    <a:pt x="71452" y="144666"/>
                  </a:cubicBezTo>
                  <a:cubicBezTo>
                    <a:pt x="71350" y="144666"/>
                    <a:pt x="71247" y="144668"/>
                    <a:pt x="71145" y="144672"/>
                  </a:cubicBezTo>
                  <a:cubicBezTo>
                    <a:pt x="70409" y="144707"/>
                    <a:pt x="69672" y="144753"/>
                    <a:pt x="68937" y="144753"/>
                  </a:cubicBezTo>
                  <a:cubicBezTo>
                    <a:pt x="68823" y="144753"/>
                    <a:pt x="68709" y="144752"/>
                    <a:pt x="68596" y="144749"/>
                  </a:cubicBezTo>
                  <a:cubicBezTo>
                    <a:pt x="68540" y="144748"/>
                    <a:pt x="68485" y="144748"/>
                    <a:pt x="68430" y="144748"/>
                  </a:cubicBezTo>
                  <a:cubicBezTo>
                    <a:pt x="67731" y="144748"/>
                    <a:pt x="67034" y="144833"/>
                    <a:pt x="66335" y="144833"/>
                  </a:cubicBezTo>
                  <a:cubicBezTo>
                    <a:pt x="66061" y="144833"/>
                    <a:pt x="65786" y="144820"/>
                    <a:pt x="65511" y="144783"/>
                  </a:cubicBezTo>
                  <a:cubicBezTo>
                    <a:pt x="65318" y="144757"/>
                    <a:pt x="65126" y="144747"/>
                    <a:pt x="64933" y="144747"/>
                  </a:cubicBezTo>
                  <a:cubicBezTo>
                    <a:pt x="64220" y="144747"/>
                    <a:pt x="63508" y="144888"/>
                    <a:pt x="62788" y="144888"/>
                  </a:cubicBezTo>
                  <a:cubicBezTo>
                    <a:pt x="62666" y="144888"/>
                    <a:pt x="62544" y="144884"/>
                    <a:pt x="62422" y="144875"/>
                  </a:cubicBezTo>
                  <a:cubicBezTo>
                    <a:pt x="62230" y="144860"/>
                    <a:pt x="62038" y="144853"/>
                    <a:pt x="61847" y="144853"/>
                  </a:cubicBezTo>
                  <a:cubicBezTo>
                    <a:pt x="60775" y="144853"/>
                    <a:pt x="59706" y="145053"/>
                    <a:pt x="58627" y="145053"/>
                  </a:cubicBezTo>
                  <a:cubicBezTo>
                    <a:pt x="58520" y="145053"/>
                    <a:pt x="58414" y="145051"/>
                    <a:pt x="58307" y="145047"/>
                  </a:cubicBezTo>
                  <a:cubicBezTo>
                    <a:pt x="57925" y="145031"/>
                    <a:pt x="57544" y="145023"/>
                    <a:pt x="57162" y="145023"/>
                  </a:cubicBezTo>
                  <a:cubicBezTo>
                    <a:pt x="56085" y="145023"/>
                    <a:pt x="55009" y="145090"/>
                    <a:pt x="53942" y="145257"/>
                  </a:cubicBezTo>
                  <a:cubicBezTo>
                    <a:pt x="53896" y="145264"/>
                    <a:pt x="53851" y="145268"/>
                    <a:pt x="53806" y="145268"/>
                  </a:cubicBezTo>
                  <a:cubicBezTo>
                    <a:pt x="53447" y="145268"/>
                    <a:pt x="53125" y="145065"/>
                    <a:pt x="52804" y="145065"/>
                  </a:cubicBezTo>
                  <a:cubicBezTo>
                    <a:pt x="52740" y="145065"/>
                    <a:pt x="52676" y="145073"/>
                    <a:pt x="52612" y="145092"/>
                  </a:cubicBezTo>
                  <a:cubicBezTo>
                    <a:pt x="51848" y="145322"/>
                    <a:pt x="51072" y="145366"/>
                    <a:pt x="50295" y="145366"/>
                  </a:cubicBezTo>
                  <a:cubicBezTo>
                    <a:pt x="49816" y="145366"/>
                    <a:pt x="49337" y="145350"/>
                    <a:pt x="48861" y="145350"/>
                  </a:cubicBezTo>
                  <a:cubicBezTo>
                    <a:pt x="48687" y="145350"/>
                    <a:pt x="48513" y="145352"/>
                    <a:pt x="48340" y="145358"/>
                  </a:cubicBezTo>
                  <a:cubicBezTo>
                    <a:pt x="46747" y="145412"/>
                    <a:pt x="45139" y="145444"/>
                    <a:pt x="43545" y="145487"/>
                  </a:cubicBezTo>
                  <a:cubicBezTo>
                    <a:pt x="41962" y="145530"/>
                    <a:pt x="40369" y="145558"/>
                    <a:pt x="38781" y="145684"/>
                  </a:cubicBezTo>
                  <a:cubicBezTo>
                    <a:pt x="38060" y="145741"/>
                    <a:pt x="37334" y="145753"/>
                    <a:pt x="36608" y="145753"/>
                  </a:cubicBezTo>
                  <a:cubicBezTo>
                    <a:pt x="36086" y="145753"/>
                    <a:pt x="35562" y="145747"/>
                    <a:pt x="35040" y="145747"/>
                  </a:cubicBezTo>
                  <a:cubicBezTo>
                    <a:pt x="34584" y="145747"/>
                    <a:pt x="34128" y="145751"/>
                    <a:pt x="33674" y="145769"/>
                  </a:cubicBezTo>
                  <a:cubicBezTo>
                    <a:pt x="32584" y="145811"/>
                    <a:pt x="31490" y="145891"/>
                    <a:pt x="30402" y="145959"/>
                  </a:cubicBezTo>
                  <a:cubicBezTo>
                    <a:pt x="29640" y="146005"/>
                    <a:pt x="28855" y="146008"/>
                    <a:pt x="28081" y="146049"/>
                  </a:cubicBezTo>
                  <a:cubicBezTo>
                    <a:pt x="27153" y="146098"/>
                    <a:pt x="26228" y="146222"/>
                    <a:pt x="25303" y="146222"/>
                  </a:cubicBezTo>
                  <a:cubicBezTo>
                    <a:pt x="25279" y="146222"/>
                    <a:pt x="25255" y="146222"/>
                    <a:pt x="25230" y="146221"/>
                  </a:cubicBezTo>
                  <a:cubicBezTo>
                    <a:pt x="25217" y="146221"/>
                    <a:pt x="25203" y="146221"/>
                    <a:pt x="25189" y="146221"/>
                  </a:cubicBezTo>
                  <a:cubicBezTo>
                    <a:pt x="24122" y="146221"/>
                    <a:pt x="23081" y="146466"/>
                    <a:pt x="22009" y="146466"/>
                  </a:cubicBezTo>
                  <a:cubicBezTo>
                    <a:pt x="21946" y="146466"/>
                    <a:pt x="21882" y="146465"/>
                    <a:pt x="21819" y="146464"/>
                  </a:cubicBezTo>
                  <a:cubicBezTo>
                    <a:pt x="21746" y="146462"/>
                    <a:pt x="21672" y="146461"/>
                    <a:pt x="21599" y="146461"/>
                  </a:cubicBezTo>
                  <a:cubicBezTo>
                    <a:pt x="20680" y="146461"/>
                    <a:pt x="19750" y="146612"/>
                    <a:pt x="18841" y="146775"/>
                  </a:cubicBezTo>
                  <a:cubicBezTo>
                    <a:pt x="17947" y="146935"/>
                    <a:pt x="17045" y="146899"/>
                    <a:pt x="16149" y="147006"/>
                  </a:cubicBezTo>
                  <a:cubicBezTo>
                    <a:pt x="14873" y="147158"/>
                    <a:pt x="13582" y="147434"/>
                    <a:pt x="12323" y="147434"/>
                  </a:cubicBezTo>
                  <a:cubicBezTo>
                    <a:pt x="12291" y="147434"/>
                    <a:pt x="12259" y="147434"/>
                    <a:pt x="12227" y="147433"/>
                  </a:cubicBezTo>
                  <a:cubicBezTo>
                    <a:pt x="12189" y="147433"/>
                    <a:pt x="12150" y="147433"/>
                    <a:pt x="12112" y="147433"/>
                  </a:cubicBezTo>
                  <a:cubicBezTo>
                    <a:pt x="10766" y="147433"/>
                    <a:pt x="9454" y="147718"/>
                    <a:pt x="8110" y="147718"/>
                  </a:cubicBezTo>
                  <a:cubicBezTo>
                    <a:pt x="7942" y="147718"/>
                    <a:pt x="7773" y="147714"/>
                    <a:pt x="7604" y="147704"/>
                  </a:cubicBezTo>
                  <a:cubicBezTo>
                    <a:pt x="7430" y="147693"/>
                    <a:pt x="7254" y="147688"/>
                    <a:pt x="7077" y="147688"/>
                  </a:cubicBezTo>
                  <a:cubicBezTo>
                    <a:pt x="6309" y="147688"/>
                    <a:pt x="5511" y="147791"/>
                    <a:pt x="4759" y="148044"/>
                  </a:cubicBezTo>
                  <a:cubicBezTo>
                    <a:pt x="4710" y="148061"/>
                    <a:pt x="4661" y="148067"/>
                    <a:pt x="4612" y="148067"/>
                  </a:cubicBezTo>
                  <a:cubicBezTo>
                    <a:pt x="4419" y="148067"/>
                    <a:pt x="4223" y="147964"/>
                    <a:pt x="4023" y="147964"/>
                  </a:cubicBezTo>
                  <a:cubicBezTo>
                    <a:pt x="3926" y="147964"/>
                    <a:pt x="3829" y="147988"/>
                    <a:pt x="3730" y="148059"/>
                  </a:cubicBezTo>
                  <a:cubicBezTo>
                    <a:pt x="3715" y="148070"/>
                    <a:pt x="3702" y="148076"/>
                    <a:pt x="3689" y="148076"/>
                  </a:cubicBezTo>
                  <a:cubicBezTo>
                    <a:pt x="3629" y="148076"/>
                    <a:pt x="3589" y="147945"/>
                    <a:pt x="3557" y="147491"/>
                  </a:cubicBezTo>
                  <a:cubicBezTo>
                    <a:pt x="3557" y="145473"/>
                    <a:pt x="3678" y="143799"/>
                    <a:pt x="3522" y="142148"/>
                  </a:cubicBezTo>
                  <a:cubicBezTo>
                    <a:pt x="3375" y="140594"/>
                    <a:pt x="3564" y="139059"/>
                    <a:pt x="3593" y="137526"/>
                  </a:cubicBezTo>
                  <a:cubicBezTo>
                    <a:pt x="3621" y="136154"/>
                    <a:pt x="3571" y="134755"/>
                    <a:pt x="3825" y="133376"/>
                  </a:cubicBezTo>
                  <a:cubicBezTo>
                    <a:pt x="4021" y="132313"/>
                    <a:pt x="4149" y="131230"/>
                    <a:pt x="3755" y="130143"/>
                  </a:cubicBezTo>
                  <a:cubicBezTo>
                    <a:pt x="3702" y="129994"/>
                    <a:pt x="3958" y="129561"/>
                    <a:pt x="3957" y="129166"/>
                  </a:cubicBezTo>
                  <a:cubicBezTo>
                    <a:pt x="3953" y="128038"/>
                    <a:pt x="3855" y="126875"/>
                    <a:pt x="3983" y="125793"/>
                  </a:cubicBezTo>
                  <a:cubicBezTo>
                    <a:pt x="4108" y="124740"/>
                    <a:pt x="4072" y="123700"/>
                    <a:pt x="4141" y="122658"/>
                  </a:cubicBezTo>
                  <a:cubicBezTo>
                    <a:pt x="4183" y="122040"/>
                    <a:pt x="4337" y="121416"/>
                    <a:pt x="3970" y="120809"/>
                  </a:cubicBezTo>
                  <a:cubicBezTo>
                    <a:pt x="3816" y="120552"/>
                    <a:pt x="4306" y="120313"/>
                    <a:pt x="4184" y="119932"/>
                  </a:cubicBezTo>
                  <a:cubicBezTo>
                    <a:pt x="3963" y="119246"/>
                    <a:pt x="4547" y="118442"/>
                    <a:pt x="3845" y="117784"/>
                  </a:cubicBezTo>
                  <a:cubicBezTo>
                    <a:pt x="3695" y="117645"/>
                    <a:pt x="4165" y="117395"/>
                    <a:pt x="4173" y="117085"/>
                  </a:cubicBezTo>
                  <a:cubicBezTo>
                    <a:pt x="4192" y="116289"/>
                    <a:pt x="3893" y="115517"/>
                    <a:pt x="3920" y="114751"/>
                  </a:cubicBezTo>
                  <a:cubicBezTo>
                    <a:pt x="3941" y="114156"/>
                    <a:pt x="3210" y="113665"/>
                    <a:pt x="3759" y="112984"/>
                  </a:cubicBezTo>
                  <a:cubicBezTo>
                    <a:pt x="3851" y="112869"/>
                    <a:pt x="3829" y="112215"/>
                    <a:pt x="3763" y="111874"/>
                  </a:cubicBezTo>
                  <a:cubicBezTo>
                    <a:pt x="3459" y="110306"/>
                    <a:pt x="3687" y="108723"/>
                    <a:pt x="3537" y="107167"/>
                  </a:cubicBezTo>
                  <a:cubicBezTo>
                    <a:pt x="3321" y="104948"/>
                    <a:pt x="3420" y="102738"/>
                    <a:pt x="3414" y="100525"/>
                  </a:cubicBezTo>
                  <a:cubicBezTo>
                    <a:pt x="3410" y="99193"/>
                    <a:pt x="3540" y="97857"/>
                    <a:pt x="3470" y="96531"/>
                  </a:cubicBezTo>
                  <a:cubicBezTo>
                    <a:pt x="3431" y="95761"/>
                    <a:pt x="3360" y="94994"/>
                    <a:pt x="3335" y="94219"/>
                  </a:cubicBezTo>
                  <a:cubicBezTo>
                    <a:pt x="3270" y="92145"/>
                    <a:pt x="3153" y="90073"/>
                    <a:pt x="3028" y="88001"/>
                  </a:cubicBezTo>
                  <a:cubicBezTo>
                    <a:pt x="2903" y="85918"/>
                    <a:pt x="2841" y="83830"/>
                    <a:pt x="2719" y="81754"/>
                  </a:cubicBezTo>
                  <a:cubicBezTo>
                    <a:pt x="2644" y="80462"/>
                    <a:pt x="2455" y="79109"/>
                    <a:pt x="2509" y="77844"/>
                  </a:cubicBezTo>
                  <a:cubicBezTo>
                    <a:pt x="2580" y="76229"/>
                    <a:pt x="2440" y="74630"/>
                    <a:pt x="2482" y="73024"/>
                  </a:cubicBezTo>
                  <a:cubicBezTo>
                    <a:pt x="2534" y="71082"/>
                    <a:pt x="2291" y="69128"/>
                    <a:pt x="2412" y="67194"/>
                  </a:cubicBezTo>
                  <a:cubicBezTo>
                    <a:pt x="2506" y="65666"/>
                    <a:pt x="2294" y="64149"/>
                    <a:pt x="2464" y="62625"/>
                  </a:cubicBezTo>
                  <a:cubicBezTo>
                    <a:pt x="2571" y="61672"/>
                    <a:pt x="2557" y="60703"/>
                    <a:pt x="2540" y="59741"/>
                  </a:cubicBezTo>
                  <a:cubicBezTo>
                    <a:pt x="2522" y="58743"/>
                    <a:pt x="2627" y="57753"/>
                    <a:pt x="2661" y="56760"/>
                  </a:cubicBezTo>
                  <a:cubicBezTo>
                    <a:pt x="2698" y="55698"/>
                    <a:pt x="2688" y="54619"/>
                    <a:pt x="2649" y="53556"/>
                  </a:cubicBezTo>
                  <a:cubicBezTo>
                    <a:pt x="2590" y="51967"/>
                    <a:pt x="2792" y="50386"/>
                    <a:pt x="2692" y="48800"/>
                  </a:cubicBezTo>
                  <a:cubicBezTo>
                    <a:pt x="2589" y="47199"/>
                    <a:pt x="2756" y="45598"/>
                    <a:pt x="2709" y="43990"/>
                  </a:cubicBezTo>
                  <a:cubicBezTo>
                    <a:pt x="2661" y="42390"/>
                    <a:pt x="2734" y="40773"/>
                    <a:pt x="2663" y="39173"/>
                  </a:cubicBezTo>
                  <a:cubicBezTo>
                    <a:pt x="2554" y="36653"/>
                    <a:pt x="2661" y="34131"/>
                    <a:pt x="2512" y="31615"/>
                  </a:cubicBezTo>
                  <a:cubicBezTo>
                    <a:pt x="2423" y="30129"/>
                    <a:pt x="2807" y="28658"/>
                    <a:pt x="2724" y="27196"/>
                  </a:cubicBezTo>
                  <a:cubicBezTo>
                    <a:pt x="2648" y="25853"/>
                    <a:pt x="3019" y="24573"/>
                    <a:pt x="3021" y="23236"/>
                  </a:cubicBezTo>
                  <a:cubicBezTo>
                    <a:pt x="3023" y="21975"/>
                    <a:pt x="3180" y="20630"/>
                    <a:pt x="3510" y="19343"/>
                  </a:cubicBezTo>
                  <a:cubicBezTo>
                    <a:pt x="3659" y="18759"/>
                    <a:pt x="4161" y="18274"/>
                    <a:pt x="4073" y="17690"/>
                  </a:cubicBezTo>
                  <a:cubicBezTo>
                    <a:pt x="3926" y="16726"/>
                    <a:pt x="4297" y="15882"/>
                    <a:pt x="4605" y="15061"/>
                  </a:cubicBezTo>
                  <a:cubicBezTo>
                    <a:pt x="5432" y="12854"/>
                    <a:pt x="6108" y="10505"/>
                    <a:pt x="7780" y="8784"/>
                  </a:cubicBezTo>
                  <a:cubicBezTo>
                    <a:pt x="8814" y="7722"/>
                    <a:pt x="10023" y="6803"/>
                    <a:pt x="11416" y="6062"/>
                  </a:cubicBezTo>
                  <a:cubicBezTo>
                    <a:pt x="13310" y="5053"/>
                    <a:pt x="15309" y="4421"/>
                    <a:pt x="17300" y="3759"/>
                  </a:cubicBezTo>
                  <a:cubicBezTo>
                    <a:pt x="18579" y="3334"/>
                    <a:pt x="19979" y="3235"/>
                    <a:pt x="21355" y="3103"/>
                  </a:cubicBezTo>
                  <a:cubicBezTo>
                    <a:pt x="22415" y="3001"/>
                    <a:pt x="23510" y="2983"/>
                    <a:pt x="24586" y="2749"/>
                  </a:cubicBezTo>
                  <a:cubicBezTo>
                    <a:pt x="24932" y="2674"/>
                    <a:pt x="25299" y="2651"/>
                    <a:pt x="25674" y="2651"/>
                  </a:cubicBezTo>
                  <a:cubicBezTo>
                    <a:pt x="26195" y="2651"/>
                    <a:pt x="26733" y="2695"/>
                    <a:pt x="27252" y="2700"/>
                  </a:cubicBezTo>
                  <a:cubicBezTo>
                    <a:pt x="27420" y="2702"/>
                    <a:pt x="27585" y="2716"/>
                    <a:pt x="27752" y="2716"/>
                  </a:cubicBezTo>
                  <a:cubicBezTo>
                    <a:pt x="27868" y="2716"/>
                    <a:pt x="27985" y="2709"/>
                    <a:pt x="28105" y="2686"/>
                  </a:cubicBezTo>
                  <a:cubicBezTo>
                    <a:pt x="28391" y="2632"/>
                    <a:pt x="28677" y="2612"/>
                    <a:pt x="28963" y="2612"/>
                  </a:cubicBezTo>
                  <a:cubicBezTo>
                    <a:pt x="29483" y="2612"/>
                    <a:pt x="30004" y="2678"/>
                    <a:pt x="30520" y="2725"/>
                  </a:cubicBezTo>
                  <a:cubicBezTo>
                    <a:pt x="30574" y="2730"/>
                    <a:pt x="30628" y="2732"/>
                    <a:pt x="30681" y="2732"/>
                  </a:cubicBezTo>
                  <a:cubicBezTo>
                    <a:pt x="31061" y="2732"/>
                    <a:pt x="31424" y="2622"/>
                    <a:pt x="31778" y="2622"/>
                  </a:cubicBezTo>
                  <a:cubicBezTo>
                    <a:pt x="31818" y="2622"/>
                    <a:pt x="31857" y="2623"/>
                    <a:pt x="31896" y="2626"/>
                  </a:cubicBezTo>
                  <a:cubicBezTo>
                    <a:pt x="32058" y="2639"/>
                    <a:pt x="32220" y="2644"/>
                    <a:pt x="32382" y="2644"/>
                  </a:cubicBezTo>
                  <a:cubicBezTo>
                    <a:pt x="33229" y="2644"/>
                    <a:pt x="34072" y="2502"/>
                    <a:pt x="34918" y="2502"/>
                  </a:cubicBezTo>
                  <a:cubicBezTo>
                    <a:pt x="35244" y="2502"/>
                    <a:pt x="35570" y="2523"/>
                    <a:pt x="35897" y="2581"/>
                  </a:cubicBezTo>
                  <a:cubicBezTo>
                    <a:pt x="35907" y="2583"/>
                    <a:pt x="35917" y="2584"/>
                    <a:pt x="35927" y="2584"/>
                  </a:cubicBezTo>
                  <a:cubicBezTo>
                    <a:pt x="36106" y="2584"/>
                    <a:pt x="36300" y="2314"/>
                    <a:pt x="36502" y="2314"/>
                  </a:cubicBezTo>
                  <a:cubicBezTo>
                    <a:pt x="36545" y="2314"/>
                    <a:pt x="36588" y="2327"/>
                    <a:pt x="36631" y="2356"/>
                  </a:cubicBezTo>
                  <a:cubicBezTo>
                    <a:pt x="36934" y="2560"/>
                    <a:pt x="37292" y="2620"/>
                    <a:pt x="37619" y="2620"/>
                  </a:cubicBezTo>
                  <a:cubicBezTo>
                    <a:pt x="37830" y="2620"/>
                    <a:pt x="38027" y="2595"/>
                    <a:pt x="38190" y="2569"/>
                  </a:cubicBezTo>
                  <a:cubicBezTo>
                    <a:pt x="38421" y="2530"/>
                    <a:pt x="38650" y="2516"/>
                    <a:pt x="38877" y="2516"/>
                  </a:cubicBezTo>
                  <a:cubicBezTo>
                    <a:pt x="39582" y="2516"/>
                    <a:pt x="40268" y="2656"/>
                    <a:pt x="40962" y="2656"/>
                  </a:cubicBezTo>
                  <a:cubicBezTo>
                    <a:pt x="41048" y="2656"/>
                    <a:pt x="41134" y="2654"/>
                    <a:pt x="41221" y="2649"/>
                  </a:cubicBezTo>
                  <a:cubicBezTo>
                    <a:pt x="41913" y="2611"/>
                    <a:pt x="42614" y="2406"/>
                    <a:pt x="43294" y="2406"/>
                  </a:cubicBezTo>
                  <a:cubicBezTo>
                    <a:pt x="43408" y="2406"/>
                    <a:pt x="43520" y="2412"/>
                    <a:pt x="43632" y="2425"/>
                  </a:cubicBezTo>
                  <a:cubicBezTo>
                    <a:pt x="43792" y="2443"/>
                    <a:pt x="43951" y="2451"/>
                    <a:pt x="44108" y="2451"/>
                  </a:cubicBezTo>
                  <a:cubicBezTo>
                    <a:pt x="44874" y="2451"/>
                    <a:pt x="45614" y="2269"/>
                    <a:pt x="46377" y="2265"/>
                  </a:cubicBezTo>
                  <a:cubicBezTo>
                    <a:pt x="47548" y="2259"/>
                    <a:pt x="48734" y="2260"/>
                    <a:pt x="49911" y="2195"/>
                  </a:cubicBezTo>
                  <a:cubicBezTo>
                    <a:pt x="50999" y="2136"/>
                    <a:pt x="52086" y="2037"/>
                    <a:pt x="53173" y="2037"/>
                  </a:cubicBezTo>
                  <a:close/>
                  <a:moveTo>
                    <a:pt x="94254" y="145253"/>
                  </a:moveTo>
                  <a:cubicBezTo>
                    <a:pt x="94665" y="145253"/>
                    <a:pt x="95090" y="145297"/>
                    <a:pt x="95507" y="145297"/>
                  </a:cubicBezTo>
                  <a:cubicBezTo>
                    <a:pt x="95655" y="145297"/>
                    <a:pt x="95801" y="145291"/>
                    <a:pt x="95945" y="145277"/>
                  </a:cubicBezTo>
                  <a:cubicBezTo>
                    <a:pt x="95968" y="145274"/>
                    <a:pt x="95990" y="145273"/>
                    <a:pt x="96010" y="145273"/>
                  </a:cubicBezTo>
                  <a:cubicBezTo>
                    <a:pt x="96546" y="145273"/>
                    <a:pt x="96459" y="146029"/>
                    <a:pt x="96418" y="146380"/>
                  </a:cubicBezTo>
                  <a:cubicBezTo>
                    <a:pt x="96226" y="148082"/>
                    <a:pt x="96169" y="149768"/>
                    <a:pt x="96341" y="151478"/>
                  </a:cubicBezTo>
                  <a:cubicBezTo>
                    <a:pt x="96423" y="152292"/>
                    <a:pt x="96520" y="153205"/>
                    <a:pt x="96417" y="153933"/>
                  </a:cubicBezTo>
                  <a:cubicBezTo>
                    <a:pt x="96177" y="155646"/>
                    <a:pt x="96395" y="157327"/>
                    <a:pt x="96302" y="159014"/>
                  </a:cubicBezTo>
                  <a:cubicBezTo>
                    <a:pt x="96220" y="160490"/>
                    <a:pt x="96325" y="161982"/>
                    <a:pt x="96157" y="163425"/>
                  </a:cubicBezTo>
                  <a:cubicBezTo>
                    <a:pt x="96009" y="164721"/>
                    <a:pt x="96045" y="166044"/>
                    <a:pt x="95648" y="167357"/>
                  </a:cubicBezTo>
                  <a:cubicBezTo>
                    <a:pt x="95303" y="168499"/>
                    <a:pt x="95138" y="169727"/>
                    <a:pt x="94704" y="170856"/>
                  </a:cubicBezTo>
                  <a:cubicBezTo>
                    <a:pt x="94178" y="172227"/>
                    <a:pt x="93978" y="173786"/>
                    <a:pt x="92476" y="174633"/>
                  </a:cubicBezTo>
                  <a:cubicBezTo>
                    <a:pt x="91912" y="174951"/>
                    <a:pt x="91484" y="175603"/>
                    <a:pt x="91133" y="176121"/>
                  </a:cubicBezTo>
                  <a:cubicBezTo>
                    <a:pt x="90236" y="177446"/>
                    <a:pt x="88981" y="178267"/>
                    <a:pt x="87710" y="179109"/>
                  </a:cubicBezTo>
                  <a:cubicBezTo>
                    <a:pt x="87180" y="179463"/>
                    <a:pt x="86541" y="179516"/>
                    <a:pt x="85928" y="179618"/>
                  </a:cubicBezTo>
                  <a:cubicBezTo>
                    <a:pt x="85422" y="179703"/>
                    <a:pt x="84828" y="179838"/>
                    <a:pt x="84481" y="180055"/>
                  </a:cubicBezTo>
                  <a:cubicBezTo>
                    <a:pt x="83469" y="180688"/>
                    <a:pt x="82325" y="180566"/>
                    <a:pt x="81278" y="180897"/>
                  </a:cubicBezTo>
                  <a:cubicBezTo>
                    <a:pt x="81111" y="180950"/>
                    <a:pt x="80942" y="180978"/>
                    <a:pt x="80766" y="180978"/>
                  </a:cubicBezTo>
                  <a:cubicBezTo>
                    <a:pt x="80632" y="180978"/>
                    <a:pt x="80494" y="180961"/>
                    <a:pt x="80351" y="180927"/>
                  </a:cubicBezTo>
                  <a:cubicBezTo>
                    <a:pt x="80232" y="180899"/>
                    <a:pt x="80115" y="180887"/>
                    <a:pt x="80000" y="180887"/>
                  </a:cubicBezTo>
                  <a:cubicBezTo>
                    <a:pt x="79491" y="180887"/>
                    <a:pt x="79009" y="181124"/>
                    <a:pt x="78520" y="181262"/>
                  </a:cubicBezTo>
                  <a:cubicBezTo>
                    <a:pt x="78030" y="181401"/>
                    <a:pt x="77526" y="181361"/>
                    <a:pt x="77013" y="181503"/>
                  </a:cubicBezTo>
                  <a:cubicBezTo>
                    <a:pt x="76189" y="181733"/>
                    <a:pt x="75175" y="181606"/>
                    <a:pt x="74417" y="181837"/>
                  </a:cubicBezTo>
                  <a:cubicBezTo>
                    <a:pt x="73908" y="181992"/>
                    <a:pt x="73402" y="182012"/>
                    <a:pt x="72905" y="182012"/>
                  </a:cubicBezTo>
                  <a:cubicBezTo>
                    <a:pt x="72728" y="182012"/>
                    <a:pt x="72552" y="182009"/>
                    <a:pt x="72378" y="182009"/>
                  </a:cubicBezTo>
                  <a:cubicBezTo>
                    <a:pt x="72148" y="182009"/>
                    <a:pt x="71920" y="182014"/>
                    <a:pt x="71696" y="182035"/>
                  </a:cubicBezTo>
                  <a:cubicBezTo>
                    <a:pt x="71084" y="182093"/>
                    <a:pt x="70446" y="182386"/>
                    <a:pt x="69773" y="182386"/>
                  </a:cubicBezTo>
                  <a:cubicBezTo>
                    <a:pt x="69467" y="182386"/>
                    <a:pt x="69154" y="182325"/>
                    <a:pt x="68833" y="182155"/>
                  </a:cubicBezTo>
                  <a:cubicBezTo>
                    <a:pt x="68753" y="182112"/>
                    <a:pt x="68663" y="182095"/>
                    <a:pt x="68567" y="182095"/>
                  </a:cubicBezTo>
                  <a:cubicBezTo>
                    <a:pt x="68119" y="182095"/>
                    <a:pt x="67523" y="182475"/>
                    <a:pt x="66984" y="182475"/>
                  </a:cubicBezTo>
                  <a:cubicBezTo>
                    <a:pt x="66982" y="182475"/>
                    <a:pt x="66979" y="182475"/>
                    <a:pt x="66977" y="182475"/>
                  </a:cubicBezTo>
                  <a:cubicBezTo>
                    <a:pt x="65798" y="182475"/>
                    <a:pt x="64649" y="182731"/>
                    <a:pt x="63489" y="182894"/>
                  </a:cubicBezTo>
                  <a:cubicBezTo>
                    <a:pt x="62377" y="183050"/>
                    <a:pt x="61227" y="183032"/>
                    <a:pt x="60168" y="183426"/>
                  </a:cubicBezTo>
                  <a:cubicBezTo>
                    <a:pt x="60090" y="183455"/>
                    <a:pt x="60015" y="183467"/>
                    <a:pt x="59945" y="183467"/>
                  </a:cubicBezTo>
                  <a:cubicBezTo>
                    <a:pt x="59678" y="183467"/>
                    <a:pt x="59472" y="183297"/>
                    <a:pt x="59333" y="183251"/>
                  </a:cubicBezTo>
                  <a:cubicBezTo>
                    <a:pt x="59240" y="183221"/>
                    <a:pt x="59148" y="183209"/>
                    <a:pt x="59056" y="183209"/>
                  </a:cubicBezTo>
                  <a:cubicBezTo>
                    <a:pt x="58693" y="183209"/>
                    <a:pt x="58339" y="183397"/>
                    <a:pt x="57996" y="183397"/>
                  </a:cubicBezTo>
                  <a:cubicBezTo>
                    <a:pt x="57825" y="183397"/>
                    <a:pt x="57657" y="183350"/>
                    <a:pt x="57492" y="183209"/>
                  </a:cubicBezTo>
                  <a:cubicBezTo>
                    <a:pt x="57295" y="183356"/>
                    <a:pt x="57085" y="183404"/>
                    <a:pt x="56869" y="183404"/>
                  </a:cubicBezTo>
                  <a:cubicBezTo>
                    <a:pt x="56449" y="183404"/>
                    <a:pt x="56004" y="183221"/>
                    <a:pt x="55581" y="183221"/>
                  </a:cubicBezTo>
                  <a:cubicBezTo>
                    <a:pt x="55301" y="183221"/>
                    <a:pt x="55031" y="183300"/>
                    <a:pt x="54782" y="183564"/>
                  </a:cubicBezTo>
                  <a:cubicBezTo>
                    <a:pt x="54717" y="183633"/>
                    <a:pt x="54657" y="183660"/>
                    <a:pt x="54600" y="183660"/>
                  </a:cubicBezTo>
                  <a:cubicBezTo>
                    <a:pt x="54412" y="183660"/>
                    <a:pt x="54261" y="183361"/>
                    <a:pt x="54074" y="183309"/>
                  </a:cubicBezTo>
                  <a:cubicBezTo>
                    <a:pt x="53903" y="183262"/>
                    <a:pt x="53736" y="183244"/>
                    <a:pt x="53573" y="183244"/>
                  </a:cubicBezTo>
                  <a:cubicBezTo>
                    <a:pt x="53092" y="183244"/>
                    <a:pt x="52639" y="183400"/>
                    <a:pt x="52188" y="183429"/>
                  </a:cubicBezTo>
                  <a:cubicBezTo>
                    <a:pt x="52128" y="183433"/>
                    <a:pt x="52070" y="183434"/>
                    <a:pt x="52011" y="183434"/>
                  </a:cubicBezTo>
                  <a:cubicBezTo>
                    <a:pt x="51446" y="183434"/>
                    <a:pt x="50888" y="183278"/>
                    <a:pt x="50318" y="183278"/>
                  </a:cubicBezTo>
                  <a:cubicBezTo>
                    <a:pt x="50053" y="183278"/>
                    <a:pt x="49785" y="183312"/>
                    <a:pt x="49513" y="183411"/>
                  </a:cubicBezTo>
                  <a:cubicBezTo>
                    <a:pt x="49401" y="183451"/>
                    <a:pt x="49229" y="183484"/>
                    <a:pt x="49035" y="183484"/>
                  </a:cubicBezTo>
                  <a:cubicBezTo>
                    <a:pt x="48784" y="183484"/>
                    <a:pt x="48496" y="183430"/>
                    <a:pt x="48249" y="183269"/>
                  </a:cubicBezTo>
                  <a:cubicBezTo>
                    <a:pt x="48161" y="183213"/>
                    <a:pt x="48074" y="183191"/>
                    <a:pt x="47985" y="183191"/>
                  </a:cubicBezTo>
                  <a:cubicBezTo>
                    <a:pt x="47666" y="183191"/>
                    <a:pt x="47334" y="183478"/>
                    <a:pt x="46948" y="183478"/>
                  </a:cubicBezTo>
                  <a:cubicBezTo>
                    <a:pt x="46889" y="183478"/>
                    <a:pt x="46828" y="183471"/>
                    <a:pt x="46766" y="183455"/>
                  </a:cubicBezTo>
                  <a:cubicBezTo>
                    <a:pt x="46454" y="183375"/>
                    <a:pt x="46020" y="183448"/>
                    <a:pt x="45681" y="183331"/>
                  </a:cubicBezTo>
                  <a:cubicBezTo>
                    <a:pt x="45494" y="183265"/>
                    <a:pt x="45319" y="183231"/>
                    <a:pt x="45147" y="183231"/>
                  </a:cubicBezTo>
                  <a:cubicBezTo>
                    <a:pt x="44959" y="183231"/>
                    <a:pt x="44774" y="183272"/>
                    <a:pt x="44578" y="183359"/>
                  </a:cubicBezTo>
                  <a:cubicBezTo>
                    <a:pt x="44412" y="183433"/>
                    <a:pt x="44238" y="183561"/>
                    <a:pt x="44072" y="183561"/>
                  </a:cubicBezTo>
                  <a:cubicBezTo>
                    <a:pt x="43943" y="183561"/>
                    <a:pt x="43818" y="183483"/>
                    <a:pt x="43705" y="183238"/>
                  </a:cubicBezTo>
                  <a:cubicBezTo>
                    <a:pt x="43656" y="183134"/>
                    <a:pt x="43610" y="183096"/>
                    <a:pt x="43564" y="183096"/>
                  </a:cubicBezTo>
                  <a:cubicBezTo>
                    <a:pt x="43448" y="183096"/>
                    <a:pt x="43335" y="183332"/>
                    <a:pt x="43204" y="183345"/>
                  </a:cubicBezTo>
                  <a:cubicBezTo>
                    <a:pt x="42794" y="183391"/>
                    <a:pt x="42345" y="183430"/>
                    <a:pt x="41920" y="183430"/>
                  </a:cubicBezTo>
                  <a:cubicBezTo>
                    <a:pt x="41494" y="183430"/>
                    <a:pt x="41092" y="183391"/>
                    <a:pt x="40780" y="183279"/>
                  </a:cubicBezTo>
                  <a:cubicBezTo>
                    <a:pt x="40644" y="183230"/>
                    <a:pt x="40508" y="183212"/>
                    <a:pt x="40371" y="183212"/>
                  </a:cubicBezTo>
                  <a:cubicBezTo>
                    <a:pt x="39967" y="183212"/>
                    <a:pt x="39564" y="183370"/>
                    <a:pt x="39189" y="183370"/>
                  </a:cubicBezTo>
                  <a:cubicBezTo>
                    <a:pt x="38917" y="183370"/>
                    <a:pt x="38660" y="183287"/>
                    <a:pt x="38429" y="183000"/>
                  </a:cubicBezTo>
                  <a:cubicBezTo>
                    <a:pt x="38111" y="183145"/>
                    <a:pt x="37797" y="183198"/>
                    <a:pt x="37486" y="183198"/>
                  </a:cubicBezTo>
                  <a:cubicBezTo>
                    <a:pt x="36622" y="183198"/>
                    <a:pt x="35776" y="182791"/>
                    <a:pt x="34900" y="182791"/>
                  </a:cubicBezTo>
                  <a:cubicBezTo>
                    <a:pt x="34887" y="182791"/>
                    <a:pt x="34874" y="182791"/>
                    <a:pt x="34861" y="182791"/>
                  </a:cubicBezTo>
                  <a:cubicBezTo>
                    <a:pt x="34350" y="182797"/>
                    <a:pt x="33830" y="182823"/>
                    <a:pt x="33303" y="182823"/>
                  </a:cubicBezTo>
                  <a:cubicBezTo>
                    <a:pt x="32786" y="182823"/>
                    <a:pt x="32262" y="182798"/>
                    <a:pt x="31737" y="182705"/>
                  </a:cubicBezTo>
                  <a:cubicBezTo>
                    <a:pt x="31208" y="182611"/>
                    <a:pt x="30644" y="182516"/>
                    <a:pt x="30061" y="182516"/>
                  </a:cubicBezTo>
                  <a:cubicBezTo>
                    <a:pt x="29721" y="182516"/>
                    <a:pt x="29375" y="182548"/>
                    <a:pt x="29025" y="182631"/>
                  </a:cubicBezTo>
                  <a:cubicBezTo>
                    <a:pt x="28871" y="182668"/>
                    <a:pt x="28711" y="182684"/>
                    <a:pt x="28547" y="182684"/>
                  </a:cubicBezTo>
                  <a:cubicBezTo>
                    <a:pt x="27956" y="182684"/>
                    <a:pt x="27314" y="182483"/>
                    <a:pt x="26724" y="182340"/>
                  </a:cubicBezTo>
                  <a:cubicBezTo>
                    <a:pt x="26532" y="182294"/>
                    <a:pt x="26280" y="182289"/>
                    <a:pt x="26029" y="182289"/>
                  </a:cubicBezTo>
                  <a:cubicBezTo>
                    <a:pt x="25964" y="182289"/>
                    <a:pt x="25900" y="182289"/>
                    <a:pt x="25837" y="182289"/>
                  </a:cubicBezTo>
                  <a:cubicBezTo>
                    <a:pt x="25511" y="182289"/>
                    <a:pt x="25211" y="182281"/>
                    <a:pt x="25075" y="182180"/>
                  </a:cubicBezTo>
                  <a:cubicBezTo>
                    <a:pt x="24873" y="182028"/>
                    <a:pt x="24686" y="181985"/>
                    <a:pt x="24506" y="181985"/>
                  </a:cubicBezTo>
                  <a:cubicBezTo>
                    <a:pt x="24263" y="181985"/>
                    <a:pt x="24034" y="182064"/>
                    <a:pt x="23802" y="182064"/>
                  </a:cubicBezTo>
                  <a:cubicBezTo>
                    <a:pt x="23751" y="182064"/>
                    <a:pt x="23700" y="182060"/>
                    <a:pt x="23648" y="182051"/>
                  </a:cubicBezTo>
                  <a:cubicBezTo>
                    <a:pt x="23235" y="181976"/>
                    <a:pt x="22815" y="181960"/>
                    <a:pt x="22396" y="181960"/>
                  </a:cubicBezTo>
                  <a:cubicBezTo>
                    <a:pt x="22106" y="181960"/>
                    <a:pt x="21815" y="181968"/>
                    <a:pt x="21528" y="181968"/>
                  </a:cubicBezTo>
                  <a:cubicBezTo>
                    <a:pt x="21268" y="181968"/>
                    <a:pt x="21011" y="181962"/>
                    <a:pt x="20757" y="181939"/>
                  </a:cubicBezTo>
                  <a:cubicBezTo>
                    <a:pt x="19821" y="181855"/>
                    <a:pt x="18836" y="181719"/>
                    <a:pt x="17900" y="181459"/>
                  </a:cubicBezTo>
                  <a:cubicBezTo>
                    <a:pt x="16850" y="181167"/>
                    <a:pt x="15779" y="180971"/>
                    <a:pt x="14739" y="180617"/>
                  </a:cubicBezTo>
                  <a:cubicBezTo>
                    <a:pt x="13699" y="180263"/>
                    <a:pt x="12785" y="179689"/>
                    <a:pt x="11808" y="179228"/>
                  </a:cubicBezTo>
                  <a:cubicBezTo>
                    <a:pt x="11188" y="178933"/>
                    <a:pt x="10454" y="178642"/>
                    <a:pt x="10080" y="178124"/>
                  </a:cubicBezTo>
                  <a:cubicBezTo>
                    <a:pt x="9630" y="177501"/>
                    <a:pt x="8925" y="177201"/>
                    <a:pt x="8519" y="176529"/>
                  </a:cubicBezTo>
                  <a:cubicBezTo>
                    <a:pt x="8069" y="175784"/>
                    <a:pt x="7148" y="175411"/>
                    <a:pt x="6752" y="174560"/>
                  </a:cubicBezTo>
                  <a:cubicBezTo>
                    <a:pt x="6268" y="173524"/>
                    <a:pt x="5679" y="172554"/>
                    <a:pt x="5257" y="171467"/>
                  </a:cubicBezTo>
                  <a:cubicBezTo>
                    <a:pt x="4720" y="170086"/>
                    <a:pt x="4745" y="168677"/>
                    <a:pt x="4443" y="167306"/>
                  </a:cubicBezTo>
                  <a:cubicBezTo>
                    <a:pt x="4099" y="165743"/>
                    <a:pt x="4226" y="164168"/>
                    <a:pt x="3957" y="162629"/>
                  </a:cubicBezTo>
                  <a:cubicBezTo>
                    <a:pt x="3762" y="161510"/>
                    <a:pt x="3868" y="160369"/>
                    <a:pt x="3646" y="159282"/>
                  </a:cubicBezTo>
                  <a:cubicBezTo>
                    <a:pt x="3305" y="157617"/>
                    <a:pt x="3547" y="155947"/>
                    <a:pt x="3446" y="154283"/>
                  </a:cubicBezTo>
                  <a:cubicBezTo>
                    <a:pt x="3366" y="152981"/>
                    <a:pt x="3393" y="151625"/>
                    <a:pt x="3549" y="150304"/>
                  </a:cubicBezTo>
                  <a:cubicBezTo>
                    <a:pt x="3573" y="150105"/>
                    <a:pt x="3598" y="149915"/>
                    <a:pt x="3578" y="149642"/>
                  </a:cubicBezTo>
                  <a:lnTo>
                    <a:pt x="3578" y="149642"/>
                  </a:lnTo>
                  <a:cubicBezTo>
                    <a:pt x="3790" y="150082"/>
                    <a:pt x="4080" y="150206"/>
                    <a:pt x="4374" y="150206"/>
                  </a:cubicBezTo>
                  <a:cubicBezTo>
                    <a:pt x="4720" y="150206"/>
                    <a:pt x="5072" y="150035"/>
                    <a:pt x="5313" y="150001"/>
                  </a:cubicBezTo>
                  <a:cubicBezTo>
                    <a:pt x="6935" y="149773"/>
                    <a:pt x="8546" y="149699"/>
                    <a:pt x="10178" y="149675"/>
                  </a:cubicBezTo>
                  <a:cubicBezTo>
                    <a:pt x="11744" y="149651"/>
                    <a:pt x="13313" y="149482"/>
                    <a:pt x="14871" y="149342"/>
                  </a:cubicBezTo>
                  <a:cubicBezTo>
                    <a:pt x="15011" y="149330"/>
                    <a:pt x="15153" y="149326"/>
                    <a:pt x="15298" y="149326"/>
                  </a:cubicBezTo>
                  <a:cubicBezTo>
                    <a:pt x="15491" y="149326"/>
                    <a:pt x="15687" y="149332"/>
                    <a:pt x="15883" y="149332"/>
                  </a:cubicBezTo>
                  <a:cubicBezTo>
                    <a:pt x="16417" y="149332"/>
                    <a:pt x="16952" y="149285"/>
                    <a:pt x="17421" y="148935"/>
                  </a:cubicBezTo>
                  <a:cubicBezTo>
                    <a:pt x="17577" y="149082"/>
                    <a:pt x="17739" y="149129"/>
                    <a:pt x="17904" y="149129"/>
                  </a:cubicBezTo>
                  <a:cubicBezTo>
                    <a:pt x="18194" y="149129"/>
                    <a:pt x="18495" y="148985"/>
                    <a:pt x="18802" y="148985"/>
                  </a:cubicBezTo>
                  <a:cubicBezTo>
                    <a:pt x="18856" y="148985"/>
                    <a:pt x="18910" y="148990"/>
                    <a:pt x="18964" y="149000"/>
                  </a:cubicBezTo>
                  <a:cubicBezTo>
                    <a:pt x="19080" y="149023"/>
                    <a:pt x="19198" y="149033"/>
                    <a:pt x="19318" y="149033"/>
                  </a:cubicBezTo>
                  <a:cubicBezTo>
                    <a:pt x="19881" y="149033"/>
                    <a:pt x="20483" y="148821"/>
                    <a:pt x="21066" y="148777"/>
                  </a:cubicBezTo>
                  <a:cubicBezTo>
                    <a:pt x="22179" y="148694"/>
                    <a:pt x="23286" y="148565"/>
                    <a:pt x="24403" y="148501"/>
                  </a:cubicBezTo>
                  <a:cubicBezTo>
                    <a:pt x="25677" y="148430"/>
                    <a:pt x="26963" y="148347"/>
                    <a:pt x="28236" y="148246"/>
                  </a:cubicBezTo>
                  <a:cubicBezTo>
                    <a:pt x="28615" y="148215"/>
                    <a:pt x="29054" y="148046"/>
                    <a:pt x="29486" y="148046"/>
                  </a:cubicBezTo>
                  <a:cubicBezTo>
                    <a:pt x="29752" y="148046"/>
                    <a:pt x="30015" y="148110"/>
                    <a:pt x="30261" y="148309"/>
                  </a:cubicBezTo>
                  <a:cubicBezTo>
                    <a:pt x="30272" y="148318"/>
                    <a:pt x="30290" y="148322"/>
                    <a:pt x="30310" y="148322"/>
                  </a:cubicBezTo>
                  <a:cubicBezTo>
                    <a:pt x="30345" y="148322"/>
                    <a:pt x="30389" y="148311"/>
                    <a:pt x="30422" y="148301"/>
                  </a:cubicBezTo>
                  <a:cubicBezTo>
                    <a:pt x="30993" y="148137"/>
                    <a:pt x="31573" y="148100"/>
                    <a:pt x="32157" y="148100"/>
                  </a:cubicBezTo>
                  <a:cubicBezTo>
                    <a:pt x="32627" y="148100"/>
                    <a:pt x="33100" y="148124"/>
                    <a:pt x="33571" y="148124"/>
                  </a:cubicBezTo>
                  <a:cubicBezTo>
                    <a:pt x="34162" y="148124"/>
                    <a:pt x="34752" y="148086"/>
                    <a:pt x="35332" y="147918"/>
                  </a:cubicBezTo>
                  <a:cubicBezTo>
                    <a:pt x="35464" y="147879"/>
                    <a:pt x="35604" y="147865"/>
                    <a:pt x="35747" y="147865"/>
                  </a:cubicBezTo>
                  <a:cubicBezTo>
                    <a:pt x="36059" y="147865"/>
                    <a:pt x="36391" y="147932"/>
                    <a:pt x="36703" y="147963"/>
                  </a:cubicBezTo>
                  <a:cubicBezTo>
                    <a:pt x="37022" y="147995"/>
                    <a:pt x="37341" y="148015"/>
                    <a:pt x="37657" y="148015"/>
                  </a:cubicBezTo>
                  <a:cubicBezTo>
                    <a:pt x="38286" y="148015"/>
                    <a:pt x="38906" y="147934"/>
                    <a:pt x="39503" y="147703"/>
                  </a:cubicBezTo>
                  <a:cubicBezTo>
                    <a:pt x="39555" y="147682"/>
                    <a:pt x="39601" y="147674"/>
                    <a:pt x="39644" y="147674"/>
                  </a:cubicBezTo>
                  <a:cubicBezTo>
                    <a:pt x="39832" y="147674"/>
                    <a:pt x="39950" y="147832"/>
                    <a:pt x="40157" y="147832"/>
                  </a:cubicBezTo>
                  <a:cubicBezTo>
                    <a:pt x="40180" y="147832"/>
                    <a:pt x="40204" y="147830"/>
                    <a:pt x="40229" y="147826"/>
                  </a:cubicBezTo>
                  <a:cubicBezTo>
                    <a:pt x="41057" y="147688"/>
                    <a:pt x="41914" y="147535"/>
                    <a:pt x="42748" y="147535"/>
                  </a:cubicBezTo>
                  <a:cubicBezTo>
                    <a:pt x="42992" y="147535"/>
                    <a:pt x="43234" y="147548"/>
                    <a:pt x="43473" y="147578"/>
                  </a:cubicBezTo>
                  <a:cubicBezTo>
                    <a:pt x="43814" y="147622"/>
                    <a:pt x="44151" y="147637"/>
                    <a:pt x="44486" y="147637"/>
                  </a:cubicBezTo>
                  <a:cubicBezTo>
                    <a:pt x="45212" y="147637"/>
                    <a:pt x="45926" y="147563"/>
                    <a:pt x="46650" y="147534"/>
                  </a:cubicBezTo>
                  <a:cubicBezTo>
                    <a:pt x="47671" y="147494"/>
                    <a:pt x="48691" y="147460"/>
                    <a:pt x="49712" y="147443"/>
                  </a:cubicBezTo>
                  <a:cubicBezTo>
                    <a:pt x="50088" y="147437"/>
                    <a:pt x="50465" y="147436"/>
                    <a:pt x="50841" y="147436"/>
                  </a:cubicBezTo>
                  <a:cubicBezTo>
                    <a:pt x="51015" y="147436"/>
                    <a:pt x="51189" y="147436"/>
                    <a:pt x="51363" y="147436"/>
                  </a:cubicBezTo>
                  <a:cubicBezTo>
                    <a:pt x="52055" y="147436"/>
                    <a:pt x="52747" y="147433"/>
                    <a:pt x="53438" y="147400"/>
                  </a:cubicBezTo>
                  <a:cubicBezTo>
                    <a:pt x="53618" y="147392"/>
                    <a:pt x="53799" y="147389"/>
                    <a:pt x="53982" y="147389"/>
                  </a:cubicBezTo>
                  <a:cubicBezTo>
                    <a:pt x="54287" y="147389"/>
                    <a:pt x="54594" y="147397"/>
                    <a:pt x="54898" y="147397"/>
                  </a:cubicBezTo>
                  <a:cubicBezTo>
                    <a:pt x="55452" y="147397"/>
                    <a:pt x="55997" y="147371"/>
                    <a:pt x="56502" y="147228"/>
                  </a:cubicBezTo>
                  <a:cubicBezTo>
                    <a:pt x="56598" y="147201"/>
                    <a:pt x="56688" y="147191"/>
                    <a:pt x="56775" y="147191"/>
                  </a:cubicBezTo>
                  <a:cubicBezTo>
                    <a:pt x="57070" y="147191"/>
                    <a:pt x="57324" y="147311"/>
                    <a:pt x="57608" y="147311"/>
                  </a:cubicBezTo>
                  <a:cubicBezTo>
                    <a:pt x="57723" y="147311"/>
                    <a:pt x="57844" y="147291"/>
                    <a:pt x="57973" y="147235"/>
                  </a:cubicBezTo>
                  <a:cubicBezTo>
                    <a:pt x="58180" y="147147"/>
                    <a:pt x="58408" y="147119"/>
                    <a:pt x="58647" y="147119"/>
                  </a:cubicBezTo>
                  <a:cubicBezTo>
                    <a:pt x="59046" y="147119"/>
                    <a:pt x="59476" y="147197"/>
                    <a:pt x="59889" y="147197"/>
                  </a:cubicBezTo>
                  <a:cubicBezTo>
                    <a:pt x="59936" y="147197"/>
                    <a:pt x="59983" y="147196"/>
                    <a:pt x="60030" y="147193"/>
                  </a:cubicBezTo>
                  <a:cubicBezTo>
                    <a:pt x="60663" y="147163"/>
                    <a:pt x="61312" y="147109"/>
                    <a:pt x="61959" y="147109"/>
                  </a:cubicBezTo>
                  <a:cubicBezTo>
                    <a:pt x="62437" y="147109"/>
                    <a:pt x="62915" y="147138"/>
                    <a:pt x="63385" y="147228"/>
                  </a:cubicBezTo>
                  <a:cubicBezTo>
                    <a:pt x="63483" y="147247"/>
                    <a:pt x="63560" y="147263"/>
                    <a:pt x="63623" y="147263"/>
                  </a:cubicBezTo>
                  <a:cubicBezTo>
                    <a:pt x="63734" y="147263"/>
                    <a:pt x="63799" y="147212"/>
                    <a:pt x="63850" y="147035"/>
                  </a:cubicBezTo>
                  <a:cubicBezTo>
                    <a:pt x="63876" y="146941"/>
                    <a:pt x="63950" y="146893"/>
                    <a:pt x="64042" y="146893"/>
                  </a:cubicBezTo>
                  <a:cubicBezTo>
                    <a:pt x="64065" y="146893"/>
                    <a:pt x="64088" y="146896"/>
                    <a:pt x="64113" y="146901"/>
                  </a:cubicBezTo>
                  <a:cubicBezTo>
                    <a:pt x="64760" y="147056"/>
                    <a:pt x="65409" y="147105"/>
                    <a:pt x="66059" y="147105"/>
                  </a:cubicBezTo>
                  <a:cubicBezTo>
                    <a:pt x="67059" y="147105"/>
                    <a:pt x="68061" y="146990"/>
                    <a:pt x="69061" y="146972"/>
                  </a:cubicBezTo>
                  <a:cubicBezTo>
                    <a:pt x="69317" y="146967"/>
                    <a:pt x="69574" y="146965"/>
                    <a:pt x="69830" y="146965"/>
                  </a:cubicBezTo>
                  <a:cubicBezTo>
                    <a:pt x="70953" y="146965"/>
                    <a:pt x="72075" y="147003"/>
                    <a:pt x="73197" y="147020"/>
                  </a:cubicBezTo>
                  <a:cubicBezTo>
                    <a:pt x="73217" y="147020"/>
                    <a:pt x="73236" y="147021"/>
                    <a:pt x="73255" y="147021"/>
                  </a:cubicBezTo>
                  <a:cubicBezTo>
                    <a:pt x="74020" y="147021"/>
                    <a:pt x="74790" y="146803"/>
                    <a:pt x="75556" y="146667"/>
                  </a:cubicBezTo>
                  <a:cubicBezTo>
                    <a:pt x="75806" y="146622"/>
                    <a:pt x="76058" y="146532"/>
                    <a:pt x="76298" y="146532"/>
                  </a:cubicBezTo>
                  <a:cubicBezTo>
                    <a:pt x="76512" y="146532"/>
                    <a:pt x="76718" y="146604"/>
                    <a:pt x="76907" y="146843"/>
                  </a:cubicBezTo>
                  <a:cubicBezTo>
                    <a:pt x="76925" y="146866"/>
                    <a:pt x="76981" y="146878"/>
                    <a:pt x="77039" y="146878"/>
                  </a:cubicBezTo>
                  <a:cubicBezTo>
                    <a:pt x="77102" y="146878"/>
                    <a:pt x="77169" y="146864"/>
                    <a:pt x="77197" y="146838"/>
                  </a:cubicBezTo>
                  <a:cubicBezTo>
                    <a:pt x="77526" y="146531"/>
                    <a:pt x="77874" y="146443"/>
                    <a:pt x="78229" y="146443"/>
                  </a:cubicBezTo>
                  <a:cubicBezTo>
                    <a:pt x="78698" y="146443"/>
                    <a:pt x="79181" y="146597"/>
                    <a:pt x="79652" y="146603"/>
                  </a:cubicBezTo>
                  <a:cubicBezTo>
                    <a:pt x="79654" y="146603"/>
                    <a:pt x="79657" y="146603"/>
                    <a:pt x="79659" y="146603"/>
                  </a:cubicBezTo>
                  <a:cubicBezTo>
                    <a:pt x="79890" y="146603"/>
                    <a:pt x="80120" y="146449"/>
                    <a:pt x="80354" y="146441"/>
                  </a:cubicBezTo>
                  <a:cubicBezTo>
                    <a:pt x="82224" y="146383"/>
                    <a:pt x="84096" y="146388"/>
                    <a:pt x="85963" y="146276"/>
                  </a:cubicBezTo>
                  <a:cubicBezTo>
                    <a:pt x="86056" y="146270"/>
                    <a:pt x="86150" y="146268"/>
                    <a:pt x="86244" y="146268"/>
                  </a:cubicBezTo>
                  <a:cubicBezTo>
                    <a:pt x="86543" y="146268"/>
                    <a:pt x="86846" y="146290"/>
                    <a:pt x="87147" y="146290"/>
                  </a:cubicBezTo>
                  <a:cubicBezTo>
                    <a:pt x="87576" y="146290"/>
                    <a:pt x="88003" y="146246"/>
                    <a:pt x="88420" y="146036"/>
                  </a:cubicBezTo>
                  <a:cubicBezTo>
                    <a:pt x="88476" y="146008"/>
                    <a:pt x="88539" y="145997"/>
                    <a:pt x="88608" y="145997"/>
                  </a:cubicBezTo>
                  <a:cubicBezTo>
                    <a:pt x="88812" y="145997"/>
                    <a:pt x="89060" y="146090"/>
                    <a:pt x="89280" y="146090"/>
                  </a:cubicBezTo>
                  <a:cubicBezTo>
                    <a:pt x="89312" y="146090"/>
                    <a:pt x="89345" y="146088"/>
                    <a:pt x="89376" y="146083"/>
                  </a:cubicBezTo>
                  <a:cubicBezTo>
                    <a:pt x="90623" y="145892"/>
                    <a:pt x="91896" y="146029"/>
                    <a:pt x="93120" y="145458"/>
                  </a:cubicBezTo>
                  <a:cubicBezTo>
                    <a:pt x="93470" y="145294"/>
                    <a:pt x="93855" y="145253"/>
                    <a:pt x="94254" y="145253"/>
                  </a:cubicBezTo>
                  <a:close/>
                  <a:moveTo>
                    <a:pt x="53331" y="0"/>
                  </a:moveTo>
                  <a:cubicBezTo>
                    <a:pt x="52790" y="0"/>
                    <a:pt x="52256" y="81"/>
                    <a:pt x="51735" y="93"/>
                  </a:cubicBezTo>
                  <a:cubicBezTo>
                    <a:pt x="51162" y="107"/>
                    <a:pt x="50488" y="242"/>
                    <a:pt x="49913" y="242"/>
                  </a:cubicBezTo>
                  <a:cubicBezTo>
                    <a:pt x="49828" y="242"/>
                    <a:pt x="49745" y="239"/>
                    <a:pt x="49665" y="232"/>
                  </a:cubicBezTo>
                  <a:cubicBezTo>
                    <a:pt x="49182" y="190"/>
                    <a:pt x="48667" y="149"/>
                    <a:pt x="48183" y="149"/>
                  </a:cubicBezTo>
                  <a:cubicBezTo>
                    <a:pt x="47973" y="149"/>
                    <a:pt x="47769" y="157"/>
                    <a:pt x="47577" y="175"/>
                  </a:cubicBezTo>
                  <a:cubicBezTo>
                    <a:pt x="46716" y="259"/>
                    <a:pt x="45866" y="274"/>
                    <a:pt x="45014" y="274"/>
                  </a:cubicBezTo>
                  <a:cubicBezTo>
                    <a:pt x="44536" y="274"/>
                    <a:pt x="44058" y="269"/>
                    <a:pt x="43578" y="269"/>
                  </a:cubicBezTo>
                  <a:cubicBezTo>
                    <a:pt x="43558" y="269"/>
                    <a:pt x="43539" y="269"/>
                    <a:pt x="43519" y="269"/>
                  </a:cubicBezTo>
                  <a:cubicBezTo>
                    <a:pt x="42288" y="270"/>
                    <a:pt x="41033" y="346"/>
                    <a:pt x="39793" y="433"/>
                  </a:cubicBezTo>
                  <a:cubicBezTo>
                    <a:pt x="39473" y="457"/>
                    <a:pt x="39110" y="632"/>
                    <a:pt x="38806" y="632"/>
                  </a:cubicBezTo>
                  <a:cubicBezTo>
                    <a:pt x="38704" y="632"/>
                    <a:pt x="38609" y="613"/>
                    <a:pt x="38524" y="561"/>
                  </a:cubicBezTo>
                  <a:cubicBezTo>
                    <a:pt x="38116" y="314"/>
                    <a:pt x="37695" y="268"/>
                    <a:pt x="37273" y="268"/>
                  </a:cubicBezTo>
                  <a:cubicBezTo>
                    <a:pt x="37022" y="268"/>
                    <a:pt x="36770" y="285"/>
                    <a:pt x="36520" y="285"/>
                  </a:cubicBezTo>
                  <a:cubicBezTo>
                    <a:pt x="36309" y="285"/>
                    <a:pt x="36099" y="273"/>
                    <a:pt x="35891" y="230"/>
                  </a:cubicBezTo>
                  <a:cubicBezTo>
                    <a:pt x="35868" y="225"/>
                    <a:pt x="35846" y="222"/>
                    <a:pt x="35825" y="222"/>
                  </a:cubicBezTo>
                  <a:cubicBezTo>
                    <a:pt x="35599" y="222"/>
                    <a:pt x="35544" y="498"/>
                    <a:pt x="35292" y="498"/>
                  </a:cubicBezTo>
                  <a:cubicBezTo>
                    <a:pt x="35265" y="498"/>
                    <a:pt x="35236" y="495"/>
                    <a:pt x="35203" y="488"/>
                  </a:cubicBezTo>
                  <a:cubicBezTo>
                    <a:pt x="34712" y="378"/>
                    <a:pt x="34212" y="335"/>
                    <a:pt x="33706" y="335"/>
                  </a:cubicBezTo>
                  <a:cubicBezTo>
                    <a:pt x="33371" y="335"/>
                    <a:pt x="33033" y="354"/>
                    <a:pt x="32694" y="384"/>
                  </a:cubicBezTo>
                  <a:cubicBezTo>
                    <a:pt x="32294" y="418"/>
                    <a:pt x="31892" y="428"/>
                    <a:pt x="31490" y="428"/>
                  </a:cubicBezTo>
                  <a:cubicBezTo>
                    <a:pt x="30939" y="428"/>
                    <a:pt x="30386" y="409"/>
                    <a:pt x="29835" y="409"/>
                  </a:cubicBezTo>
                  <a:cubicBezTo>
                    <a:pt x="29792" y="409"/>
                    <a:pt x="29749" y="409"/>
                    <a:pt x="29705" y="410"/>
                  </a:cubicBezTo>
                  <a:cubicBezTo>
                    <a:pt x="29698" y="410"/>
                    <a:pt x="29692" y="410"/>
                    <a:pt x="29685" y="410"/>
                  </a:cubicBezTo>
                  <a:cubicBezTo>
                    <a:pt x="29114" y="410"/>
                    <a:pt x="28528" y="299"/>
                    <a:pt x="27973" y="299"/>
                  </a:cubicBezTo>
                  <a:cubicBezTo>
                    <a:pt x="27848" y="299"/>
                    <a:pt x="27725" y="304"/>
                    <a:pt x="27604" y="318"/>
                  </a:cubicBezTo>
                  <a:cubicBezTo>
                    <a:pt x="26336" y="461"/>
                    <a:pt x="25062" y="424"/>
                    <a:pt x="23793" y="574"/>
                  </a:cubicBezTo>
                  <a:cubicBezTo>
                    <a:pt x="22541" y="722"/>
                    <a:pt x="21316" y="1040"/>
                    <a:pt x="20059" y="1175"/>
                  </a:cubicBezTo>
                  <a:cubicBezTo>
                    <a:pt x="19981" y="1183"/>
                    <a:pt x="19902" y="1186"/>
                    <a:pt x="19824" y="1186"/>
                  </a:cubicBezTo>
                  <a:cubicBezTo>
                    <a:pt x="19597" y="1186"/>
                    <a:pt x="19370" y="1160"/>
                    <a:pt x="19142" y="1160"/>
                  </a:cubicBezTo>
                  <a:cubicBezTo>
                    <a:pt x="19004" y="1160"/>
                    <a:pt x="18865" y="1170"/>
                    <a:pt x="18726" y="1201"/>
                  </a:cubicBezTo>
                  <a:cubicBezTo>
                    <a:pt x="18030" y="1356"/>
                    <a:pt x="17322" y="1572"/>
                    <a:pt x="16686" y="1804"/>
                  </a:cubicBezTo>
                  <a:cubicBezTo>
                    <a:pt x="15988" y="2059"/>
                    <a:pt x="15253" y="2130"/>
                    <a:pt x="14557" y="2394"/>
                  </a:cubicBezTo>
                  <a:cubicBezTo>
                    <a:pt x="13341" y="2857"/>
                    <a:pt x="12217" y="3521"/>
                    <a:pt x="10998" y="3933"/>
                  </a:cubicBezTo>
                  <a:cubicBezTo>
                    <a:pt x="10525" y="4094"/>
                    <a:pt x="10379" y="4700"/>
                    <a:pt x="9902" y="4700"/>
                  </a:cubicBezTo>
                  <a:cubicBezTo>
                    <a:pt x="9862" y="4700"/>
                    <a:pt x="9820" y="4696"/>
                    <a:pt x="9776" y="4687"/>
                  </a:cubicBezTo>
                  <a:cubicBezTo>
                    <a:pt x="9710" y="4673"/>
                    <a:pt x="9649" y="4667"/>
                    <a:pt x="9593" y="4667"/>
                  </a:cubicBezTo>
                  <a:cubicBezTo>
                    <a:pt x="9346" y="4667"/>
                    <a:pt x="9191" y="4792"/>
                    <a:pt x="9003" y="4975"/>
                  </a:cubicBezTo>
                  <a:cubicBezTo>
                    <a:pt x="8096" y="5865"/>
                    <a:pt x="7118" y="6690"/>
                    <a:pt x="6257" y="7620"/>
                  </a:cubicBezTo>
                  <a:cubicBezTo>
                    <a:pt x="5339" y="8611"/>
                    <a:pt x="4372" y="9527"/>
                    <a:pt x="3751" y="10816"/>
                  </a:cubicBezTo>
                  <a:cubicBezTo>
                    <a:pt x="2836" y="12714"/>
                    <a:pt x="2386" y="14743"/>
                    <a:pt x="1862" y="16730"/>
                  </a:cubicBezTo>
                  <a:cubicBezTo>
                    <a:pt x="1511" y="18059"/>
                    <a:pt x="1533" y="19522"/>
                    <a:pt x="1316" y="20925"/>
                  </a:cubicBezTo>
                  <a:cubicBezTo>
                    <a:pt x="1144" y="22040"/>
                    <a:pt x="1230" y="23224"/>
                    <a:pt x="991" y="24350"/>
                  </a:cubicBezTo>
                  <a:cubicBezTo>
                    <a:pt x="799" y="25259"/>
                    <a:pt x="993" y="26165"/>
                    <a:pt x="790" y="27096"/>
                  </a:cubicBezTo>
                  <a:cubicBezTo>
                    <a:pt x="540" y="28246"/>
                    <a:pt x="814" y="29473"/>
                    <a:pt x="616" y="30689"/>
                  </a:cubicBezTo>
                  <a:cubicBezTo>
                    <a:pt x="485" y="31490"/>
                    <a:pt x="628" y="32383"/>
                    <a:pt x="581" y="33232"/>
                  </a:cubicBezTo>
                  <a:cubicBezTo>
                    <a:pt x="529" y="34164"/>
                    <a:pt x="490" y="35106"/>
                    <a:pt x="492" y="36029"/>
                  </a:cubicBezTo>
                  <a:cubicBezTo>
                    <a:pt x="494" y="36933"/>
                    <a:pt x="553" y="37890"/>
                    <a:pt x="744" y="38769"/>
                  </a:cubicBezTo>
                  <a:cubicBezTo>
                    <a:pt x="867" y="39330"/>
                    <a:pt x="380" y="39737"/>
                    <a:pt x="623" y="40186"/>
                  </a:cubicBezTo>
                  <a:cubicBezTo>
                    <a:pt x="1035" y="40945"/>
                    <a:pt x="637" y="41732"/>
                    <a:pt x="755" y="42513"/>
                  </a:cubicBezTo>
                  <a:cubicBezTo>
                    <a:pt x="850" y="43130"/>
                    <a:pt x="736" y="43808"/>
                    <a:pt x="778" y="44475"/>
                  </a:cubicBezTo>
                  <a:cubicBezTo>
                    <a:pt x="818" y="45100"/>
                    <a:pt x="1060" y="45750"/>
                    <a:pt x="705" y="46461"/>
                  </a:cubicBezTo>
                  <a:cubicBezTo>
                    <a:pt x="444" y="46984"/>
                    <a:pt x="695" y="47739"/>
                    <a:pt x="657" y="48398"/>
                  </a:cubicBezTo>
                  <a:cubicBezTo>
                    <a:pt x="629" y="48910"/>
                    <a:pt x="808" y="49478"/>
                    <a:pt x="723" y="50031"/>
                  </a:cubicBezTo>
                  <a:cubicBezTo>
                    <a:pt x="628" y="50638"/>
                    <a:pt x="526" y="51405"/>
                    <a:pt x="626" y="51838"/>
                  </a:cubicBezTo>
                  <a:cubicBezTo>
                    <a:pt x="807" y="52622"/>
                    <a:pt x="639" y="53362"/>
                    <a:pt x="641" y="54083"/>
                  </a:cubicBezTo>
                  <a:cubicBezTo>
                    <a:pt x="645" y="55048"/>
                    <a:pt x="399" y="56038"/>
                    <a:pt x="635" y="56996"/>
                  </a:cubicBezTo>
                  <a:cubicBezTo>
                    <a:pt x="744" y="57444"/>
                    <a:pt x="652" y="57696"/>
                    <a:pt x="370" y="57969"/>
                  </a:cubicBezTo>
                  <a:cubicBezTo>
                    <a:pt x="956" y="58386"/>
                    <a:pt x="366" y="58983"/>
                    <a:pt x="613" y="59487"/>
                  </a:cubicBezTo>
                  <a:cubicBezTo>
                    <a:pt x="985" y="60245"/>
                    <a:pt x="1" y="61083"/>
                    <a:pt x="674" y="61875"/>
                  </a:cubicBezTo>
                  <a:cubicBezTo>
                    <a:pt x="714" y="61922"/>
                    <a:pt x="667" y="62092"/>
                    <a:pt x="611" y="62166"/>
                  </a:cubicBezTo>
                  <a:cubicBezTo>
                    <a:pt x="53" y="62889"/>
                    <a:pt x="516" y="63706"/>
                    <a:pt x="547" y="64422"/>
                  </a:cubicBezTo>
                  <a:cubicBezTo>
                    <a:pt x="577" y="65076"/>
                    <a:pt x="682" y="65889"/>
                    <a:pt x="481" y="66361"/>
                  </a:cubicBezTo>
                  <a:cubicBezTo>
                    <a:pt x="219" y="66971"/>
                    <a:pt x="836" y="67589"/>
                    <a:pt x="269" y="68060"/>
                  </a:cubicBezTo>
                  <a:cubicBezTo>
                    <a:pt x="748" y="68821"/>
                    <a:pt x="302" y="69686"/>
                    <a:pt x="554" y="70490"/>
                  </a:cubicBezTo>
                  <a:cubicBezTo>
                    <a:pt x="783" y="71220"/>
                    <a:pt x="284" y="71959"/>
                    <a:pt x="425" y="72745"/>
                  </a:cubicBezTo>
                  <a:cubicBezTo>
                    <a:pt x="468" y="72990"/>
                    <a:pt x="696" y="73171"/>
                    <a:pt x="614" y="73468"/>
                  </a:cubicBezTo>
                  <a:cubicBezTo>
                    <a:pt x="327" y="74513"/>
                    <a:pt x="755" y="75572"/>
                    <a:pt x="553" y="76646"/>
                  </a:cubicBezTo>
                  <a:cubicBezTo>
                    <a:pt x="407" y="77425"/>
                    <a:pt x="396" y="78307"/>
                    <a:pt x="622" y="79052"/>
                  </a:cubicBezTo>
                  <a:cubicBezTo>
                    <a:pt x="762" y="79516"/>
                    <a:pt x="377" y="79832"/>
                    <a:pt x="584" y="80204"/>
                  </a:cubicBezTo>
                  <a:cubicBezTo>
                    <a:pt x="857" y="80695"/>
                    <a:pt x="774" y="81266"/>
                    <a:pt x="758" y="81754"/>
                  </a:cubicBezTo>
                  <a:cubicBezTo>
                    <a:pt x="715" y="83129"/>
                    <a:pt x="853" y="84503"/>
                    <a:pt x="750" y="85866"/>
                  </a:cubicBezTo>
                  <a:cubicBezTo>
                    <a:pt x="715" y="86329"/>
                    <a:pt x="1263" y="86621"/>
                    <a:pt x="1037" y="86924"/>
                  </a:cubicBezTo>
                  <a:cubicBezTo>
                    <a:pt x="553" y="87576"/>
                    <a:pt x="1428" y="88296"/>
                    <a:pt x="850" y="88890"/>
                  </a:cubicBezTo>
                  <a:cubicBezTo>
                    <a:pt x="1333" y="90130"/>
                    <a:pt x="1009" y="91430"/>
                    <a:pt x="1135" y="92697"/>
                  </a:cubicBezTo>
                  <a:cubicBezTo>
                    <a:pt x="1283" y="94185"/>
                    <a:pt x="1484" y="95666"/>
                    <a:pt x="1493" y="97171"/>
                  </a:cubicBezTo>
                  <a:cubicBezTo>
                    <a:pt x="1496" y="97594"/>
                    <a:pt x="1293" y="98235"/>
                    <a:pt x="1321" y="98256"/>
                  </a:cubicBezTo>
                  <a:cubicBezTo>
                    <a:pt x="2155" y="98878"/>
                    <a:pt x="1461" y="99672"/>
                    <a:pt x="1456" y="100298"/>
                  </a:cubicBezTo>
                  <a:cubicBezTo>
                    <a:pt x="1450" y="101120"/>
                    <a:pt x="1713" y="101934"/>
                    <a:pt x="1506" y="102796"/>
                  </a:cubicBezTo>
                  <a:cubicBezTo>
                    <a:pt x="1334" y="103505"/>
                    <a:pt x="1829" y="104482"/>
                    <a:pt x="1502" y="105022"/>
                  </a:cubicBezTo>
                  <a:cubicBezTo>
                    <a:pt x="1058" y="105753"/>
                    <a:pt x="1608" y="106348"/>
                    <a:pt x="1397" y="107012"/>
                  </a:cubicBezTo>
                  <a:cubicBezTo>
                    <a:pt x="1321" y="107252"/>
                    <a:pt x="1101" y="107740"/>
                    <a:pt x="1301" y="108094"/>
                  </a:cubicBezTo>
                  <a:cubicBezTo>
                    <a:pt x="1876" y="109108"/>
                    <a:pt x="1540" y="110222"/>
                    <a:pt x="1660" y="111282"/>
                  </a:cubicBezTo>
                  <a:cubicBezTo>
                    <a:pt x="1782" y="112366"/>
                    <a:pt x="1799" y="113471"/>
                    <a:pt x="1851" y="114560"/>
                  </a:cubicBezTo>
                  <a:cubicBezTo>
                    <a:pt x="1896" y="115494"/>
                    <a:pt x="2039" y="116436"/>
                    <a:pt x="1939" y="117408"/>
                  </a:cubicBezTo>
                  <a:cubicBezTo>
                    <a:pt x="1835" y="118431"/>
                    <a:pt x="1786" y="119505"/>
                    <a:pt x="1891" y="120543"/>
                  </a:cubicBezTo>
                  <a:cubicBezTo>
                    <a:pt x="2055" y="122188"/>
                    <a:pt x="1836" y="123814"/>
                    <a:pt x="1798" y="125449"/>
                  </a:cubicBezTo>
                  <a:cubicBezTo>
                    <a:pt x="1775" y="126435"/>
                    <a:pt x="1771" y="127421"/>
                    <a:pt x="1764" y="128407"/>
                  </a:cubicBezTo>
                  <a:cubicBezTo>
                    <a:pt x="1758" y="129203"/>
                    <a:pt x="1897" y="130031"/>
                    <a:pt x="1725" y="130787"/>
                  </a:cubicBezTo>
                  <a:cubicBezTo>
                    <a:pt x="1508" y="131744"/>
                    <a:pt x="1751" y="132695"/>
                    <a:pt x="1535" y="133666"/>
                  </a:cubicBezTo>
                  <a:cubicBezTo>
                    <a:pt x="1410" y="134230"/>
                    <a:pt x="1161" y="135096"/>
                    <a:pt x="1771" y="135719"/>
                  </a:cubicBezTo>
                  <a:cubicBezTo>
                    <a:pt x="1820" y="135768"/>
                    <a:pt x="1655" y="136004"/>
                    <a:pt x="1622" y="136161"/>
                  </a:cubicBezTo>
                  <a:cubicBezTo>
                    <a:pt x="1487" y="136800"/>
                    <a:pt x="1222" y="137410"/>
                    <a:pt x="1278" y="138094"/>
                  </a:cubicBezTo>
                  <a:cubicBezTo>
                    <a:pt x="1298" y="138327"/>
                    <a:pt x="1461" y="138480"/>
                    <a:pt x="1382" y="138824"/>
                  </a:cubicBezTo>
                  <a:cubicBezTo>
                    <a:pt x="1157" y="139810"/>
                    <a:pt x="1059" y="140891"/>
                    <a:pt x="1225" y="141882"/>
                  </a:cubicBezTo>
                  <a:cubicBezTo>
                    <a:pt x="1355" y="142667"/>
                    <a:pt x="1094" y="143408"/>
                    <a:pt x="1267" y="144167"/>
                  </a:cubicBezTo>
                  <a:cubicBezTo>
                    <a:pt x="1473" y="145063"/>
                    <a:pt x="1029" y="146014"/>
                    <a:pt x="1304" y="146861"/>
                  </a:cubicBezTo>
                  <a:cubicBezTo>
                    <a:pt x="1549" y="147610"/>
                    <a:pt x="807" y="148349"/>
                    <a:pt x="1427" y="149021"/>
                  </a:cubicBezTo>
                  <a:cubicBezTo>
                    <a:pt x="949" y="150380"/>
                    <a:pt x="1230" y="151811"/>
                    <a:pt x="1103" y="153202"/>
                  </a:cubicBezTo>
                  <a:cubicBezTo>
                    <a:pt x="1017" y="154166"/>
                    <a:pt x="1207" y="155214"/>
                    <a:pt x="1241" y="156224"/>
                  </a:cubicBezTo>
                  <a:cubicBezTo>
                    <a:pt x="1261" y="156867"/>
                    <a:pt x="1542" y="157514"/>
                    <a:pt x="1505" y="158081"/>
                  </a:cubicBezTo>
                  <a:cubicBezTo>
                    <a:pt x="1459" y="158783"/>
                    <a:pt x="1534" y="159463"/>
                    <a:pt x="1554" y="160149"/>
                  </a:cubicBezTo>
                  <a:cubicBezTo>
                    <a:pt x="1585" y="161208"/>
                    <a:pt x="1704" y="162263"/>
                    <a:pt x="1760" y="163321"/>
                  </a:cubicBezTo>
                  <a:cubicBezTo>
                    <a:pt x="1826" y="164528"/>
                    <a:pt x="1779" y="165731"/>
                    <a:pt x="2137" y="166926"/>
                  </a:cubicBezTo>
                  <a:cubicBezTo>
                    <a:pt x="2342" y="167608"/>
                    <a:pt x="2273" y="168380"/>
                    <a:pt x="2557" y="169007"/>
                  </a:cubicBezTo>
                  <a:cubicBezTo>
                    <a:pt x="2259" y="169451"/>
                    <a:pt x="2753" y="169615"/>
                    <a:pt x="2750" y="169954"/>
                  </a:cubicBezTo>
                  <a:cubicBezTo>
                    <a:pt x="2726" y="171494"/>
                    <a:pt x="3578" y="172790"/>
                    <a:pt x="4158" y="174114"/>
                  </a:cubicBezTo>
                  <a:cubicBezTo>
                    <a:pt x="4844" y="175678"/>
                    <a:pt x="6171" y="176893"/>
                    <a:pt x="7363" y="178120"/>
                  </a:cubicBezTo>
                  <a:cubicBezTo>
                    <a:pt x="8514" y="179306"/>
                    <a:pt x="9710" y="180470"/>
                    <a:pt x="11299" y="181157"/>
                  </a:cubicBezTo>
                  <a:cubicBezTo>
                    <a:pt x="11809" y="181378"/>
                    <a:pt x="12534" y="181419"/>
                    <a:pt x="12822" y="181984"/>
                  </a:cubicBezTo>
                  <a:cubicBezTo>
                    <a:pt x="13120" y="182567"/>
                    <a:pt x="13744" y="182679"/>
                    <a:pt x="14169" y="182839"/>
                  </a:cubicBezTo>
                  <a:cubicBezTo>
                    <a:pt x="15859" y="183478"/>
                    <a:pt x="17688" y="183563"/>
                    <a:pt x="19470" y="183814"/>
                  </a:cubicBezTo>
                  <a:cubicBezTo>
                    <a:pt x="21161" y="184054"/>
                    <a:pt x="22867" y="184117"/>
                    <a:pt x="24580" y="184140"/>
                  </a:cubicBezTo>
                  <a:cubicBezTo>
                    <a:pt x="25780" y="184155"/>
                    <a:pt x="26959" y="184525"/>
                    <a:pt x="28179" y="184525"/>
                  </a:cubicBezTo>
                  <a:cubicBezTo>
                    <a:pt x="28309" y="184525"/>
                    <a:pt x="28439" y="184521"/>
                    <a:pt x="28569" y="184512"/>
                  </a:cubicBezTo>
                  <a:cubicBezTo>
                    <a:pt x="28647" y="184506"/>
                    <a:pt x="28728" y="184504"/>
                    <a:pt x="28810" y="184504"/>
                  </a:cubicBezTo>
                  <a:cubicBezTo>
                    <a:pt x="29069" y="184504"/>
                    <a:pt x="29346" y="184528"/>
                    <a:pt x="29608" y="184555"/>
                  </a:cubicBezTo>
                  <a:cubicBezTo>
                    <a:pt x="31011" y="184694"/>
                    <a:pt x="32431" y="184820"/>
                    <a:pt x="33826" y="184859"/>
                  </a:cubicBezTo>
                  <a:cubicBezTo>
                    <a:pt x="34779" y="184885"/>
                    <a:pt x="35741" y="185021"/>
                    <a:pt x="36682" y="185076"/>
                  </a:cubicBezTo>
                  <a:cubicBezTo>
                    <a:pt x="38289" y="185172"/>
                    <a:pt x="39896" y="185190"/>
                    <a:pt x="41501" y="185244"/>
                  </a:cubicBezTo>
                  <a:cubicBezTo>
                    <a:pt x="42200" y="185268"/>
                    <a:pt x="42898" y="185290"/>
                    <a:pt x="43597" y="185290"/>
                  </a:cubicBezTo>
                  <a:cubicBezTo>
                    <a:pt x="43889" y="185290"/>
                    <a:pt x="44182" y="185286"/>
                    <a:pt x="44475" y="185277"/>
                  </a:cubicBezTo>
                  <a:cubicBezTo>
                    <a:pt x="44687" y="185270"/>
                    <a:pt x="44898" y="185267"/>
                    <a:pt x="45110" y="185267"/>
                  </a:cubicBezTo>
                  <a:cubicBezTo>
                    <a:pt x="46071" y="185267"/>
                    <a:pt x="47034" y="185325"/>
                    <a:pt x="47996" y="185325"/>
                  </a:cubicBezTo>
                  <a:cubicBezTo>
                    <a:pt x="48164" y="185325"/>
                    <a:pt x="48332" y="185323"/>
                    <a:pt x="48500" y="185319"/>
                  </a:cubicBezTo>
                  <a:cubicBezTo>
                    <a:pt x="49156" y="185303"/>
                    <a:pt x="49855" y="185214"/>
                    <a:pt x="50495" y="185214"/>
                  </a:cubicBezTo>
                  <a:cubicBezTo>
                    <a:pt x="50699" y="185214"/>
                    <a:pt x="50896" y="185223"/>
                    <a:pt x="51084" y="185246"/>
                  </a:cubicBezTo>
                  <a:cubicBezTo>
                    <a:pt x="51603" y="185310"/>
                    <a:pt x="52138" y="185336"/>
                    <a:pt x="52655" y="185336"/>
                  </a:cubicBezTo>
                  <a:cubicBezTo>
                    <a:pt x="53016" y="185336"/>
                    <a:pt x="53369" y="185323"/>
                    <a:pt x="53700" y="185303"/>
                  </a:cubicBezTo>
                  <a:cubicBezTo>
                    <a:pt x="54827" y="185233"/>
                    <a:pt x="55955" y="185188"/>
                    <a:pt x="57080" y="185188"/>
                  </a:cubicBezTo>
                  <a:cubicBezTo>
                    <a:pt x="57409" y="185188"/>
                    <a:pt x="57737" y="185192"/>
                    <a:pt x="58066" y="185200"/>
                  </a:cubicBezTo>
                  <a:cubicBezTo>
                    <a:pt x="58193" y="185203"/>
                    <a:pt x="58320" y="185204"/>
                    <a:pt x="58447" y="185204"/>
                  </a:cubicBezTo>
                  <a:cubicBezTo>
                    <a:pt x="59827" y="185204"/>
                    <a:pt x="61189" y="185030"/>
                    <a:pt x="62557" y="184928"/>
                  </a:cubicBezTo>
                  <a:cubicBezTo>
                    <a:pt x="63001" y="184895"/>
                    <a:pt x="63520" y="184754"/>
                    <a:pt x="63963" y="184691"/>
                  </a:cubicBezTo>
                  <a:cubicBezTo>
                    <a:pt x="64590" y="184601"/>
                    <a:pt x="65150" y="184230"/>
                    <a:pt x="65758" y="184230"/>
                  </a:cubicBezTo>
                  <a:cubicBezTo>
                    <a:pt x="65803" y="184230"/>
                    <a:pt x="65849" y="184233"/>
                    <a:pt x="65895" y="184237"/>
                  </a:cubicBezTo>
                  <a:cubicBezTo>
                    <a:pt x="66103" y="184257"/>
                    <a:pt x="66312" y="184265"/>
                    <a:pt x="66520" y="184265"/>
                  </a:cubicBezTo>
                  <a:cubicBezTo>
                    <a:pt x="67103" y="184265"/>
                    <a:pt x="67681" y="184201"/>
                    <a:pt x="68247" y="184146"/>
                  </a:cubicBezTo>
                  <a:cubicBezTo>
                    <a:pt x="69311" y="184045"/>
                    <a:pt x="70396" y="184037"/>
                    <a:pt x="71452" y="183940"/>
                  </a:cubicBezTo>
                  <a:cubicBezTo>
                    <a:pt x="72480" y="183848"/>
                    <a:pt x="73642" y="183877"/>
                    <a:pt x="74622" y="183681"/>
                  </a:cubicBezTo>
                  <a:cubicBezTo>
                    <a:pt x="75694" y="183466"/>
                    <a:pt x="76791" y="183548"/>
                    <a:pt x="77873" y="183233"/>
                  </a:cubicBezTo>
                  <a:cubicBezTo>
                    <a:pt x="78995" y="182906"/>
                    <a:pt x="80231" y="182765"/>
                    <a:pt x="81436" y="182663"/>
                  </a:cubicBezTo>
                  <a:cubicBezTo>
                    <a:pt x="82101" y="182606"/>
                    <a:pt x="82717" y="182191"/>
                    <a:pt x="83396" y="182191"/>
                  </a:cubicBezTo>
                  <a:cubicBezTo>
                    <a:pt x="83580" y="182191"/>
                    <a:pt x="83768" y="182221"/>
                    <a:pt x="83964" y="182297"/>
                  </a:cubicBezTo>
                  <a:cubicBezTo>
                    <a:pt x="83970" y="182300"/>
                    <a:pt x="83977" y="182301"/>
                    <a:pt x="83985" y="182301"/>
                  </a:cubicBezTo>
                  <a:cubicBezTo>
                    <a:pt x="84057" y="182301"/>
                    <a:pt x="84196" y="182215"/>
                    <a:pt x="84224" y="182146"/>
                  </a:cubicBezTo>
                  <a:cubicBezTo>
                    <a:pt x="84321" y="181910"/>
                    <a:pt x="84517" y="181897"/>
                    <a:pt x="84718" y="181897"/>
                  </a:cubicBezTo>
                  <a:cubicBezTo>
                    <a:pt x="84741" y="181897"/>
                    <a:pt x="84765" y="181897"/>
                    <a:pt x="84789" y="181897"/>
                  </a:cubicBezTo>
                  <a:cubicBezTo>
                    <a:pt x="84982" y="181897"/>
                    <a:pt x="85168" y="181886"/>
                    <a:pt x="85263" y="181672"/>
                  </a:cubicBezTo>
                  <a:cubicBezTo>
                    <a:pt x="85409" y="181763"/>
                    <a:pt x="85546" y="181799"/>
                    <a:pt x="85677" y="181799"/>
                  </a:cubicBezTo>
                  <a:cubicBezTo>
                    <a:pt x="86141" y="181799"/>
                    <a:pt x="86527" y="181342"/>
                    <a:pt x="86993" y="181278"/>
                  </a:cubicBezTo>
                  <a:cubicBezTo>
                    <a:pt x="87467" y="181214"/>
                    <a:pt x="88216" y="181173"/>
                    <a:pt x="88734" y="180570"/>
                  </a:cubicBezTo>
                  <a:cubicBezTo>
                    <a:pt x="88982" y="180281"/>
                    <a:pt x="89812" y="180019"/>
                    <a:pt x="90214" y="179736"/>
                  </a:cubicBezTo>
                  <a:cubicBezTo>
                    <a:pt x="90777" y="179341"/>
                    <a:pt x="91431" y="178636"/>
                    <a:pt x="91940" y="178518"/>
                  </a:cubicBezTo>
                  <a:cubicBezTo>
                    <a:pt x="93303" y="178204"/>
                    <a:pt x="93505" y="176913"/>
                    <a:pt x="94368" y="176237"/>
                  </a:cubicBezTo>
                  <a:cubicBezTo>
                    <a:pt x="94910" y="175813"/>
                    <a:pt x="95064" y="175171"/>
                    <a:pt x="95372" y="174618"/>
                  </a:cubicBezTo>
                  <a:cubicBezTo>
                    <a:pt x="95789" y="173868"/>
                    <a:pt x="96337" y="173124"/>
                    <a:pt x="96495" y="172313"/>
                  </a:cubicBezTo>
                  <a:cubicBezTo>
                    <a:pt x="96706" y="171234"/>
                    <a:pt x="97049" y="170226"/>
                    <a:pt x="97498" y="169244"/>
                  </a:cubicBezTo>
                  <a:cubicBezTo>
                    <a:pt x="97568" y="169092"/>
                    <a:pt x="97687" y="168941"/>
                    <a:pt x="97614" y="168805"/>
                  </a:cubicBezTo>
                  <a:cubicBezTo>
                    <a:pt x="97319" y="168257"/>
                    <a:pt x="97625" y="167670"/>
                    <a:pt x="97717" y="167218"/>
                  </a:cubicBezTo>
                  <a:cubicBezTo>
                    <a:pt x="98032" y="165687"/>
                    <a:pt x="97973" y="164140"/>
                    <a:pt x="98130" y="162609"/>
                  </a:cubicBezTo>
                  <a:cubicBezTo>
                    <a:pt x="98244" y="161529"/>
                    <a:pt x="98247" y="160440"/>
                    <a:pt x="98143" y="159358"/>
                  </a:cubicBezTo>
                  <a:cubicBezTo>
                    <a:pt x="98024" y="158133"/>
                    <a:pt x="98368" y="156883"/>
                    <a:pt x="98192" y="155613"/>
                  </a:cubicBezTo>
                  <a:cubicBezTo>
                    <a:pt x="98108" y="155017"/>
                    <a:pt x="98190" y="154366"/>
                    <a:pt x="98216" y="153744"/>
                  </a:cubicBezTo>
                  <a:cubicBezTo>
                    <a:pt x="98263" y="152614"/>
                    <a:pt x="98245" y="151486"/>
                    <a:pt x="98278" y="150358"/>
                  </a:cubicBezTo>
                  <a:cubicBezTo>
                    <a:pt x="98299" y="149564"/>
                    <a:pt x="98176" y="148779"/>
                    <a:pt x="98263" y="147974"/>
                  </a:cubicBezTo>
                  <a:cubicBezTo>
                    <a:pt x="98337" y="147291"/>
                    <a:pt x="98590" y="146623"/>
                    <a:pt x="98491" y="145916"/>
                  </a:cubicBezTo>
                  <a:cubicBezTo>
                    <a:pt x="98445" y="145588"/>
                    <a:pt x="98274" y="145303"/>
                    <a:pt x="98300" y="144937"/>
                  </a:cubicBezTo>
                  <a:cubicBezTo>
                    <a:pt x="98356" y="144178"/>
                    <a:pt x="98654" y="143420"/>
                    <a:pt x="98365" y="142646"/>
                  </a:cubicBezTo>
                  <a:cubicBezTo>
                    <a:pt x="98291" y="142452"/>
                    <a:pt x="98161" y="142149"/>
                    <a:pt x="98244" y="142049"/>
                  </a:cubicBezTo>
                  <a:cubicBezTo>
                    <a:pt x="98977" y="141156"/>
                    <a:pt x="98196" y="140165"/>
                    <a:pt x="98472" y="139223"/>
                  </a:cubicBezTo>
                  <a:cubicBezTo>
                    <a:pt x="98806" y="138082"/>
                    <a:pt x="98147" y="136860"/>
                    <a:pt x="98603" y="135689"/>
                  </a:cubicBezTo>
                  <a:cubicBezTo>
                    <a:pt x="98645" y="135582"/>
                    <a:pt x="98605" y="135403"/>
                    <a:pt x="98537" y="135301"/>
                  </a:cubicBezTo>
                  <a:cubicBezTo>
                    <a:pt x="98160" y="134743"/>
                    <a:pt x="98414" y="134009"/>
                    <a:pt x="98528" y="133612"/>
                  </a:cubicBezTo>
                  <a:cubicBezTo>
                    <a:pt x="98789" y="132693"/>
                    <a:pt x="98347" y="131830"/>
                    <a:pt x="98680" y="130873"/>
                  </a:cubicBezTo>
                  <a:cubicBezTo>
                    <a:pt x="98963" y="130061"/>
                    <a:pt x="98746" y="128949"/>
                    <a:pt x="98770" y="127981"/>
                  </a:cubicBezTo>
                  <a:cubicBezTo>
                    <a:pt x="98807" y="126493"/>
                    <a:pt x="98796" y="124999"/>
                    <a:pt x="98936" y="123507"/>
                  </a:cubicBezTo>
                  <a:cubicBezTo>
                    <a:pt x="99013" y="122684"/>
                    <a:pt x="98965" y="121807"/>
                    <a:pt x="99002" y="120982"/>
                  </a:cubicBezTo>
                  <a:cubicBezTo>
                    <a:pt x="99072" y="119429"/>
                    <a:pt x="98998" y="117872"/>
                    <a:pt x="99128" y="116322"/>
                  </a:cubicBezTo>
                  <a:cubicBezTo>
                    <a:pt x="99244" y="114952"/>
                    <a:pt x="99152" y="113574"/>
                    <a:pt x="99244" y="112198"/>
                  </a:cubicBezTo>
                  <a:cubicBezTo>
                    <a:pt x="99272" y="111777"/>
                    <a:pt x="99417" y="111342"/>
                    <a:pt x="99332" y="110848"/>
                  </a:cubicBezTo>
                  <a:cubicBezTo>
                    <a:pt x="99179" y="109953"/>
                    <a:pt x="99070" y="108993"/>
                    <a:pt x="99143" y="108098"/>
                  </a:cubicBezTo>
                  <a:cubicBezTo>
                    <a:pt x="99214" y="107227"/>
                    <a:pt x="99127" y="106377"/>
                    <a:pt x="99158" y="105520"/>
                  </a:cubicBezTo>
                  <a:cubicBezTo>
                    <a:pt x="99191" y="104613"/>
                    <a:pt x="98792" y="103722"/>
                    <a:pt x="99033" y="102828"/>
                  </a:cubicBezTo>
                  <a:cubicBezTo>
                    <a:pt x="99236" y="102076"/>
                    <a:pt x="98989" y="101333"/>
                    <a:pt x="99015" y="100592"/>
                  </a:cubicBezTo>
                  <a:cubicBezTo>
                    <a:pt x="99038" y="99940"/>
                    <a:pt x="98877" y="99149"/>
                    <a:pt x="98928" y="98491"/>
                  </a:cubicBezTo>
                  <a:cubicBezTo>
                    <a:pt x="99038" y="97085"/>
                    <a:pt x="98877" y="95695"/>
                    <a:pt x="98791" y="94320"/>
                  </a:cubicBezTo>
                  <a:cubicBezTo>
                    <a:pt x="98707" y="92984"/>
                    <a:pt x="99084" y="91669"/>
                    <a:pt x="98780" y="90315"/>
                  </a:cubicBezTo>
                  <a:cubicBezTo>
                    <a:pt x="98661" y="89788"/>
                    <a:pt x="98782" y="89092"/>
                    <a:pt x="98855" y="88487"/>
                  </a:cubicBezTo>
                  <a:cubicBezTo>
                    <a:pt x="98995" y="87314"/>
                    <a:pt x="98393" y="86251"/>
                    <a:pt x="98459" y="85087"/>
                  </a:cubicBezTo>
                  <a:cubicBezTo>
                    <a:pt x="98492" y="84495"/>
                    <a:pt x="99033" y="83977"/>
                    <a:pt x="98734" y="83384"/>
                  </a:cubicBezTo>
                  <a:cubicBezTo>
                    <a:pt x="98430" y="82784"/>
                    <a:pt x="98761" y="82256"/>
                    <a:pt x="98866" y="81728"/>
                  </a:cubicBezTo>
                  <a:cubicBezTo>
                    <a:pt x="98956" y="81277"/>
                    <a:pt x="99156" y="80866"/>
                    <a:pt x="99089" y="80369"/>
                  </a:cubicBezTo>
                  <a:cubicBezTo>
                    <a:pt x="99040" y="79998"/>
                    <a:pt x="99108" y="79615"/>
                    <a:pt x="99200" y="79227"/>
                  </a:cubicBezTo>
                  <a:cubicBezTo>
                    <a:pt x="99263" y="78960"/>
                    <a:pt x="99429" y="78528"/>
                    <a:pt x="99246" y="78163"/>
                  </a:cubicBezTo>
                  <a:cubicBezTo>
                    <a:pt x="98899" y="77474"/>
                    <a:pt x="99143" y="76744"/>
                    <a:pt x="99171" y="76039"/>
                  </a:cubicBezTo>
                  <a:cubicBezTo>
                    <a:pt x="99214" y="74991"/>
                    <a:pt x="99322" y="73946"/>
                    <a:pt x="99220" y="72899"/>
                  </a:cubicBezTo>
                  <a:cubicBezTo>
                    <a:pt x="99163" y="72315"/>
                    <a:pt x="99480" y="71713"/>
                    <a:pt x="99039" y="71110"/>
                  </a:cubicBezTo>
                  <a:cubicBezTo>
                    <a:pt x="98952" y="70991"/>
                    <a:pt x="99320" y="70264"/>
                    <a:pt x="99282" y="69806"/>
                  </a:cubicBezTo>
                  <a:cubicBezTo>
                    <a:pt x="99240" y="69310"/>
                    <a:pt x="99627" y="68758"/>
                    <a:pt x="99113" y="68312"/>
                  </a:cubicBezTo>
                  <a:cubicBezTo>
                    <a:pt x="99034" y="68245"/>
                    <a:pt x="98964" y="68103"/>
                    <a:pt x="99074" y="68021"/>
                  </a:cubicBezTo>
                  <a:cubicBezTo>
                    <a:pt x="99649" y="67591"/>
                    <a:pt x="98884" y="66933"/>
                    <a:pt x="99319" y="66528"/>
                  </a:cubicBezTo>
                  <a:cubicBezTo>
                    <a:pt x="99756" y="66120"/>
                    <a:pt x="98625" y="65611"/>
                    <a:pt x="99445" y="65285"/>
                  </a:cubicBezTo>
                  <a:cubicBezTo>
                    <a:pt x="99102" y="64641"/>
                    <a:pt x="99346" y="64017"/>
                    <a:pt x="99519" y="63394"/>
                  </a:cubicBezTo>
                  <a:cubicBezTo>
                    <a:pt x="99552" y="63273"/>
                    <a:pt x="99564" y="63192"/>
                    <a:pt x="99455" y="63117"/>
                  </a:cubicBezTo>
                  <a:cubicBezTo>
                    <a:pt x="99080" y="62858"/>
                    <a:pt x="99228" y="62315"/>
                    <a:pt x="99313" y="62184"/>
                  </a:cubicBezTo>
                  <a:cubicBezTo>
                    <a:pt x="99995" y="61144"/>
                    <a:pt x="99520" y="59967"/>
                    <a:pt x="99765" y="58878"/>
                  </a:cubicBezTo>
                  <a:cubicBezTo>
                    <a:pt x="99903" y="58263"/>
                    <a:pt x="99514" y="57557"/>
                    <a:pt x="99944" y="56921"/>
                  </a:cubicBezTo>
                  <a:cubicBezTo>
                    <a:pt x="100068" y="56740"/>
                    <a:pt x="99936" y="56635"/>
                    <a:pt x="99729" y="56597"/>
                  </a:cubicBezTo>
                  <a:cubicBezTo>
                    <a:pt x="99633" y="56580"/>
                    <a:pt x="99507" y="56406"/>
                    <a:pt x="99596" y="56355"/>
                  </a:cubicBezTo>
                  <a:cubicBezTo>
                    <a:pt x="100354" y="55904"/>
                    <a:pt x="99823" y="55193"/>
                    <a:pt x="99907" y="54632"/>
                  </a:cubicBezTo>
                  <a:cubicBezTo>
                    <a:pt x="100055" y="53624"/>
                    <a:pt x="99622" y="52567"/>
                    <a:pt x="100057" y="51552"/>
                  </a:cubicBezTo>
                  <a:cubicBezTo>
                    <a:pt x="100078" y="51503"/>
                    <a:pt x="100113" y="51434"/>
                    <a:pt x="100095" y="51401"/>
                  </a:cubicBezTo>
                  <a:cubicBezTo>
                    <a:pt x="99713" y="50712"/>
                    <a:pt x="99898" y="49868"/>
                    <a:pt x="99994" y="49270"/>
                  </a:cubicBezTo>
                  <a:cubicBezTo>
                    <a:pt x="100160" y="48238"/>
                    <a:pt x="99950" y="47231"/>
                    <a:pt x="100042" y="46219"/>
                  </a:cubicBezTo>
                  <a:cubicBezTo>
                    <a:pt x="100077" y="45831"/>
                    <a:pt x="100614" y="45286"/>
                    <a:pt x="100056" y="44856"/>
                  </a:cubicBezTo>
                  <a:cubicBezTo>
                    <a:pt x="100542" y="44554"/>
                    <a:pt x="100631" y="44310"/>
                    <a:pt x="99962" y="44159"/>
                  </a:cubicBezTo>
                  <a:cubicBezTo>
                    <a:pt x="99924" y="44150"/>
                    <a:pt x="99893" y="43947"/>
                    <a:pt x="99894" y="43947"/>
                  </a:cubicBezTo>
                  <a:cubicBezTo>
                    <a:pt x="100751" y="43677"/>
                    <a:pt x="100177" y="43014"/>
                    <a:pt x="100051" y="42772"/>
                  </a:cubicBezTo>
                  <a:cubicBezTo>
                    <a:pt x="99629" y="41974"/>
                    <a:pt x="100207" y="41253"/>
                    <a:pt x="100128" y="40464"/>
                  </a:cubicBezTo>
                  <a:cubicBezTo>
                    <a:pt x="100057" y="39773"/>
                    <a:pt x="100283" y="38904"/>
                    <a:pt x="100210" y="38130"/>
                  </a:cubicBezTo>
                  <a:cubicBezTo>
                    <a:pt x="100152" y="37522"/>
                    <a:pt x="101053" y="36855"/>
                    <a:pt x="100117" y="36302"/>
                  </a:cubicBezTo>
                  <a:cubicBezTo>
                    <a:pt x="100102" y="36292"/>
                    <a:pt x="100134" y="36136"/>
                    <a:pt x="100183" y="36090"/>
                  </a:cubicBezTo>
                  <a:cubicBezTo>
                    <a:pt x="100567" y="35731"/>
                    <a:pt x="100723" y="35436"/>
                    <a:pt x="100352" y="34888"/>
                  </a:cubicBezTo>
                  <a:cubicBezTo>
                    <a:pt x="100203" y="34670"/>
                    <a:pt x="100788" y="34135"/>
                    <a:pt x="100623" y="33639"/>
                  </a:cubicBezTo>
                  <a:cubicBezTo>
                    <a:pt x="100606" y="33588"/>
                    <a:pt x="100619" y="33528"/>
                    <a:pt x="100602" y="33477"/>
                  </a:cubicBezTo>
                  <a:cubicBezTo>
                    <a:pt x="100365" y="32770"/>
                    <a:pt x="100379" y="32019"/>
                    <a:pt x="100620" y="31270"/>
                  </a:cubicBezTo>
                  <a:cubicBezTo>
                    <a:pt x="100656" y="31157"/>
                    <a:pt x="100631" y="30954"/>
                    <a:pt x="100553" y="30889"/>
                  </a:cubicBezTo>
                  <a:cubicBezTo>
                    <a:pt x="100300" y="30679"/>
                    <a:pt x="100388" y="30454"/>
                    <a:pt x="100459" y="30216"/>
                  </a:cubicBezTo>
                  <a:cubicBezTo>
                    <a:pt x="100670" y="29519"/>
                    <a:pt x="100393" y="28831"/>
                    <a:pt x="100412" y="28134"/>
                  </a:cubicBezTo>
                  <a:cubicBezTo>
                    <a:pt x="100429" y="27482"/>
                    <a:pt x="100387" y="26816"/>
                    <a:pt x="100376" y="26173"/>
                  </a:cubicBezTo>
                  <a:cubicBezTo>
                    <a:pt x="100362" y="25352"/>
                    <a:pt x="100584" y="24499"/>
                    <a:pt x="100616" y="23648"/>
                  </a:cubicBezTo>
                  <a:cubicBezTo>
                    <a:pt x="100636" y="23167"/>
                    <a:pt x="100359" y="22757"/>
                    <a:pt x="100424" y="22235"/>
                  </a:cubicBezTo>
                  <a:cubicBezTo>
                    <a:pt x="100499" y="21631"/>
                    <a:pt x="100948" y="20907"/>
                    <a:pt x="100215" y="20362"/>
                  </a:cubicBezTo>
                  <a:cubicBezTo>
                    <a:pt x="100195" y="20348"/>
                    <a:pt x="100279" y="20105"/>
                    <a:pt x="100331" y="20098"/>
                  </a:cubicBezTo>
                  <a:cubicBezTo>
                    <a:pt x="100795" y="20039"/>
                    <a:pt x="100536" y="19782"/>
                    <a:pt x="100485" y="19584"/>
                  </a:cubicBezTo>
                  <a:cubicBezTo>
                    <a:pt x="100431" y="19374"/>
                    <a:pt x="100262" y="19109"/>
                    <a:pt x="100336" y="18967"/>
                  </a:cubicBezTo>
                  <a:cubicBezTo>
                    <a:pt x="100632" y="18387"/>
                    <a:pt x="100547" y="17837"/>
                    <a:pt x="100399" y="17245"/>
                  </a:cubicBezTo>
                  <a:cubicBezTo>
                    <a:pt x="100272" y="16742"/>
                    <a:pt x="100438" y="16210"/>
                    <a:pt x="100293" y="15682"/>
                  </a:cubicBezTo>
                  <a:cubicBezTo>
                    <a:pt x="100088" y="14934"/>
                    <a:pt x="100034" y="14144"/>
                    <a:pt x="99812" y="13403"/>
                  </a:cubicBezTo>
                  <a:cubicBezTo>
                    <a:pt x="99646" y="12847"/>
                    <a:pt x="99324" y="12306"/>
                    <a:pt x="99168" y="11770"/>
                  </a:cubicBezTo>
                  <a:cubicBezTo>
                    <a:pt x="98541" y="9607"/>
                    <a:pt x="96924" y="8232"/>
                    <a:pt x="95329" y="6909"/>
                  </a:cubicBezTo>
                  <a:cubicBezTo>
                    <a:pt x="94331" y="6081"/>
                    <a:pt x="93016" y="5620"/>
                    <a:pt x="91871" y="4970"/>
                  </a:cubicBezTo>
                  <a:cubicBezTo>
                    <a:pt x="90542" y="4213"/>
                    <a:pt x="89158" y="3558"/>
                    <a:pt x="87730" y="3008"/>
                  </a:cubicBezTo>
                  <a:cubicBezTo>
                    <a:pt x="87139" y="2781"/>
                    <a:pt x="86474" y="2491"/>
                    <a:pt x="85878" y="2491"/>
                  </a:cubicBezTo>
                  <a:cubicBezTo>
                    <a:pt x="85777" y="2491"/>
                    <a:pt x="85678" y="2499"/>
                    <a:pt x="85582" y="2518"/>
                  </a:cubicBezTo>
                  <a:cubicBezTo>
                    <a:pt x="85370" y="2558"/>
                    <a:pt x="85149" y="2576"/>
                    <a:pt x="84937" y="2576"/>
                  </a:cubicBezTo>
                  <a:cubicBezTo>
                    <a:pt x="84557" y="2576"/>
                    <a:pt x="84203" y="2519"/>
                    <a:pt x="83972" y="2433"/>
                  </a:cubicBezTo>
                  <a:cubicBezTo>
                    <a:pt x="82640" y="1938"/>
                    <a:pt x="81290" y="1792"/>
                    <a:pt x="79911" y="1717"/>
                  </a:cubicBezTo>
                  <a:cubicBezTo>
                    <a:pt x="78803" y="1655"/>
                    <a:pt x="77703" y="1451"/>
                    <a:pt x="76591" y="1451"/>
                  </a:cubicBezTo>
                  <a:cubicBezTo>
                    <a:pt x="76318" y="1451"/>
                    <a:pt x="76045" y="1463"/>
                    <a:pt x="75771" y="1493"/>
                  </a:cubicBezTo>
                  <a:cubicBezTo>
                    <a:pt x="75762" y="1493"/>
                    <a:pt x="75753" y="1494"/>
                    <a:pt x="75744" y="1494"/>
                  </a:cubicBezTo>
                  <a:cubicBezTo>
                    <a:pt x="75522" y="1494"/>
                    <a:pt x="75295" y="1208"/>
                    <a:pt x="75071" y="1208"/>
                  </a:cubicBezTo>
                  <a:cubicBezTo>
                    <a:pt x="74956" y="1208"/>
                    <a:pt x="74842" y="1283"/>
                    <a:pt x="74730" y="1509"/>
                  </a:cubicBezTo>
                  <a:cubicBezTo>
                    <a:pt x="74659" y="1436"/>
                    <a:pt x="74601" y="1340"/>
                    <a:pt x="74516" y="1295"/>
                  </a:cubicBezTo>
                  <a:cubicBezTo>
                    <a:pt x="74178" y="1118"/>
                    <a:pt x="73628" y="761"/>
                    <a:pt x="73466" y="761"/>
                  </a:cubicBezTo>
                  <a:cubicBezTo>
                    <a:pt x="73450" y="761"/>
                    <a:pt x="73437" y="765"/>
                    <a:pt x="73429" y="773"/>
                  </a:cubicBezTo>
                  <a:cubicBezTo>
                    <a:pt x="73252" y="964"/>
                    <a:pt x="73071" y="1027"/>
                    <a:pt x="72895" y="1027"/>
                  </a:cubicBezTo>
                  <a:cubicBezTo>
                    <a:pt x="72642" y="1027"/>
                    <a:pt x="72402" y="896"/>
                    <a:pt x="72207" y="831"/>
                  </a:cubicBezTo>
                  <a:cubicBezTo>
                    <a:pt x="71367" y="548"/>
                    <a:pt x="70493" y="679"/>
                    <a:pt x="69635" y="466"/>
                  </a:cubicBezTo>
                  <a:cubicBezTo>
                    <a:pt x="69146" y="345"/>
                    <a:pt x="68607" y="292"/>
                    <a:pt x="68074" y="292"/>
                  </a:cubicBezTo>
                  <a:cubicBezTo>
                    <a:pt x="67566" y="292"/>
                    <a:pt x="67063" y="340"/>
                    <a:pt x="66612" y="422"/>
                  </a:cubicBezTo>
                  <a:cubicBezTo>
                    <a:pt x="66374" y="465"/>
                    <a:pt x="66140" y="481"/>
                    <a:pt x="65909" y="481"/>
                  </a:cubicBezTo>
                  <a:cubicBezTo>
                    <a:pt x="65261" y="481"/>
                    <a:pt x="64634" y="357"/>
                    <a:pt x="63998" y="357"/>
                  </a:cubicBezTo>
                  <a:cubicBezTo>
                    <a:pt x="63764" y="357"/>
                    <a:pt x="63528" y="373"/>
                    <a:pt x="63290" y="420"/>
                  </a:cubicBezTo>
                  <a:cubicBezTo>
                    <a:pt x="62932" y="489"/>
                    <a:pt x="62556" y="510"/>
                    <a:pt x="62176" y="510"/>
                  </a:cubicBezTo>
                  <a:cubicBezTo>
                    <a:pt x="61737" y="510"/>
                    <a:pt x="61294" y="482"/>
                    <a:pt x="60868" y="471"/>
                  </a:cubicBezTo>
                  <a:cubicBezTo>
                    <a:pt x="59512" y="432"/>
                    <a:pt x="58157" y="464"/>
                    <a:pt x="56802" y="433"/>
                  </a:cubicBezTo>
                  <a:cubicBezTo>
                    <a:pt x="56053" y="418"/>
                    <a:pt x="55246" y="463"/>
                    <a:pt x="54570" y="205"/>
                  </a:cubicBezTo>
                  <a:cubicBezTo>
                    <a:pt x="54155" y="47"/>
                    <a:pt x="53741" y="0"/>
                    <a:pt x="53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38"/>
          <p:cNvGrpSpPr/>
          <p:nvPr/>
        </p:nvGrpSpPr>
        <p:grpSpPr>
          <a:xfrm>
            <a:off x="3079772" y="495000"/>
            <a:ext cx="1067905" cy="1412436"/>
            <a:chOff x="2687876" y="495000"/>
            <a:chExt cx="1067905" cy="1412436"/>
          </a:xfrm>
        </p:grpSpPr>
        <p:sp>
          <p:nvSpPr>
            <p:cNvPr id="1137" name="Google Shape;1137;p38"/>
            <p:cNvSpPr/>
            <p:nvPr/>
          </p:nvSpPr>
          <p:spPr>
            <a:xfrm>
              <a:off x="2699510" y="495000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2687876" y="495000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6832" y="2009"/>
                  </a:moveTo>
                  <a:cubicBezTo>
                    <a:pt x="27372" y="2009"/>
                    <a:pt x="27982" y="2107"/>
                    <a:pt x="28530" y="2114"/>
                  </a:cubicBezTo>
                  <a:cubicBezTo>
                    <a:pt x="28538" y="2114"/>
                    <a:pt x="28545" y="2114"/>
                    <a:pt x="28553" y="2114"/>
                  </a:cubicBezTo>
                  <a:cubicBezTo>
                    <a:pt x="28837" y="2114"/>
                    <a:pt x="29104" y="2055"/>
                    <a:pt x="29378" y="2042"/>
                  </a:cubicBezTo>
                  <a:cubicBezTo>
                    <a:pt x="29506" y="2037"/>
                    <a:pt x="29633" y="2034"/>
                    <a:pt x="29760" y="2034"/>
                  </a:cubicBezTo>
                  <a:cubicBezTo>
                    <a:pt x="30881" y="2034"/>
                    <a:pt x="31986" y="2232"/>
                    <a:pt x="33100" y="2304"/>
                  </a:cubicBezTo>
                  <a:cubicBezTo>
                    <a:pt x="35226" y="2442"/>
                    <a:pt x="37204" y="3086"/>
                    <a:pt x="39183" y="3818"/>
                  </a:cubicBezTo>
                  <a:cubicBezTo>
                    <a:pt x="39994" y="4118"/>
                    <a:pt x="40909" y="4353"/>
                    <a:pt x="41547" y="4830"/>
                  </a:cubicBezTo>
                  <a:cubicBezTo>
                    <a:pt x="42728" y="5713"/>
                    <a:pt x="44199" y="6023"/>
                    <a:pt x="45308" y="7022"/>
                  </a:cubicBezTo>
                  <a:cubicBezTo>
                    <a:pt x="46572" y="8162"/>
                    <a:pt x="47988" y="9088"/>
                    <a:pt x="49041" y="10511"/>
                  </a:cubicBezTo>
                  <a:cubicBezTo>
                    <a:pt x="49431" y="11037"/>
                    <a:pt x="49884" y="11691"/>
                    <a:pt x="50453" y="12197"/>
                  </a:cubicBezTo>
                  <a:cubicBezTo>
                    <a:pt x="51094" y="12765"/>
                    <a:pt x="51667" y="13595"/>
                    <a:pt x="51941" y="14564"/>
                  </a:cubicBezTo>
                  <a:cubicBezTo>
                    <a:pt x="52223" y="15561"/>
                    <a:pt x="52845" y="16457"/>
                    <a:pt x="53195" y="17441"/>
                  </a:cubicBezTo>
                  <a:cubicBezTo>
                    <a:pt x="53611" y="18609"/>
                    <a:pt x="53959" y="19809"/>
                    <a:pt x="54205" y="21024"/>
                  </a:cubicBezTo>
                  <a:cubicBezTo>
                    <a:pt x="54300" y="21491"/>
                    <a:pt x="54507" y="21903"/>
                    <a:pt x="54604" y="22361"/>
                  </a:cubicBezTo>
                  <a:cubicBezTo>
                    <a:pt x="55046" y="24411"/>
                    <a:pt x="55153" y="26496"/>
                    <a:pt x="55023" y="28569"/>
                  </a:cubicBezTo>
                  <a:cubicBezTo>
                    <a:pt x="54942" y="29852"/>
                    <a:pt x="54904" y="31146"/>
                    <a:pt x="54732" y="32422"/>
                  </a:cubicBezTo>
                  <a:cubicBezTo>
                    <a:pt x="54633" y="33151"/>
                    <a:pt x="54453" y="33890"/>
                    <a:pt x="54172" y="34567"/>
                  </a:cubicBezTo>
                  <a:cubicBezTo>
                    <a:pt x="53866" y="35306"/>
                    <a:pt x="54009" y="36144"/>
                    <a:pt x="53613" y="36831"/>
                  </a:cubicBezTo>
                  <a:cubicBezTo>
                    <a:pt x="53081" y="37751"/>
                    <a:pt x="53279" y="38838"/>
                    <a:pt x="52811" y="39802"/>
                  </a:cubicBezTo>
                  <a:cubicBezTo>
                    <a:pt x="52433" y="40580"/>
                    <a:pt x="52380" y="41528"/>
                    <a:pt x="52066" y="42374"/>
                  </a:cubicBezTo>
                  <a:cubicBezTo>
                    <a:pt x="51718" y="43313"/>
                    <a:pt x="51549" y="44391"/>
                    <a:pt x="51065" y="45193"/>
                  </a:cubicBezTo>
                  <a:cubicBezTo>
                    <a:pt x="50199" y="46629"/>
                    <a:pt x="49665" y="48226"/>
                    <a:pt x="48697" y="49611"/>
                  </a:cubicBezTo>
                  <a:cubicBezTo>
                    <a:pt x="47960" y="50664"/>
                    <a:pt x="47281" y="51773"/>
                    <a:pt x="46608" y="52863"/>
                  </a:cubicBezTo>
                  <a:cubicBezTo>
                    <a:pt x="46100" y="53685"/>
                    <a:pt x="45462" y="54365"/>
                    <a:pt x="44935" y="55141"/>
                  </a:cubicBezTo>
                  <a:cubicBezTo>
                    <a:pt x="44433" y="55879"/>
                    <a:pt x="43632" y="56445"/>
                    <a:pt x="43305" y="57157"/>
                  </a:cubicBezTo>
                  <a:cubicBezTo>
                    <a:pt x="43027" y="57764"/>
                    <a:pt x="42542" y="58167"/>
                    <a:pt x="42277" y="58737"/>
                  </a:cubicBezTo>
                  <a:cubicBezTo>
                    <a:pt x="42219" y="58859"/>
                    <a:pt x="42153" y="59151"/>
                    <a:pt x="41937" y="59151"/>
                  </a:cubicBezTo>
                  <a:cubicBezTo>
                    <a:pt x="41872" y="59151"/>
                    <a:pt x="41794" y="59126"/>
                    <a:pt x="41700" y="59062"/>
                  </a:cubicBezTo>
                  <a:cubicBezTo>
                    <a:pt x="41697" y="59060"/>
                    <a:pt x="41693" y="59059"/>
                    <a:pt x="41688" y="59059"/>
                  </a:cubicBezTo>
                  <a:cubicBezTo>
                    <a:pt x="41628" y="59059"/>
                    <a:pt x="41432" y="59200"/>
                    <a:pt x="41438" y="59217"/>
                  </a:cubicBezTo>
                  <a:cubicBezTo>
                    <a:pt x="41655" y="59773"/>
                    <a:pt x="41029" y="59916"/>
                    <a:pt x="40920" y="60302"/>
                  </a:cubicBezTo>
                  <a:cubicBezTo>
                    <a:pt x="40872" y="60472"/>
                    <a:pt x="40816" y="60601"/>
                    <a:pt x="40637" y="60659"/>
                  </a:cubicBezTo>
                  <a:cubicBezTo>
                    <a:pt x="40231" y="60795"/>
                    <a:pt x="39921" y="61002"/>
                    <a:pt x="39975" y="61511"/>
                  </a:cubicBezTo>
                  <a:cubicBezTo>
                    <a:pt x="39984" y="61592"/>
                    <a:pt x="39880" y="61724"/>
                    <a:pt x="39794" y="61772"/>
                  </a:cubicBezTo>
                  <a:cubicBezTo>
                    <a:pt x="38878" y="62275"/>
                    <a:pt x="38669" y="63375"/>
                    <a:pt x="37889" y="64043"/>
                  </a:cubicBezTo>
                  <a:cubicBezTo>
                    <a:pt x="37600" y="64289"/>
                    <a:pt x="37186" y="64768"/>
                    <a:pt x="36946" y="65235"/>
                  </a:cubicBezTo>
                  <a:cubicBezTo>
                    <a:pt x="36808" y="65502"/>
                    <a:pt x="36672" y="65812"/>
                    <a:pt x="36180" y="65827"/>
                  </a:cubicBezTo>
                  <a:cubicBezTo>
                    <a:pt x="35744" y="65841"/>
                    <a:pt x="35788" y="66511"/>
                    <a:pt x="35437" y="66845"/>
                  </a:cubicBezTo>
                  <a:cubicBezTo>
                    <a:pt x="34725" y="67522"/>
                    <a:pt x="34146" y="68394"/>
                    <a:pt x="33506" y="69131"/>
                  </a:cubicBezTo>
                  <a:cubicBezTo>
                    <a:pt x="32001" y="70866"/>
                    <a:pt x="30826" y="72970"/>
                    <a:pt x="28670" y="74071"/>
                  </a:cubicBezTo>
                  <a:cubicBezTo>
                    <a:pt x="28498" y="74158"/>
                    <a:pt x="28428" y="74172"/>
                    <a:pt x="28453" y="74397"/>
                  </a:cubicBezTo>
                  <a:cubicBezTo>
                    <a:pt x="28494" y="74790"/>
                    <a:pt x="28104" y="74853"/>
                    <a:pt x="27853" y="74962"/>
                  </a:cubicBezTo>
                  <a:cubicBezTo>
                    <a:pt x="27807" y="74981"/>
                    <a:pt x="27769" y="74990"/>
                    <a:pt x="27736" y="74990"/>
                  </a:cubicBezTo>
                  <a:cubicBezTo>
                    <a:pt x="27543" y="74990"/>
                    <a:pt x="27536" y="74700"/>
                    <a:pt x="27433" y="74583"/>
                  </a:cubicBezTo>
                  <a:cubicBezTo>
                    <a:pt x="27075" y="74174"/>
                    <a:pt x="26441" y="73963"/>
                    <a:pt x="26447" y="73279"/>
                  </a:cubicBezTo>
                  <a:cubicBezTo>
                    <a:pt x="25495" y="73228"/>
                    <a:pt x="25664" y="71783"/>
                    <a:pt x="24597" y="71783"/>
                  </a:cubicBezTo>
                  <a:cubicBezTo>
                    <a:pt x="24584" y="71783"/>
                    <a:pt x="24572" y="71783"/>
                    <a:pt x="24559" y="71783"/>
                  </a:cubicBezTo>
                  <a:cubicBezTo>
                    <a:pt x="24557" y="71783"/>
                    <a:pt x="24555" y="71783"/>
                    <a:pt x="24553" y="71783"/>
                  </a:cubicBezTo>
                  <a:cubicBezTo>
                    <a:pt x="24280" y="71783"/>
                    <a:pt x="24189" y="71158"/>
                    <a:pt x="23970" y="70846"/>
                  </a:cubicBezTo>
                  <a:cubicBezTo>
                    <a:pt x="23535" y="70230"/>
                    <a:pt x="22733" y="69977"/>
                    <a:pt x="22515" y="69124"/>
                  </a:cubicBezTo>
                  <a:cubicBezTo>
                    <a:pt x="22355" y="68502"/>
                    <a:pt x="21469" y="68389"/>
                    <a:pt x="21138" y="67702"/>
                  </a:cubicBezTo>
                  <a:cubicBezTo>
                    <a:pt x="20578" y="66543"/>
                    <a:pt x="19470" y="65771"/>
                    <a:pt x="18695" y="64736"/>
                  </a:cubicBezTo>
                  <a:cubicBezTo>
                    <a:pt x="18264" y="64160"/>
                    <a:pt x="17926" y="63364"/>
                    <a:pt x="17088" y="63053"/>
                  </a:cubicBezTo>
                  <a:cubicBezTo>
                    <a:pt x="16399" y="62797"/>
                    <a:pt x="16080" y="62040"/>
                    <a:pt x="15728" y="61457"/>
                  </a:cubicBezTo>
                  <a:cubicBezTo>
                    <a:pt x="15302" y="60752"/>
                    <a:pt x="14681" y="60218"/>
                    <a:pt x="14285" y="59486"/>
                  </a:cubicBezTo>
                  <a:cubicBezTo>
                    <a:pt x="13862" y="58699"/>
                    <a:pt x="13218" y="58041"/>
                    <a:pt x="12870" y="57186"/>
                  </a:cubicBezTo>
                  <a:cubicBezTo>
                    <a:pt x="12729" y="56838"/>
                    <a:pt x="12383" y="56566"/>
                    <a:pt x="12100" y="56291"/>
                  </a:cubicBezTo>
                  <a:cubicBezTo>
                    <a:pt x="11967" y="56161"/>
                    <a:pt x="11688" y="56122"/>
                    <a:pt x="12133" y="55841"/>
                  </a:cubicBezTo>
                  <a:cubicBezTo>
                    <a:pt x="11395" y="55512"/>
                    <a:pt x="11555" y="54570"/>
                    <a:pt x="10931" y="54239"/>
                  </a:cubicBezTo>
                  <a:cubicBezTo>
                    <a:pt x="10474" y="53997"/>
                    <a:pt x="10403" y="53616"/>
                    <a:pt x="10172" y="53260"/>
                  </a:cubicBezTo>
                  <a:cubicBezTo>
                    <a:pt x="9841" y="52748"/>
                    <a:pt x="9736" y="52067"/>
                    <a:pt x="9288" y="51698"/>
                  </a:cubicBezTo>
                  <a:cubicBezTo>
                    <a:pt x="8769" y="51271"/>
                    <a:pt x="8507" y="50787"/>
                    <a:pt x="8497" y="50174"/>
                  </a:cubicBezTo>
                  <a:cubicBezTo>
                    <a:pt x="8492" y="49701"/>
                    <a:pt x="8098" y="49456"/>
                    <a:pt x="7934" y="49087"/>
                  </a:cubicBezTo>
                  <a:cubicBezTo>
                    <a:pt x="7683" y="48525"/>
                    <a:pt x="7596" y="47782"/>
                    <a:pt x="7020" y="47420"/>
                  </a:cubicBezTo>
                  <a:cubicBezTo>
                    <a:pt x="6604" y="47159"/>
                    <a:pt x="6685" y="46693"/>
                    <a:pt x="6652" y="46437"/>
                  </a:cubicBezTo>
                  <a:cubicBezTo>
                    <a:pt x="6532" y="45499"/>
                    <a:pt x="5449" y="44970"/>
                    <a:pt x="5669" y="43945"/>
                  </a:cubicBezTo>
                  <a:cubicBezTo>
                    <a:pt x="5737" y="43630"/>
                    <a:pt x="5328" y="43767"/>
                    <a:pt x="5292" y="43391"/>
                  </a:cubicBezTo>
                  <a:cubicBezTo>
                    <a:pt x="5166" y="42109"/>
                    <a:pt x="4416" y="41014"/>
                    <a:pt x="3906" y="39850"/>
                  </a:cubicBezTo>
                  <a:cubicBezTo>
                    <a:pt x="3802" y="39612"/>
                    <a:pt x="3811" y="39339"/>
                    <a:pt x="3778" y="39153"/>
                  </a:cubicBezTo>
                  <a:cubicBezTo>
                    <a:pt x="3539" y="37765"/>
                    <a:pt x="2945" y="36487"/>
                    <a:pt x="2642" y="35135"/>
                  </a:cubicBezTo>
                  <a:cubicBezTo>
                    <a:pt x="2438" y="34229"/>
                    <a:pt x="2635" y="33242"/>
                    <a:pt x="2522" y="32306"/>
                  </a:cubicBezTo>
                  <a:cubicBezTo>
                    <a:pt x="2239" y="29987"/>
                    <a:pt x="2615" y="27694"/>
                    <a:pt x="2717" y="25392"/>
                  </a:cubicBezTo>
                  <a:cubicBezTo>
                    <a:pt x="2758" y="24432"/>
                    <a:pt x="3131" y="23488"/>
                    <a:pt x="3437" y="22590"/>
                  </a:cubicBezTo>
                  <a:cubicBezTo>
                    <a:pt x="3971" y="21021"/>
                    <a:pt x="4475" y="19421"/>
                    <a:pt x="5360" y="17982"/>
                  </a:cubicBezTo>
                  <a:cubicBezTo>
                    <a:pt x="5757" y="17336"/>
                    <a:pt x="6483" y="16693"/>
                    <a:pt x="6517" y="16080"/>
                  </a:cubicBezTo>
                  <a:cubicBezTo>
                    <a:pt x="6566" y="15192"/>
                    <a:pt x="7724" y="15130"/>
                    <a:pt x="7524" y="14266"/>
                  </a:cubicBezTo>
                  <a:cubicBezTo>
                    <a:pt x="8486" y="13757"/>
                    <a:pt x="8555" y="12475"/>
                    <a:pt x="9394" y="11975"/>
                  </a:cubicBezTo>
                  <a:cubicBezTo>
                    <a:pt x="9842" y="11708"/>
                    <a:pt x="10123" y="11625"/>
                    <a:pt x="10015" y="11087"/>
                  </a:cubicBezTo>
                  <a:cubicBezTo>
                    <a:pt x="10009" y="11056"/>
                    <a:pt x="10085" y="10973"/>
                    <a:pt x="10120" y="10973"/>
                  </a:cubicBezTo>
                  <a:cubicBezTo>
                    <a:pt x="10121" y="10973"/>
                    <a:pt x="10121" y="10973"/>
                    <a:pt x="10121" y="10973"/>
                  </a:cubicBezTo>
                  <a:cubicBezTo>
                    <a:pt x="10141" y="10974"/>
                    <a:pt x="10160" y="10975"/>
                    <a:pt x="10178" y="10975"/>
                  </a:cubicBezTo>
                  <a:cubicBezTo>
                    <a:pt x="11125" y="10975"/>
                    <a:pt x="11060" y="9841"/>
                    <a:pt x="11791" y="9473"/>
                  </a:cubicBezTo>
                  <a:cubicBezTo>
                    <a:pt x="12281" y="9225"/>
                    <a:pt x="12683" y="8382"/>
                    <a:pt x="13149" y="7970"/>
                  </a:cubicBezTo>
                  <a:cubicBezTo>
                    <a:pt x="13706" y="7478"/>
                    <a:pt x="14281" y="6900"/>
                    <a:pt x="15012" y="6546"/>
                  </a:cubicBezTo>
                  <a:cubicBezTo>
                    <a:pt x="15535" y="6291"/>
                    <a:pt x="15908" y="5744"/>
                    <a:pt x="16476" y="5480"/>
                  </a:cubicBezTo>
                  <a:cubicBezTo>
                    <a:pt x="17148" y="5169"/>
                    <a:pt x="17617" y="4587"/>
                    <a:pt x="18407" y="4353"/>
                  </a:cubicBezTo>
                  <a:cubicBezTo>
                    <a:pt x="19117" y="4140"/>
                    <a:pt x="19815" y="3650"/>
                    <a:pt x="20558" y="3461"/>
                  </a:cubicBezTo>
                  <a:cubicBezTo>
                    <a:pt x="21511" y="3219"/>
                    <a:pt x="22407" y="2845"/>
                    <a:pt x="23326" y="2527"/>
                  </a:cubicBezTo>
                  <a:cubicBezTo>
                    <a:pt x="24201" y="2223"/>
                    <a:pt x="25123" y="2460"/>
                    <a:pt x="26054" y="2119"/>
                  </a:cubicBezTo>
                  <a:cubicBezTo>
                    <a:pt x="26280" y="2037"/>
                    <a:pt x="26546" y="2009"/>
                    <a:pt x="26832" y="2009"/>
                  </a:cubicBezTo>
                  <a:close/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38"/>
          <p:cNvGrpSpPr/>
          <p:nvPr/>
        </p:nvGrpSpPr>
        <p:grpSpPr>
          <a:xfrm>
            <a:off x="5229246" y="1404625"/>
            <a:ext cx="2197419" cy="3396282"/>
            <a:chOff x="4837350" y="1404625"/>
            <a:chExt cx="2197419" cy="3396282"/>
          </a:xfrm>
        </p:grpSpPr>
        <p:sp>
          <p:nvSpPr>
            <p:cNvPr id="1157" name="Google Shape;1157;p38"/>
            <p:cNvSpPr/>
            <p:nvPr/>
          </p:nvSpPr>
          <p:spPr>
            <a:xfrm>
              <a:off x="4909202" y="4066539"/>
              <a:ext cx="2027569" cy="703808"/>
            </a:xfrm>
            <a:custGeom>
              <a:avLst/>
              <a:gdLst/>
              <a:ahLst/>
              <a:cxnLst/>
              <a:rect l="l" t="t" r="r" b="b"/>
              <a:pathLst>
                <a:path w="93243" h="38407" extrusionOk="0">
                  <a:moveTo>
                    <a:pt x="90950" y="0"/>
                  </a:moveTo>
                  <a:cubicBezTo>
                    <a:pt x="90551" y="0"/>
                    <a:pt x="90166" y="41"/>
                    <a:pt x="89816" y="205"/>
                  </a:cubicBezTo>
                  <a:cubicBezTo>
                    <a:pt x="88592" y="776"/>
                    <a:pt x="87319" y="639"/>
                    <a:pt x="86072" y="830"/>
                  </a:cubicBezTo>
                  <a:cubicBezTo>
                    <a:pt x="86041" y="835"/>
                    <a:pt x="86008" y="837"/>
                    <a:pt x="85976" y="837"/>
                  </a:cubicBezTo>
                  <a:cubicBezTo>
                    <a:pt x="85756" y="837"/>
                    <a:pt x="85508" y="744"/>
                    <a:pt x="85304" y="744"/>
                  </a:cubicBezTo>
                  <a:cubicBezTo>
                    <a:pt x="85235" y="744"/>
                    <a:pt x="85172" y="755"/>
                    <a:pt x="85116" y="783"/>
                  </a:cubicBezTo>
                  <a:cubicBezTo>
                    <a:pt x="84699" y="993"/>
                    <a:pt x="84272" y="1037"/>
                    <a:pt x="83843" y="1037"/>
                  </a:cubicBezTo>
                  <a:cubicBezTo>
                    <a:pt x="83542" y="1037"/>
                    <a:pt x="83239" y="1015"/>
                    <a:pt x="82940" y="1015"/>
                  </a:cubicBezTo>
                  <a:cubicBezTo>
                    <a:pt x="82846" y="1015"/>
                    <a:pt x="82752" y="1017"/>
                    <a:pt x="82659" y="1023"/>
                  </a:cubicBezTo>
                  <a:cubicBezTo>
                    <a:pt x="80792" y="1135"/>
                    <a:pt x="78920" y="1130"/>
                    <a:pt x="77050" y="1188"/>
                  </a:cubicBezTo>
                  <a:cubicBezTo>
                    <a:pt x="76816" y="1196"/>
                    <a:pt x="76586" y="1350"/>
                    <a:pt x="76355" y="1350"/>
                  </a:cubicBezTo>
                  <a:cubicBezTo>
                    <a:pt x="76353" y="1350"/>
                    <a:pt x="76350" y="1350"/>
                    <a:pt x="76348" y="1350"/>
                  </a:cubicBezTo>
                  <a:cubicBezTo>
                    <a:pt x="75877" y="1344"/>
                    <a:pt x="75394" y="1190"/>
                    <a:pt x="74925" y="1190"/>
                  </a:cubicBezTo>
                  <a:cubicBezTo>
                    <a:pt x="74570" y="1190"/>
                    <a:pt x="74222" y="1278"/>
                    <a:pt x="73893" y="1585"/>
                  </a:cubicBezTo>
                  <a:cubicBezTo>
                    <a:pt x="73865" y="1611"/>
                    <a:pt x="73798" y="1625"/>
                    <a:pt x="73735" y="1625"/>
                  </a:cubicBezTo>
                  <a:cubicBezTo>
                    <a:pt x="73677" y="1625"/>
                    <a:pt x="73621" y="1613"/>
                    <a:pt x="73603" y="1590"/>
                  </a:cubicBezTo>
                  <a:cubicBezTo>
                    <a:pt x="73414" y="1351"/>
                    <a:pt x="73208" y="1279"/>
                    <a:pt x="72994" y="1279"/>
                  </a:cubicBezTo>
                  <a:cubicBezTo>
                    <a:pt x="72754" y="1279"/>
                    <a:pt x="72502" y="1369"/>
                    <a:pt x="72252" y="1414"/>
                  </a:cubicBezTo>
                  <a:cubicBezTo>
                    <a:pt x="71486" y="1550"/>
                    <a:pt x="70716" y="1768"/>
                    <a:pt x="69951" y="1768"/>
                  </a:cubicBezTo>
                  <a:cubicBezTo>
                    <a:pt x="69932" y="1768"/>
                    <a:pt x="69913" y="1767"/>
                    <a:pt x="69893" y="1767"/>
                  </a:cubicBezTo>
                  <a:cubicBezTo>
                    <a:pt x="68771" y="1750"/>
                    <a:pt x="67649" y="1712"/>
                    <a:pt x="66526" y="1712"/>
                  </a:cubicBezTo>
                  <a:cubicBezTo>
                    <a:pt x="66270" y="1712"/>
                    <a:pt x="66013" y="1714"/>
                    <a:pt x="65757" y="1719"/>
                  </a:cubicBezTo>
                  <a:cubicBezTo>
                    <a:pt x="64757" y="1737"/>
                    <a:pt x="63755" y="1852"/>
                    <a:pt x="62755" y="1852"/>
                  </a:cubicBezTo>
                  <a:cubicBezTo>
                    <a:pt x="62105" y="1852"/>
                    <a:pt x="61456" y="1803"/>
                    <a:pt x="60809" y="1648"/>
                  </a:cubicBezTo>
                  <a:cubicBezTo>
                    <a:pt x="60784" y="1643"/>
                    <a:pt x="60761" y="1640"/>
                    <a:pt x="60738" y="1640"/>
                  </a:cubicBezTo>
                  <a:cubicBezTo>
                    <a:pt x="60646" y="1640"/>
                    <a:pt x="60572" y="1688"/>
                    <a:pt x="60546" y="1782"/>
                  </a:cubicBezTo>
                  <a:cubicBezTo>
                    <a:pt x="60495" y="1959"/>
                    <a:pt x="60430" y="2010"/>
                    <a:pt x="60319" y="2010"/>
                  </a:cubicBezTo>
                  <a:cubicBezTo>
                    <a:pt x="60256" y="2010"/>
                    <a:pt x="60179" y="1994"/>
                    <a:pt x="60081" y="1975"/>
                  </a:cubicBezTo>
                  <a:cubicBezTo>
                    <a:pt x="59611" y="1885"/>
                    <a:pt x="59133" y="1856"/>
                    <a:pt x="58655" y="1856"/>
                  </a:cubicBezTo>
                  <a:cubicBezTo>
                    <a:pt x="58008" y="1856"/>
                    <a:pt x="57359" y="1910"/>
                    <a:pt x="56726" y="1940"/>
                  </a:cubicBezTo>
                  <a:cubicBezTo>
                    <a:pt x="56679" y="1943"/>
                    <a:pt x="56632" y="1944"/>
                    <a:pt x="56585" y="1944"/>
                  </a:cubicBezTo>
                  <a:cubicBezTo>
                    <a:pt x="56172" y="1944"/>
                    <a:pt x="55742" y="1866"/>
                    <a:pt x="55343" y="1866"/>
                  </a:cubicBezTo>
                  <a:cubicBezTo>
                    <a:pt x="55104" y="1866"/>
                    <a:pt x="54876" y="1894"/>
                    <a:pt x="54669" y="1982"/>
                  </a:cubicBezTo>
                  <a:cubicBezTo>
                    <a:pt x="54540" y="2038"/>
                    <a:pt x="54419" y="2058"/>
                    <a:pt x="54304" y="2058"/>
                  </a:cubicBezTo>
                  <a:cubicBezTo>
                    <a:pt x="54020" y="2058"/>
                    <a:pt x="53766" y="1938"/>
                    <a:pt x="53471" y="1938"/>
                  </a:cubicBezTo>
                  <a:cubicBezTo>
                    <a:pt x="53384" y="1938"/>
                    <a:pt x="53294" y="1948"/>
                    <a:pt x="53198" y="1975"/>
                  </a:cubicBezTo>
                  <a:cubicBezTo>
                    <a:pt x="52693" y="2118"/>
                    <a:pt x="52148" y="2144"/>
                    <a:pt x="51594" y="2144"/>
                  </a:cubicBezTo>
                  <a:cubicBezTo>
                    <a:pt x="51290" y="2144"/>
                    <a:pt x="50983" y="2136"/>
                    <a:pt x="50678" y="2136"/>
                  </a:cubicBezTo>
                  <a:cubicBezTo>
                    <a:pt x="50495" y="2136"/>
                    <a:pt x="50314" y="2139"/>
                    <a:pt x="50134" y="2147"/>
                  </a:cubicBezTo>
                  <a:cubicBezTo>
                    <a:pt x="49443" y="2180"/>
                    <a:pt x="48751" y="2183"/>
                    <a:pt x="48059" y="2183"/>
                  </a:cubicBezTo>
                  <a:cubicBezTo>
                    <a:pt x="47885" y="2183"/>
                    <a:pt x="47711" y="2183"/>
                    <a:pt x="47537" y="2183"/>
                  </a:cubicBezTo>
                  <a:cubicBezTo>
                    <a:pt x="47161" y="2183"/>
                    <a:pt x="46784" y="2184"/>
                    <a:pt x="46408" y="2190"/>
                  </a:cubicBezTo>
                  <a:cubicBezTo>
                    <a:pt x="45387" y="2207"/>
                    <a:pt x="44367" y="2241"/>
                    <a:pt x="43346" y="2281"/>
                  </a:cubicBezTo>
                  <a:cubicBezTo>
                    <a:pt x="42622" y="2310"/>
                    <a:pt x="41908" y="2384"/>
                    <a:pt x="41182" y="2384"/>
                  </a:cubicBezTo>
                  <a:cubicBezTo>
                    <a:pt x="40847" y="2384"/>
                    <a:pt x="40510" y="2369"/>
                    <a:pt x="40169" y="2325"/>
                  </a:cubicBezTo>
                  <a:cubicBezTo>
                    <a:pt x="39930" y="2295"/>
                    <a:pt x="39688" y="2282"/>
                    <a:pt x="39444" y="2282"/>
                  </a:cubicBezTo>
                  <a:cubicBezTo>
                    <a:pt x="38610" y="2282"/>
                    <a:pt x="37753" y="2435"/>
                    <a:pt x="36925" y="2573"/>
                  </a:cubicBezTo>
                  <a:cubicBezTo>
                    <a:pt x="36900" y="2577"/>
                    <a:pt x="36876" y="2579"/>
                    <a:pt x="36853" y="2579"/>
                  </a:cubicBezTo>
                  <a:cubicBezTo>
                    <a:pt x="36646" y="2579"/>
                    <a:pt x="36528" y="2421"/>
                    <a:pt x="36340" y="2421"/>
                  </a:cubicBezTo>
                  <a:cubicBezTo>
                    <a:pt x="36297" y="2421"/>
                    <a:pt x="36251" y="2429"/>
                    <a:pt x="36199" y="2450"/>
                  </a:cubicBezTo>
                  <a:cubicBezTo>
                    <a:pt x="35602" y="2681"/>
                    <a:pt x="34982" y="2762"/>
                    <a:pt x="34353" y="2762"/>
                  </a:cubicBezTo>
                  <a:cubicBezTo>
                    <a:pt x="34037" y="2762"/>
                    <a:pt x="33718" y="2742"/>
                    <a:pt x="33399" y="2710"/>
                  </a:cubicBezTo>
                  <a:cubicBezTo>
                    <a:pt x="33087" y="2679"/>
                    <a:pt x="32755" y="2612"/>
                    <a:pt x="32443" y="2612"/>
                  </a:cubicBezTo>
                  <a:cubicBezTo>
                    <a:pt x="32300" y="2612"/>
                    <a:pt x="32160" y="2626"/>
                    <a:pt x="32028" y="2665"/>
                  </a:cubicBezTo>
                  <a:cubicBezTo>
                    <a:pt x="31448" y="2833"/>
                    <a:pt x="30858" y="2871"/>
                    <a:pt x="30267" y="2871"/>
                  </a:cubicBezTo>
                  <a:cubicBezTo>
                    <a:pt x="29796" y="2871"/>
                    <a:pt x="29323" y="2847"/>
                    <a:pt x="28853" y="2847"/>
                  </a:cubicBezTo>
                  <a:cubicBezTo>
                    <a:pt x="28269" y="2847"/>
                    <a:pt x="27689" y="2884"/>
                    <a:pt x="27118" y="3048"/>
                  </a:cubicBezTo>
                  <a:cubicBezTo>
                    <a:pt x="27085" y="3058"/>
                    <a:pt x="27041" y="3069"/>
                    <a:pt x="27006" y="3069"/>
                  </a:cubicBezTo>
                  <a:cubicBezTo>
                    <a:pt x="26986" y="3069"/>
                    <a:pt x="26968" y="3065"/>
                    <a:pt x="26957" y="3056"/>
                  </a:cubicBezTo>
                  <a:cubicBezTo>
                    <a:pt x="26711" y="2857"/>
                    <a:pt x="26448" y="2793"/>
                    <a:pt x="26182" y="2793"/>
                  </a:cubicBezTo>
                  <a:cubicBezTo>
                    <a:pt x="25750" y="2793"/>
                    <a:pt x="25311" y="2962"/>
                    <a:pt x="24932" y="2993"/>
                  </a:cubicBezTo>
                  <a:cubicBezTo>
                    <a:pt x="23659" y="3094"/>
                    <a:pt x="22373" y="3177"/>
                    <a:pt x="21099" y="3248"/>
                  </a:cubicBezTo>
                  <a:cubicBezTo>
                    <a:pt x="19982" y="3312"/>
                    <a:pt x="18875" y="3441"/>
                    <a:pt x="17762" y="3524"/>
                  </a:cubicBezTo>
                  <a:cubicBezTo>
                    <a:pt x="17179" y="3568"/>
                    <a:pt x="16577" y="3780"/>
                    <a:pt x="16014" y="3780"/>
                  </a:cubicBezTo>
                  <a:cubicBezTo>
                    <a:pt x="15894" y="3780"/>
                    <a:pt x="15776" y="3770"/>
                    <a:pt x="15660" y="3747"/>
                  </a:cubicBezTo>
                  <a:cubicBezTo>
                    <a:pt x="15606" y="3737"/>
                    <a:pt x="15552" y="3732"/>
                    <a:pt x="15498" y="3732"/>
                  </a:cubicBezTo>
                  <a:cubicBezTo>
                    <a:pt x="15191" y="3732"/>
                    <a:pt x="14890" y="3876"/>
                    <a:pt x="14600" y="3876"/>
                  </a:cubicBezTo>
                  <a:cubicBezTo>
                    <a:pt x="14435" y="3876"/>
                    <a:pt x="14273" y="3829"/>
                    <a:pt x="14117" y="3682"/>
                  </a:cubicBezTo>
                  <a:cubicBezTo>
                    <a:pt x="13648" y="4032"/>
                    <a:pt x="13113" y="4079"/>
                    <a:pt x="12579" y="4079"/>
                  </a:cubicBezTo>
                  <a:cubicBezTo>
                    <a:pt x="12383" y="4079"/>
                    <a:pt x="12187" y="4073"/>
                    <a:pt x="11994" y="4073"/>
                  </a:cubicBezTo>
                  <a:cubicBezTo>
                    <a:pt x="11849" y="4073"/>
                    <a:pt x="11707" y="4077"/>
                    <a:pt x="11567" y="4089"/>
                  </a:cubicBezTo>
                  <a:cubicBezTo>
                    <a:pt x="10009" y="4229"/>
                    <a:pt x="8440" y="4398"/>
                    <a:pt x="6874" y="4422"/>
                  </a:cubicBezTo>
                  <a:cubicBezTo>
                    <a:pt x="5242" y="4446"/>
                    <a:pt x="3631" y="4520"/>
                    <a:pt x="2009" y="4748"/>
                  </a:cubicBezTo>
                  <a:cubicBezTo>
                    <a:pt x="1768" y="4782"/>
                    <a:pt x="1416" y="4953"/>
                    <a:pt x="1070" y="4953"/>
                  </a:cubicBezTo>
                  <a:cubicBezTo>
                    <a:pt x="776" y="4953"/>
                    <a:pt x="486" y="4829"/>
                    <a:pt x="274" y="4389"/>
                  </a:cubicBezTo>
                  <a:lnTo>
                    <a:pt x="274" y="4389"/>
                  </a:lnTo>
                  <a:cubicBezTo>
                    <a:pt x="294" y="4662"/>
                    <a:pt x="269" y="4852"/>
                    <a:pt x="245" y="5051"/>
                  </a:cubicBezTo>
                  <a:cubicBezTo>
                    <a:pt x="89" y="6372"/>
                    <a:pt x="62" y="7728"/>
                    <a:pt x="142" y="9030"/>
                  </a:cubicBezTo>
                  <a:cubicBezTo>
                    <a:pt x="243" y="10694"/>
                    <a:pt x="1" y="12364"/>
                    <a:pt x="342" y="14029"/>
                  </a:cubicBezTo>
                  <a:cubicBezTo>
                    <a:pt x="564" y="15116"/>
                    <a:pt x="458" y="16257"/>
                    <a:pt x="653" y="17376"/>
                  </a:cubicBezTo>
                  <a:cubicBezTo>
                    <a:pt x="922" y="18915"/>
                    <a:pt x="795" y="20490"/>
                    <a:pt x="1139" y="22053"/>
                  </a:cubicBezTo>
                  <a:cubicBezTo>
                    <a:pt x="1441" y="23424"/>
                    <a:pt x="1418" y="24833"/>
                    <a:pt x="1953" y="26214"/>
                  </a:cubicBezTo>
                  <a:cubicBezTo>
                    <a:pt x="2376" y="27301"/>
                    <a:pt x="2964" y="28271"/>
                    <a:pt x="3448" y="29307"/>
                  </a:cubicBezTo>
                  <a:cubicBezTo>
                    <a:pt x="3844" y="30158"/>
                    <a:pt x="4765" y="30531"/>
                    <a:pt x="5215" y="31276"/>
                  </a:cubicBezTo>
                  <a:cubicBezTo>
                    <a:pt x="5621" y="31948"/>
                    <a:pt x="6326" y="32248"/>
                    <a:pt x="6776" y="32871"/>
                  </a:cubicBezTo>
                  <a:cubicBezTo>
                    <a:pt x="7150" y="33389"/>
                    <a:pt x="7884" y="33680"/>
                    <a:pt x="8504" y="33975"/>
                  </a:cubicBezTo>
                  <a:cubicBezTo>
                    <a:pt x="9481" y="34436"/>
                    <a:pt x="10396" y="35010"/>
                    <a:pt x="11435" y="35364"/>
                  </a:cubicBezTo>
                  <a:cubicBezTo>
                    <a:pt x="12475" y="35718"/>
                    <a:pt x="13546" y="35914"/>
                    <a:pt x="14596" y="36206"/>
                  </a:cubicBezTo>
                  <a:cubicBezTo>
                    <a:pt x="15532" y="36466"/>
                    <a:pt x="16517" y="36602"/>
                    <a:pt x="17453" y="36686"/>
                  </a:cubicBezTo>
                  <a:cubicBezTo>
                    <a:pt x="17707" y="36709"/>
                    <a:pt x="17964" y="36715"/>
                    <a:pt x="18224" y="36715"/>
                  </a:cubicBezTo>
                  <a:cubicBezTo>
                    <a:pt x="18511" y="36715"/>
                    <a:pt x="18802" y="36707"/>
                    <a:pt x="19092" y="36707"/>
                  </a:cubicBezTo>
                  <a:cubicBezTo>
                    <a:pt x="19511" y="36707"/>
                    <a:pt x="19931" y="36723"/>
                    <a:pt x="20344" y="36798"/>
                  </a:cubicBezTo>
                  <a:cubicBezTo>
                    <a:pt x="20396" y="36807"/>
                    <a:pt x="20447" y="36811"/>
                    <a:pt x="20498" y="36811"/>
                  </a:cubicBezTo>
                  <a:cubicBezTo>
                    <a:pt x="20730" y="36811"/>
                    <a:pt x="20959" y="36732"/>
                    <a:pt x="21202" y="36732"/>
                  </a:cubicBezTo>
                  <a:cubicBezTo>
                    <a:pt x="21382" y="36732"/>
                    <a:pt x="21569" y="36775"/>
                    <a:pt x="21771" y="36927"/>
                  </a:cubicBezTo>
                  <a:cubicBezTo>
                    <a:pt x="21907" y="37028"/>
                    <a:pt x="22207" y="37036"/>
                    <a:pt x="22533" y="37036"/>
                  </a:cubicBezTo>
                  <a:cubicBezTo>
                    <a:pt x="22596" y="37036"/>
                    <a:pt x="22660" y="37036"/>
                    <a:pt x="22725" y="37036"/>
                  </a:cubicBezTo>
                  <a:cubicBezTo>
                    <a:pt x="22976" y="37036"/>
                    <a:pt x="23228" y="37041"/>
                    <a:pt x="23420" y="37087"/>
                  </a:cubicBezTo>
                  <a:cubicBezTo>
                    <a:pt x="24010" y="37230"/>
                    <a:pt x="24652" y="37431"/>
                    <a:pt x="25243" y="37431"/>
                  </a:cubicBezTo>
                  <a:cubicBezTo>
                    <a:pt x="25407" y="37431"/>
                    <a:pt x="25567" y="37415"/>
                    <a:pt x="25721" y="37378"/>
                  </a:cubicBezTo>
                  <a:cubicBezTo>
                    <a:pt x="26071" y="37295"/>
                    <a:pt x="26417" y="37263"/>
                    <a:pt x="26757" y="37263"/>
                  </a:cubicBezTo>
                  <a:cubicBezTo>
                    <a:pt x="27340" y="37263"/>
                    <a:pt x="27904" y="37358"/>
                    <a:pt x="28433" y="37452"/>
                  </a:cubicBezTo>
                  <a:cubicBezTo>
                    <a:pt x="28958" y="37545"/>
                    <a:pt x="29482" y="37570"/>
                    <a:pt x="29999" y="37570"/>
                  </a:cubicBezTo>
                  <a:cubicBezTo>
                    <a:pt x="30526" y="37570"/>
                    <a:pt x="31046" y="37544"/>
                    <a:pt x="31557" y="37538"/>
                  </a:cubicBezTo>
                  <a:cubicBezTo>
                    <a:pt x="31570" y="37538"/>
                    <a:pt x="31583" y="37538"/>
                    <a:pt x="31596" y="37538"/>
                  </a:cubicBezTo>
                  <a:cubicBezTo>
                    <a:pt x="32472" y="37538"/>
                    <a:pt x="33318" y="37945"/>
                    <a:pt x="34182" y="37945"/>
                  </a:cubicBezTo>
                  <a:cubicBezTo>
                    <a:pt x="34493" y="37945"/>
                    <a:pt x="34807" y="37892"/>
                    <a:pt x="35125" y="37747"/>
                  </a:cubicBezTo>
                  <a:cubicBezTo>
                    <a:pt x="35356" y="38034"/>
                    <a:pt x="35613" y="38117"/>
                    <a:pt x="35885" y="38117"/>
                  </a:cubicBezTo>
                  <a:cubicBezTo>
                    <a:pt x="36260" y="38117"/>
                    <a:pt x="36663" y="37959"/>
                    <a:pt x="37067" y="37959"/>
                  </a:cubicBezTo>
                  <a:cubicBezTo>
                    <a:pt x="37204" y="37959"/>
                    <a:pt x="37340" y="37977"/>
                    <a:pt x="37476" y="38026"/>
                  </a:cubicBezTo>
                  <a:cubicBezTo>
                    <a:pt x="37788" y="38138"/>
                    <a:pt x="38190" y="38177"/>
                    <a:pt x="38616" y="38177"/>
                  </a:cubicBezTo>
                  <a:cubicBezTo>
                    <a:pt x="39041" y="38177"/>
                    <a:pt x="39490" y="38138"/>
                    <a:pt x="39900" y="38092"/>
                  </a:cubicBezTo>
                  <a:cubicBezTo>
                    <a:pt x="40031" y="38079"/>
                    <a:pt x="40144" y="37843"/>
                    <a:pt x="40260" y="37843"/>
                  </a:cubicBezTo>
                  <a:cubicBezTo>
                    <a:pt x="40306" y="37843"/>
                    <a:pt x="40352" y="37881"/>
                    <a:pt x="40401" y="37985"/>
                  </a:cubicBezTo>
                  <a:cubicBezTo>
                    <a:pt x="40514" y="38230"/>
                    <a:pt x="40639" y="38308"/>
                    <a:pt x="40768" y="38308"/>
                  </a:cubicBezTo>
                  <a:cubicBezTo>
                    <a:pt x="40934" y="38308"/>
                    <a:pt x="41108" y="38180"/>
                    <a:pt x="41274" y="38106"/>
                  </a:cubicBezTo>
                  <a:cubicBezTo>
                    <a:pt x="41470" y="38019"/>
                    <a:pt x="41655" y="37978"/>
                    <a:pt x="41843" y="37978"/>
                  </a:cubicBezTo>
                  <a:cubicBezTo>
                    <a:pt x="42015" y="37978"/>
                    <a:pt x="42190" y="38012"/>
                    <a:pt x="42377" y="38078"/>
                  </a:cubicBezTo>
                  <a:cubicBezTo>
                    <a:pt x="42716" y="38195"/>
                    <a:pt x="43150" y="38122"/>
                    <a:pt x="43462" y="38202"/>
                  </a:cubicBezTo>
                  <a:cubicBezTo>
                    <a:pt x="43524" y="38218"/>
                    <a:pt x="43585" y="38225"/>
                    <a:pt x="43644" y="38225"/>
                  </a:cubicBezTo>
                  <a:cubicBezTo>
                    <a:pt x="44030" y="38225"/>
                    <a:pt x="44362" y="37938"/>
                    <a:pt x="44681" y="37938"/>
                  </a:cubicBezTo>
                  <a:cubicBezTo>
                    <a:pt x="44770" y="37938"/>
                    <a:pt x="44857" y="37960"/>
                    <a:pt x="44945" y="38016"/>
                  </a:cubicBezTo>
                  <a:cubicBezTo>
                    <a:pt x="45192" y="38177"/>
                    <a:pt x="45480" y="38231"/>
                    <a:pt x="45731" y="38231"/>
                  </a:cubicBezTo>
                  <a:cubicBezTo>
                    <a:pt x="45925" y="38231"/>
                    <a:pt x="46097" y="38198"/>
                    <a:pt x="46209" y="38158"/>
                  </a:cubicBezTo>
                  <a:cubicBezTo>
                    <a:pt x="46481" y="38059"/>
                    <a:pt x="46749" y="38025"/>
                    <a:pt x="47014" y="38025"/>
                  </a:cubicBezTo>
                  <a:cubicBezTo>
                    <a:pt x="47584" y="38025"/>
                    <a:pt x="48142" y="38181"/>
                    <a:pt x="48707" y="38181"/>
                  </a:cubicBezTo>
                  <a:cubicBezTo>
                    <a:pt x="48766" y="38181"/>
                    <a:pt x="48824" y="38180"/>
                    <a:pt x="48884" y="38176"/>
                  </a:cubicBezTo>
                  <a:cubicBezTo>
                    <a:pt x="49335" y="38147"/>
                    <a:pt x="49788" y="37991"/>
                    <a:pt x="50269" y="37991"/>
                  </a:cubicBezTo>
                  <a:cubicBezTo>
                    <a:pt x="50432" y="37991"/>
                    <a:pt x="50599" y="38009"/>
                    <a:pt x="50770" y="38056"/>
                  </a:cubicBezTo>
                  <a:cubicBezTo>
                    <a:pt x="50957" y="38108"/>
                    <a:pt x="51108" y="38407"/>
                    <a:pt x="51296" y="38407"/>
                  </a:cubicBezTo>
                  <a:cubicBezTo>
                    <a:pt x="51353" y="38407"/>
                    <a:pt x="51413" y="38380"/>
                    <a:pt x="51478" y="38311"/>
                  </a:cubicBezTo>
                  <a:cubicBezTo>
                    <a:pt x="51727" y="38047"/>
                    <a:pt x="51997" y="37968"/>
                    <a:pt x="52277" y="37968"/>
                  </a:cubicBezTo>
                  <a:cubicBezTo>
                    <a:pt x="52700" y="37968"/>
                    <a:pt x="53145" y="38151"/>
                    <a:pt x="53565" y="38151"/>
                  </a:cubicBezTo>
                  <a:cubicBezTo>
                    <a:pt x="53781" y="38151"/>
                    <a:pt x="53991" y="38103"/>
                    <a:pt x="54188" y="37956"/>
                  </a:cubicBezTo>
                  <a:cubicBezTo>
                    <a:pt x="54353" y="38097"/>
                    <a:pt x="54521" y="38144"/>
                    <a:pt x="54692" y="38144"/>
                  </a:cubicBezTo>
                  <a:cubicBezTo>
                    <a:pt x="55035" y="38144"/>
                    <a:pt x="55389" y="37956"/>
                    <a:pt x="55752" y="37956"/>
                  </a:cubicBezTo>
                  <a:cubicBezTo>
                    <a:pt x="55844" y="37956"/>
                    <a:pt x="55936" y="37968"/>
                    <a:pt x="56029" y="37998"/>
                  </a:cubicBezTo>
                  <a:cubicBezTo>
                    <a:pt x="56168" y="38044"/>
                    <a:pt x="56374" y="38214"/>
                    <a:pt x="56641" y="38214"/>
                  </a:cubicBezTo>
                  <a:cubicBezTo>
                    <a:pt x="56711" y="38214"/>
                    <a:pt x="56786" y="38202"/>
                    <a:pt x="56864" y="38173"/>
                  </a:cubicBezTo>
                  <a:cubicBezTo>
                    <a:pt x="57923" y="37779"/>
                    <a:pt x="59073" y="37797"/>
                    <a:pt x="60185" y="37641"/>
                  </a:cubicBezTo>
                  <a:cubicBezTo>
                    <a:pt x="61345" y="37478"/>
                    <a:pt x="62494" y="37222"/>
                    <a:pt x="63673" y="37222"/>
                  </a:cubicBezTo>
                  <a:cubicBezTo>
                    <a:pt x="63675" y="37222"/>
                    <a:pt x="63678" y="37222"/>
                    <a:pt x="63680" y="37222"/>
                  </a:cubicBezTo>
                  <a:cubicBezTo>
                    <a:pt x="64219" y="37222"/>
                    <a:pt x="64815" y="36842"/>
                    <a:pt x="65263" y="36842"/>
                  </a:cubicBezTo>
                  <a:cubicBezTo>
                    <a:pt x="65359" y="36842"/>
                    <a:pt x="65449" y="36859"/>
                    <a:pt x="65529" y="36902"/>
                  </a:cubicBezTo>
                  <a:cubicBezTo>
                    <a:pt x="65850" y="37072"/>
                    <a:pt x="66163" y="37133"/>
                    <a:pt x="66469" y="37133"/>
                  </a:cubicBezTo>
                  <a:cubicBezTo>
                    <a:pt x="67142" y="37133"/>
                    <a:pt x="67780" y="36840"/>
                    <a:pt x="68392" y="36782"/>
                  </a:cubicBezTo>
                  <a:cubicBezTo>
                    <a:pt x="68616" y="36761"/>
                    <a:pt x="68844" y="36756"/>
                    <a:pt x="69074" y="36756"/>
                  </a:cubicBezTo>
                  <a:cubicBezTo>
                    <a:pt x="69248" y="36756"/>
                    <a:pt x="69424" y="36759"/>
                    <a:pt x="69601" y="36759"/>
                  </a:cubicBezTo>
                  <a:cubicBezTo>
                    <a:pt x="70098" y="36759"/>
                    <a:pt x="70604" y="36739"/>
                    <a:pt x="71113" y="36584"/>
                  </a:cubicBezTo>
                  <a:cubicBezTo>
                    <a:pt x="71871" y="36353"/>
                    <a:pt x="72885" y="36480"/>
                    <a:pt x="73709" y="36250"/>
                  </a:cubicBezTo>
                  <a:cubicBezTo>
                    <a:pt x="74222" y="36108"/>
                    <a:pt x="74726" y="36148"/>
                    <a:pt x="75216" y="36009"/>
                  </a:cubicBezTo>
                  <a:cubicBezTo>
                    <a:pt x="75705" y="35871"/>
                    <a:pt x="76187" y="35634"/>
                    <a:pt x="76696" y="35634"/>
                  </a:cubicBezTo>
                  <a:cubicBezTo>
                    <a:pt x="76811" y="35634"/>
                    <a:pt x="76928" y="35646"/>
                    <a:pt x="77047" y="35674"/>
                  </a:cubicBezTo>
                  <a:cubicBezTo>
                    <a:pt x="77190" y="35708"/>
                    <a:pt x="77328" y="35725"/>
                    <a:pt x="77462" y="35725"/>
                  </a:cubicBezTo>
                  <a:cubicBezTo>
                    <a:pt x="77638" y="35725"/>
                    <a:pt x="77807" y="35697"/>
                    <a:pt x="77974" y="35644"/>
                  </a:cubicBezTo>
                  <a:cubicBezTo>
                    <a:pt x="79021" y="35313"/>
                    <a:pt x="80165" y="35435"/>
                    <a:pt x="81177" y="34802"/>
                  </a:cubicBezTo>
                  <a:cubicBezTo>
                    <a:pt x="81524" y="34585"/>
                    <a:pt x="82118" y="34450"/>
                    <a:pt x="82624" y="34365"/>
                  </a:cubicBezTo>
                  <a:cubicBezTo>
                    <a:pt x="83237" y="34263"/>
                    <a:pt x="83876" y="34210"/>
                    <a:pt x="84406" y="33856"/>
                  </a:cubicBezTo>
                  <a:cubicBezTo>
                    <a:pt x="85677" y="33014"/>
                    <a:pt x="86932" y="32193"/>
                    <a:pt x="87829" y="30868"/>
                  </a:cubicBezTo>
                  <a:cubicBezTo>
                    <a:pt x="88180" y="30350"/>
                    <a:pt x="88608" y="29698"/>
                    <a:pt x="89172" y="29380"/>
                  </a:cubicBezTo>
                  <a:cubicBezTo>
                    <a:pt x="90674" y="28533"/>
                    <a:pt x="90874" y="26974"/>
                    <a:pt x="91400" y="25603"/>
                  </a:cubicBezTo>
                  <a:cubicBezTo>
                    <a:pt x="91834" y="24474"/>
                    <a:pt x="91999" y="23246"/>
                    <a:pt x="92344" y="22104"/>
                  </a:cubicBezTo>
                  <a:cubicBezTo>
                    <a:pt x="92741" y="20791"/>
                    <a:pt x="92705" y="19468"/>
                    <a:pt x="92853" y="18172"/>
                  </a:cubicBezTo>
                  <a:cubicBezTo>
                    <a:pt x="93021" y="16729"/>
                    <a:pt x="92916" y="15237"/>
                    <a:pt x="92998" y="13761"/>
                  </a:cubicBezTo>
                  <a:cubicBezTo>
                    <a:pt x="93091" y="12074"/>
                    <a:pt x="92873" y="10393"/>
                    <a:pt x="93113" y="8680"/>
                  </a:cubicBezTo>
                  <a:cubicBezTo>
                    <a:pt x="93216" y="7952"/>
                    <a:pt x="93119" y="7039"/>
                    <a:pt x="93037" y="6225"/>
                  </a:cubicBezTo>
                  <a:cubicBezTo>
                    <a:pt x="92865" y="4515"/>
                    <a:pt x="92922" y="2829"/>
                    <a:pt x="93114" y="1127"/>
                  </a:cubicBezTo>
                  <a:cubicBezTo>
                    <a:pt x="93155" y="776"/>
                    <a:pt x="93242" y="20"/>
                    <a:pt x="92706" y="20"/>
                  </a:cubicBezTo>
                  <a:cubicBezTo>
                    <a:pt x="92686" y="20"/>
                    <a:pt x="92664" y="21"/>
                    <a:pt x="92641" y="24"/>
                  </a:cubicBezTo>
                  <a:cubicBezTo>
                    <a:pt x="92497" y="38"/>
                    <a:pt x="92351" y="44"/>
                    <a:pt x="92203" y="44"/>
                  </a:cubicBezTo>
                  <a:cubicBezTo>
                    <a:pt x="91786" y="44"/>
                    <a:pt x="91361" y="0"/>
                    <a:pt x="9095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4837350" y="1404625"/>
              <a:ext cx="2197419" cy="3396282"/>
            </a:xfrm>
            <a:custGeom>
              <a:avLst/>
              <a:gdLst/>
              <a:ahLst/>
              <a:cxnLst/>
              <a:rect l="l" t="t" r="r" b="b"/>
              <a:pathLst>
                <a:path w="101054" h="185336" extrusionOk="0">
                  <a:moveTo>
                    <a:pt x="53173" y="2037"/>
                  </a:moveTo>
                  <a:cubicBezTo>
                    <a:pt x="53913" y="2037"/>
                    <a:pt x="54651" y="2083"/>
                    <a:pt x="55390" y="2218"/>
                  </a:cubicBezTo>
                  <a:cubicBezTo>
                    <a:pt x="55438" y="2226"/>
                    <a:pt x="55488" y="2276"/>
                    <a:pt x="55530" y="2276"/>
                  </a:cubicBezTo>
                  <a:cubicBezTo>
                    <a:pt x="55534" y="2276"/>
                    <a:pt x="55537" y="2276"/>
                    <a:pt x="55540" y="2276"/>
                  </a:cubicBezTo>
                  <a:cubicBezTo>
                    <a:pt x="55862" y="2208"/>
                    <a:pt x="56184" y="2182"/>
                    <a:pt x="56505" y="2182"/>
                  </a:cubicBezTo>
                  <a:cubicBezTo>
                    <a:pt x="57073" y="2182"/>
                    <a:pt x="57639" y="2264"/>
                    <a:pt x="58196" y="2349"/>
                  </a:cubicBezTo>
                  <a:cubicBezTo>
                    <a:pt x="58393" y="2379"/>
                    <a:pt x="58590" y="2389"/>
                    <a:pt x="58786" y="2389"/>
                  </a:cubicBezTo>
                  <a:cubicBezTo>
                    <a:pt x="59178" y="2389"/>
                    <a:pt x="59569" y="2349"/>
                    <a:pt x="59962" y="2349"/>
                  </a:cubicBezTo>
                  <a:cubicBezTo>
                    <a:pt x="60237" y="2349"/>
                    <a:pt x="60513" y="2369"/>
                    <a:pt x="60790" y="2435"/>
                  </a:cubicBezTo>
                  <a:cubicBezTo>
                    <a:pt x="60888" y="2458"/>
                    <a:pt x="60988" y="2465"/>
                    <a:pt x="61091" y="2465"/>
                  </a:cubicBezTo>
                  <a:cubicBezTo>
                    <a:pt x="61263" y="2465"/>
                    <a:pt x="61440" y="2445"/>
                    <a:pt x="61616" y="2445"/>
                  </a:cubicBezTo>
                  <a:cubicBezTo>
                    <a:pt x="61862" y="2445"/>
                    <a:pt x="62105" y="2485"/>
                    <a:pt x="62325" y="2681"/>
                  </a:cubicBezTo>
                  <a:cubicBezTo>
                    <a:pt x="62331" y="2686"/>
                    <a:pt x="62387" y="2705"/>
                    <a:pt x="62446" y="2705"/>
                  </a:cubicBezTo>
                  <a:cubicBezTo>
                    <a:pt x="62522" y="2705"/>
                    <a:pt x="62603" y="2674"/>
                    <a:pt x="62595" y="2543"/>
                  </a:cubicBezTo>
                  <a:cubicBezTo>
                    <a:pt x="62579" y="2268"/>
                    <a:pt x="62718" y="2191"/>
                    <a:pt x="62862" y="2191"/>
                  </a:cubicBezTo>
                  <a:cubicBezTo>
                    <a:pt x="62956" y="2191"/>
                    <a:pt x="63053" y="2224"/>
                    <a:pt x="63110" y="2255"/>
                  </a:cubicBezTo>
                  <a:cubicBezTo>
                    <a:pt x="63426" y="2429"/>
                    <a:pt x="63745" y="2468"/>
                    <a:pt x="64066" y="2468"/>
                  </a:cubicBezTo>
                  <a:cubicBezTo>
                    <a:pt x="64320" y="2468"/>
                    <a:pt x="64575" y="2444"/>
                    <a:pt x="64830" y="2444"/>
                  </a:cubicBezTo>
                  <a:cubicBezTo>
                    <a:pt x="64899" y="2444"/>
                    <a:pt x="64967" y="2445"/>
                    <a:pt x="65036" y="2450"/>
                  </a:cubicBezTo>
                  <a:cubicBezTo>
                    <a:pt x="65110" y="2455"/>
                    <a:pt x="65187" y="2457"/>
                    <a:pt x="65264" y="2457"/>
                  </a:cubicBezTo>
                  <a:cubicBezTo>
                    <a:pt x="65730" y="2457"/>
                    <a:pt x="66232" y="2378"/>
                    <a:pt x="66656" y="2378"/>
                  </a:cubicBezTo>
                  <a:cubicBezTo>
                    <a:pt x="66893" y="2378"/>
                    <a:pt x="67106" y="2403"/>
                    <a:pt x="67275" y="2479"/>
                  </a:cubicBezTo>
                  <a:cubicBezTo>
                    <a:pt x="67514" y="2587"/>
                    <a:pt x="67732" y="2622"/>
                    <a:pt x="67937" y="2622"/>
                  </a:cubicBezTo>
                  <a:cubicBezTo>
                    <a:pt x="68310" y="2622"/>
                    <a:pt x="68639" y="2507"/>
                    <a:pt x="68970" y="2507"/>
                  </a:cubicBezTo>
                  <a:cubicBezTo>
                    <a:pt x="69038" y="2507"/>
                    <a:pt x="69106" y="2512"/>
                    <a:pt x="69175" y="2523"/>
                  </a:cubicBezTo>
                  <a:cubicBezTo>
                    <a:pt x="69860" y="2638"/>
                    <a:pt x="70616" y="2530"/>
                    <a:pt x="71168" y="2715"/>
                  </a:cubicBezTo>
                  <a:cubicBezTo>
                    <a:pt x="71316" y="2764"/>
                    <a:pt x="71468" y="2782"/>
                    <a:pt x="71623" y="2782"/>
                  </a:cubicBezTo>
                  <a:cubicBezTo>
                    <a:pt x="71977" y="2782"/>
                    <a:pt x="72342" y="2690"/>
                    <a:pt x="72686" y="2690"/>
                  </a:cubicBezTo>
                  <a:cubicBezTo>
                    <a:pt x="73025" y="2690"/>
                    <a:pt x="73344" y="2779"/>
                    <a:pt x="73614" y="3133"/>
                  </a:cubicBezTo>
                  <a:cubicBezTo>
                    <a:pt x="73837" y="3031"/>
                    <a:pt x="74061" y="2995"/>
                    <a:pt x="74284" y="2995"/>
                  </a:cubicBezTo>
                  <a:cubicBezTo>
                    <a:pt x="74795" y="2995"/>
                    <a:pt x="75307" y="3182"/>
                    <a:pt x="75824" y="3182"/>
                  </a:cubicBezTo>
                  <a:cubicBezTo>
                    <a:pt x="75847" y="3182"/>
                    <a:pt x="75871" y="3182"/>
                    <a:pt x="75894" y="3181"/>
                  </a:cubicBezTo>
                  <a:cubicBezTo>
                    <a:pt x="75958" y="3178"/>
                    <a:pt x="76024" y="3177"/>
                    <a:pt x="76089" y="3177"/>
                  </a:cubicBezTo>
                  <a:cubicBezTo>
                    <a:pt x="76834" y="3177"/>
                    <a:pt x="77633" y="3330"/>
                    <a:pt x="78314" y="3735"/>
                  </a:cubicBezTo>
                  <a:cubicBezTo>
                    <a:pt x="78397" y="3784"/>
                    <a:pt x="78468" y="3803"/>
                    <a:pt x="78534" y="3803"/>
                  </a:cubicBezTo>
                  <a:cubicBezTo>
                    <a:pt x="78666" y="3803"/>
                    <a:pt x="78776" y="3729"/>
                    <a:pt x="78914" y="3688"/>
                  </a:cubicBezTo>
                  <a:cubicBezTo>
                    <a:pt x="79101" y="3632"/>
                    <a:pt x="79289" y="3600"/>
                    <a:pt x="79475" y="3600"/>
                  </a:cubicBezTo>
                  <a:cubicBezTo>
                    <a:pt x="79767" y="3600"/>
                    <a:pt x="80053" y="3678"/>
                    <a:pt x="80314" y="3860"/>
                  </a:cubicBezTo>
                  <a:cubicBezTo>
                    <a:pt x="80392" y="3915"/>
                    <a:pt x="80480" y="3979"/>
                    <a:pt x="80542" y="3979"/>
                  </a:cubicBezTo>
                  <a:cubicBezTo>
                    <a:pt x="80578" y="3979"/>
                    <a:pt x="80606" y="3957"/>
                    <a:pt x="80618" y="3900"/>
                  </a:cubicBezTo>
                  <a:cubicBezTo>
                    <a:pt x="80668" y="3665"/>
                    <a:pt x="80781" y="3595"/>
                    <a:pt x="80901" y="3595"/>
                  </a:cubicBezTo>
                  <a:cubicBezTo>
                    <a:pt x="81024" y="3595"/>
                    <a:pt x="81153" y="3667"/>
                    <a:pt x="81229" y="3710"/>
                  </a:cubicBezTo>
                  <a:cubicBezTo>
                    <a:pt x="81943" y="4117"/>
                    <a:pt x="82707" y="4025"/>
                    <a:pt x="83471" y="4070"/>
                  </a:cubicBezTo>
                  <a:cubicBezTo>
                    <a:pt x="83822" y="4092"/>
                    <a:pt x="84204" y="4118"/>
                    <a:pt x="84534" y="4563"/>
                  </a:cubicBezTo>
                  <a:cubicBezTo>
                    <a:pt x="84894" y="5050"/>
                    <a:pt x="85717" y="5004"/>
                    <a:pt x="86339" y="5162"/>
                  </a:cubicBezTo>
                  <a:cubicBezTo>
                    <a:pt x="87329" y="5413"/>
                    <a:pt x="88140" y="6099"/>
                    <a:pt x="89130" y="6279"/>
                  </a:cubicBezTo>
                  <a:cubicBezTo>
                    <a:pt x="89645" y="6373"/>
                    <a:pt x="89975" y="6894"/>
                    <a:pt x="90503" y="6894"/>
                  </a:cubicBezTo>
                  <a:cubicBezTo>
                    <a:pt x="90566" y="6894"/>
                    <a:pt x="90632" y="6886"/>
                    <a:pt x="90702" y="6869"/>
                  </a:cubicBezTo>
                  <a:cubicBezTo>
                    <a:pt x="90703" y="6869"/>
                    <a:pt x="90705" y="6869"/>
                    <a:pt x="90706" y="6869"/>
                  </a:cubicBezTo>
                  <a:cubicBezTo>
                    <a:pt x="90736" y="6869"/>
                    <a:pt x="90782" y="6941"/>
                    <a:pt x="90822" y="6975"/>
                  </a:cubicBezTo>
                  <a:cubicBezTo>
                    <a:pt x="91924" y="7866"/>
                    <a:pt x="93271" y="8360"/>
                    <a:pt x="94437" y="9173"/>
                  </a:cubicBezTo>
                  <a:cubicBezTo>
                    <a:pt x="94966" y="9541"/>
                    <a:pt x="95385" y="10039"/>
                    <a:pt x="95797" y="10439"/>
                  </a:cubicBezTo>
                  <a:cubicBezTo>
                    <a:pt x="96258" y="10889"/>
                    <a:pt x="96652" y="11568"/>
                    <a:pt x="96977" y="12202"/>
                  </a:cubicBezTo>
                  <a:cubicBezTo>
                    <a:pt x="97416" y="13060"/>
                    <a:pt x="97820" y="13955"/>
                    <a:pt x="98125" y="14849"/>
                  </a:cubicBezTo>
                  <a:cubicBezTo>
                    <a:pt x="98397" y="15648"/>
                    <a:pt x="98507" y="16561"/>
                    <a:pt x="98577" y="17423"/>
                  </a:cubicBezTo>
                  <a:cubicBezTo>
                    <a:pt x="98676" y="18641"/>
                    <a:pt x="98265" y="19846"/>
                    <a:pt x="98741" y="21108"/>
                  </a:cubicBezTo>
                  <a:cubicBezTo>
                    <a:pt x="98971" y="21716"/>
                    <a:pt x="98958" y="22626"/>
                    <a:pt x="98306" y="23276"/>
                  </a:cubicBezTo>
                  <a:cubicBezTo>
                    <a:pt x="98090" y="23491"/>
                    <a:pt x="98090" y="24020"/>
                    <a:pt x="98133" y="24277"/>
                  </a:cubicBezTo>
                  <a:cubicBezTo>
                    <a:pt x="98396" y="25846"/>
                    <a:pt x="98128" y="27394"/>
                    <a:pt x="98100" y="28950"/>
                  </a:cubicBezTo>
                  <a:cubicBezTo>
                    <a:pt x="98063" y="30890"/>
                    <a:pt x="98189" y="32830"/>
                    <a:pt x="98107" y="34775"/>
                  </a:cubicBezTo>
                  <a:cubicBezTo>
                    <a:pt x="98079" y="35412"/>
                    <a:pt x="97795" y="36135"/>
                    <a:pt x="97970" y="36628"/>
                  </a:cubicBezTo>
                  <a:cubicBezTo>
                    <a:pt x="98431" y="37926"/>
                    <a:pt x="97502" y="39136"/>
                    <a:pt x="97931" y="40358"/>
                  </a:cubicBezTo>
                  <a:cubicBezTo>
                    <a:pt x="98034" y="40649"/>
                    <a:pt x="97872" y="40808"/>
                    <a:pt x="97853" y="41029"/>
                  </a:cubicBezTo>
                  <a:cubicBezTo>
                    <a:pt x="97795" y="41700"/>
                    <a:pt x="97737" y="42339"/>
                    <a:pt x="97868" y="43038"/>
                  </a:cubicBezTo>
                  <a:cubicBezTo>
                    <a:pt x="98017" y="43836"/>
                    <a:pt x="97784" y="44733"/>
                    <a:pt x="97834" y="45530"/>
                  </a:cubicBezTo>
                  <a:cubicBezTo>
                    <a:pt x="97900" y="46606"/>
                    <a:pt x="97834" y="47670"/>
                    <a:pt x="97754" y="48716"/>
                  </a:cubicBezTo>
                  <a:cubicBezTo>
                    <a:pt x="97661" y="49923"/>
                    <a:pt x="97625" y="51137"/>
                    <a:pt x="97609" y="52335"/>
                  </a:cubicBezTo>
                  <a:cubicBezTo>
                    <a:pt x="97585" y="54246"/>
                    <a:pt x="97448" y="56155"/>
                    <a:pt x="97436" y="58069"/>
                  </a:cubicBezTo>
                  <a:cubicBezTo>
                    <a:pt x="97423" y="60122"/>
                    <a:pt x="97339" y="62199"/>
                    <a:pt x="97043" y="64260"/>
                  </a:cubicBezTo>
                  <a:cubicBezTo>
                    <a:pt x="96951" y="64896"/>
                    <a:pt x="97146" y="65691"/>
                    <a:pt x="97147" y="66409"/>
                  </a:cubicBezTo>
                  <a:cubicBezTo>
                    <a:pt x="97153" y="68104"/>
                    <a:pt x="97079" y="69799"/>
                    <a:pt x="96980" y="71493"/>
                  </a:cubicBezTo>
                  <a:cubicBezTo>
                    <a:pt x="96957" y="71886"/>
                    <a:pt x="97058" y="72315"/>
                    <a:pt x="97045" y="72740"/>
                  </a:cubicBezTo>
                  <a:cubicBezTo>
                    <a:pt x="96999" y="74283"/>
                    <a:pt x="97163" y="75831"/>
                    <a:pt x="97145" y="77363"/>
                  </a:cubicBezTo>
                  <a:cubicBezTo>
                    <a:pt x="97129" y="78626"/>
                    <a:pt x="96994" y="79922"/>
                    <a:pt x="96799" y="81202"/>
                  </a:cubicBezTo>
                  <a:cubicBezTo>
                    <a:pt x="96610" y="82430"/>
                    <a:pt x="96499" y="83692"/>
                    <a:pt x="96414" y="84946"/>
                  </a:cubicBezTo>
                  <a:cubicBezTo>
                    <a:pt x="96341" y="86011"/>
                    <a:pt x="96603" y="87086"/>
                    <a:pt x="96490" y="88107"/>
                  </a:cubicBezTo>
                  <a:cubicBezTo>
                    <a:pt x="96329" y="89564"/>
                    <a:pt x="96517" y="90980"/>
                    <a:pt x="96533" y="92413"/>
                  </a:cubicBezTo>
                  <a:cubicBezTo>
                    <a:pt x="96543" y="93282"/>
                    <a:pt x="96760" y="94064"/>
                    <a:pt x="96960" y="94891"/>
                  </a:cubicBezTo>
                  <a:cubicBezTo>
                    <a:pt x="97186" y="95823"/>
                    <a:pt x="97027" y="96845"/>
                    <a:pt x="97049" y="97829"/>
                  </a:cubicBezTo>
                  <a:cubicBezTo>
                    <a:pt x="97087" y="99476"/>
                    <a:pt x="97020" y="101119"/>
                    <a:pt x="97207" y="102775"/>
                  </a:cubicBezTo>
                  <a:cubicBezTo>
                    <a:pt x="97381" y="104325"/>
                    <a:pt x="97253" y="105908"/>
                    <a:pt x="97267" y="107477"/>
                  </a:cubicBezTo>
                  <a:cubicBezTo>
                    <a:pt x="97277" y="108626"/>
                    <a:pt x="97326" y="109774"/>
                    <a:pt x="97317" y="110921"/>
                  </a:cubicBezTo>
                  <a:cubicBezTo>
                    <a:pt x="97304" y="112280"/>
                    <a:pt x="97247" y="113638"/>
                    <a:pt x="97212" y="114996"/>
                  </a:cubicBezTo>
                  <a:cubicBezTo>
                    <a:pt x="97197" y="115584"/>
                    <a:pt x="97225" y="116176"/>
                    <a:pt x="97177" y="116761"/>
                  </a:cubicBezTo>
                  <a:cubicBezTo>
                    <a:pt x="96985" y="119058"/>
                    <a:pt x="97034" y="121365"/>
                    <a:pt x="96930" y="123666"/>
                  </a:cubicBezTo>
                  <a:cubicBezTo>
                    <a:pt x="96872" y="124959"/>
                    <a:pt x="96916" y="126293"/>
                    <a:pt x="96852" y="127600"/>
                  </a:cubicBezTo>
                  <a:cubicBezTo>
                    <a:pt x="96759" y="129519"/>
                    <a:pt x="96555" y="131435"/>
                    <a:pt x="96534" y="133358"/>
                  </a:cubicBezTo>
                  <a:cubicBezTo>
                    <a:pt x="96525" y="134171"/>
                    <a:pt x="96624" y="134991"/>
                    <a:pt x="96536" y="135792"/>
                  </a:cubicBezTo>
                  <a:cubicBezTo>
                    <a:pt x="96432" y="136734"/>
                    <a:pt x="96492" y="137675"/>
                    <a:pt x="96404" y="138607"/>
                  </a:cubicBezTo>
                  <a:cubicBezTo>
                    <a:pt x="96345" y="139222"/>
                    <a:pt x="96383" y="139853"/>
                    <a:pt x="96456" y="140423"/>
                  </a:cubicBezTo>
                  <a:cubicBezTo>
                    <a:pt x="96577" y="141378"/>
                    <a:pt x="96156" y="142279"/>
                    <a:pt x="96360" y="143215"/>
                  </a:cubicBezTo>
                  <a:cubicBezTo>
                    <a:pt x="96415" y="143470"/>
                    <a:pt x="96295" y="143716"/>
                    <a:pt x="95976" y="143726"/>
                  </a:cubicBezTo>
                  <a:cubicBezTo>
                    <a:pt x="95446" y="143743"/>
                    <a:pt x="94921" y="143897"/>
                    <a:pt x="94389" y="143897"/>
                  </a:cubicBezTo>
                  <a:cubicBezTo>
                    <a:pt x="94190" y="143897"/>
                    <a:pt x="93990" y="143875"/>
                    <a:pt x="93789" y="143817"/>
                  </a:cubicBezTo>
                  <a:cubicBezTo>
                    <a:pt x="93695" y="143790"/>
                    <a:pt x="93591" y="143773"/>
                    <a:pt x="93489" y="143773"/>
                  </a:cubicBezTo>
                  <a:cubicBezTo>
                    <a:pt x="93425" y="143773"/>
                    <a:pt x="93362" y="143780"/>
                    <a:pt x="93303" y="143795"/>
                  </a:cubicBezTo>
                  <a:cubicBezTo>
                    <a:pt x="92801" y="143928"/>
                    <a:pt x="92298" y="144005"/>
                    <a:pt x="91796" y="144005"/>
                  </a:cubicBezTo>
                  <a:cubicBezTo>
                    <a:pt x="91327" y="144005"/>
                    <a:pt x="90860" y="143938"/>
                    <a:pt x="90397" y="143786"/>
                  </a:cubicBezTo>
                  <a:cubicBezTo>
                    <a:pt x="90335" y="143766"/>
                    <a:pt x="90277" y="143757"/>
                    <a:pt x="90222" y="143757"/>
                  </a:cubicBezTo>
                  <a:cubicBezTo>
                    <a:pt x="89956" y="143757"/>
                    <a:pt x="89762" y="143958"/>
                    <a:pt x="89509" y="143996"/>
                  </a:cubicBezTo>
                  <a:cubicBezTo>
                    <a:pt x="89125" y="144052"/>
                    <a:pt x="88741" y="144069"/>
                    <a:pt x="88357" y="144069"/>
                  </a:cubicBezTo>
                  <a:cubicBezTo>
                    <a:pt x="87796" y="144069"/>
                    <a:pt x="87236" y="144033"/>
                    <a:pt x="86675" y="144033"/>
                  </a:cubicBezTo>
                  <a:cubicBezTo>
                    <a:pt x="86331" y="144033"/>
                    <a:pt x="85987" y="144046"/>
                    <a:pt x="85642" y="144090"/>
                  </a:cubicBezTo>
                  <a:cubicBezTo>
                    <a:pt x="84855" y="144188"/>
                    <a:pt x="84056" y="144261"/>
                    <a:pt x="83254" y="144261"/>
                  </a:cubicBezTo>
                  <a:cubicBezTo>
                    <a:pt x="82664" y="144261"/>
                    <a:pt x="82073" y="144221"/>
                    <a:pt x="81485" y="144124"/>
                  </a:cubicBezTo>
                  <a:cubicBezTo>
                    <a:pt x="81432" y="144114"/>
                    <a:pt x="81374" y="144108"/>
                    <a:pt x="81318" y="144108"/>
                  </a:cubicBezTo>
                  <a:cubicBezTo>
                    <a:pt x="81262" y="144108"/>
                    <a:pt x="81206" y="144114"/>
                    <a:pt x="81158" y="144133"/>
                  </a:cubicBezTo>
                  <a:cubicBezTo>
                    <a:pt x="80668" y="144313"/>
                    <a:pt x="80169" y="144357"/>
                    <a:pt x="79667" y="144357"/>
                  </a:cubicBezTo>
                  <a:cubicBezTo>
                    <a:pt x="79210" y="144357"/>
                    <a:pt x="78752" y="144321"/>
                    <a:pt x="78298" y="144321"/>
                  </a:cubicBezTo>
                  <a:cubicBezTo>
                    <a:pt x="77957" y="144321"/>
                    <a:pt x="77618" y="144341"/>
                    <a:pt x="77283" y="144411"/>
                  </a:cubicBezTo>
                  <a:cubicBezTo>
                    <a:pt x="76134" y="144651"/>
                    <a:pt x="74967" y="144522"/>
                    <a:pt x="73807" y="144684"/>
                  </a:cubicBezTo>
                  <a:cubicBezTo>
                    <a:pt x="73586" y="144714"/>
                    <a:pt x="73358" y="144725"/>
                    <a:pt x="73126" y="144725"/>
                  </a:cubicBezTo>
                  <a:cubicBezTo>
                    <a:pt x="72580" y="144725"/>
                    <a:pt x="72012" y="144666"/>
                    <a:pt x="71452" y="144666"/>
                  </a:cubicBezTo>
                  <a:cubicBezTo>
                    <a:pt x="71350" y="144666"/>
                    <a:pt x="71247" y="144668"/>
                    <a:pt x="71145" y="144672"/>
                  </a:cubicBezTo>
                  <a:cubicBezTo>
                    <a:pt x="70409" y="144707"/>
                    <a:pt x="69672" y="144753"/>
                    <a:pt x="68937" y="144753"/>
                  </a:cubicBezTo>
                  <a:cubicBezTo>
                    <a:pt x="68823" y="144753"/>
                    <a:pt x="68709" y="144752"/>
                    <a:pt x="68596" y="144749"/>
                  </a:cubicBezTo>
                  <a:cubicBezTo>
                    <a:pt x="68540" y="144748"/>
                    <a:pt x="68485" y="144748"/>
                    <a:pt x="68430" y="144748"/>
                  </a:cubicBezTo>
                  <a:cubicBezTo>
                    <a:pt x="67731" y="144748"/>
                    <a:pt x="67034" y="144833"/>
                    <a:pt x="66335" y="144833"/>
                  </a:cubicBezTo>
                  <a:cubicBezTo>
                    <a:pt x="66061" y="144833"/>
                    <a:pt x="65786" y="144820"/>
                    <a:pt x="65511" y="144783"/>
                  </a:cubicBezTo>
                  <a:cubicBezTo>
                    <a:pt x="65318" y="144757"/>
                    <a:pt x="65126" y="144747"/>
                    <a:pt x="64933" y="144747"/>
                  </a:cubicBezTo>
                  <a:cubicBezTo>
                    <a:pt x="64220" y="144747"/>
                    <a:pt x="63508" y="144888"/>
                    <a:pt x="62788" y="144888"/>
                  </a:cubicBezTo>
                  <a:cubicBezTo>
                    <a:pt x="62666" y="144888"/>
                    <a:pt x="62544" y="144884"/>
                    <a:pt x="62422" y="144875"/>
                  </a:cubicBezTo>
                  <a:cubicBezTo>
                    <a:pt x="62230" y="144860"/>
                    <a:pt x="62038" y="144853"/>
                    <a:pt x="61847" y="144853"/>
                  </a:cubicBezTo>
                  <a:cubicBezTo>
                    <a:pt x="60775" y="144853"/>
                    <a:pt x="59706" y="145053"/>
                    <a:pt x="58627" y="145053"/>
                  </a:cubicBezTo>
                  <a:cubicBezTo>
                    <a:pt x="58520" y="145053"/>
                    <a:pt x="58414" y="145051"/>
                    <a:pt x="58307" y="145047"/>
                  </a:cubicBezTo>
                  <a:cubicBezTo>
                    <a:pt x="57925" y="145031"/>
                    <a:pt x="57544" y="145023"/>
                    <a:pt x="57162" y="145023"/>
                  </a:cubicBezTo>
                  <a:cubicBezTo>
                    <a:pt x="56085" y="145023"/>
                    <a:pt x="55009" y="145090"/>
                    <a:pt x="53942" y="145257"/>
                  </a:cubicBezTo>
                  <a:cubicBezTo>
                    <a:pt x="53896" y="145264"/>
                    <a:pt x="53851" y="145268"/>
                    <a:pt x="53806" y="145268"/>
                  </a:cubicBezTo>
                  <a:cubicBezTo>
                    <a:pt x="53447" y="145268"/>
                    <a:pt x="53125" y="145065"/>
                    <a:pt x="52804" y="145065"/>
                  </a:cubicBezTo>
                  <a:cubicBezTo>
                    <a:pt x="52740" y="145065"/>
                    <a:pt x="52676" y="145073"/>
                    <a:pt x="52612" y="145092"/>
                  </a:cubicBezTo>
                  <a:cubicBezTo>
                    <a:pt x="51848" y="145322"/>
                    <a:pt x="51072" y="145366"/>
                    <a:pt x="50295" y="145366"/>
                  </a:cubicBezTo>
                  <a:cubicBezTo>
                    <a:pt x="49816" y="145366"/>
                    <a:pt x="49337" y="145350"/>
                    <a:pt x="48861" y="145350"/>
                  </a:cubicBezTo>
                  <a:cubicBezTo>
                    <a:pt x="48687" y="145350"/>
                    <a:pt x="48513" y="145352"/>
                    <a:pt x="48340" y="145358"/>
                  </a:cubicBezTo>
                  <a:cubicBezTo>
                    <a:pt x="46747" y="145412"/>
                    <a:pt x="45139" y="145444"/>
                    <a:pt x="43545" y="145487"/>
                  </a:cubicBezTo>
                  <a:cubicBezTo>
                    <a:pt x="41962" y="145530"/>
                    <a:pt x="40369" y="145558"/>
                    <a:pt x="38781" y="145684"/>
                  </a:cubicBezTo>
                  <a:cubicBezTo>
                    <a:pt x="38060" y="145741"/>
                    <a:pt x="37334" y="145753"/>
                    <a:pt x="36608" y="145753"/>
                  </a:cubicBezTo>
                  <a:cubicBezTo>
                    <a:pt x="36086" y="145753"/>
                    <a:pt x="35562" y="145747"/>
                    <a:pt x="35040" y="145747"/>
                  </a:cubicBezTo>
                  <a:cubicBezTo>
                    <a:pt x="34584" y="145747"/>
                    <a:pt x="34128" y="145751"/>
                    <a:pt x="33674" y="145769"/>
                  </a:cubicBezTo>
                  <a:cubicBezTo>
                    <a:pt x="32584" y="145811"/>
                    <a:pt x="31490" y="145891"/>
                    <a:pt x="30402" y="145959"/>
                  </a:cubicBezTo>
                  <a:cubicBezTo>
                    <a:pt x="29640" y="146005"/>
                    <a:pt x="28855" y="146008"/>
                    <a:pt x="28081" y="146049"/>
                  </a:cubicBezTo>
                  <a:cubicBezTo>
                    <a:pt x="27153" y="146098"/>
                    <a:pt x="26228" y="146222"/>
                    <a:pt x="25303" y="146222"/>
                  </a:cubicBezTo>
                  <a:cubicBezTo>
                    <a:pt x="25279" y="146222"/>
                    <a:pt x="25255" y="146222"/>
                    <a:pt x="25230" y="146221"/>
                  </a:cubicBezTo>
                  <a:cubicBezTo>
                    <a:pt x="25217" y="146221"/>
                    <a:pt x="25203" y="146221"/>
                    <a:pt x="25189" y="146221"/>
                  </a:cubicBezTo>
                  <a:cubicBezTo>
                    <a:pt x="24122" y="146221"/>
                    <a:pt x="23081" y="146466"/>
                    <a:pt x="22009" y="146466"/>
                  </a:cubicBezTo>
                  <a:cubicBezTo>
                    <a:pt x="21946" y="146466"/>
                    <a:pt x="21882" y="146465"/>
                    <a:pt x="21819" y="146464"/>
                  </a:cubicBezTo>
                  <a:cubicBezTo>
                    <a:pt x="21746" y="146462"/>
                    <a:pt x="21672" y="146461"/>
                    <a:pt x="21599" y="146461"/>
                  </a:cubicBezTo>
                  <a:cubicBezTo>
                    <a:pt x="20680" y="146461"/>
                    <a:pt x="19750" y="146612"/>
                    <a:pt x="18841" y="146775"/>
                  </a:cubicBezTo>
                  <a:cubicBezTo>
                    <a:pt x="17947" y="146935"/>
                    <a:pt x="17045" y="146899"/>
                    <a:pt x="16149" y="147006"/>
                  </a:cubicBezTo>
                  <a:cubicBezTo>
                    <a:pt x="14873" y="147158"/>
                    <a:pt x="13582" y="147434"/>
                    <a:pt x="12323" y="147434"/>
                  </a:cubicBezTo>
                  <a:cubicBezTo>
                    <a:pt x="12291" y="147434"/>
                    <a:pt x="12259" y="147434"/>
                    <a:pt x="12227" y="147433"/>
                  </a:cubicBezTo>
                  <a:cubicBezTo>
                    <a:pt x="12189" y="147433"/>
                    <a:pt x="12150" y="147433"/>
                    <a:pt x="12112" y="147433"/>
                  </a:cubicBezTo>
                  <a:cubicBezTo>
                    <a:pt x="10766" y="147433"/>
                    <a:pt x="9454" y="147718"/>
                    <a:pt x="8110" y="147718"/>
                  </a:cubicBezTo>
                  <a:cubicBezTo>
                    <a:pt x="7942" y="147718"/>
                    <a:pt x="7773" y="147714"/>
                    <a:pt x="7604" y="147704"/>
                  </a:cubicBezTo>
                  <a:cubicBezTo>
                    <a:pt x="7430" y="147693"/>
                    <a:pt x="7254" y="147688"/>
                    <a:pt x="7077" y="147688"/>
                  </a:cubicBezTo>
                  <a:cubicBezTo>
                    <a:pt x="6309" y="147688"/>
                    <a:pt x="5511" y="147791"/>
                    <a:pt x="4759" y="148044"/>
                  </a:cubicBezTo>
                  <a:cubicBezTo>
                    <a:pt x="4710" y="148061"/>
                    <a:pt x="4661" y="148067"/>
                    <a:pt x="4612" y="148067"/>
                  </a:cubicBezTo>
                  <a:cubicBezTo>
                    <a:pt x="4419" y="148067"/>
                    <a:pt x="4223" y="147964"/>
                    <a:pt x="4023" y="147964"/>
                  </a:cubicBezTo>
                  <a:cubicBezTo>
                    <a:pt x="3926" y="147964"/>
                    <a:pt x="3829" y="147988"/>
                    <a:pt x="3730" y="148059"/>
                  </a:cubicBezTo>
                  <a:cubicBezTo>
                    <a:pt x="3715" y="148070"/>
                    <a:pt x="3702" y="148076"/>
                    <a:pt x="3689" y="148076"/>
                  </a:cubicBezTo>
                  <a:cubicBezTo>
                    <a:pt x="3629" y="148076"/>
                    <a:pt x="3589" y="147945"/>
                    <a:pt x="3557" y="147491"/>
                  </a:cubicBezTo>
                  <a:cubicBezTo>
                    <a:pt x="3557" y="145473"/>
                    <a:pt x="3678" y="143799"/>
                    <a:pt x="3522" y="142148"/>
                  </a:cubicBezTo>
                  <a:cubicBezTo>
                    <a:pt x="3375" y="140594"/>
                    <a:pt x="3564" y="139059"/>
                    <a:pt x="3593" y="137526"/>
                  </a:cubicBezTo>
                  <a:cubicBezTo>
                    <a:pt x="3621" y="136154"/>
                    <a:pt x="3571" y="134755"/>
                    <a:pt x="3825" y="133376"/>
                  </a:cubicBezTo>
                  <a:cubicBezTo>
                    <a:pt x="4021" y="132313"/>
                    <a:pt x="4149" y="131230"/>
                    <a:pt x="3755" y="130143"/>
                  </a:cubicBezTo>
                  <a:cubicBezTo>
                    <a:pt x="3702" y="129994"/>
                    <a:pt x="3958" y="129561"/>
                    <a:pt x="3957" y="129166"/>
                  </a:cubicBezTo>
                  <a:cubicBezTo>
                    <a:pt x="3953" y="128038"/>
                    <a:pt x="3855" y="126875"/>
                    <a:pt x="3983" y="125793"/>
                  </a:cubicBezTo>
                  <a:cubicBezTo>
                    <a:pt x="4108" y="124740"/>
                    <a:pt x="4072" y="123700"/>
                    <a:pt x="4141" y="122658"/>
                  </a:cubicBezTo>
                  <a:cubicBezTo>
                    <a:pt x="4183" y="122040"/>
                    <a:pt x="4337" y="121416"/>
                    <a:pt x="3970" y="120809"/>
                  </a:cubicBezTo>
                  <a:cubicBezTo>
                    <a:pt x="3816" y="120552"/>
                    <a:pt x="4306" y="120313"/>
                    <a:pt x="4184" y="119932"/>
                  </a:cubicBezTo>
                  <a:cubicBezTo>
                    <a:pt x="3963" y="119246"/>
                    <a:pt x="4547" y="118442"/>
                    <a:pt x="3845" y="117784"/>
                  </a:cubicBezTo>
                  <a:cubicBezTo>
                    <a:pt x="3695" y="117645"/>
                    <a:pt x="4165" y="117395"/>
                    <a:pt x="4173" y="117085"/>
                  </a:cubicBezTo>
                  <a:cubicBezTo>
                    <a:pt x="4192" y="116289"/>
                    <a:pt x="3893" y="115517"/>
                    <a:pt x="3920" y="114751"/>
                  </a:cubicBezTo>
                  <a:cubicBezTo>
                    <a:pt x="3941" y="114156"/>
                    <a:pt x="3210" y="113665"/>
                    <a:pt x="3759" y="112984"/>
                  </a:cubicBezTo>
                  <a:cubicBezTo>
                    <a:pt x="3851" y="112869"/>
                    <a:pt x="3829" y="112215"/>
                    <a:pt x="3763" y="111874"/>
                  </a:cubicBezTo>
                  <a:cubicBezTo>
                    <a:pt x="3459" y="110306"/>
                    <a:pt x="3687" y="108723"/>
                    <a:pt x="3537" y="107167"/>
                  </a:cubicBezTo>
                  <a:cubicBezTo>
                    <a:pt x="3321" y="104948"/>
                    <a:pt x="3420" y="102738"/>
                    <a:pt x="3414" y="100525"/>
                  </a:cubicBezTo>
                  <a:cubicBezTo>
                    <a:pt x="3410" y="99193"/>
                    <a:pt x="3540" y="97857"/>
                    <a:pt x="3470" y="96531"/>
                  </a:cubicBezTo>
                  <a:cubicBezTo>
                    <a:pt x="3431" y="95761"/>
                    <a:pt x="3360" y="94994"/>
                    <a:pt x="3335" y="94219"/>
                  </a:cubicBezTo>
                  <a:cubicBezTo>
                    <a:pt x="3270" y="92145"/>
                    <a:pt x="3153" y="90073"/>
                    <a:pt x="3028" y="88001"/>
                  </a:cubicBezTo>
                  <a:cubicBezTo>
                    <a:pt x="2903" y="85918"/>
                    <a:pt x="2841" y="83830"/>
                    <a:pt x="2719" y="81754"/>
                  </a:cubicBezTo>
                  <a:cubicBezTo>
                    <a:pt x="2644" y="80462"/>
                    <a:pt x="2455" y="79109"/>
                    <a:pt x="2509" y="77844"/>
                  </a:cubicBezTo>
                  <a:cubicBezTo>
                    <a:pt x="2580" y="76229"/>
                    <a:pt x="2440" y="74630"/>
                    <a:pt x="2482" y="73024"/>
                  </a:cubicBezTo>
                  <a:cubicBezTo>
                    <a:pt x="2534" y="71082"/>
                    <a:pt x="2291" y="69128"/>
                    <a:pt x="2412" y="67194"/>
                  </a:cubicBezTo>
                  <a:cubicBezTo>
                    <a:pt x="2506" y="65666"/>
                    <a:pt x="2294" y="64149"/>
                    <a:pt x="2464" y="62625"/>
                  </a:cubicBezTo>
                  <a:cubicBezTo>
                    <a:pt x="2571" y="61672"/>
                    <a:pt x="2557" y="60703"/>
                    <a:pt x="2540" y="59741"/>
                  </a:cubicBezTo>
                  <a:cubicBezTo>
                    <a:pt x="2522" y="58743"/>
                    <a:pt x="2627" y="57753"/>
                    <a:pt x="2661" y="56760"/>
                  </a:cubicBezTo>
                  <a:cubicBezTo>
                    <a:pt x="2698" y="55698"/>
                    <a:pt x="2688" y="54619"/>
                    <a:pt x="2649" y="53556"/>
                  </a:cubicBezTo>
                  <a:cubicBezTo>
                    <a:pt x="2590" y="51967"/>
                    <a:pt x="2792" y="50386"/>
                    <a:pt x="2692" y="48800"/>
                  </a:cubicBezTo>
                  <a:cubicBezTo>
                    <a:pt x="2589" y="47199"/>
                    <a:pt x="2756" y="45598"/>
                    <a:pt x="2709" y="43990"/>
                  </a:cubicBezTo>
                  <a:cubicBezTo>
                    <a:pt x="2661" y="42390"/>
                    <a:pt x="2734" y="40773"/>
                    <a:pt x="2663" y="39173"/>
                  </a:cubicBezTo>
                  <a:cubicBezTo>
                    <a:pt x="2554" y="36653"/>
                    <a:pt x="2661" y="34131"/>
                    <a:pt x="2512" y="31615"/>
                  </a:cubicBezTo>
                  <a:cubicBezTo>
                    <a:pt x="2423" y="30129"/>
                    <a:pt x="2807" y="28658"/>
                    <a:pt x="2724" y="27196"/>
                  </a:cubicBezTo>
                  <a:cubicBezTo>
                    <a:pt x="2648" y="25853"/>
                    <a:pt x="3019" y="24573"/>
                    <a:pt x="3021" y="23236"/>
                  </a:cubicBezTo>
                  <a:cubicBezTo>
                    <a:pt x="3023" y="21975"/>
                    <a:pt x="3180" y="20630"/>
                    <a:pt x="3510" y="19343"/>
                  </a:cubicBezTo>
                  <a:cubicBezTo>
                    <a:pt x="3659" y="18759"/>
                    <a:pt x="4161" y="18274"/>
                    <a:pt x="4073" y="17690"/>
                  </a:cubicBezTo>
                  <a:cubicBezTo>
                    <a:pt x="3926" y="16726"/>
                    <a:pt x="4297" y="15882"/>
                    <a:pt x="4605" y="15061"/>
                  </a:cubicBezTo>
                  <a:cubicBezTo>
                    <a:pt x="5432" y="12854"/>
                    <a:pt x="6108" y="10505"/>
                    <a:pt x="7780" y="8784"/>
                  </a:cubicBezTo>
                  <a:cubicBezTo>
                    <a:pt x="8814" y="7722"/>
                    <a:pt x="10023" y="6803"/>
                    <a:pt x="11416" y="6062"/>
                  </a:cubicBezTo>
                  <a:cubicBezTo>
                    <a:pt x="13310" y="5053"/>
                    <a:pt x="15309" y="4421"/>
                    <a:pt x="17300" y="3759"/>
                  </a:cubicBezTo>
                  <a:cubicBezTo>
                    <a:pt x="18579" y="3334"/>
                    <a:pt x="19979" y="3235"/>
                    <a:pt x="21355" y="3103"/>
                  </a:cubicBezTo>
                  <a:cubicBezTo>
                    <a:pt x="22415" y="3001"/>
                    <a:pt x="23510" y="2983"/>
                    <a:pt x="24586" y="2749"/>
                  </a:cubicBezTo>
                  <a:cubicBezTo>
                    <a:pt x="24932" y="2674"/>
                    <a:pt x="25299" y="2651"/>
                    <a:pt x="25674" y="2651"/>
                  </a:cubicBezTo>
                  <a:cubicBezTo>
                    <a:pt x="26195" y="2651"/>
                    <a:pt x="26733" y="2695"/>
                    <a:pt x="27252" y="2700"/>
                  </a:cubicBezTo>
                  <a:cubicBezTo>
                    <a:pt x="27420" y="2702"/>
                    <a:pt x="27585" y="2716"/>
                    <a:pt x="27752" y="2716"/>
                  </a:cubicBezTo>
                  <a:cubicBezTo>
                    <a:pt x="27868" y="2716"/>
                    <a:pt x="27985" y="2709"/>
                    <a:pt x="28105" y="2686"/>
                  </a:cubicBezTo>
                  <a:cubicBezTo>
                    <a:pt x="28391" y="2632"/>
                    <a:pt x="28677" y="2612"/>
                    <a:pt x="28963" y="2612"/>
                  </a:cubicBezTo>
                  <a:cubicBezTo>
                    <a:pt x="29483" y="2612"/>
                    <a:pt x="30004" y="2678"/>
                    <a:pt x="30520" y="2725"/>
                  </a:cubicBezTo>
                  <a:cubicBezTo>
                    <a:pt x="30574" y="2730"/>
                    <a:pt x="30628" y="2732"/>
                    <a:pt x="30681" y="2732"/>
                  </a:cubicBezTo>
                  <a:cubicBezTo>
                    <a:pt x="31061" y="2732"/>
                    <a:pt x="31424" y="2622"/>
                    <a:pt x="31778" y="2622"/>
                  </a:cubicBezTo>
                  <a:cubicBezTo>
                    <a:pt x="31818" y="2622"/>
                    <a:pt x="31857" y="2623"/>
                    <a:pt x="31896" y="2626"/>
                  </a:cubicBezTo>
                  <a:cubicBezTo>
                    <a:pt x="32058" y="2639"/>
                    <a:pt x="32220" y="2644"/>
                    <a:pt x="32382" y="2644"/>
                  </a:cubicBezTo>
                  <a:cubicBezTo>
                    <a:pt x="33229" y="2644"/>
                    <a:pt x="34072" y="2502"/>
                    <a:pt x="34918" y="2502"/>
                  </a:cubicBezTo>
                  <a:cubicBezTo>
                    <a:pt x="35244" y="2502"/>
                    <a:pt x="35570" y="2523"/>
                    <a:pt x="35897" y="2581"/>
                  </a:cubicBezTo>
                  <a:cubicBezTo>
                    <a:pt x="35907" y="2583"/>
                    <a:pt x="35917" y="2584"/>
                    <a:pt x="35927" y="2584"/>
                  </a:cubicBezTo>
                  <a:cubicBezTo>
                    <a:pt x="36106" y="2584"/>
                    <a:pt x="36300" y="2314"/>
                    <a:pt x="36502" y="2314"/>
                  </a:cubicBezTo>
                  <a:cubicBezTo>
                    <a:pt x="36545" y="2314"/>
                    <a:pt x="36588" y="2327"/>
                    <a:pt x="36631" y="2356"/>
                  </a:cubicBezTo>
                  <a:cubicBezTo>
                    <a:pt x="36934" y="2560"/>
                    <a:pt x="37292" y="2620"/>
                    <a:pt x="37619" y="2620"/>
                  </a:cubicBezTo>
                  <a:cubicBezTo>
                    <a:pt x="37830" y="2620"/>
                    <a:pt x="38027" y="2595"/>
                    <a:pt x="38190" y="2569"/>
                  </a:cubicBezTo>
                  <a:cubicBezTo>
                    <a:pt x="38421" y="2530"/>
                    <a:pt x="38650" y="2516"/>
                    <a:pt x="38877" y="2516"/>
                  </a:cubicBezTo>
                  <a:cubicBezTo>
                    <a:pt x="39582" y="2516"/>
                    <a:pt x="40268" y="2656"/>
                    <a:pt x="40962" y="2656"/>
                  </a:cubicBezTo>
                  <a:cubicBezTo>
                    <a:pt x="41048" y="2656"/>
                    <a:pt x="41134" y="2654"/>
                    <a:pt x="41221" y="2649"/>
                  </a:cubicBezTo>
                  <a:cubicBezTo>
                    <a:pt x="41913" y="2611"/>
                    <a:pt x="42614" y="2406"/>
                    <a:pt x="43294" y="2406"/>
                  </a:cubicBezTo>
                  <a:cubicBezTo>
                    <a:pt x="43408" y="2406"/>
                    <a:pt x="43520" y="2412"/>
                    <a:pt x="43632" y="2425"/>
                  </a:cubicBezTo>
                  <a:cubicBezTo>
                    <a:pt x="43792" y="2443"/>
                    <a:pt x="43951" y="2451"/>
                    <a:pt x="44108" y="2451"/>
                  </a:cubicBezTo>
                  <a:cubicBezTo>
                    <a:pt x="44874" y="2451"/>
                    <a:pt x="45614" y="2269"/>
                    <a:pt x="46377" y="2265"/>
                  </a:cubicBezTo>
                  <a:cubicBezTo>
                    <a:pt x="47548" y="2259"/>
                    <a:pt x="48734" y="2260"/>
                    <a:pt x="49911" y="2195"/>
                  </a:cubicBezTo>
                  <a:cubicBezTo>
                    <a:pt x="50999" y="2136"/>
                    <a:pt x="52086" y="2037"/>
                    <a:pt x="53173" y="2037"/>
                  </a:cubicBezTo>
                  <a:close/>
                  <a:moveTo>
                    <a:pt x="94254" y="145253"/>
                  </a:moveTo>
                  <a:cubicBezTo>
                    <a:pt x="94665" y="145253"/>
                    <a:pt x="95090" y="145297"/>
                    <a:pt x="95507" y="145297"/>
                  </a:cubicBezTo>
                  <a:cubicBezTo>
                    <a:pt x="95655" y="145297"/>
                    <a:pt x="95801" y="145291"/>
                    <a:pt x="95945" y="145277"/>
                  </a:cubicBezTo>
                  <a:cubicBezTo>
                    <a:pt x="95968" y="145274"/>
                    <a:pt x="95990" y="145273"/>
                    <a:pt x="96010" y="145273"/>
                  </a:cubicBezTo>
                  <a:cubicBezTo>
                    <a:pt x="96546" y="145273"/>
                    <a:pt x="96459" y="146029"/>
                    <a:pt x="96418" y="146380"/>
                  </a:cubicBezTo>
                  <a:cubicBezTo>
                    <a:pt x="96226" y="148082"/>
                    <a:pt x="96169" y="149768"/>
                    <a:pt x="96341" y="151478"/>
                  </a:cubicBezTo>
                  <a:cubicBezTo>
                    <a:pt x="96423" y="152292"/>
                    <a:pt x="96520" y="153205"/>
                    <a:pt x="96417" y="153933"/>
                  </a:cubicBezTo>
                  <a:cubicBezTo>
                    <a:pt x="96177" y="155646"/>
                    <a:pt x="96395" y="157327"/>
                    <a:pt x="96302" y="159014"/>
                  </a:cubicBezTo>
                  <a:cubicBezTo>
                    <a:pt x="96220" y="160490"/>
                    <a:pt x="96325" y="161982"/>
                    <a:pt x="96157" y="163425"/>
                  </a:cubicBezTo>
                  <a:cubicBezTo>
                    <a:pt x="96009" y="164721"/>
                    <a:pt x="96045" y="166044"/>
                    <a:pt x="95648" y="167357"/>
                  </a:cubicBezTo>
                  <a:cubicBezTo>
                    <a:pt x="95303" y="168499"/>
                    <a:pt x="95138" y="169727"/>
                    <a:pt x="94704" y="170856"/>
                  </a:cubicBezTo>
                  <a:cubicBezTo>
                    <a:pt x="94178" y="172227"/>
                    <a:pt x="93978" y="173786"/>
                    <a:pt x="92476" y="174633"/>
                  </a:cubicBezTo>
                  <a:cubicBezTo>
                    <a:pt x="91912" y="174951"/>
                    <a:pt x="91484" y="175603"/>
                    <a:pt x="91133" y="176121"/>
                  </a:cubicBezTo>
                  <a:cubicBezTo>
                    <a:pt x="90236" y="177446"/>
                    <a:pt x="88981" y="178267"/>
                    <a:pt x="87710" y="179109"/>
                  </a:cubicBezTo>
                  <a:cubicBezTo>
                    <a:pt x="87180" y="179463"/>
                    <a:pt x="86541" y="179516"/>
                    <a:pt x="85928" y="179618"/>
                  </a:cubicBezTo>
                  <a:cubicBezTo>
                    <a:pt x="85422" y="179703"/>
                    <a:pt x="84828" y="179838"/>
                    <a:pt x="84481" y="180055"/>
                  </a:cubicBezTo>
                  <a:cubicBezTo>
                    <a:pt x="83469" y="180688"/>
                    <a:pt x="82325" y="180566"/>
                    <a:pt x="81278" y="180897"/>
                  </a:cubicBezTo>
                  <a:cubicBezTo>
                    <a:pt x="81111" y="180950"/>
                    <a:pt x="80942" y="180978"/>
                    <a:pt x="80766" y="180978"/>
                  </a:cubicBezTo>
                  <a:cubicBezTo>
                    <a:pt x="80632" y="180978"/>
                    <a:pt x="80494" y="180961"/>
                    <a:pt x="80351" y="180927"/>
                  </a:cubicBezTo>
                  <a:cubicBezTo>
                    <a:pt x="80232" y="180899"/>
                    <a:pt x="80115" y="180887"/>
                    <a:pt x="80000" y="180887"/>
                  </a:cubicBezTo>
                  <a:cubicBezTo>
                    <a:pt x="79491" y="180887"/>
                    <a:pt x="79009" y="181124"/>
                    <a:pt x="78520" y="181262"/>
                  </a:cubicBezTo>
                  <a:cubicBezTo>
                    <a:pt x="78030" y="181401"/>
                    <a:pt x="77526" y="181361"/>
                    <a:pt x="77013" y="181503"/>
                  </a:cubicBezTo>
                  <a:cubicBezTo>
                    <a:pt x="76189" y="181733"/>
                    <a:pt x="75175" y="181606"/>
                    <a:pt x="74417" y="181837"/>
                  </a:cubicBezTo>
                  <a:cubicBezTo>
                    <a:pt x="73908" y="181992"/>
                    <a:pt x="73402" y="182012"/>
                    <a:pt x="72905" y="182012"/>
                  </a:cubicBezTo>
                  <a:cubicBezTo>
                    <a:pt x="72728" y="182012"/>
                    <a:pt x="72552" y="182009"/>
                    <a:pt x="72378" y="182009"/>
                  </a:cubicBezTo>
                  <a:cubicBezTo>
                    <a:pt x="72148" y="182009"/>
                    <a:pt x="71920" y="182014"/>
                    <a:pt x="71696" y="182035"/>
                  </a:cubicBezTo>
                  <a:cubicBezTo>
                    <a:pt x="71084" y="182093"/>
                    <a:pt x="70446" y="182386"/>
                    <a:pt x="69773" y="182386"/>
                  </a:cubicBezTo>
                  <a:cubicBezTo>
                    <a:pt x="69467" y="182386"/>
                    <a:pt x="69154" y="182325"/>
                    <a:pt x="68833" y="182155"/>
                  </a:cubicBezTo>
                  <a:cubicBezTo>
                    <a:pt x="68753" y="182112"/>
                    <a:pt x="68663" y="182095"/>
                    <a:pt x="68567" y="182095"/>
                  </a:cubicBezTo>
                  <a:cubicBezTo>
                    <a:pt x="68119" y="182095"/>
                    <a:pt x="67523" y="182475"/>
                    <a:pt x="66984" y="182475"/>
                  </a:cubicBezTo>
                  <a:cubicBezTo>
                    <a:pt x="66982" y="182475"/>
                    <a:pt x="66979" y="182475"/>
                    <a:pt x="66977" y="182475"/>
                  </a:cubicBezTo>
                  <a:cubicBezTo>
                    <a:pt x="65798" y="182475"/>
                    <a:pt x="64649" y="182731"/>
                    <a:pt x="63489" y="182894"/>
                  </a:cubicBezTo>
                  <a:cubicBezTo>
                    <a:pt x="62377" y="183050"/>
                    <a:pt x="61227" y="183032"/>
                    <a:pt x="60168" y="183426"/>
                  </a:cubicBezTo>
                  <a:cubicBezTo>
                    <a:pt x="60090" y="183455"/>
                    <a:pt x="60015" y="183467"/>
                    <a:pt x="59945" y="183467"/>
                  </a:cubicBezTo>
                  <a:cubicBezTo>
                    <a:pt x="59678" y="183467"/>
                    <a:pt x="59472" y="183297"/>
                    <a:pt x="59333" y="183251"/>
                  </a:cubicBezTo>
                  <a:cubicBezTo>
                    <a:pt x="59240" y="183221"/>
                    <a:pt x="59148" y="183209"/>
                    <a:pt x="59056" y="183209"/>
                  </a:cubicBezTo>
                  <a:cubicBezTo>
                    <a:pt x="58693" y="183209"/>
                    <a:pt x="58339" y="183397"/>
                    <a:pt x="57996" y="183397"/>
                  </a:cubicBezTo>
                  <a:cubicBezTo>
                    <a:pt x="57825" y="183397"/>
                    <a:pt x="57657" y="183350"/>
                    <a:pt x="57492" y="183209"/>
                  </a:cubicBezTo>
                  <a:cubicBezTo>
                    <a:pt x="57295" y="183356"/>
                    <a:pt x="57085" y="183404"/>
                    <a:pt x="56869" y="183404"/>
                  </a:cubicBezTo>
                  <a:cubicBezTo>
                    <a:pt x="56449" y="183404"/>
                    <a:pt x="56004" y="183221"/>
                    <a:pt x="55581" y="183221"/>
                  </a:cubicBezTo>
                  <a:cubicBezTo>
                    <a:pt x="55301" y="183221"/>
                    <a:pt x="55031" y="183300"/>
                    <a:pt x="54782" y="183564"/>
                  </a:cubicBezTo>
                  <a:cubicBezTo>
                    <a:pt x="54717" y="183633"/>
                    <a:pt x="54657" y="183660"/>
                    <a:pt x="54600" y="183660"/>
                  </a:cubicBezTo>
                  <a:cubicBezTo>
                    <a:pt x="54412" y="183660"/>
                    <a:pt x="54261" y="183361"/>
                    <a:pt x="54074" y="183309"/>
                  </a:cubicBezTo>
                  <a:cubicBezTo>
                    <a:pt x="53903" y="183262"/>
                    <a:pt x="53736" y="183244"/>
                    <a:pt x="53573" y="183244"/>
                  </a:cubicBezTo>
                  <a:cubicBezTo>
                    <a:pt x="53092" y="183244"/>
                    <a:pt x="52639" y="183400"/>
                    <a:pt x="52188" y="183429"/>
                  </a:cubicBezTo>
                  <a:cubicBezTo>
                    <a:pt x="52128" y="183433"/>
                    <a:pt x="52070" y="183434"/>
                    <a:pt x="52011" y="183434"/>
                  </a:cubicBezTo>
                  <a:cubicBezTo>
                    <a:pt x="51446" y="183434"/>
                    <a:pt x="50888" y="183278"/>
                    <a:pt x="50318" y="183278"/>
                  </a:cubicBezTo>
                  <a:cubicBezTo>
                    <a:pt x="50053" y="183278"/>
                    <a:pt x="49785" y="183312"/>
                    <a:pt x="49513" y="183411"/>
                  </a:cubicBezTo>
                  <a:cubicBezTo>
                    <a:pt x="49401" y="183451"/>
                    <a:pt x="49229" y="183484"/>
                    <a:pt x="49035" y="183484"/>
                  </a:cubicBezTo>
                  <a:cubicBezTo>
                    <a:pt x="48784" y="183484"/>
                    <a:pt x="48496" y="183430"/>
                    <a:pt x="48249" y="183269"/>
                  </a:cubicBezTo>
                  <a:cubicBezTo>
                    <a:pt x="48161" y="183213"/>
                    <a:pt x="48074" y="183191"/>
                    <a:pt x="47985" y="183191"/>
                  </a:cubicBezTo>
                  <a:cubicBezTo>
                    <a:pt x="47666" y="183191"/>
                    <a:pt x="47334" y="183478"/>
                    <a:pt x="46948" y="183478"/>
                  </a:cubicBezTo>
                  <a:cubicBezTo>
                    <a:pt x="46889" y="183478"/>
                    <a:pt x="46828" y="183471"/>
                    <a:pt x="46766" y="183455"/>
                  </a:cubicBezTo>
                  <a:cubicBezTo>
                    <a:pt x="46454" y="183375"/>
                    <a:pt x="46020" y="183448"/>
                    <a:pt x="45681" y="183331"/>
                  </a:cubicBezTo>
                  <a:cubicBezTo>
                    <a:pt x="45494" y="183265"/>
                    <a:pt x="45319" y="183231"/>
                    <a:pt x="45147" y="183231"/>
                  </a:cubicBezTo>
                  <a:cubicBezTo>
                    <a:pt x="44959" y="183231"/>
                    <a:pt x="44774" y="183272"/>
                    <a:pt x="44578" y="183359"/>
                  </a:cubicBezTo>
                  <a:cubicBezTo>
                    <a:pt x="44412" y="183433"/>
                    <a:pt x="44238" y="183561"/>
                    <a:pt x="44072" y="183561"/>
                  </a:cubicBezTo>
                  <a:cubicBezTo>
                    <a:pt x="43943" y="183561"/>
                    <a:pt x="43818" y="183483"/>
                    <a:pt x="43705" y="183238"/>
                  </a:cubicBezTo>
                  <a:cubicBezTo>
                    <a:pt x="43656" y="183134"/>
                    <a:pt x="43610" y="183096"/>
                    <a:pt x="43564" y="183096"/>
                  </a:cubicBezTo>
                  <a:cubicBezTo>
                    <a:pt x="43448" y="183096"/>
                    <a:pt x="43335" y="183332"/>
                    <a:pt x="43204" y="183345"/>
                  </a:cubicBezTo>
                  <a:cubicBezTo>
                    <a:pt x="42794" y="183391"/>
                    <a:pt x="42345" y="183430"/>
                    <a:pt x="41920" y="183430"/>
                  </a:cubicBezTo>
                  <a:cubicBezTo>
                    <a:pt x="41494" y="183430"/>
                    <a:pt x="41092" y="183391"/>
                    <a:pt x="40780" y="183279"/>
                  </a:cubicBezTo>
                  <a:cubicBezTo>
                    <a:pt x="40644" y="183230"/>
                    <a:pt x="40508" y="183212"/>
                    <a:pt x="40371" y="183212"/>
                  </a:cubicBezTo>
                  <a:cubicBezTo>
                    <a:pt x="39967" y="183212"/>
                    <a:pt x="39564" y="183370"/>
                    <a:pt x="39189" y="183370"/>
                  </a:cubicBezTo>
                  <a:cubicBezTo>
                    <a:pt x="38917" y="183370"/>
                    <a:pt x="38660" y="183287"/>
                    <a:pt x="38429" y="183000"/>
                  </a:cubicBezTo>
                  <a:cubicBezTo>
                    <a:pt x="38111" y="183145"/>
                    <a:pt x="37797" y="183198"/>
                    <a:pt x="37486" y="183198"/>
                  </a:cubicBezTo>
                  <a:cubicBezTo>
                    <a:pt x="36622" y="183198"/>
                    <a:pt x="35776" y="182791"/>
                    <a:pt x="34900" y="182791"/>
                  </a:cubicBezTo>
                  <a:cubicBezTo>
                    <a:pt x="34887" y="182791"/>
                    <a:pt x="34874" y="182791"/>
                    <a:pt x="34861" y="182791"/>
                  </a:cubicBezTo>
                  <a:cubicBezTo>
                    <a:pt x="34350" y="182797"/>
                    <a:pt x="33830" y="182823"/>
                    <a:pt x="33303" y="182823"/>
                  </a:cubicBezTo>
                  <a:cubicBezTo>
                    <a:pt x="32786" y="182823"/>
                    <a:pt x="32262" y="182798"/>
                    <a:pt x="31737" y="182705"/>
                  </a:cubicBezTo>
                  <a:cubicBezTo>
                    <a:pt x="31208" y="182611"/>
                    <a:pt x="30644" y="182516"/>
                    <a:pt x="30061" y="182516"/>
                  </a:cubicBezTo>
                  <a:cubicBezTo>
                    <a:pt x="29721" y="182516"/>
                    <a:pt x="29375" y="182548"/>
                    <a:pt x="29025" y="182631"/>
                  </a:cubicBezTo>
                  <a:cubicBezTo>
                    <a:pt x="28871" y="182668"/>
                    <a:pt x="28711" y="182684"/>
                    <a:pt x="28547" y="182684"/>
                  </a:cubicBezTo>
                  <a:cubicBezTo>
                    <a:pt x="27956" y="182684"/>
                    <a:pt x="27314" y="182483"/>
                    <a:pt x="26724" y="182340"/>
                  </a:cubicBezTo>
                  <a:cubicBezTo>
                    <a:pt x="26532" y="182294"/>
                    <a:pt x="26280" y="182289"/>
                    <a:pt x="26029" y="182289"/>
                  </a:cubicBezTo>
                  <a:cubicBezTo>
                    <a:pt x="25964" y="182289"/>
                    <a:pt x="25900" y="182289"/>
                    <a:pt x="25837" y="182289"/>
                  </a:cubicBezTo>
                  <a:cubicBezTo>
                    <a:pt x="25511" y="182289"/>
                    <a:pt x="25211" y="182281"/>
                    <a:pt x="25075" y="182180"/>
                  </a:cubicBezTo>
                  <a:cubicBezTo>
                    <a:pt x="24873" y="182028"/>
                    <a:pt x="24686" y="181985"/>
                    <a:pt x="24506" y="181985"/>
                  </a:cubicBezTo>
                  <a:cubicBezTo>
                    <a:pt x="24263" y="181985"/>
                    <a:pt x="24034" y="182064"/>
                    <a:pt x="23802" y="182064"/>
                  </a:cubicBezTo>
                  <a:cubicBezTo>
                    <a:pt x="23751" y="182064"/>
                    <a:pt x="23700" y="182060"/>
                    <a:pt x="23648" y="182051"/>
                  </a:cubicBezTo>
                  <a:cubicBezTo>
                    <a:pt x="23235" y="181976"/>
                    <a:pt x="22815" y="181960"/>
                    <a:pt x="22396" y="181960"/>
                  </a:cubicBezTo>
                  <a:cubicBezTo>
                    <a:pt x="22106" y="181960"/>
                    <a:pt x="21815" y="181968"/>
                    <a:pt x="21528" y="181968"/>
                  </a:cubicBezTo>
                  <a:cubicBezTo>
                    <a:pt x="21268" y="181968"/>
                    <a:pt x="21011" y="181962"/>
                    <a:pt x="20757" y="181939"/>
                  </a:cubicBezTo>
                  <a:cubicBezTo>
                    <a:pt x="19821" y="181855"/>
                    <a:pt x="18836" y="181719"/>
                    <a:pt x="17900" y="181459"/>
                  </a:cubicBezTo>
                  <a:cubicBezTo>
                    <a:pt x="16850" y="181167"/>
                    <a:pt x="15779" y="180971"/>
                    <a:pt x="14739" y="180617"/>
                  </a:cubicBezTo>
                  <a:cubicBezTo>
                    <a:pt x="13699" y="180263"/>
                    <a:pt x="12785" y="179689"/>
                    <a:pt x="11808" y="179228"/>
                  </a:cubicBezTo>
                  <a:cubicBezTo>
                    <a:pt x="11188" y="178933"/>
                    <a:pt x="10454" y="178642"/>
                    <a:pt x="10080" y="178124"/>
                  </a:cubicBezTo>
                  <a:cubicBezTo>
                    <a:pt x="9630" y="177501"/>
                    <a:pt x="8925" y="177201"/>
                    <a:pt x="8519" y="176529"/>
                  </a:cubicBezTo>
                  <a:cubicBezTo>
                    <a:pt x="8069" y="175784"/>
                    <a:pt x="7148" y="175411"/>
                    <a:pt x="6752" y="174560"/>
                  </a:cubicBezTo>
                  <a:cubicBezTo>
                    <a:pt x="6268" y="173524"/>
                    <a:pt x="5679" y="172554"/>
                    <a:pt x="5257" y="171467"/>
                  </a:cubicBezTo>
                  <a:cubicBezTo>
                    <a:pt x="4720" y="170086"/>
                    <a:pt x="4745" y="168677"/>
                    <a:pt x="4443" y="167306"/>
                  </a:cubicBezTo>
                  <a:cubicBezTo>
                    <a:pt x="4099" y="165743"/>
                    <a:pt x="4226" y="164168"/>
                    <a:pt x="3957" y="162629"/>
                  </a:cubicBezTo>
                  <a:cubicBezTo>
                    <a:pt x="3762" y="161510"/>
                    <a:pt x="3868" y="160369"/>
                    <a:pt x="3646" y="159282"/>
                  </a:cubicBezTo>
                  <a:cubicBezTo>
                    <a:pt x="3305" y="157617"/>
                    <a:pt x="3547" y="155947"/>
                    <a:pt x="3446" y="154283"/>
                  </a:cubicBezTo>
                  <a:cubicBezTo>
                    <a:pt x="3366" y="152981"/>
                    <a:pt x="3393" y="151625"/>
                    <a:pt x="3549" y="150304"/>
                  </a:cubicBezTo>
                  <a:cubicBezTo>
                    <a:pt x="3573" y="150105"/>
                    <a:pt x="3598" y="149915"/>
                    <a:pt x="3578" y="149642"/>
                  </a:cubicBezTo>
                  <a:lnTo>
                    <a:pt x="3578" y="149642"/>
                  </a:lnTo>
                  <a:cubicBezTo>
                    <a:pt x="3790" y="150082"/>
                    <a:pt x="4080" y="150206"/>
                    <a:pt x="4374" y="150206"/>
                  </a:cubicBezTo>
                  <a:cubicBezTo>
                    <a:pt x="4720" y="150206"/>
                    <a:pt x="5072" y="150035"/>
                    <a:pt x="5313" y="150001"/>
                  </a:cubicBezTo>
                  <a:cubicBezTo>
                    <a:pt x="6935" y="149773"/>
                    <a:pt x="8546" y="149699"/>
                    <a:pt x="10178" y="149675"/>
                  </a:cubicBezTo>
                  <a:cubicBezTo>
                    <a:pt x="11744" y="149651"/>
                    <a:pt x="13313" y="149482"/>
                    <a:pt x="14871" y="149342"/>
                  </a:cubicBezTo>
                  <a:cubicBezTo>
                    <a:pt x="15011" y="149330"/>
                    <a:pt x="15153" y="149326"/>
                    <a:pt x="15298" y="149326"/>
                  </a:cubicBezTo>
                  <a:cubicBezTo>
                    <a:pt x="15491" y="149326"/>
                    <a:pt x="15687" y="149332"/>
                    <a:pt x="15883" y="149332"/>
                  </a:cubicBezTo>
                  <a:cubicBezTo>
                    <a:pt x="16417" y="149332"/>
                    <a:pt x="16952" y="149285"/>
                    <a:pt x="17421" y="148935"/>
                  </a:cubicBezTo>
                  <a:cubicBezTo>
                    <a:pt x="17577" y="149082"/>
                    <a:pt x="17739" y="149129"/>
                    <a:pt x="17904" y="149129"/>
                  </a:cubicBezTo>
                  <a:cubicBezTo>
                    <a:pt x="18194" y="149129"/>
                    <a:pt x="18495" y="148985"/>
                    <a:pt x="18802" y="148985"/>
                  </a:cubicBezTo>
                  <a:cubicBezTo>
                    <a:pt x="18856" y="148985"/>
                    <a:pt x="18910" y="148990"/>
                    <a:pt x="18964" y="149000"/>
                  </a:cubicBezTo>
                  <a:cubicBezTo>
                    <a:pt x="19080" y="149023"/>
                    <a:pt x="19198" y="149033"/>
                    <a:pt x="19318" y="149033"/>
                  </a:cubicBezTo>
                  <a:cubicBezTo>
                    <a:pt x="19881" y="149033"/>
                    <a:pt x="20483" y="148821"/>
                    <a:pt x="21066" y="148777"/>
                  </a:cubicBezTo>
                  <a:cubicBezTo>
                    <a:pt x="22179" y="148694"/>
                    <a:pt x="23286" y="148565"/>
                    <a:pt x="24403" y="148501"/>
                  </a:cubicBezTo>
                  <a:cubicBezTo>
                    <a:pt x="25677" y="148430"/>
                    <a:pt x="26963" y="148347"/>
                    <a:pt x="28236" y="148246"/>
                  </a:cubicBezTo>
                  <a:cubicBezTo>
                    <a:pt x="28615" y="148215"/>
                    <a:pt x="29054" y="148046"/>
                    <a:pt x="29486" y="148046"/>
                  </a:cubicBezTo>
                  <a:cubicBezTo>
                    <a:pt x="29752" y="148046"/>
                    <a:pt x="30015" y="148110"/>
                    <a:pt x="30261" y="148309"/>
                  </a:cubicBezTo>
                  <a:cubicBezTo>
                    <a:pt x="30272" y="148318"/>
                    <a:pt x="30290" y="148322"/>
                    <a:pt x="30310" y="148322"/>
                  </a:cubicBezTo>
                  <a:cubicBezTo>
                    <a:pt x="30345" y="148322"/>
                    <a:pt x="30389" y="148311"/>
                    <a:pt x="30422" y="148301"/>
                  </a:cubicBezTo>
                  <a:cubicBezTo>
                    <a:pt x="30993" y="148137"/>
                    <a:pt x="31573" y="148100"/>
                    <a:pt x="32157" y="148100"/>
                  </a:cubicBezTo>
                  <a:cubicBezTo>
                    <a:pt x="32627" y="148100"/>
                    <a:pt x="33100" y="148124"/>
                    <a:pt x="33571" y="148124"/>
                  </a:cubicBezTo>
                  <a:cubicBezTo>
                    <a:pt x="34162" y="148124"/>
                    <a:pt x="34752" y="148086"/>
                    <a:pt x="35332" y="147918"/>
                  </a:cubicBezTo>
                  <a:cubicBezTo>
                    <a:pt x="35464" y="147879"/>
                    <a:pt x="35604" y="147865"/>
                    <a:pt x="35747" y="147865"/>
                  </a:cubicBezTo>
                  <a:cubicBezTo>
                    <a:pt x="36059" y="147865"/>
                    <a:pt x="36391" y="147932"/>
                    <a:pt x="36703" y="147963"/>
                  </a:cubicBezTo>
                  <a:cubicBezTo>
                    <a:pt x="37022" y="147995"/>
                    <a:pt x="37341" y="148015"/>
                    <a:pt x="37657" y="148015"/>
                  </a:cubicBezTo>
                  <a:cubicBezTo>
                    <a:pt x="38286" y="148015"/>
                    <a:pt x="38906" y="147934"/>
                    <a:pt x="39503" y="147703"/>
                  </a:cubicBezTo>
                  <a:cubicBezTo>
                    <a:pt x="39555" y="147682"/>
                    <a:pt x="39601" y="147674"/>
                    <a:pt x="39644" y="147674"/>
                  </a:cubicBezTo>
                  <a:cubicBezTo>
                    <a:pt x="39832" y="147674"/>
                    <a:pt x="39950" y="147832"/>
                    <a:pt x="40157" y="147832"/>
                  </a:cubicBezTo>
                  <a:cubicBezTo>
                    <a:pt x="40180" y="147832"/>
                    <a:pt x="40204" y="147830"/>
                    <a:pt x="40229" y="147826"/>
                  </a:cubicBezTo>
                  <a:cubicBezTo>
                    <a:pt x="41057" y="147688"/>
                    <a:pt x="41914" y="147535"/>
                    <a:pt x="42748" y="147535"/>
                  </a:cubicBezTo>
                  <a:cubicBezTo>
                    <a:pt x="42992" y="147535"/>
                    <a:pt x="43234" y="147548"/>
                    <a:pt x="43473" y="147578"/>
                  </a:cubicBezTo>
                  <a:cubicBezTo>
                    <a:pt x="43814" y="147622"/>
                    <a:pt x="44151" y="147637"/>
                    <a:pt x="44486" y="147637"/>
                  </a:cubicBezTo>
                  <a:cubicBezTo>
                    <a:pt x="45212" y="147637"/>
                    <a:pt x="45926" y="147563"/>
                    <a:pt x="46650" y="147534"/>
                  </a:cubicBezTo>
                  <a:cubicBezTo>
                    <a:pt x="47671" y="147494"/>
                    <a:pt x="48691" y="147460"/>
                    <a:pt x="49712" y="147443"/>
                  </a:cubicBezTo>
                  <a:cubicBezTo>
                    <a:pt x="50088" y="147437"/>
                    <a:pt x="50465" y="147436"/>
                    <a:pt x="50841" y="147436"/>
                  </a:cubicBezTo>
                  <a:cubicBezTo>
                    <a:pt x="51015" y="147436"/>
                    <a:pt x="51189" y="147436"/>
                    <a:pt x="51363" y="147436"/>
                  </a:cubicBezTo>
                  <a:cubicBezTo>
                    <a:pt x="52055" y="147436"/>
                    <a:pt x="52747" y="147433"/>
                    <a:pt x="53438" y="147400"/>
                  </a:cubicBezTo>
                  <a:cubicBezTo>
                    <a:pt x="53618" y="147392"/>
                    <a:pt x="53799" y="147389"/>
                    <a:pt x="53982" y="147389"/>
                  </a:cubicBezTo>
                  <a:cubicBezTo>
                    <a:pt x="54287" y="147389"/>
                    <a:pt x="54594" y="147397"/>
                    <a:pt x="54898" y="147397"/>
                  </a:cubicBezTo>
                  <a:cubicBezTo>
                    <a:pt x="55452" y="147397"/>
                    <a:pt x="55997" y="147371"/>
                    <a:pt x="56502" y="147228"/>
                  </a:cubicBezTo>
                  <a:cubicBezTo>
                    <a:pt x="56598" y="147201"/>
                    <a:pt x="56688" y="147191"/>
                    <a:pt x="56775" y="147191"/>
                  </a:cubicBezTo>
                  <a:cubicBezTo>
                    <a:pt x="57070" y="147191"/>
                    <a:pt x="57324" y="147311"/>
                    <a:pt x="57608" y="147311"/>
                  </a:cubicBezTo>
                  <a:cubicBezTo>
                    <a:pt x="57723" y="147311"/>
                    <a:pt x="57844" y="147291"/>
                    <a:pt x="57973" y="147235"/>
                  </a:cubicBezTo>
                  <a:cubicBezTo>
                    <a:pt x="58180" y="147147"/>
                    <a:pt x="58408" y="147119"/>
                    <a:pt x="58647" y="147119"/>
                  </a:cubicBezTo>
                  <a:cubicBezTo>
                    <a:pt x="59046" y="147119"/>
                    <a:pt x="59476" y="147197"/>
                    <a:pt x="59889" y="147197"/>
                  </a:cubicBezTo>
                  <a:cubicBezTo>
                    <a:pt x="59936" y="147197"/>
                    <a:pt x="59983" y="147196"/>
                    <a:pt x="60030" y="147193"/>
                  </a:cubicBezTo>
                  <a:cubicBezTo>
                    <a:pt x="60663" y="147163"/>
                    <a:pt x="61312" y="147109"/>
                    <a:pt x="61959" y="147109"/>
                  </a:cubicBezTo>
                  <a:cubicBezTo>
                    <a:pt x="62437" y="147109"/>
                    <a:pt x="62915" y="147138"/>
                    <a:pt x="63385" y="147228"/>
                  </a:cubicBezTo>
                  <a:cubicBezTo>
                    <a:pt x="63483" y="147247"/>
                    <a:pt x="63560" y="147263"/>
                    <a:pt x="63623" y="147263"/>
                  </a:cubicBezTo>
                  <a:cubicBezTo>
                    <a:pt x="63734" y="147263"/>
                    <a:pt x="63799" y="147212"/>
                    <a:pt x="63850" y="147035"/>
                  </a:cubicBezTo>
                  <a:cubicBezTo>
                    <a:pt x="63876" y="146941"/>
                    <a:pt x="63950" y="146893"/>
                    <a:pt x="64042" y="146893"/>
                  </a:cubicBezTo>
                  <a:cubicBezTo>
                    <a:pt x="64065" y="146893"/>
                    <a:pt x="64088" y="146896"/>
                    <a:pt x="64113" y="146901"/>
                  </a:cubicBezTo>
                  <a:cubicBezTo>
                    <a:pt x="64760" y="147056"/>
                    <a:pt x="65409" y="147105"/>
                    <a:pt x="66059" y="147105"/>
                  </a:cubicBezTo>
                  <a:cubicBezTo>
                    <a:pt x="67059" y="147105"/>
                    <a:pt x="68061" y="146990"/>
                    <a:pt x="69061" y="146972"/>
                  </a:cubicBezTo>
                  <a:cubicBezTo>
                    <a:pt x="69317" y="146967"/>
                    <a:pt x="69574" y="146965"/>
                    <a:pt x="69830" y="146965"/>
                  </a:cubicBezTo>
                  <a:cubicBezTo>
                    <a:pt x="70953" y="146965"/>
                    <a:pt x="72075" y="147003"/>
                    <a:pt x="73197" y="147020"/>
                  </a:cubicBezTo>
                  <a:cubicBezTo>
                    <a:pt x="73217" y="147020"/>
                    <a:pt x="73236" y="147021"/>
                    <a:pt x="73255" y="147021"/>
                  </a:cubicBezTo>
                  <a:cubicBezTo>
                    <a:pt x="74020" y="147021"/>
                    <a:pt x="74790" y="146803"/>
                    <a:pt x="75556" y="146667"/>
                  </a:cubicBezTo>
                  <a:cubicBezTo>
                    <a:pt x="75806" y="146622"/>
                    <a:pt x="76058" y="146532"/>
                    <a:pt x="76298" y="146532"/>
                  </a:cubicBezTo>
                  <a:cubicBezTo>
                    <a:pt x="76512" y="146532"/>
                    <a:pt x="76718" y="146604"/>
                    <a:pt x="76907" y="146843"/>
                  </a:cubicBezTo>
                  <a:cubicBezTo>
                    <a:pt x="76925" y="146866"/>
                    <a:pt x="76981" y="146878"/>
                    <a:pt x="77039" y="146878"/>
                  </a:cubicBezTo>
                  <a:cubicBezTo>
                    <a:pt x="77102" y="146878"/>
                    <a:pt x="77169" y="146864"/>
                    <a:pt x="77197" y="146838"/>
                  </a:cubicBezTo>
                  <a:cubicBezTo>
                    <a:pt x="77526" y="146531"/>
                    <a:pt x="77874" y="146443"/>
                    <a:pt x="78229" y="146443"/>
                  </a:cubicBezTo>
                  <a:cubicBezTo>
                    <a:pt x="78698" y="146443"/>
                    <a:pt x="79181" y="146597"/>
                    <a:pt x="79652" y="146603"/>
                  </a:cubicBezTo>
                  <a:cubicBezTo>
                    <a:pt x="79654" y="146603"/>
                    <a:pt x="79657" y="146603"/>
                    <a:pt x="79659" y="146603"/>
                  </a:cubicBezTo>
                  <a:cubicBezTo>
                    <a:pt x="79890" y="146603"/>
                    <a:pt x="80120" y="146449"/>
                    <a:pt x="80354" y="146441"/>
                  </a:cubicBezTo>
                  <a:cubicBezTo>
                    <a:pt x="82224" y="146383"/>
                    <a:pt x="84096" y="146388"/>
                    <a:pt x="85963" y="146276"/>
                  </a:cubicBezTo>
                  <a:cubicBezTo>
                    <a:pt x="86056" y="146270"/>
                    <a:pt x="86150" y="146268"/>
                    <a:pt x="86244" y="146268"/>
                  </a:cubicBezTo>
                  <a:cubicBezTo>
                    <a:pt x="86543" y="146268"/>
                    <a:pt x="86846" y="146290"/>
                    <a:pt x="87147" y="146290"/>
                  </a:cubicBezTo>
                  <a:cubicBezTo>
                    <a:pt x="87576" y="146290"/>
                    <a:pt x="88003" y="146246"/>
                    <a:pt x="88420" y="146036"/>
                  </a:cubicBezTo>
                  <a:cubicBezTo>
                    <a:pt x="88476" y="146008"/>
                    <a:pt x="88539" y="145997"/>
                    <a:pt x="88608" y="145997"/>
                  </a:cubicBezTo>
                  <a:cubicBezTo>
                    <a:pt x="88812" y="145997"/>
                    <a:pt x="89060" y="146090"/>
                    <a:pt x="89280" y="146090"/>
                  </a:cubicBezTo>
                  <a:cubicBezTo>
                    <a:pt x="89312" y="146090"/>
                    <a:pt x="89345" y="146088"/>
                    <a:pt x="89376" y="146083"/>
                  </a:cubicBezTo>
                  <a:cubicBezTo>
                    <a:pt x="90623" y="145892"/>
                    <a:pt x="91896" y="146029"/>
                    <a:pt x="93120" y="145458"/>
                  </a:cubicBezTo>
                  <a:cubicBezTo>
                    <a:pt x="93470" y="145294"/>
                    <a:pt x="93855" y="145253"/>
                    <a:pt x="94254" y="145253"/>
                  </a:cubicBezTo>
                  <a:close/>
                  <a:moveTo>
                    <a:pt x="53331" y="0"/>
                  </a:moveTo>
                  <a:cubicBezTo>
                    <a:pt x="52790" y="0"/>
                    <a:pt x="52256" y="81"/>
                    <a:pt x="51735" y="93"/>
                  </a:cubicBezTo>
                  <a:cubicBezTo>
                    <a:pt x="51162" y="107"/>
                    <a:pt x="50488" y="242"/>
                    <a:pt x="49913" y="242"/>
                  </a:cubicBezTo>
                  <a:cubicBezTo>
                    <a:pt x="49828" y="242"/>
                    <a:pt x="49745" y="239"/>
                    <a:pt x="49665" y="232"/>
                  </a:cubicBezTo>
                  <a:cubicBezTo>
                    <a:pt x="49182" y="190"/>
                    <a:pt x="48667" y="149"/>
                    <a:pt x="48183" y="149"/>
                  </a:cubicBezTo>
                  <a:cubicBezTo>
                    <a:pt x="47973" y="149"/>
                    <a:pt x="47769" y="157"/>
                    <a:pt x="47577" y="175"/>
                  </a:cubicBezTo>
                  <a:cubicBezTo>
                    <a:pt x="46716" y="259"/>
                    <a:pt x="45866" y="274"/>
                    <a:pt x="45014" y="274"/>
                  </a:cubicBezTo>
                  <a:cubicBezTo>
                    <a:pt x="44536" y="274"/>
                    <a:pt x="44058" y="269"/>
                    <a:pt x="43578" y="269"/>
                  </a:cubicBezTo>
                  <a:cubicBezTo>
                    <a:pt x="43558" y="269"/>
                    <a:pt x="43539" y="269"/>
                    <a:pt x="43519" y="269"/>
                  </a:cubicBezTo>
                  <a:cubicBezTo>
                    <a:pt x="42288" y="270"/>
                    <a:pt x="41033" y="346"/>
                    <a:pt x="39793" y="433"/>
                  </a:cubicBezTo>
                  <a:cubicBezTo>
                    <a:pt x="39473" y="457"/>
                    <a:pt x="39110" y="632"/>
                    <a:pt x="38806" y="632"/>
                  </a:cubicBezTo>
                  <a:cubicBezTo>
                    <a:pt x="38704" y="632"/>
                    <a:pt x="38609" y="613"/>
                    <a:pt x="38524" y="561"/>
                  </a:cubicBezTo>
                  <a:cubicBezTo>
                    <a:pt x="38116" y="314"/>
                    <a:pt x="37695" y="268"/>
                    <a:pt x="37273" y="268"/>
                  </a:cubicBezTo>
                  <a:cubicBezTo>
                    <a:pt x="37022" y="268"/>
                    <a:pt x="36770" y="285"/>
                    <a:pt x="36520" y="285"/>
                  </a:cubicBezTo>
                  <a:cubicBezTo>
                    <a:pt x="36309" y="285"/>
                    <a:pt x="36099" y="273"/>
                    <a:pt x="35891" y="230"/>
                  </a:cubicBezTo>
                  <a:cubicBezTo>
                    <a:pt x="35868" y="225"/>
                    <a:pt x="35846" y="222"/>
                    <a:pt x="35825" y="222"/>
                  </a:cubicBezTo>
                  <a:cubicBezTo>
                    <a:pt x="35599" y="222"/>
                    <a:pt x="35544" y="498"/>
                    <a:pt x="35292" y="498"/>
                  </a:cubicBezTo>
                  <a:cubicBezTo>
                    <a:pt x="35265" y="498"/>
                    <a:pt x="35236" y="495"/>
                    <a:pt x="35203" y="488"/>
                  </a:cubicBezTo>
                  <a:cubicBezTo>
                    <a:pt x="34712" y="378"/>
                    <a:pt x="34212" y="335"/>
                    <a:pt x="33706" y="335"/>
                  </a:cubicBezTo>
                  <a:cubicBezTo>
                    <a:pt x="33371" y="335"/>
                    <a:pt x="33033" y="354"/>
                    <a:pt x="32694" y="384"/>
                  </a:cubicBezTo>
                  <a:cubicBezTo>
                    <a:pt x="32294" y="418"/>
                    <a:pt x="31892" y="428"/>
                    <a:pt x="31490" y="428"/>
                  </a:cubicBezTo>
                  <a:cubicBezTo>
                    <a:pt x="30939" y="428"/>
                    <a:pt x="30386" y="409"/>
                    <a:pt x="29835" y="409"/>
                  </a:cubicBezTo>
                  <a:cubicBezTo>
                    <a:pt x="29792" y="409"/>
                    <a:pt x="29749" y="409"/>
                    <a:pt x="29705" y="410"/>
                  </a:cubicBezTo>
                  <a:cubicBezTo>
                    <a:pt x="29698" y="410"/>
                    <a:pt x="29692" y="410"/>
                    <a:pt x="29685" y="410"/>
                  </a:cubicBezTo>
                  <a:cubicBezTo>
                    <a:pt x="29114" y="410"/>
                    <a:pt x="28528" y="299"/>
                    <a:pt x="27973" y="299"/>
                  </a:cubicBezTo>
                  <a:cubicBezTo>
                    <a:pt x="27848" y="299"/>
                    <a:pt x="27725" y="304"/>
                    <a:pt x="27604" y="318"/>
                  </a:cubicBezTo>
                  <a:cubicBezTo>
                    <a:pt x="26336" y="461"/>
                    <a:pt x="25062" y="424"/>
                    <a:pt x="23793" y="574"/>
                  </a:cubicBezTo>
                  <a:cubicBezTo>
                    <a:pt x="22541" y="722"/>
                    <a:pt x="21316" y="1040"/>
                    <a:pt x="20059" y="1175"/>
                  </a:cubicBezTo>
                  <a:cubicBezTo>
                    <a:pt x="19981" y="1183"/>
                    <a:pt x="19902" y="1186"/>
                    <a:pt x="19824" y="1186"/>
                  </a:cubicBezTo>
                  <a:cubicBezTo>
                    <a:pt x="19597" y="1186"/>
                    <a:pt x="19370" y="1160"/>
                    <a:pt x="19142" y="1160"/>
                  </a:cubicBezTo>
                  <a:cubicBezTo>
                    <a:pt x="19004" y="1160"/>
                    <a:pt x="18865" y="1170"/>
                    <a:pt x="18726" y="1201"/>
                  </a:cubicBezTo>
                  <a:cubicBezTo>
                    <a:pt x="18030" y="1356"/>
                    <a:pt x="17322" y="1572"/>
                    <a:pt x="16686" y="1804"/>
                  </a:cubicBezTo>
                  <a:cubicBezTo>
                    <a:pt x="15988" y="2059"/>
                    <a:pt x="15253" y="2130"/>
                    <a:pt x="14557" y="2394"/>
                  </a:cubicBezTo>
                  <a:cubicBezTo>
                    <a:pt x="13341" y="2857"/>
                    <a:pt x="12217" y="3521"/>
                    <a:pt x="10998" y="3933"/>
                  </a:cubicBezTo>
                  <a:cubicBezTo>
                    <a:pt x="10525" y="4094"/>
                    <a:pt x="10379" y="4700"/>
                    <a:pt x="9902" y="4700"/>
                  </a:cubicBezTo>
                  <a:cubicBezTo>
                    <a:pt x="9862" y="4700"/>
                    <a:pt x="9820" y="4696"/>
                    <a:pt x="9776" y="4687"/>
                  </a:cubicBezTo>
                  <a:cubicBezTo>
                    <a:pt x="9710" y="4673"/>
                    <a:pt x="9649" y="4667"/>
                    <a:pt x="9593" y="4667"/>
                  </a:cubicBezTo>
                  <a:cubicBezTo>
                    <a:pt x="9346" y="4667"/>
                    <a:pt x="9191" y="4792"/>
                    <a:pt x="9003" y="4975"/>
                  </a:cubicBezTo>
                  <a:cubicBezTo>
                    <a:pt x="8096" y="5865"/>
                    <a:pt x="7118" y="6690"/>
                    <a:pt x="6257" y="7620"/>
                  </a:cubicBezTo>
                  <a:cubicBezTo>
                    <a:pt x="5339" y="8611"/>
                    <a:pt x="4372" y="9527"/>
                    <a:pt x="3751" y="10816"/>
                  </a:cubicBezTo>
                  <a:cubicBezTo>
                    <a:pt x="2836" y="12714"/>
                    <a:pt x="2386" y="14743"/>
                    <a:pt x="1862" y="16730"/>
                  </a:cubicBezTo>
                  <a:cubicBezTo>
                    <a:pt x="1511" y="18059"/>
                    <a:pt x="1533" y="19522"/>
                    <a:pt x="1316" y="20925"/>
                  </a:cubicBezTo>
                  <a:cubicBezTo>
                    <a:pt x="1144" y="22040"/>
                    <a:pt x="1230" y="23224"/>
                    <a:pt x="991" y="24350"/>
                  </a:cubicBezTo>
                  <a:cubicBezTo>
                    <a:pt x="799" y="25259"/>
                    <a:pt x="993" y="26165"/>
                    <a:pt x="790" y="27096"/>
                  </a:cubicBezTo>
                  <a:cubicBezTo>
                    <a:pt x="540" y="28246"/>
                    <a:pt x="814" y="29473"/>
                    <a:pt x="616" y="30689"/>
                  </a:cubicBezTo>
                  <a:cubicBezTo>
                    <a:pt x="485" y="31490"/>
                    <a:pt x="628" y="32383"/>
                    <a:pt x="581" y="33232"/>
                  </a:cubicBezTo>
                  <a:cubicBezTo>
                    <a:pt x="529" y="34164"/>
                    <a:pt x="490" y="35106"/>
                    <a:pt x="492" y="36029"/>
                  </a:cubicBezTo>
                  <a:cubicBezTo>
                    <a:pt x="494" y="36933"/>
                    <a:pt x="553" y="37890"/>
                    <a:pt x="744" y="38769"/>
                  </a:cubicBezTo>
                  <a:cubicBezTo>
                    <a:pt x="867" y="39330"/>
                    <a:pt x="380" y="39737"/>
                    <a:pt x="623" y="40186"/>
                  </a:cubicBezTo>
                  <a:cubicBezTo>
                    <a:pt x="1035" y="40945"/>
                    <a:pt x="637" y="41732"/>
                    <a:pt x="755" y="42513"/>
                  </a:cubicBezTo>
                  <a:cubicBezTo>
                    <a:pt x="850" y="43130"/>
                    <a:pt x="736" y="43808"/>
                    <a:pt x="778" y="44475"/>
                  </a:cubicBezTo>
                  <a:cubicBezTo>
                    <a:pt x="818" y="45100"/>
                    <a:pt x="1060" y="45750"/>
                    <a:pt x="705" y="46461"/>
                  </a:cubicBezTo>
                  <a:cubicBezTo>
                    <a:pt x="444" y="46984"/>
                    <a:pt x="695" y="47739"/>
                    <a:pt x="657" y="48398"/>
                  </a:cubicBezTo>
                  <a:cubicBezTo>
                    <a:pt x="629" y="48910"/>
                    <a:pt x="808" y="49478"/>
                    <a:pt x="723" y="50031"/>
                  </a:cubicBezTo>
                  <a:cubicBezTo>
                    <a:pt x="628" y="50638"/>
                    <a:pt x="526" y="51405"/>
                    <a:pt x="626" y="51838"/>
                  </a:cubicBezTo>
                  <a:cubicBezTo>
                    <a:pt x="807" y="52622"/>
                    <a:pt x="639" y="53362"/>
                    <a:pt x="641" y="54083"/>
                  </a:cubicBezTo>
                  <a:cubicBezTo>
                    <a:pt x="645" y="55048"/>
                    <a:pt x="399" y="56038"/>
                    <a:pt x="635" y="56996"/>
                  </a:cubicBezTo>
                  <a:cubicBezTo>
                    <a:pt x="744" y="57444"/>
                    <a:pt x="652" y="57696"/>
                    <a:pt x="370" y="57969"/>
                  </a:cubicBezTo>
                  <a:cubicBezTo>
                    <a:pt x="956" y="58386"/>
                    <a:pt x="366" y="58983"/>
                    <a:pt x="613" y="59487"/>
                  </a:cubicBezTo>
                  <a:cubicBezTo>
                    <a:pt x="985" y="60245"/>
                    <a:pt x="1" y="61083"/>
                    <a:pt x="674" y="61875"/>
                  </a:cubicBezTo>
                  <a:cubicBezTo>
                    <a:pt x="714" y="61922"/>
                    <a:pt x="667" y="62092"/>
                    <a:pt x="611" y="62166"/>
                  </a:cubicBezTo>
                  <a:cubicBezTo>
                    <a:pt x="53" y="62889"/>
                    <a:pt x="516" y="63706"/>
                    <a:pt x="547" y="64422"/>
                  </a:cubicBezTo>
                  <a:cubicBezTo>
                    <a:pt x="577" y="65076"/>
                    <a:pt x="682" y="65889"/>
                    <a:pt x="481" y="66361"/>
                  </a:cubicBezTo>
                  <a:cubicBezTo>
                    <a:pt x="219" y="66971"/>
                    <a:pt x="836" y="67589"/>
                    <a:pt x="269" y="68060"/>
                  </a:cubicBezTo>
                  <a:cubicBezTo>
                    <a:pt x="748" y="68821"/>
                    <a:pt x="302" y="69686"/>
                    <a:pt x="554" y="70490"/>
                  </a:cubicBezTo>
                  <a:cubicBezTo>
                    <a:pt x="783" y="71220"/>
                    <a:pt x="284" y="71959"/>
                    <a:pt x="425" y="72745"/>
                  </a:cubicBezTo>
                  <a:cubicBezTo>
                    <a:pt x="468" y="72990"/>
                    <a:pt x="696" y="73171"/>
                    <a:pt x="614" y="73468"/>
                  </a:cubicBezTo>
                  <a:cubicBezTo>
                    <a:pt x="327" y="74513"/>
                    <a:pt x="755" y="75572"/>
                    <a:pt x="553" y="76646"/>
                  </a:cubicBezTo>
                  <a:cubicBezTo>
                    <a:pt x="407" y="77425"/>
                    <a:pt x="396" y="78307"/>
                    <a:pt x="622" y="79052"/>
                  </a:cubicBezTo>
                  <a:cubicBezTo>
                    <a:pt x="762" y="79516"/>
                    <a:pt x="377" y="79832"/>
                    <a:pt x="584" y="80204"/>
                  </a:cubicBezTo>
                  <a:cubicBezTo>
                    <a:pt x="857" y="80695"/>
                    <a:pt x="774" y="81266"/>
                    <a:pt x="758" y="81754"/>
                  </a:cubicBezTo>
                  <a:cubicBezTo>
                    <a:pt x="715" y="83129"/>
                    <a:pt x="853" y="84503"/>
                    <a:pt x="750" y="85866"/>
                  </a:cubicBezTo>
                  <a:cubicBezTo>
                    <a:pt x="715" y="86329"/>
                    <a:pt x="1263" y="86621"/>
                    <a:pt x="1037" y="86924"/>
                  </a:cubicBezTo>
                  <a:cubicBezTo>
                    <a:pt x="553" y="87576"/>
                    <a:pt x="1428" y="88296"/>
                    <a:pt x="850" y="88890"/>
                  </a:cubicBezTo>
                  <a:cubicBezTo>
                    <a:pt x="1333" y="90130"/>
                    <a:pt x="1009" y="91430"/>
                    <a:pt x="1135" y="92697"/>
                  </a:cubicBezTo>
                  <a:cubicBezTo>
                    <a:pt x="1283" y="94185"/>
                    <a:pt x="1484" y="95666"/>
                    <a:pt x="1493" y="97171"/>
                  </a:cubicBezTo>
                  <a:cubicBezTo>
                    <a:pt x="1496" y="97594"/>
                    <a:pt x="1293" y="98235"/>
                    <a:pt x="1321" y="98256"/>
                  </a:cubicBezTo>
                  <a:cubicBezTo>
                    <a:pt x="2155" y="98878"/>
                    <a:pt x="1461" y="99672"/>
                    <a:pt x="1456" y="100298"/>
                  </a:cubicBezTo>
                  <a:cubicBezTo>
                    <a:pt x="1450" y="101120"/>
                    <a:pt x="1713" y="101934"/>
                    <a:pt x="1506" y="102796"/>
                  </a:cubicBezTo>
                  <a:cubicBezTo>
                    <a:pt x="1334" y="103505"/>
                    <a:pt x="1829" y="104482"/>
                    <a:pt x="1502" y="105022"/>
                  </a:cubicBezTo>
                  <a:cubicBezTo>
                    <a:pt x="1058" y="105753"/>
                    <a:pt x="1608" y="106348"/>
                    <a:pt x="1397" y="107012"/>
                  </a:cubicBezTo>
                  <a:cubicBezTo>
                    <a:pt x="1321" y="107252"/>
                    <a:pt x="1101" y="107740"/>
                    <a:pt x="1301" y="108094"/>
                  </a:cubicBezTo>
                  <a:cubicBezTo>
                    <a:pt x="1876" y="109108"/>
                    <a:pt x="1540" y="110222"/>
                    <a:pt x="1660" y="111282"/>
                  </a:cubicBezTo>
                  <a:cubicBezTo>
                    <a:pt x="1782" y="112366"/>
                    <a:pt x="1799" y="113471"/>
                    <a:pt x="1851" y="114560"/>
                  </a:cubicBezTo>
                  <a:cubicBezTo>
                    <a:pt x="1896" y="115494"/>
                    <a:pt x="2039" y="116436"/>
                    <a:pt x="1939" y="117408"/>
                  </a:cubicBezTo>
                  <a:cubicBezTo>
                    <a:pt x="1835" y="118431"/>
                    <a:pt x="1786" y="119505"/>
                    <a:pt x="1891" y="120543"/>
                  </a:cubicBezTo>
                  <a:cubicBezTo>
                    <a:pt x="2055" y="122188"/>
                    <a:pt x="1836" y="123814"/>
                    <a:pt x="1798" y="125449"/>
                  </a:cubicBezTo>
                  <a:cubicBezTo>
                    <a:pt x="1775" y="126435"/>
                    <a:pt x="1771" y="127421"/>
                    <a:pt x="1764" y="128407"/>
                  </a:cubicBezTo>
                  <a:cubicBezTo>
                    <a:pt x="1758" y="129203"/>
                    <a:pt x="1897" y="130031"/>
                    <a:pt x="1725" y="130787"/>
                  </a:cubicBezTo>
                  <a:cubicBezTo>
                    <a:pt x="1508" y="131744"/>
                    <a:pt x="1751" y="132695"/>
                    <a:pt x="1535" y="133666"/>
                  </a:cubicBezTo>
                  <a:cubicBezTo>
                    <a:pt x="1410" y="134230"/>
                    <a:pt x="1161" y="135096"/>
                    <a:pt x="1771" y="135719"/>
                  </a:cubicBezTo>
                  <a:cubicBezTo>
                    <a:pt x="1820" y="135768"/>
                    <a:pt x="1655" y="136004"/>
                    <a:pt x="1622" y="136161"/>
                  </a:cubicBezTo>
                  <a:cubicBezTo>
                    <a:pt x="1487" y="136800"/>
                    <a:pt x="1222" y="137410"/>
                    <a:pt x="1278" y="138094"/>
                  </a:cubicBezTo>
                  <a:cubicBezTo>
                    <a:pt x="1298" y="138327"/>
                    <a:pt x="1461" y="138480"/>
                    <a:pt x="1382" y="138824"/>
                  </a:cubicBezTo>
                  <a:cubicBezTo>
                    <a:pt x="1157" y="139810"/>
                    <a:pt x="1059" y="140891"/>
                    <a:pt x="1225" y="141882"/>
                  </a:cubicBezTo>
                  <a:cubicBezTo>
                    <a:pt x="1355" y="142667"/>
                    <a:pt x="1094" y="143408"/>
                    <a:pt x="1267" y="144167"/>
                  </a:cubicBezTo>
                  <a:cubicBezTo>
                    <a:pt x="1473" y="145063"/>
                    <a:pt x="1029" y="146014"/>
                    <a:pt x="1304" y="146861"/>
                  </a:cubicBezTo>
                  <a:cubicBezTo>
                    <a:pt x="1549" y="147610"/>
                    <a:pt x="807" y="148349"/>
                    <a:pt x="1427" y="149021"/>
                  </a:cubicBezTo>
                  <a:cubicBezTo>
                    <a:pt x="949" y="150380"/>
                    <a:pt x="1230" y="151811"/>
                    <a:pt x="1103" y="153202"/>
                  </a:cubicBezTo>
                  <a:cubicBezTo>
                    <a:pt x="1017" y="154166"/>
                    <a:pt x="1207" y="155214"/>
                    <a:pt x="1241" y="156224"/>
                  </a:cubicBezTo>
                  <a:cubicBezTo>
                    <a:pt x="1261" y="156867"/>
                    <a:pt x="1542" y="157514"/>
                    <a:pt x="1505" y="158081"/>
                  </a:cubicBezTo>
                  <a:cubicBezTo>
                    <a:pt x="1459" y="158783"/>
                    <a:pt x="1534" y="159463"/>
                    <a:pt x="1554" y="160149"/>
                  </a:cubicBezTo>
                  <a:cubicBezTo>
                    <a:pt x="1585" y="161208"/>
                    <a:pt x="1704" y="162263"/>
                    <a:pt x="1760" y="163321"/>
                  </a:cubicBezTo>
                  <a:cubicBezTo>
                    <a:pt x="1826" y="164528"/>
                    <a:pt x="1779" y="165731"/>
                    <a:pt x="2137" y="166926"/>
                  </a:cubicBezTo>
                  <a:cubicBezTo>
                    <a:pt x="2342" y="167608"/>
                    <a:pt x="2273" y="168380"/>
                    <a:pt x="2557" y="169007"/>
                  </a:cubicBezTo>
                  <a:cubicBezTo>
                    <a:pt x="2259" y="169451"/>
                    <a:pt x="2753" y="169615"/>
                    <a:pt x="2750" y="169954"/>
                  </a:cubicBezTo>
                  <a:cubicBezTo>
                    <a:pt x="2726" y="171494"/>
                    <a:pt x="3578" y="172790"/>
                    <a:pt x="4158" y="174114"/>
                  </a:cubicBezTo>
                  <a:cubicBezTo>
                    <a:pt x="4844" y="175678"/>
                    <a:pt x="6171" y="176893"/>
                    <a:pt x="7363" y="178120"/>
                  </a:cubicBezTo>
                  <a:cubicBezTo>
                    <a:pt x="8514" y="179306"/>
                    <a:pt x="9710" y="180470"/>
                    <a:pt x="11299" y="181157"/>
                  </a:cubicBezTo>
                  <a:cubicBezTo>
                    <a:pt x="11809" y="181378"/>
                    <a:pt x="12534" y="181419"/>
                    <a:pt x="12822" y="181984"/>
                  </a:cubicBezTo>
                  <a:cubicBezTo>
                    <a:pt x="13120" y="182567"/>
                    <a:pt x="13744" y="182679"/>
                    <a:pt x="14169" y="182839"/>
                  </a:cubicBezTo>
                  <a:cubicBezTo>
                    <a:pt x="15859" y="183478"/>
                    <a:pt x="17688" y="183563"/>
                    <a:pt x="19470" y="183814"/>
                  </a:cubicBezTo>
                  <a:cubicBezTo>
                    <a:pt x="21161" y="184054"/>
                    <a:pt x="22867" y="184117"/>
                    <a:pt x="24580" y="184140"/>
                  </a:cubicBezTo>
                  <a:cubicBezTo>
                    <a:pt x="25780" y="184155"/>
                    <a:pt x="26959" y="184525"/>
                    <a:pt x="28179" y="184525"/>
                  </a:cubicBezTo>
                  <a:cubicBezTo>
                    <a:pt x="28309" y="184525"/>
                    <a:pt x="28439" y="184521"/>
                    <a:pt x="28569" y="184512"/>
                  </a:cubicBezTo>
                  <a:cubicBezTo>
                    <a:pt x="28647" y="184506"/>
                    <a:pt x="28728" y="184504"/>
                    <a:pt x="28810" y="184504"/>
                  </a:cubicBezTo>
                  <a:cubicBezTo>
                    <a:pt x="29069" y="184504"/>
                    <a:pt x="29346" y="184528"/>
                    <a:pt x="29608" y="184555"/>
                  </a:cubicBezTo>
                  <a:cubicBezTo>
                    <a:pt x="31011" y="184694"/>
                    <a:pt x="32431" y="184820"/>
                    <a:pt x="33826" y="184859"/>
                  </a:cubicBezTo>
                  <a:cubicBezTo>
                    <a:pt x="34779" y="184885"/>
                    <a:pt x="35741" y="185021"/>
                    <a:pt x="36682" y="185076"/>
                  </a:cubicBezTo>
                  <a:cubicBezTo>
                    <a:pt x="38289" y="185172"/>
                    <a:pt x="39896" y="185190"/>
                    <a:pt x="41501" y="185244"/>
                  </a:cubicBezTo>
                  <a:cubicBezTo>
                    <a:pt x="42200" y="185268"/>
                    <a:pt x="42898" y="185290"/>
                    <a:pt x="43597" y="185290"/>
                  </a:cubicBezTo>
                  <a:cubicBezTo>
                    <a:pt x="43889" y="185290"/>
                    <a:pt x="44182" y="185286"/>
                    <a:pt x="44475" y="185277"/>
                  </a:cubicBezTo>
                  <a:cubicBezTo>
                    <a:pt x="44687" y="185270"/>
                    <a:pt x="44898" y="185267"/>
                    <a:pt x="45110" y="185267"/>
                  </a:cubicBezTo>
                  <a:cubicBezTo>
                    <a:pt x="46071" y="185267"/>
                    <a:pt x="47034" y="185325"/>
                    <a:pt x="47996" y="185325"/>
                  </a:cubicBezTo>
                  <a:cubicBezTo>
                    <a:pt x="48164" y="185325"/>
                    <a:pt x="48332" y="185323"/>
                    <a:pt x="48500" y="185319"/>
                  </a:cubicBezTo>
                  <a:cubicBezTo>
                    <a:pt x="49156" y="185303"/>
                    <a:pt x="49855" y="185214"/>
                    <a:pt x="50495" y="185214"/>
                  </a:cubicBezTo>
                  <a:cubicBezTo>
                    <a:pt x="50699" y="185214"/>
                    <a:pt x="50896" y="185223"/>
                    <a:pt x="51084" y="185246"/>
                  </a:cubicBezTo>
                  <a:cubicBezTo>
                    <a:pt x="51603" y="185310"/>
                    <a:pt x="52138" y="185336"/>
                    <a:pt x="52655" y="185336"/>
                  </a:cubicBezTo>
                  <a:cubicBezTo>
                    <a:pt x="53016" y="185336"/>
                    <a:pt x="53369" y="185323"/>
                    <a:pt x="53700" y="185303"/>
                  </a:cubicBezTo>
                  <a:cubicBezTo>
                    <a:pt x="54827" y="185233"/>
                    <a:pt x="55955" y="185188"/>
                    <a:pt x="57080" y="185188"/>
                  </a:cubicBezTo>
                  <a:cubicBezTo>
                    <a:pt x="57409" y="185188"/>
                    <a:pt x="57737" y="185192"/>
                    <a:pt x="58066" y="185200"/>
                  </a:cubicBezTo>
                  <a:cubicBezTo>
                    <a:pt x="58193" y="185203"/>
                    <a:pt x="58320" y="185204"/>
                    <a:pt x="58447" y="185204"/>
                  </a:cubicBezTo>
                  <a:cubicBezTo>
                    <a:pt x="59827" y="185204"/>
                    <a:pt x="61189" y="185030"/>
                    <a:pt x="62557" y="184928"/>
                  </a:cubicBezTo>
                  <a:cubicBezTo>
                    <a:pt x="63001" y="184895"/>
                    <a:pt x="63520" y="184754"/>
                    <a:pt x="63963" y="184691"/>
                  </a:cubicBezTo>
                  <a:cubicBezTo>
                    <a:pt x="64590" y="184601"/>
                    <a:pt x="65150" y="184230"/>
                    <a:pt x="65758" y="184230"/>
                  </a:cubicBezTo>
                  <a:cubicBezTo>
                    <a:pt x="65803" y="184230"/>
                    <a:pt x="65849" y="184233"/>
                    <a:pt x="65895" y="184237"/>
                  </a:cubicBezTo>
                  <a:cubicBezTo>
                    <a:pt x="66103" y="184257"/>
                    <a:pt x="66312" y="184265"/>
                    <a:pt x="66520" y="184265"/>
                  </a:cubicBezTo>
                  <a:cubicBezTo>
                    <a:pt x="67103" y="184265"/>
                    <a:pt x="67681" y="184201"/>
                    <a:pt x="68247" y="184146"/>
                  </a:cubicBezTo>
                  <a:cubicBezTo>
                    <a:pt x="69311" y="184045"/>
                    <a:pt x="70396" y="184037"/>
                    <a:pt x="71452" y="183940"/>
                  </a:cubicBezTo>
                  <a:cubicBezTo>
                    <a:pt x="72480" y="183848"/>
                    <a:pt x="73642" y="183877"/>
                    <a:pt x="74622" y="183681"/>
                  </a:cubicBezTo>
                  <a:cubicBezTo>
                    <a:pt x="75694" y="183466"/>
                    <a:pt x="76791" y="183548"/>
                    <a:pt x="77873" y="183233"/>
                  </a:cubicBezTo>
                  <a:cubicBezTo>
                    <a:pt x="78995" y="182906"/>
                    <a:pt x="80231" y="182765"/>
                    <a:pt x="81436" y="182663"/>
                  </a:cubicBezTo>
                  <a:cubicBezTo>
                    <a:pt x="82101" y="182606"/>
                    <a:pt x="82717" y="182191"/>
                    <a:pt x="83396" y="182191"/>
                  </a:cubicBezTo>
                  <a:cubicBezTo>
                    <a:pt x="83580" y="182191"/>
                    <a:pt x="83768" y="182221"/>
                    <a:pt x="83964" y="182297"/>
                  </a:cubicBezTo>
                  <a:cubicBezTo>
                    <a:pt x="83970" y="182300"/>
                    <a:pt x="83977" y="182301"/>
                    <a:pt x="83985" y="182301"/>
                  </a:cubicBezTo>
                  <a:cubicBezTo>
                    <a:pt x="84057" y="182301"/>
                    <a:pt x="84196" y="182215"/>
                    <a:pt x="84224" y="182146"/>
                  </a:cubicBezTo>
                  <a:cubicBezTo>
                    <a:pt x="84321" y="181910"/>
                    <a:pt x="84517" y="181897"/>
                    <a:pt x="84718" y="181897"/>
                  </a:cubicBezTo>
                  <a:cubicBezTo>
                    <a:pt x="84741" y="181897"/>
                    <a:pt x="84765" y="181897"/>
                    <a:pt x="84789" y="181897"/>
                  </a:cubicBezTo>
                  <a:cubicBezTo>
                    <a:pt x="84982" y="181897"/>
                    <a:pt x="85168" y="181886"/>
                    <a:pt x="85263" y="181672"/>
                  </a:cubicBezTo>
                  <a:cubicBezTo>
                    <a:pt x="85409" y="181763"/>
                    <a:pt x="85546" y="181799"/>
                    <a:pt x="85677" y="181799"/>
                  </a:cubicBezTo>
                  <a:cubicBezTo>
                    <a:pt x="86141" y="181799"/>
                    <a:pt x="86527" y="181342"/>
                    <a:pt x="86993" y="181278"/>
                  </a:cubicBezTo>
                  <a:cubicBezTo>
                    <a:pt x="87467" y="181214"/>
                    <a:pt x="88216" y="181173"/>
                    <a:pt x="88734" y="180570"/>
                  </a:cubicBezTo>
                  <a:cubicBezTo>
                    <a:pt x="88982" y="180281"/>
                    <a:pt x="89812" y="180019"/>
                    <a:pt x="90214" y="179736"/>
                  </a:cubicBezTo>
                  <a:cubicBezTo>
                    <a:pt x="90777" y="179341"/>
                    <a:pt x="91431" y="178636"/>
                    <a:pt x="91940" y="178518"/>
                  </a:cubicBezTo>
                  <a:cubicBezTo>
                    <a:pt x="93303" y="178204"/>
                    <a:pt x="93505" y="176913"/>
                    <a:pt x="94368" y="176237"/>
                  </a:cubicBezTo>
                  <a:cubicBezTo>
                    <a:pt x="94910" y="175813"/>
                    <a:pt x="95064" y="175171"/>
                    <a:pt x="95372" y="174618"/>
                  </a:cubicBezTo>
                  <a:cubicBezTo>
                    <a:pt x="95789" y="173868"/>
                    <a:pt x="96337" y="173124"/>
                    <a:pt x="96495" y="172313"/>
                  </a:cubicBezTo>
                  <a:cubicBezTo>
                    <a:pt x="96706" y="171234"/>
                    <a:pt x="97049" y="170226"/>
                    <a:pt x="97498" y="169244"/>
                  </a:cubicBezTo>
                  <a:cubicBezTo>
                    <a:pt x="97568" y="169092"/>
                    <a:pt x="97687" y="168941"/>
                    <a:pt x="97614" y="168805"/>
                  </a:cubicBezTo>
                  <a:cubicBezTo>
                    <a:pt x="97319" y="168257"/>
                    <a:pt x="97625" y="167670"/>
                    <a:pt x="97717" y="167218"/>
                  </a:cubicBezTo>
                  <a:cubicBezTo>
                    <a:pt x="98032" y="165687"/>
                    <a:pt x="97973" y="164140"/>
                    <a:pt x="98130" y="162609"/>
                  </a:cubicBezTo>
                  <a:cubicBezTo>
                    <a:pt x="98244" y="161529"/>
                    <a:pt x="98247" y="160440"/>
                    <a:pt x="98143" y="159358"/>
                  </a:cubicBezTo>
                  <a:cubicBezTo>
                    <a:pt x="98024" y="158133"/>
                    <a:pt x="98368" y="156883"/>
                    <a:pt x="98192" y="155613"/>
                  </a:cubicBezTo>
                  <a:cubicBezTo>
                    <a:pt x="98108" y="155017"/>
                    <a:pt x="98190" y="154366"/>
                    <a:pt x="98216" y="153744"/>
                  </a:cubicBezTo>
                  <a:cubicBezTo>
                    <a:pt x="98263" y="152614"/>
                    <a:pt x="98245" y="151486"/>
                    <a:pt x="98278" y="150358"/>
                  </a:cubicBezTo>
                  <a:cubicBezTo>
                    <a:pt x="98299" y="149564"/>
                    <a:pt x="98176" y="148779"/>
                    <a:pt x="98263" y="147974"/>
                  </a:cubicBezTo>
                  <a:cubicBezTo>
                    <a:pt x="98337" y="147291"/>
                    <a:pt x="98590" y="146623"/>
                    <a:pt x="98491" y="145916"/>
                  </a:cubicBezTo>
                  <a:cubicBezTo>
                    <a:pt x="98445" y="145588"/>
                    <a:pt x="98274" y="145303"/>
                    <a:pt x="98300" y="144937"/>
                  </a:cubicBezTo>
                  <a:cubicBezTo>
                    <a:pt x="98356" y="144178"/>
                    <a:pt x="98654" y="143420"/>
                    <a:pt x="98365" y="142646"/>
                  </a:cubicBezTo>
                  <a:cubicBezTo>
                    <a:pt x="98291" y="142452"/>
                    <a:pt x="98161" y="142149"/>
                    <a:pt x="98244" y="142049"/>
                  </a:cubicBezTo>
                  <a:cubicBezTo>
                    <a:pt x="98977" y="141156"/>
                    <a:pt x="98196" y="140165"/>
                    <a:pt x="98472" y="139223"/>
                  </a:cubicBezTo>
                  <a:cubicBezTo>
                    <a:pt x="98806" y="138082"/>
                    <a:pt x="98147" y="136860"/>
                    <a:pt x="98603" y="135689"/>
                  </a:cubicBezTo>
                  <a:cubicBezTo>
                    <a:pt x="98645" y="135582"/>
                    <a:pt x="98605" y="135403"/>
                    <a:pt x="98537" y="135301"/>
                  </a:cubicBezTo>
                  <a:cubicBezTo>
                    <a:pt x="98160" y="134743"/>
                    <a:pt x="98414" y="134009"/>
                    <a:pt x="98528" y="133612"/>
                  </a:cubicBezTo>
                  <a:cubicBezTo>
                    <a:pt x="98789" y="132693"/>
                    <a:pt x="98347" y="131830"/>
                    <a:pt x="98680" y="130873"/>
                  </a:cubicBezTo>
                  <a:cubicBezTo>
                    <a:pt x="98963" y="130061"/>
                    <a:pt x="98746" y="128949"/>
                    <a:pt x="98770" y="127981"/>
                  </a:cubicBezTo>
                  <a:cubicBezTo>
                    <a:pt x="98807" y="126493"/>
                    <a:pt x="98796" y="124999"/>
                    <a:pt x="98936" y="123507"/>
                  </a:cubicBezTo>
                  <a:cubicBezTo>
                    <a:pt x="99013" y="122684"/>
                    <a:pt x="98965" y="121807"/>
                    <a:pt x="99002" y="120982"/>
                  </a:cubicBezTo>
                  <a:cubicBezTo>
                    <a:pt x="99072" y="119429"/>
                    <a:pt x="98998" y="117872"/>
                    <a:pt x="99128" y="116322"/>
                  </a:cubicBezTo>
                  <a:cubicBezTo>
                    <a:pt x="99244" y="114952"/>
                    <a:pt x="99152" y="113574"/>
                    <a:pt x="99244" y="112198"/>
                  </a:cubicBezTo>
                  <a:cubicBezTo>
                    <a:pt x="99272" y="111777"/>
                    <a:pt x="99417" y="111342"/>
                    <a:pt x="99332" y="110848"/>
                  </a:cubicBezTo>
                  <a:cubicBezTo>
                    <a:pt x="99179" y="109953"/>
                    <a:pt x="99070" y="108993"/>
                    <a:pt x="99143" y="108098"/>
                  </a:cubicBezTo>
                  <a:cubicBezTo>
                    <a:pt x="99214" y="107227"/>
                    <a:pt x="99127" y="106377"/>
                    <a:pt x="99158" y="105520"/>
                  </a:cubicBezTo>
                  <a:cubicBezTo>
                    <a:pt x="99191" y="104613"/>
                    <a:pt x="98792" y="103722"/>
                    <a:pt x="99033" y="102828"/>
                  </a:cubicBezTo>
                  <a:cubicBezTo>
                    <a:pt x="99236" y="102076"/>
                    <a:pt x="98989" y="101333"/>
                    <a:pt x="99015" y="100592"/>
                  </a:cubicBezTo>
                  <a:cubicBezTo>
                    <a:pt x="99038" y="99940"/>
                    <a:pt x="98877" y="99149"/>
                    <a:pt x="98928" y="98491"/>
                  </a:cubicBezTo>
                  <a:cubicBezTo>
                    <a:pt x="99038" y="97085"/>
                    <a:pt x="98877" y="95695"/>
                    <a:pt x="98791" y="94320"/>
                  </a:cubicBezTo>
                  <a:cubicBezTo>
                    <a:pt x="98707" y="92984"/>
                    <a:pt x="99084" y="91669"/>
                    <a:pt x="98780" y="90315"/>
                  </a:cubicBezTo>
                  <a:cubicBezTo>
                    <a:pt x="98661" y="89788"/>
                    <a:pt x="98782" y="89092"/>
                    <a:pt x="98855" y="88487"/>
                  </a:cubicBezTo>
                  <a:cubicBezTo>
                    <a:pt x="98995" y="87314"/>
                    <a:pt x="98393" y="86251"/>
                    <a:pt x="98459" y="85087"/>
                  </a:cubicBezTo>
                  <a:cubicBezTo>
                    <a:pt x="98492" y="84495"/>
                    <a:pt x="99033" y="83977"/>
                    <a:pt x="98734" y="83384"/>
                  </a:cubicBezTo>
                  <a:cubicBezTo>
                    <a:pt x="98430" y="82784"/>
                    <a:pt x="98761" y="82256"/>
                    <a:pt x="98866" y="81728"/>
                  </a:cubicBezTo>
                  <a:cubicBezTo>
                    <a:pt x="98956" y="81277"/>
                    <a:pt x="99156" y="80866"/>
                    <a:pt x="99089" y="80369"/>
                  </a:cubicBezTo>
                  <a:cubicBezTo>
                    <a:pt x="99040" y="79998"/>
                    <a:pt x="99108" y="79615"/>
                    <a:pt x="99200" y="79227"/>
                  </a:cubicBezTo>
                  <a:cubicBezTo>
                    <a:pt x="99263" y="78960"/>
                    <a:pt x="99429" y="78528"/>
                    <a:pt x="99246" y="78163"/>
                  </a:cubicBezTo>
                  <a:cubicBezTo>
                    <a:pt x="98899" y="77474"/>
                    <a:pt x="99143" y="76744"/>
                    <a:pt x="99171" y="76039"/>
                  </a:cubicBezTo>
                  <a:cubicBezTo>
                    <a:pt x="99214" y="74991"/>
                    <a:pt x="99322" y="73946"/>
                    <a:pt x="99220" y="72899"/>
                  </a:cubicBezTo>
                  <a:cubicBezTo>
                    <a:pt x="99163" y="72315"/>
                    <a:pt x="99480" y="71713"/>
                    <a:pt x="99039" y="71110"/>
                  </a:cubicBezTo>
                  <a:cubicBezTo>
                    <a:pt x="98952" y="70991"/>
                    <a:pt x="99320" y="70264"/>
                    <a:pt x="99282" y="69806"/>
                  </a:cubicBezTo>
                  <a:cubicBezTo>
                    <a:pt x="99240" y="69310"/>
                    <a:pt x="99627" y="68758"/>
                    <a:pt x="99113" y="68312"/>
                  </a:cubicBezTo>
                  <a:cubicBezTo>
                    <a:pt x="99034" y="68245"/>
                    <a:pt x="98964" y="68103"/>
                    <a:pt x="99074" y="68021"/>
                  </a:cubicBezTo>
                  <a:cubicBezTo>
                    <a:pt x="99649" y="67591"/>
                    <a:pt x="98884" y="66933"/>
                    <a:pt x="99319" y="66528"/>
                  </a:cubicBezTo>
                  <a:cubicBezTo>
                    <a:pt x="99756" y="66120"/>
                    <a:pt x="98625" y="65611"/>
                    <a:pt x="99445" y="65285"/>
                  </a:cubicBezTo>
                  <a:cubicBezTo>
                    <a:pt x="99102" y="64641"/>
                    <a:pt x="99346" y="64017"/>
                    <a:pt x="99519" y="63394"/>
                  </a:cubicBezTo>
                  <a:cubicBezTo>
                    <a:pt x="99552" y="63273"/>
                    <a:pt x="99564" y="63192"/>
                    <a:pt x="99455" y="63117"/>
                  </a:cubicBezTo>
                  <a:cubicBezTo>
                    <a:pt x="99080" y="62858"/>
                    <a:pt x="99228" y="62315"/>
                    <a:pt x="99313" y="62184"/>
                  </a:cubicBezTo>
                  <a:cubicBezTo>
                    <a:pt x="99995" y="61144"/>
                    <a:pt x="99520" y="59967"/>
                    <a:pt x="99765" y="58878"/>
                  </a:cubicBezTo>
                  <a:cubicBezTo>
                    <a:pt x="99903" y="58263"/>
                    <a:pt x="99514" y="57557"/>
                    <a:pt x="99944" y="56921"/>
                  </a:cubicBezTo>
                  <a:cubicBezTo>
                    <a:pt x="100068" y="56740"/>
                    <a:pt x="99936" y="56635"/>
                    <a:pt x="99729" y="56597"/>
                  </a:cubicBezTo>
                  <a:cubicBezTo>
                    <a:pt x="99633" y="56580"/>
                    <a:pt x="99507" y="56406"/>
                    <a:pt x="99596" y="56355"/>
                  </a:cubicBezTo>
                  <a:cubicBezTo>
                    <a:pt x="100354" y="55904"/>
                    <a:pt x="99823" y="55193"/>
                    <a:pt x="99907" y="54632"/>
                  </a:cubicBezTo>
                  <a:cubicBezTo>
                    <a:pt x="100055" y="53624"/>
                    <a:pt x="99622" y="52567"/>
                    <a:pt x="100057" y="51552"/>
                  </a:cubicBezTo>
                  <a:cubicBezTo>
                    <a:pt x="100078" y="51503"/>
                    <a:pt x="100113" y="51434"/>
                    <a:pt x="100095" y="51401"/>
                  </a:cubicBezTo>
                  <a:cubicBezTo>
                    <a:pt x="99713" y="50712"/>
                    <a:pt x="99898" y="49868"/>
                    <a:pt x="99994" y="49270"/>
                  </a:cubicBezTo>
                  <a:cubicBezTo>
                    <a:pt x="100160" y="48238"/>
                    <a:pt x="99950" y="47231"/>
                    <a:pt x="100042" y="46219"/>
                  </a:cubicBezTo>
                  <a:cubicBezTo>
                    <a:pt x="100077" y="45831"/>
                    <a:pt x="100614" y="45286"/>
                    <a:pt x="100056" y="44856"/>
                  </a:cubicBezTo>
                  <a:cubicBezTo>
                    <a:pt x="100542" y="44554"/>
                    <a:pt x="100631" y="44310"/>
                    <a:pt x="99962" y="44159"/>
                  </a:cubicBezTo>
                  <a:cubicBezTo>
                    <a:pt x="99924" y="44150"/>
                    <a:pt x="99893" y="43947"/>
                    <a:pt x="99894" y="43947"/>
                  </a:cubicBezTo>
                  <a:cubicBezTo>
                    <a:pt x="100751" y="43677"/>
                    <a:pt x="100177" y="43014"/>
                    <a:pt x="100051" y="42772"/>
                  </a:cubicBezTo>
                  <a:cubicBezTo>
                    <a:pt x="99629" y="41974"/>
                    <a:pt x="100207" y="41253"/>
                    <a:pt x="100128" y="40464"/>
                  </a:cubicBezTo>
                  <a:cubicBezTo>
                    <a:pt x="100057" y="39773"/>
                    <a:pt x="100283" y="38904"/>
                    <a:pt x="100210" y="38130"/>
                  </a:cubicBezTo>
                  <a:cubicBezTo>
                    <a:pt x="100152" y="37522"/>
                    <a:pt x="101053" y="36855"/>
                    <a:pt x="100117" y="36302"/>
                  </a:cubicBezTo>
                  <a:cubicBezTo>
                    <a:pt x="100102" y="36292"/>
                    <a:pt x="100134" y="36136"/>
                    <a:pt x="100183" y="36090"/>
                  </a:cubicBezTo>
                  <a:cubicBezTo>
                    <a:pt x="100567" y="35731"/>
                    <a:pt x="100723" y="35436"/>
                    <a:pt x="100352" y="34888"/>
                  </a:cubicBezTo>
                  <a:cubicBezTo>
                    <a:pt x="100203" y="34670"/>
                    <a:pt x="100788" y="34135"/>
                    <a:pt x="100623" y="33639"/>
                  </a:cubicBezTo>
                  <a:cubicBezTo>
                    <a:pt x="100606" y="33588"/>
                    <a:pt x="100619" y="33528"/>
                    <a:pt x="100602" y="33477"/>
                  </a:cubicBezTo>
                  <a:cubicBezTo>
                    <a:pt x="100365" y="32770"/>
                    <a:pt x="100379" y="32019"/>
                    <a:pt x="100620" y="31270"/>
                  </a:cubicBezTo>
                  <a:cubicBezTo>
                    <a:pt x="100656" y="31157"/>
                    <a:pt x="100631" y="30954"/>
                    <a:pt x="100553" y="30889"/>
                  </a:cubicBezTo>
                  <a:cubicBezTo>
                    <a:pt x="100300" y="30679"/>
                    <a:pt x="100388" y="30454"/>
                    <a:pt x="100459" y="30216"/>
                  </a:cubicBezTo>
                  <a:cubicBezTo>
                    <a:pt x="100670" y="29519"/>
                    <a:pt x="100393" y="28831"/>
                    <a:pt x="100412" y="28134"/>
                  </a:cubicBezTo>
                  <a:cubicBezTo>
                    <a:pt x="100429" y="27482"/>
                    <a:pt x="100387" y="26816"/>
                    <a:pt x="100376" y="26173"/>
                  </a:cubicBezTo>
                  <a:cubicBezTo>
                    <a:pt x="100362" y="25352"/>
                    <a:pt x="100584" y="24499"/>
                    <a:pt x="100616" y="23648"/>
                  </a:cubicBezTo>
                  <a:cubicBezTo>
                    <a:pt x="100636" y="23167"/>
                    <a:pt x="100359" y="22757"/>
                    <a:pt x="100424" y="22235"/>
                  </a:cubicBezTo>
                  <a:cubicBezTo>
                    <a:pt x="100499" y="21631"/>
                    <a:pt x="100948" y="20907"/>
                    <a:pt x="100215" y="20362"/>
                  </a:cubicBezTo>
                  <a:cubicBezTo>
                    <a:pt x="100195" y="20348"/>
                    <a:pt x="100279" y="20105"/>
                    <a:pt x="100331" y="20098"/>
                  </a:cubicBezTo>
                  <a:cubicBezTo>
                    <a:pt x="100795" y="20039"/>
                    <a:pt x="100536" y="19782"/>
                    <a:pt x="100485" y="19584"/>
                  </a:cubicBezTo>
                  <a:cubicBezTo>
                    <a:pt x="100431" y="19374"/>
                    <a:pt x="100262" y="19109"/>
                    <a:pt x="100336" y="18967"/>
                  </a:cubicBezTo>
                  <a:cubicBezTo>
                    <a:pt x="100632" y="18387"/>
                    <a:pt x="100547" y="17837"/>
                    <a:pt x="100399" y="17245"/>
                  </a:cubicBezTo>
                  <a:cubicBezTo>
                    <a:pt x="100272" y="16742"/>
                    <a:pt x="100438" y="16210"/>
                    <a:pt x="100293" y="15682"/>
                  </a:cubicBezTo>
                  <a:cubicBezTo>
                    <a:pt x="100088" y="14934"/>
                    <a:pt x="100034" y="14144"/>
                    <a:pt x="99812" y="13403"/>
                  </a:cubicBezTo>
                  <a:cubicBezTo>
                    <a:pt x="99646" y="12847"/>
                    <a:pt x="99324" y="12306"/>
                    <a:pt x="99168" y="11770"/>
                  </a:cubicBezTo>
                  <a:cubicBezTo>
                    <a:pt x="98541" y="9607"/>
                    <a:pt x="96924" y="8232"/>
                    <a:pt x="95329" y="6909"/>
                  </a:cubicBezTo>
                  <a:cubicBezTo>
                    <a:pt x="94331" y="6081"/>
                    <a:pt x="93016" y="5620"/>
                    <a:pt x="91871" y="4970"/>
                  </a:cubicBezTo>
                  <a:cubicBezTo>
                    <a:pt x="90542" y="4213"/>
                    <a:pt x="89158" y="3558"/>
                    <a:pt x="87730" y="3008"/>
                  </a:cubicBezTo>
                  <a:cubicBezTo>
                    <a:pt x="87139" y="2781"/>
                    <a:pt x="86474" y="2491"/>
                    <a:pt x="85878" y="2491"/>
                  </a:cubicBezTo>
                  <a:cubicBezTo>
                    <a:pt x="85777" y="2491"/>
                    <a:pt x="85678" y="2499"/>
                    <a:pt x="85582" y="2518"/>
                  </a:cubicBezTo>
                  <a:cubicBezTo>
                    <a:pt x="85370" y="2558"/>
                    <a:pt x="85149" y="2576"/>
                    <a:pt x="84937" y="2576"/>
                  </a:cubicBezTo>
                  <a:cubicBezTo>
                    <a:pt x="84557" y="2576"/>
                    <a:pt x="84203" y="2519"/>
                    <a:pt x="83972" y="2433"/>
                  </a:cubicBezTo>
                  <a:cubicBezTo>
                    <a:pt x="82640" y="1938"/>
                    <a:pt x="81290" y="1792"/>
                    <a:pt x="79911" y="1717"/>
                  </a:cubicBezTo>
                  <a:cubicBezTo>
                    <a:pt x="78803" y="1655"/>
                    <a:pt x="77703" y="1451"/>
                    <a:pt x="76591" y="1451"/>
                  </a:cubicBezTo>
                  <a:cubicBezTo>
                    <a:pt x="76318" y="1451"/>
                    <a:pt x="76045" y="1463"/>
                    <a:pt x="75771" y="1493"/>
                  </a:cubicBezTo>
                  <a:cubicBezTo>
                    <a:pt x="75762" y="1493"/>
                    <a:pt x="75753" y="1494"/>
                    <a:pt x="75744" y="1494"/>
                  </a:cubicBezTo>
                  <a:cubicBezTo>
                    <a:pt x="75522" y="1494"/>
                    <a:pt x="75295" y="1208"/>
                    <a:pt x="75071" y="1208"/>
                  </a:cubicBezTo>
                  <a:cubicBezTo>
                    <a:pt x="74956" y="1208"/>
                    <a:pt x="74842" y="1283"/>
                    <a:pt x="74730" y="1509"/>
                  </a:cubicBezTo>
                  <a:cubicBezTo>
                    <a:pt x="74659" y="1436"/>
                    <a:pt x="74601" y="1340"/>
                    <a:pt x="74516" y="1295"/>
                  </a:cubicBezTo>
                  <a:cubicBezTo>
                    <a:pt x="74178" y="1118"/>
                    <a:pt x="73628" y="761"/>
                    <a:pt x="73466" y="761"/>
                  </a:cubicBezTo>
                  <a:cubicBezTo>
                    <a:pt x="73450" y="761"/>
                    <a:pt x="73437" y="765"/>
                    <a:pt x="73429" y="773"/>
                  </a:cubicBezTo>
                  <a:cubicBezTo>
                    <a:pt x="73252" y="964"/>
                    <a:pt x="73071" y="1027"/>
                    <a:pt x="72895" y="1027"/>
                  </a:cubicBezTo>
                  <a:cubicBezTo>
                    <a:pt x="72642" y="1027"/>
                    <a:pt x="72402" y="896"/>
                    <a:pt x="72207" y="831"/>
                  </a:cubicBezTo>
                  <a:cubicBezTo>
                    <a:pt x="71367" y="548"/>
                    <a:pt x="70493" y="679"/>
                    <a:pt x="69635" y="466"/>
                  </a:cubicBezTo>
                  <a:cubicBezTo>
                    <a:pt x="69146" y="345"/>
                    <a:pt x="68607" y="292"/>
                    <a:pt x="68074" y="292"/>
                  </a:cubicBezTo>
                  <a:cubicBezTo>
                    <a:pt x="67566" y="292"/>
                    <a:pt x="67063" y="340"/>
                    <a:pt x="66612" y="422"/>
                  </a:cubicBezTo>
                  <a:cubicBezTo>
                    <a:pt x="66374" y="465"/>
                    <a:pt x="66140" y="481"/>
                    <a:pt x="65909" y="481"/>
                  </a:cubicBezTo>
                  <a:cubicBezTo>
                    <a:pt x="65261" y="481"/>
                    <a:pt x="64634" y="357"/>
                    <a:pt x="63998" y="357"/>
                  </a:cubicBezTo>
                  <a:cubicBezTo>
                    <a:pt x="63764" y="357"/>
                    <a:pt x="63528" y="373"/>
                    <a:pt x="63290" y="420"/>
                  </a:cubicBezTo>
                  <a:cubicBezTo>
                    <a:pt x="62932" y="489"/>
                    <a:pt x="62556" y="510"/>
                    <a:pt x="62176" y="510"/>
                  </a:cubicBezTo>
                  <a:cubicBezTo>
                    <a:pt x="61737" y="510"/>
                    <a:pt x="61294" y="482"/>
                    <a:pt x="60868" y="471"/>
                  </a:cubicBezTo>
                  <a:cubicBezTo>
                    <a:pt x="59512" y="432"/>
                    <a:pt x="58157" y="464"/>
                    <a:pt x="56802" y="433"/>
                  </a:cubicBezTo>
                  <a:cubicBezTo>
                    <a:pt x="56053" y="418"/>
                    <a:pt x="55246" y="463"/>
                    <a:pt x="54570" y="205"/>
                  </a:cubicBezTo>
                  <a:cubicBezTo>
                    <a:pt x="54155" y="47"/>
                    <a:pt x="53741" y="0"/>
                    <a:pt x="533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38"/>
          <p:cNvGrpSpPr/>
          <p:nvPr/>
        </p:nvGrpSpPr>
        <p:grpSpPr>
          <a:xfrm>
            <a:off x="5786747" y="495000"/>
            <a:ext cx="1056271" cy="1412436"/>
            <a:chOff x="5536138" y="809625"/>
            <a:chExt cx="1056271" cy="1412436"/>
          </a:xfrm>
        </p:grpSpPr>
        <p:sp>
          <p:nvSpPr>
            <p:cNvPr id="1161" name="Google Shape;1161;p38"/>
            <p:cNvSpPr/>
            <p:nvPr/>
          </p:nvSpPr>
          <p:spPr>
            <a:xfrm>
              <a:off x="5536138" y="809625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5536138" y="809625"/>
              <a:ext cx="1056271" cy="1412436"/>
            </a:xfrm>
            <a:custGeom>
              <a:avLst/>
              <a:gdLst/>
              <a:ahLst/>
              <a:cxnLst/>
              <a:rect l="l" t="t" r="r" b="b"/>
              <a:pathLst>
                <a:path w="57641" h="77077" extrusionOk="0">
                  <a:moveTo>
                    <a:pt x="26832" y="2009"/>
                  </a:moveTo>
                  <a:cubicBezTo>
                    <a:pt x="27372" y="2009"/>
                    <a:pt x="27982" y="2107"/>
                    <a:pt x="28530" y="2114"/>
                  </a:cubicBezTo>
                  <a:cubicBezTo>
                    <a:pt x="28538" y="2114"/>
                    <a:pt x="28545" y="2114"/>
                    <a:pt x="28553" y="2114"/>
                  </a:cubicBezTo>
                  <a:cubicBezTo>
                    <a:pt x="28837" y="2114"/>
                    <a:pt x="29104" y="2055"/>
                    <a:pt x="29378" y="2042"/>
                  </a:cubicBezTo>
                  <a:cubicBezTo>
                    <a:pt x="29506" y="2037"/>
                    <a:pt x="29633" y="2034"/>
                    <a:pt x="29760" y="2034"/>
                  </a:cubicBezTo>
                  <a:cubicBezTo>
                    <a:pt x="30881" y="2034"/>
                    <a:pt x="31986" y="2232"/>
                    <a:pt x="33100" y="2304"/>
                  </a:cubicBezTo>
                  <a:cubicBezTo>
                    <a:pt x="35226" y="2442"/>
                    <a:pt x="37204" y="3086"/>
                    <a:pt x="39183" y="3818"/>
                  </a:cubicBezTo>
                  <a:cubicBezTo>
                    <a:pt x="39994" y="4118"/>
                    <a:pt x="40909" y="4353"/>
                    <a:pt x="41547" y="4830"/>
                  </a:cubicBezTo>
                  <a:cubicBezTo>
                    <a:pt x="42728" y="5713"/>
                    <a:pt x="44199" y="6023"/>
                    <a:pt x="45308" y="7022"/>
                  </a:cubicBezTo>
                  <a:cubicBezTo>
                    <a:pt x="46572" y="8162"/>
                    <a:pt x="47988" y="9088"/>
                    <a:pt x="49041" y="10511"/>
                  </a:cubicBezTo>
                  <a:cubicBezTo>
                    <a:pt x="49431" y="11037"/>
                    <a:pt x="49884" y="11691"/>
                    <a:pt x="50453" y="12197"/>
                  </a:cubicBezTo>
                  <a:cubicBezTo>
                    <a:pt x="51094" y="12765"/>
                    <a:pt x="51667" y="13595"/>
                    <a:pt x="51941" y="14564"/>
                  </a:cubicBezTo>
                  <a:cubicBezTo>
                    <a:pt x="52223" y="15561"/>
                    <a:pt x="52845" y="16457"/>
                    <a:pt x="53195" y="17441"/>
                  </a:cubicBezTo>
                  <a:cubicBezTo>
                    <a:pt x="53611" y="18609"/>
                    <a:pt x="53959" y="19809"/>
                    <a:pt x="54205" y="21024"/>
                  </a:cubicBezTo>
                  <a:cubicBezTo>
                    <a:pt x="54300" y="21491"/>
                    <a:pt x="54507" y="21903"/>
                    <a:pt x="54604" y="22361"/>
                  </a:cubicBezTo>
                  <a:cubicBezTo>
                    <a:pt x="55046" y="24411"/>
                    <a:pt x="55153" y="26496"/>
                    <a:pt x="55023" y="28569"/>
                  </a:cubicBezTo>
                  <a:cubicBezTo>
                    <a:pt x="54942" y="29852"/>
                    <a:pt x="54904" y="31146"/>
                    <a:pt x="54732" y="32422"/>
                  </a:cubicBezTo>
                  <a:cubicBezTo>
                    <a:pt x="54633" y="33151"/>
                    <a:pt x="54453" y="33890"/>
                    <a:pt x="54172" y="34567"/>
                  </a:cubicBezTo>
                  <a:cubicBezTo>
                    <a:pt x="53866" y="35306"/>
                    <a:pt x="54009" y="36144"/>
                    <a:pt x="53613" y="36831"/>
                  </a:cubicBezTo>
                  <a:cubicBezTo>
                    <a:pt x="53081" y="37751"/>
                    <a:pt x="53279" y="38838"/>
                    <a:pt x="52811" y="39802"/>
                  </a:cubicBezTo>
                  <a:cubicBezTo>
                    <a:pt x="52433" y="40580"/>
                    <a:pt x="52380" y="41528"/>
                    <a:pt x="52066" y="42374"/>
                  </a:cubicBezTo>
                  <a:cubicBezTo>
                    <a:pt x="51718" y="43313"/>
                    <a:pt x="51549" y="44391"/>
                    <a:pt x="51065" y="45193"/>
                  </a:cubicBezTo>
                  <a:cubicBezTo>
                    <a:pt x="50199" y="46629"/>
                    <a:pt x="49665" y="48226"/>
                    <a:pt x="48697" y="49611"/>
                  </a:cubicBezTo>
                  <a:cubicBezTo>
                    <a:pt x="47960" y="50664"/>
                    <a:pt x="47281" y="51773"/>
                    <a:pt x="46608" y="52863"/>
                  </a:cubicBezTo>
                  <a:cubicBezTo>
                    <a:pt x="46100" y="53685"/>
                    <a:pt x="45462" y="54365"/>
                    <a:pt x="44935" y="55141"/>
                  </a:cubicBezTo>
                  <a:cubicBezTo>
                    <a:pt x="44433" y="55879"/>
                    <a:pt x="43632" y="56445"/>
                    <a:pt x="43305" y="57157"/>
                  </a:cubicBezTo>
                  <a:cubicBezTo>
                    <a:pt x="43027" y="57764"/>
                    <a:pt x="42542" y="58167"/>
                    <a:pt x="42277" y="58737"/>
                  </a:cubicBezTo>
                  <a:cubicBezTo>
                    <a:pt x="42219" y="58859"/>
                    <a:pt x="42153" y="59151"/>
                    <a:pt x="41937" y="59151"/>
                  </a:cubicBezTo>
                  <a:cubicBezTo>
                    <a:pt x="41872" y="59151"/>
                    <a:pt x="41794" y="59126"/>
                    <a:pt x="41700" y="59062"/>
                  </a:cubicBezTo>
                  <a:cubicBezTo>
                    <a:pt x="41697" y="59060"/>
                    <a:pt x="41693" y="59059"/>
                    <a:pt x="41688" y="59059"/>
                  </a:cubicBezTo>
                  <a:cubicBezTo>
                    <a:pt x="41628" y="59059"/>
                    <a:pt x="41432" y="59200"/>
                    <a:pt x="41438" y="59217"/>
                  </a:cubicBezTo>
                  <a:cubicBezTo>
                    <a:pt x="41655" y="59773"/>
                    <a:pt x="41029" y="59916"/>
                    <a:pt x="40920" y="60302"/>
                  </a:cubicBezTo>
                  <a:cubicBezTo>
                    <a:pt x="40872" y="60472"/>
                    <a:pt x="40816" y="60601"/>
                    <a:pt x="40637" y="60659"/>
                  </a:cubicBezTo>
                  <a:cubicBezTo>
                    <a:pt x="40231" y="60795"/>
                    <a:pt x="39921" y="61002"/>
                    <a:pt x="39975" y="61511"/>
                  </a:cubicBezTo>
                  <a:cubicBezTo>
                    <a:pt x="39984" y="61592"/>
                    <a:pt x="39880" y="61724"/>
                    <a:pt x="39794" y="61772"/>
                  </a:cubicBezTo>
                  <a:cubicBezTo>
                    <a:pt x="38878" y="62275"/>
                    <a:pt x="38669" y="63375"/>
                    <a:pt x="37889" y="64043"/>
                  </a:cubicBezTo>
                  <a:cubicBezTo>
                    <a:pt x="37600" y="64289"/>
                    <a:pt x="37186" y="64768"/>
                    <a:pt x="36946" y="65235"/>
                  </a:cubicBezTo>
                  <a:cubicBezTo>
                    <a:pt x="36808" y="65502"/>
                    <a:pt x="36672" y="65812"/>
                    <a:pt x="36180" y="65827"/>
                  </a:cubicBezTo>
                  <a:cubicBezTo>
                    <a:pt x="35744" y="65841"/>
                    <a:pt x="35788" y="66511"/>
                    <a:pt x="35437" y="66845"/>
                  </a:cubicBezTo>
                  <a:cubicBezTo>
                    <a:pt x="34725" y="67522"/>
                    <a:pt x="34146" y="68394"/>
                    <a:pt x="33506" y="69131"/>
                  </a:cubicBezTo>
                  <a:cubicBezTo>
                    <a:pt x="32001" y="70866"/>
                    <a:pt x="30826" y="72970"/>
                    <a:pt x="28670" y="74071"/>
                  </a:cubicBezTo>
                  <a:cubicBezTo>
                    <a:pt x="28498" y="74158"/>
                    <a:pt x="28428" y="74172"/>
                    <a:pt x="28453" y="74397"/>
                  </a:cubicBezTo>
                  <a:cubicBezTo>
                    <a:pt x="28494" y="74790"/>
                    <a:pt x="28104" y="74853"/>
                    <a:pt x="27853" y="74962"/>
                  </a:cubicBezTo>
                  <a:cubicBezTo>
                    <a:pt x="27807" y="74981"/>
                    <a:pt x="27769" y="74990"/>
                    <a:pt x="27736" y="74990"/>
                  </a:cubicBezTo>
                  <a:cubicBezTo>
                    <a:pt x="27543" y="74990"/>
                    <a:pt x="27536" y="74700"/>
                    <a:pt x="27433" y="74583"/>
                  </a:cubicBezTo>
                  <a:cubicBezTo>
                    <a:pt x="27075" y="74174"/>
                    <a:pt x="26441" y="73963"/>
                    <a:pt x="26447" y="73279"/>
                  </a:cubicBezTo>
                  <a:cubicBezTo>
                    <a:pt x="25495" y="73228"/>
                    <a:pt x="25664" y="71783"/>
                    <a:pt x="24597" y="71783"/>
                  </a:cubicBezTo>
                  <a:cubicBezTo>
                    <a:pt x="24584" y="71783"/>
                    <a:pt x="24572" y="71783"/>
                    <a:pt x="24559" y="71783"/>
                  </a:cubicBezTo>
                  <a:cubicBezTo>
                    <a:pt x="24557" y="71783"/>
                    <a:pt x="24555" y="71783"/>
                    <a:pt x="24553" y="71783"/>
                  </a:cubicBezTo>
                  <a:cubicBezTo>
                    <a:pt x="24280" y="71783"/>
                    <a:pt x="24189" y="71158"/>
                    <a:pt x="23970" y="70846"/>
                  </a:cubicBezTo>
                  <a:cubicBezTo>
                    <a:pt x="23535" y="70230"/>
                    <a:pt x="22733" y="69977"/>
                    <a:pt x="22515" y="69124"/>
                  </a:cubicBezTo>
                  <a:cubicBezTo>
                    <a:pt x="22355" y="68502"/>
                    <a:pt x="21469" y="68389"/>
                    <a:pt x="21138" y="67702"/>
                  </a:cubicBezTo>
                  <a:cubicBezTo>
                    <a:pt x="20578" y="66543"/>
                    <a:pt x="19470" y="65771"/>
                    <a:pt x="18695" y="64736"/>
                  </a:cubicBezTo>
                  <a:cubicBezTo>
                    <a:pt x="18264" y="64160"/>
                    <a:pt x="17926" y="63364"/>
                    <a:pt x="17088" y="63053"/>
                  </a:cubicBezTo>
                  <a:cubicBezTo>
                    <a:pt x="16399" y="62797"/>
                    <a:pt x="16080" y="62040"/>
                    <a:pt x="15728" y="61457"/>
                  </a:cubicBezTo>
                  <a:cubicBezTo>
                    <a:pt x="15302" y="60752"/>
                    <a:pt x="14681" y="60218"/>
                    <a:pt x="14285" y="59486"/>
                  </a:cubicBezTo>
                  <a:cubicBezTo>
                    <a:pt x="13862" y="58699"/>
                    <a:pt x="13218" y="58041"/>
                    <a:pt x="12870" y="57186"/>
                  </a:cubicBezTo>
                  <a:cubicBezTo>
                    <a:pt x="12729" y="56838"/>
                    <a:pt x="12383" y="56566"/>
                    <a:pt x="12100" y="56291"/>
                  </a:cubicBezTo>
                  <a:cubicBezTo>
                    <a:pt x="11967" y="56161"/>
                    <a:pt x="11688" y="56122"/>
                    <a:pt x="12133" y="55841"/>
                  </a:cubicBezTo>
                  <a:cubicBezTo>
                    <a:pt x="11395" y="55512"/>
                    <a:pt x="11555" y="54570"/>
                    <a:pt x="10931" y="54239"/>
                  </a:cubicBezTo>
                  <a:cubicBezTo>
                    <a:pt x="10474" y="53997"/>
                    <a:pt x="10403" y="53616"/>
                    <a:pt x="10172" y="53260"/>
                  </a:cubicBezTo>
                  <a:cubicBezTo>
                    <a:pt x="9841" y="52748"/>
                    <a:pt x="9736" y="52067"/>
                    <a:pt x="9288" y="51698"/>
                  </a:cubicBezTo>
                  <a:cubicBezTo>
                    <a:pt x="8769" y="51271"/>
                    <a:pt x="8507" y="50787"/>
                    <a:pt x="8497" y="50174"/>
                  </a:cubicBezTo>
                  <a:cubicBezTo>
                    <a:pt x="8492" y="49701"/>
                    <a:pt x="8098" y="49456"/>
                    <a:pt x="7934" y="49087"/>
                  </a:cubicBezTo>
                  <a:cubicBezTo>
                    <a:pt x="7683" y="48525"/>
                    <a:pt x="7596" y="47782"/>
                    <a:pt x="7020" y="47420"/>
                  </a:cubicBezTo>
                  <a:cubicBezTo>
                    <a:pt x="6604" y="47159"/>
                    <a:pt x="6685" y="46693"/>
                    <a:pt x="6652" y="46437"/>
                  </a:cubicBezTo>
                  <a:cubicBezTo>
                    <a:pt x="6532" y="45499"/>
                    <a:pt x="5449" y="44970"/>
                    <a:pt x="5669" y="43945"/>
                  </a:cubicBezTo>
                  <a:cubicBezTo>
                    <a:pt x="5737" y="43630"/>
                    <a:pt x="5328" y="43767"/>
                    <a:pt x="5292" y="43391"/>
                  </a:cubicBezTo>
                  <a:cubicBezTo>
                    <a:pt x="5166" y="42109"/>
                    <a:pt x="4416" y="41014"/>
                    <a:pt x="3906" y="39850"/>
                  </a:cubicBezTo>
                  <a:cubicBezTo>
                    <a:pt x="3802" y="39612"/>
                    <a:pt x="3811" y="39339"/>
                    <a:pt x="3778" y="39153"/>
                  </a:cubicBezTo>
                  <a:cubicBezTo>
                    <a:pt x="3539" y="37765"/>
                    <a:pt x="2945" y="36487"/>
                    <a:pt x="2642" y="35135"/>
                  </a:cubicBezTo>
                  <a:cubicBezTo>
                    <a:pt x="2438" y="34229"/>
                    <a:pt x="2635" y="33242"/>
                    <a:pt x="2522" y="32306"/>
                  </a:cubicBezTo>
                  <a:cubicBezTo>
                    <a:pt x="2239" y="29987"/>
                    <a:pt x="2615" y="27694"/>
                    <a:pt x="2717" y="25392"/>
                  </a:cubicBezTo>
                  <a:cubicBezTo>
                    <a:pt x="2758" y="24432"/>
                    <a:pt x="3131" y="23488"/>
                    <a:pt x="3437" y="22590"/>
                  </a:cubicBezTo>
                  <a:cubicBezTo>
                    <a:pt x="3971" y="21021"/>
                    <a:pt x="4475" y="19421"/>
                    <a:pt x="5360" y="17982"/>
                  </a:cubicBezTo>
                  <a:cubicBezTo>
                    <a:pt x="5757" y="17336"/>
                    <a:pt x="6483" y="16693"/>
                    <a:pt x="6517" y="16080"/>
                  </a:cubicBezTo>
                  <a:cubicBezTo>
                    <a:pt x="6566" y="15192"/>
                    <a:pt x="7724" y="15130"/>
                    <a:pt x="7524" y="14266"/>
                  </a:cubicBezTo>
                  <a:cubicBezTo>
                    <a:pt x="8486" y="13757"/>
                    <a:pt x="8555" y="12475"/>
                    <a:pt x="9394" y="11975"/>
                  </a:cubicBezTo>
                  <a:cubicBezTo>
                    <a:pt x="9842" y="11708"/>
                    <a:pt x="10123" y="11625"/>
                    <a:pt x="10015" y="11087"/>
                  </a:cubicBezTo>
                  <a:cubicBezTo>
                    <a:pt x="10009" y="11056"/>
                    <a:pt x="10085" y="10973"/>
                    <a:pt x="10120" y="10973"/>
                  </a:cubicBezTo>
                  <a:cubicBezTo>
                    <a:pt x="10121" y="10973"/>
                    <a:pt x="10121" y="10973"/>
                    <a:pt x="10121" y="10973"/>
                  </a:cubicBezTo>
                  <a:cubicBezTo>
                    <a:pt x="10141" y="10974"/>
                    <a:pt x="10160" y="10975"/>
                    <a:pt x="10178" y="10975"/>
                  </a:cubicBezTo>
                  <a:cubicBezTo>
                    <a:pt x="11125" y="10975"/>
                    <a:pt x="11060" y="9841"/>
                    <a:pt x="11791" y="9473"/>
                  </a:cubicBezTo>
                  <a:cubicBezTo>
                    <a:pt x="12281" y="9225"/>
                    <a:pt x="12683" y="8382"/>
                    <a:pt x="13149" y="7970"/>
                  </a:cubicBezTo>
                  <a:cubicBezTo>
                    <a:pt x="13706" y="7478"/>
                    <a:pt x="14281" y="6900"/>
                    <a:pt x="15012" y="6546"/>
                  </a:cubicBezTo>
                  <a:cubicBezTo>
                    <a:pt x="15535" y="6291"/>
                    <a:pt x="15908" y="5744"/>
                    <a:pt x="16476" y="5480"/>
                  </a:cubicBezTo>
                  <a:cubicBezTo>
                    <a:pt x="17148" y="5169"/>
                    <a:pt x="17617" y="4587"/>
                    <a:pt x="18407" y="4353"/>
                  </a:cubicBezTo>
                  <a:cubicBezTo>
                    <a:pt x="19117" y="4140"/>
                    <a:pt x="19815" y="3650"/>
                    <a:pt x="20558" y="3461"/>
                  </a:cubicBezTo>
                  <a:cubicBezTo>
                    <a:pt x="21511" y="3219"/>
                    <a:pt x="22407" y="2845"/>
                    <a:pt x="23326" y="2527"/>
                  </a:cubicBezTo>
                  <a:cubicBezTo>
                    <a:pt x="24201" y="2223"/>
                    <a:pt x="25123" y="2460"/>
                    <a:pt x="26054" y="2119"/>
                  </a:cubicBezTo>
                  <a:cubicBezTo>
                    <a:pt x="26280" y="2037"/>
                    <a:pt x="26546" y="2009"/>
                    <a:pt x="26832" y="2009"/>
                  </a:cubicBezTo>
                  <a:close/>
                  <a:moveTo>
                    <a:pt x="27762" y="1"/>
                  </a:moveTo>
                  <a:cubicBezTo>
                    <a:pt x="27709" y="1"/>
                    <a:pt x="27659" y="36"/>
                    <a:pt x="27612" y="134"/>
                  </a:cubicBezTo>
                  <a:cubicBezTo>
                    <a:pt x="27531" y="303"/>
                    <a:pt x="27470" y="379"/>
                    <a:pt x="27397" y="379"/>
                  </a:cubicBezTo>
                  <a:cubicBezTo>
                    <a:pt x="27338" y="379"/>
                    <a:pt x="27270" y="328"/>
                    <a:pt x="27177" y="235"/>
                  </a:cubicBezTo>
                  <a:cubicBezTo>
                    <a:pt x="27095" y="154"/>
                    <a:pt x="27017" y="84"/>
                    <a:pt x="26909" y="84"/>
                  </a:cubicBezTo>
                  <a:cubicBezTo>
                    <a:pt x="26863" y="84"/>
                    <a:pt x="26811" y="97"/>
                    <a:pt x="26751" y="128"/>
                  </a:cubicBezTo>
                  <a:cubicBezTo>
                    <a:pt x="26453" y="281"/>
                    <a:pt x="26134" y="296"/>
                    <a:pt x="25813" y="296"/>
                  </a:cubicBezTo>
                  <a:cubicBezTo>
                    <a:pt x="25737" y="296"/>
                    <a:pt x="25660" y="295"/>
                    <a:pt x="25584" y="295"/>
                  </a:cubicBezTo>
                  <a:cubicBezTo>
                    <a:pt x="25347" y="295"/>
                    <a:pt x="25112" y="303"/>
                    <a:pt x="24884" y="368"/>
                  </a:cubicBezTo>
                  <a:cubicBezTo>
                    <a:pt x="23166" y="580"/>
                    <a:pt x="21460" y="799"/>
                    <a:pt x="19834" y="1491"/>
                  </a:cubicBezTo>
                  <a:cubicBezTo>
                    <a:pt x="17846" y="2337"/>
                    <a:pt x="15796" y="3072"/>
                    <a:pt x="14126" y="4480"/>
                  </a:cubicBezTo>
                  <a:cubicBezTo>
                    <a:pt x="13081" y="5360"/>
                    <a:pt x="11943" y="6125"/>
                    <a:pt x="11041" y="7198"/>
                  </a:cubicBezTo>
                  <a:cubicBezTo>
                    <a:pt x="10112" y="8302"/>
                    <a:pt x="9139" y="9409"/>
                    <a:pt x="8067" y="10357"/>
                  </a:cubicBezTo>
                  <a:cubicBezTo>
                    <a:pt x="7314" y="11024"/>
                    <a:pt x="6802" y="11871"/>
                    <a:pt x="6271" y="12613"/>
                  </a:cubicBezTo>
                  <a:cubicBezTo>
                    <a:pt x="5605" y="13541"/>
                    <a:pt x="4774" y="14395"/>
                    <a:pt x="4302" y="15507"/>
                  </a:cubicBezTo>
                  <a:cubicBezTo>
                    <a:pt x="3889" y="16482"/>
                    <a:pt x="2960" y="17208"/>
                    <a:pt x="2809" y="18363"/>
                  </a:cubicBezTo>
                  <a:cubicBezTo>
                    <a:pt x="2782" y="18568"/>
                    <a:pt x="2838" y="18981"/>
                    <a:pt x="2487" y="19051"/>
                  </a:cubicBezTo>
                  <a:cubicBezTo>
                    <a:pt x="1957" y="19158"/>
                    <a:pt x="1905" y="19695"/>
                    <a:pt x="1937" y="19947"/>
                  </a:cubicBezTo>
                  <a:cubicBezTo>
                    <a:pt x="2076" y="21074"/>
                    <a:pt x="1181" y="21852"/>
                    <a:pt x="1045" y="22946"/>
                  </a:cubicBezTo>
                  <a:cubicBezTo>
                    <a:pt x="927" y="23907"/>
                    <a:pt x="937" y="24971"/>
                    <a:pt x="579" y="25951"/>
                  </a:cubicBezTo>
                  <a:cubicBezTo>
                    <a:pt x="253" y="26844"/>
                    <a:pt x="346" y="27834"/>
                    <a:pt x="375" y="28782"/>
                  </a:cubicBezTo>
                  <a:cubicBezTo>
                    <a:pt x="388" y="29160"/>
                    <a:pt x="1" y="29441"/>
                    <a:pt x="147" y="29772"/>
                  </a:cubicBezTo>
                  <a:cubicBezTo>
                    <a:pt x="577" y="30747"/>
                    <a:pt x="241" y="31779"/>
                    <a:pt x="450" y="32794"/>
                  </a:cubicBezTo>
                  <a:cubicBezTo>
                    <a:pt x="801" y="34499"/>
                    <a:pt x="699" y="36293"/>
                    <a:pt x="1384" y="37949"/>
                  </a:cubicBezTo>
                  <a:cubicBezTo>
                    <a:pt x="1726" y="38778"/>
                    <a:pt x="1647" y="39748"/>
                    <a:pt x="2025" y="40520"/>
                  </a:cubicBezTo>
                  <a:cubicBezTo>
                    <a:pt x="3013" y="42528"/>
                    <a:pt x="3647" y="44672"/>
                    <a:pt x="4559" y="46712"/>
                  </a:cubicBezTo>
                  <a:cubicBezTo>
                    <a:pt x="5601" y="49047"/>
                    <a:pt x="6813" y="51280"/>
                    <a:pt x="7957" y="53556"/>
                  </a:cubicBezTo>
                  <a:cubicBezTo>
                    <a:pt x="8681" y="54998"/>
                    <a:pt x="9830" y="56132"/>
                    <a:pt x="10596" y="57562"/>
                  </a:cubicBezTo>
                  <a:cubicBezTo>
                    <a:pt x="11246" y="58777"/>
                    <a:pt x="12134" y="59913"/>
                    <a:pt x="12952" y="61058"/>
                  </a:cubicBezTo>
                  <a:cubicBezTo>
                    <a:pt x="14164" y="62758"/>
                    <a:pt x="15611" y="64262"/>
                    <a:pt x="16979" y="65828"/>
                  </a:cubicBezTo>
                  <a:cubicBezTo>
                    <a:pt x="18305" y="67346"/>
                    <a:pt x="19634" y="68867"/>
                    <a:pt x="21037" y="70323"/>
                  </a:cubicBezTo>
                  <a:cubicBezTo>
                    <a:pt x="22101" y="71425"/>
                    <a:pt x="22937" y="72734"/>
                    <a:pt x="24135" y="73731"/>
                  </a:cubicBezTo>
                  <a:cubicBezTo>
                    <a:pt x="24973" y="74429"/>
                    <a:pt x="25625" y="75327"/>
                    <a:pt x="26370" y="76122"/>
                  </a:cubicBezTo>
                  <a:cubicBezTo>
                    <a:pt x="26739" y="76515"/>
                    <a:pt x="27136" y="77076"/>
                    <a:pt x="27833" y="77076"/>
                  </a:cubicBezTo>
                  <a:cubicBezTo>
                    <a:pt x="27973" y="77076"/>
                    <a:pt x="28126" y="77053"/>
                    <a:pt x="28292" y="77002"/>
                  </a:cubicBezTo>
                  <a:cubicBezTo>
                    <a:pt x="28990" y="76785"/>
                    <a:pt x="29259" y="76202"/>
                    <a:pt x="29764" y="75842"/>
                  </a:cubicBezTo>
                  <a:cubicBezTo>
                    <a:pt x="31056" y="74920"/>
                    <a:pt x="32127" y="73750"/>
                    <a:pt x="33240" y="72635"/>
                  </a:cubicBezTo>
                  <a:cubicBezTo>
                    <a:pt x="33712" y="72164"/>
                    <a:pt x="34001" y="71504"/>
                    <a:pt x="34492" y="71061"/>
                  </a:cubicBezTo>
                  <a:cubicBezTo>
                    <a:pt x="34848" y="70740"/>
                    <a:pt x="35232" y="70337"/>
                    <a:pt x="35371" y="70002"/>
                  </a:cubicBezTo>
                  <a:cubicBezTo>
                    <a:pt x="35910" y="68711"/>
                    <a:pt x="37150" y="68101"/>
                    <a:pt x="37937" y="67073"/>
                  </a:cubicBezTo>
                  <a:cubicBezTo>
                    <a:pt x="38352" y="66530"/>
                    <a:pt x="39033" y="66180"/>
                    <a:pt x="39405" y="65673"/>
                  </a:cubicBezTo>
                  <a:cubicBezTo>
                    <a:pt x="40102" y="64723"/>
                    <a:pt x="40671" y="63655"/>
                    <a:pt x="41478" y="62797"/>
                  </a:cubicBezTo>
                  <a:cubicBezTo>
                    <a:pt x="42131" y="62103"/>
                    <a:pt x="42676" y="61326"/>
                    <a:pt x="43242" y="60584"/>
                  </a:cubicBezTo>
                  <a:cubicBezTo>
                    <a:pt x="43683" y="60005"/>
                    <a:pt x="44248" y="59545"/>
                    <a:pt x="44657" y="58927"/>
                  </a:cubicBezTo>
                  <a:cubicBezTo>
                    <a:pt x="45052" y="58335"/>
                    <a:pt x="45370" y="57615"/>
                    <a:pt x="46049" y="57240"/>
                  </a:cubicBezTo>
                  <a:cubicBezTo>
                    <a:pt x="46309" y="57096"/>
                    <a:pt x="46407" y="56880"/>
                    <a:pt x="46513" y="56618"/>
                  </a:cubicBezTo>
                  <a:cubicBezTo>
                    <a:pt x="46916" y="55625"/>
                    <a:pt x="47710" y="54866"/>
                    <a:pt x="48292" y="53993"/>
                  </a:cubicBezTo>
                  <a:cubicBezTo>
                    <a:pt x="48900" y="53079"/>
                    <a:pt x="49621" y="52201"/>
                    <a:pt x="50181" y="51235"/>
                  </a:cubicBezTo>
                  <a:cubicBezTo>
                    <a:pt x="50984" y="49846"/>
                    <a:pt x="51720" y="48419"/>
                    <a:pt x="52501" y="47017"/>
                  </a:cubicBezTo>
                  <a:cubicBezTo>
                    <a:pt x="53131" y="45892"/>
                    <a:pt x="53640" y="44703"/>
                    <a:pt x="54021" y="43472"/>
                  </a:cubicBezTo>
                  <a:cubicBezTo>
                    <a:pt x="54466" y="42013"/>
                    <a:pt x="54809" y="40526"/>
                    <a:pt x="55289" y="39072"/>
                  </a:cubicBezTo>
                  <a:cubicBezTo>
                    <a:pt x="55817" y="37474"/>
                    <a:pt x="56052" y="35789"/>
                    <a:pt x="56522" y="34162"/>
                  </a:cubicBezTo>
                  <a:cubicBezTo>
                    <a:pt x="56948" y="32692"/>
                    <a:pt x="57139" y="31142"/>
                    <a:pt x="57304" y="29612"/>
                  </a:cubicBezTo>
                  <a:cubicBezTo>
                    <a:pt x="57455" y="28235"/>
                    <a:pt x="57640" y="26808"/>
                    <a:pt x="57438" y="25458"/>
                  </a:cubicBezTo>
                  <a:cubicBezTo>
                    <a:pt x="57046" y="22845"/>
                    <a:pt x="56606" y="20219"/>
                    <a:pt x="55574" y="17749"/>
                  </a:cubicBezTo>
                  <a:cubicBezTo>
                    <a:pt x="55451" y="17455"/>
                    <a:pt x="55484" y="17081"/>
                    <a:pt x="55322" y="16821"/>
                  </a:cubicBezTo>
                  <a:cubicBezTo>
                    <a:pt x="54442" y="15406"/>
                    <a:pt x="54083" y="13764"/>
                    <a:pt x="53153" y="12329"/>
                  </a:cubicBezTo>
                  <a:cubicBezTo>
                    <a:pt x="52408" y="11182"/>
                    <a:pt x="51569" y="10152"/>
                    <a:pt x="50683" y="9160"/>
                  </a:cubicBezTo>
                  <a:cubicBezTo>
                    <a:pt x="49286" y="7595"/>
                    <a:pt x="47659" y="6263"/>
                    <a:pt x="45868" y="5162"/>
                  </a:cubicBezTo>
                  <a:cubicBezTo>
                    <a:pt x="45307" y="4817"/>
                    <a:pt x="44838" y="4200"/>
                    <a:pt x="44286" y="4061"/>
                  </a:cubicBezTo>
                  <a:cubicBezTo>
                    <a:pt x="43163" y="3776"/>
                    <a:pt x="42409" y="2728"/>
                    <a:pt x="41202" y="2712"/>
                  </a:cubicBezTo>
                  <a:cubicBezTo>
                    <a:pt x="41179" y="2712"/>
                    <a:pt x="41154" y="2686"/>
                    <a:pt x="41134" y="2668"/>
                  </a:cubicBezTo>
                  <a:cubicBezTo>
                    <a:pt x="40074" y="1740"/>
                    <a:pt x="38652" y="1713"/>
                    <a:pt x="37418" y="1225"/>
                  </a:cubicBezTo>
                  <a:cubicBezTo>
                    <a:pt x="36992" y="1057"/>
                    <a:pt x="36544" y="737"/>
                    <a:pt x="36026" y="737"/>
                  </a:cubicBezTo>
                  <a:cubicBezTo>
                    <a:pt x="35823" y="737"/>
                    <a:pt x="35610" y="786"/>
                    <a:pt x="35383" y="912"/>
                  </a:cubicBezTo>
                  <a:cubicBezTo>
                    <a:pt x="35377" y="916"/>
                    <a:pt x="35367" y="917"/>
                    <a:pt x="35355" y="917"/>
                  </a:cubicBezTo>
                  <a:cubicBezTo>
                    <a:pt x="35204" y="917"/>
                    <a:pt x="34653" y="641"/>
                    <a:pt x="34234" y="641"/>
                  </a:cubicBezTo>
                  <a:cubicBezTo>
                    <a:pt x="34169" y="641"/>
                    <a:pt x="34107" y="648"/>
                    <a:pt x="34050" y="663"/>
                  </a:cubicBezTo>
                  <a:cubicBezTo>
                    <a:pt x="33989" y="680"/>
                    <a:pt x="33933" y="687"/>
                    <a:pt x="33880" y="687"/>
                  </a:cubicBezTo>
                  <a:cubicBezTo>
                    <a:pt x="33481" y="687"/>
                    <a:pt x="33297" y="264"/>
                    <a:pt x="32932" y="264"/>
                  </a:cubicBezTo>
                  <a:cubicBezTo>
                    <a:pt x="32926" y="264"/>
                    <a:pt x="32919" y="264"/>
                    <a:pt x="32912" y="265"/>
                  </a:cubicBezTo>
                  <a:cubicBezTo>
                    <a:pt x="32573" y="280"/>
                    <a:pt x="32232" y="292"/>
                    <a:pt x="31891" y="292"/>
                  </a:cubicBezTo>
                  <a:cubicBezTo>
                    <a:pt x="31208" y="292"/>
                    <a:pt x="30528" y="245"/>
                    <a:pt x="29874" y="84"/>
                  </a:cubicBezTo>
                  <a:cubicBezTo>
                    <a:pt x="29683" y="37"/>
                    <a:pt x="29464" y="17"/>
                    <a:pt x="29259" y="17"/>
                  </a:cubicBezTo>
                  <a:cubicBezTo>
                    <a:pt x="28917" y="17"/>
                    <a:pt x="28613" y="72"/>
                    <a:pt x="28543" y="148"/>
                  </a:cubicBezTo>
                  <a:cubicBezTo>
                    <a:pt x="28458" y="242"/>
                    <a:pt x="28377" y="277"/>
                    <a:pt x="28301" y="277"/>
                  </a:cubicBezTo>
                  <a:cubicBezTo>
                    <a:pt x="28087" y="277"/>
                    <a:pt x="27911" y="1"/>
                    <a:pt x="277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673" y="674601"/>
            <a:ext cx="1068125" cy="762946"/>
          </a:xfrm>
          <a:prstGeom prst="rect">
            <a:avLst/>
          </a:prstGeom>
        </p:spPr>
      </p:pic>
      <p:grpSp>
        <p:nvGrpSpPr>
          <p:cNvPr id="47" name="Google Shape;13320;p60"/>
          <p:cNvGrpSpPr/>
          <p:nvPr/>
        </p:nvGrpSpPr>
        <p:grpSpPr>
          <a:xfrm>
            <a:off x="5982868" y="833586"/>
            <a:ext cx="664028" cy="525589"/>
            <a:chOff x="7973468" y="3382322"/>
            <a:chExt cx="352590" cy="287072"/>
          </a:xfrm>
          <a:solidFill>
            <a:schemeClr val="bg2">
              <a:lumMod val="50000"/>
            </a:schemeClr>
          </a:solidFill>
        </p:grpSpPr>
        <p:sp>
          <p:nvSpPr>
            <p:cNvPr id="48" name="Google Shape;13321;p60"/>
            <p:cNvSpPr/>
            <p:nvPr/>
          </p:nvSpPr>
          <p:spPr>
            <a:xfrm>
              <a:off x="7973468" y="3382322"/>
              <a:ext cx="352590" cy="287072"/>
            </a:xfrm>
            <a:custGeom>
              <a:avLst/>
              <a:gdLst/>
              <a:ahLst/>
              <a:cxnLst/>
              <a:rect l="l" t="t" r="r" b="b"/>
              <a:pathLst>
                <a:path w="11086" h="9026" extrusionOk="0">
                  <a:moveTo>
                    <a:pt x="5370" y="334"/>
                  </a:moveTo>
                  <a:lnTo>
                    <a:pt x="5370" y="7001"/>
                  </a:lnTo>
                  <a:lnTo>
                    <a:pt x="941" y="7001"/>
                  </a:lnTo>
                  <a:lnTo>
                    <a:pt x="941" y="334"/>
                  </a:lnTo>
                  <a:close/>
                  <a:moveTo>
                    <a:pt x="5370" y="7323"/>
                  </a:moveTo>
                  <a:lnTo>
                    <a:pt x="5370" y="7656"/>
                  </a:lnTo>
                  <a:lnTo>
                    <a:pt x="941" y="7656"/>
                  </a:lnTo>
                  <a:lnTo>
                    <a:pt x="941" y="7323"/>
                  </a:lnTo>
                  <a:close/>
                  <a:moveTo>
                    <a:pt x="10133" y="7323"/>
                  </a:moveTo>
                  <a:lnTo>
                    <a:pt x="10133" y="7656"/>
                  </a:lnTo>
                  <a:lnTo>
                    <a:pt x="5704" y="7656"/>
                  </a:lnTo>
                  <a:lnTo>
                    <a:pt x="5704" y="7323"/>
                  </a:lnTo>
                  <a:close/>
                  <a:moveTo>
                    <a:pt x="5835" y="7977"/>
                  </a:moveTo>
                  <a:lnTo>
                    <a:pt x="5835" y="8680"/>
                  </a:lnTo>
                  <a:lnTo>
                    <a:pt x="5240" y="8692"/>
                  </a:lnTo>
                  <a:cubicBezTo>
                    <a:pt x="5240" y="8692"/>
                    <a:pt x="5228" y="8692"/>
                    <a:pt x="5228" y="8680"/>
                  </a:cubicBezTo>
                  <a:lnTo>
                    <a:pt x="5228" y="7977"/>
                  </a:lnTo>
                  <a:close/>
                  <a:moveTo>
                    <a:pt x="775" y="0"/>
                  </a:moveTo>
                  <a:cubicBezTo>
                    <a:pt x="691" y="0"/>
                    <a:pt x="608" y="72"/>
                    <a:pt x="608" y="167"/>
                  </a:cubicBezTo>
                  <a:lnTo>
                    <a:pt x="608" y="536"/>
                  </a:lnTo>
                  <a:lnTo>
                    <a:pt x="465" y="536"/>
                  </a:lnTo>
                  <a:cubicBezTo>
                    <a:pt x="215" y="536"/>
                    <a:pt x="1" y="738"/>
                    <a:pt x="1" y="1000"/>
                  </a:cubicBezTo>
                  <a:lnTo>
                    <a:pt x="1" y="1715"/>
                  </a:lnTo>
                  <a:cubicBezTo>
                    <a:pt x="1" y="1798"/>
                    <a:pt x="72" y="1881"/>
                    <a:pt x="167" y="1881"/>
                  </a:cubicBezTo>
                  <a:cubicBezTo>
                    <a:pt x="251" y="1881"/>
                    <a:pt x="334" y="1798"/>
                    <a:pt x="334" y="1715"/>
                  </a:cubicBezTo>
                  <a:lnTo>
                    <a:pt x="334" y="1000"/>
                  </a:lnTo>
                  <a:cubicBezTo>
                    <a:pt x="334" y="929"/>
                    <a:pt x="394" y="869"/>
                    <a:pt x="465" y="869"/>
                  </a:cubicBezTo>
                  <a:lnTo>
                    <a:pt x="608" y="869"/>
                  </a:lnTo>
                  <a:lnTo>
                    <a:pt x="608" y="7799"/>
                  </a:lnTo>
                  <a:cubicBezTo>
                    <a:pt x="608" y="7894"/>
                    <a:pt x="691" y="7965"/>
                    <a:pt x="775" y="7965"/>
                  </a:cubicBezTo>
                  <a:lnTo>
                    <a:pt x="4918" y="7965"/>
                  </a:lnTo>
                  <a:lnTo>
                    <a:pt x="4918" y="8335"/>
                  </a:lnTo>
                  <a:lnTo>
                    <a:pt x="465" y="8335"/>
                  </a:lnTo>
                  <a:cubicBezTo>
                    <a:pt x="394" y="8335"/>
                    <a:pt x="334" y="8275"/>
                    <a:pt x="334" y="8204"/>
                  </a:cubicBezTo>
                  <a:lnTo>
                    <a:pt x="334" y="2429"/>
                  </a:lnTo>
                  <a:cubicBezTo>
                    <a:pt x="334" y="2334"/>
                    <a:pt x="251" y="2262"/>
                    <a:pt x="167" y="2262"/>
                  </a:cubicBezTo>
                  <a:cubicBezTo>
                    <a:pt x="72" y="2262"/>
                    <a:pt x="1" y="2334"/>
                    <a:pt x="1" y="2429"/>
                  </a:cubicBezTo>
                  <a:lnTo>
                    <a:pt x="1" y="8204"/>
                  </a:lnTo>
                  <a:cubicBezTo>
                    <a:pt x="1" y="8454"/>
                    <a:pt x="215" y="8668"/>
                    <a:pt x="465" y="8668"/>
                  </a:cubicBezTo>
                  <a:lnTo>
                    <a:pt x="4918" y="8668"/>
                  </a:lnTo>
                  <a:lnTo>
                    <a:pt x="4918" y="8680"/>
                  </a:lnTo>
                  <a:cubicBezTo>
                    <a:pt x="4918" y="8858"/>
                    <a:pt x="5061" y="9025"/>
                    <a:pt x="5251" y="9025"/>
                  </a:cubicBezTo>
                  <a:lnTo>
                    <a:pt x="5835" y="9025"/>
                  </a:lnTo>
                  <a:cubicBezTo>
                    <a:pt x="6013" y="9025"/>
                    <a:pt x="6180" y="8870"/>
                    <a:pt x="6180" y="8680"/>
                  </a:cubicBezTo>
                  <a:lnTo>
                    <a:pt x="6180" y="8668"/>
                  </a:lnTo>
                  <a:lnTo>
                    <a:pt x="10633" y="8668"/>
                  </a:lnTo>
                  <a:cubicBezTo>
                    <a:pt x="10883" y="8668"/>
                    <a:pt x="11085" y="8454"/>
                    <a:pt x="11085" y="8204"/>
                  </a:cubicBezTo>
                  <a:lnTo>
                    <a:pt x="11085" y="1012"/>
                  </a:lnTo>
                  <a:cubicBezTo>
                    <a:pt x="11074" y="762"/>
                    <a:pt x="10871" y="548"/>
                    <a:pt x="10609" y="548"/>
                  </a:cubicBezTo>
                  <a:lnTo>
                    <a:pt x="10466" y="548"/>
                  </a:lnTo>
                  <a:lnTo>
                    <a:pt x="10466" y="179"/>
                  </a:lnTo>
                  <a:cubicBezTo>
                    <a:pt x="10466" y="95"/>
                    <a:pt x="10395" y="12"/>
                    <a:pt x="10300" y="12"/>
                  </a:cubicBezTo>
                  <a:lnTo>
                    <a:pt x="9692" y="12"/>
                  </a:lnTo>
                  <a:cubicBezTo>
                    <a:pt x="9597" y="12"/>
                    <a:pt x="9526" y="95"/>
                    <a:pt x="9526" y="179"/>
                  </a:cubicBezTo>
                  <a:cubicBezTo>
                    <a:pt x="9526" y="274"/>
                    <a:pt x="9597" y="345"/>
                    <a:pt x="9692" y="345"/>
                  </a:cubicBezTo>
                  <a:lnTo>
                    <a:pt x="10133" y="345"/>
                  </a:lnTo>
                  <a:lnTo>
                    <a:pt x="10133" y="5894"/>
                  </a:lnTo>
                  <a:cubicBezTo>
                    <a:pt x="10133" y="5989"/>
                    <a:pt x="10216" y="6060"/>
                    <a:pt x="10300" y="6060"/>
                  </a:cubicBezTo>
                  <a:cubicBezTo>
                    <a:pt x="10395" y="6060"/>
                    <a:pt x="10466" y="5989"/>
                    <a:pt x="10466" y="5894"/>
                  </a:cubicBezTo>
                  <a:lnTo>
                    <a:pt x="10466" y="881"/>
                  </a:lnTo>
                  <a:lnTo>
                    <a:pt x="10609" y="881"/>
                  </a:lnTo>
                  <a:cubicBezTo>
                    <a:pt x="10693" y="881"/>
                    <a:pt x="10752" y="941"/>
                    <a:pt x="10752" y="1012"/>
                  </a:cubicBezTo>
                  <a:lnTo>
                    <a:pt x="10752" y="8204"/>
                  </a:lnTo>
                  <a:cubicBezTo>
                    <a:pt x="10752" y="8275"/>
                    <a:pt x="10693" y="8335"/>
                    <a:pt x="10609" y="8335"/>
                  </a:cubicBezTo>
                  <a:lnTo>
                    <a:pt x="6168" y="8335"/>
                  </a:lnTo>
                  <a:lnTo>
                    <a:pt x="6168" y="7965"/>
                  </a:lnTo>
                  <a:lnTo>
                    <a:pt x="10300" y="7965"/>
                  </a:lnTo>
                  <a:cubicBezTo>
                    <a:pt x="10395" y="7965"/>
                    <a:pt x="10466" y="7882"/>
                    <a:pt x="10466" y="7799"/>
                  </a:cubicBezTo>
                  <a:lnTo>
                    <a:pt x="10466" y="6584"/>
                  </a:lnTo>
                  <a:cubicBezTo>
                    <a:pt x="10466" y="6489"/>
                    <a:pt x="10395" y="6418"/>
                    <a:pt x="10300" y="6418"/>
                  </a:cubicBezTo>
                  <a:cubicBezTo>
                    <a:pt x="10216" y="6418"/>
                    <a:pt x="10133" y="6489"/>
                    <a:pt x="10133" y="6584"/>
                  </a:cubicBezTo>
                  <a:lnTo>
                    <a:pt x="10133" y="7001"/>
                  </a:lnTo>
                  <a:lnTo>
                    <a:pt x="5704" y="7001"/>
                  </a:lnTo>
                  <a:lnTo>
                    <a:pt x="5704" y="334"/>
                  </a:lnTo>
                  <a:lnTo>
                    <a:pt x="9002" y="334"/>
                  </a:lnTo>
                  <a:cubicBezTo>
                    <a:pt x="9097" y="334"/>
                    <a:pt x="9169" y="250"/>
                    <a:pt x="9169" y="167"/>
                  </a:cubicBezTo>
                  <a:cubicBezTo>
                    <a:pt x="9169" y="72"/>
                    <a:pt x="9097" y="0"/>
                    <a:pt x="900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9" name="Google Shape;13322;p60"/>
            <p:cNvSpPr/>
            <p:nvPr/>
          </p:nvSpPr>
          <p:spPr>
            <a:xfrm>
              <a:off x="8051486" y="3417149"/>
              <a:ext cx="73883" cy="10623"/>
            </a:xfrm>
            <a:custGeom>
              <a:avLst/>
              <a:gdLst/>
              <a:ahLst/>
              <a:cxnLst/>
              <a:rect l="l" t="t" r="r" b="b"/>
              <a:pathLst>
                <a:path w="2323" h="334" extrusionOk="0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cubicBezTo>
                    <a:pt x="0" y="262"/>
                    <a:pt x="84" y="334"/>
                    <a:pt x="167" y="334"/>
                  </a:cubicBezTo>
                  <a:lnTo>
                    <a:pt x="2167" y="334"/>
                  </a:lnTo>
                  <a:cubicBezTo>
                    <a:pt x="2251" y="334"/>
                    <a:pt x="2322" y="262"/>
                    <a:pt x="2322" y="167"/>
                  </a:cubicBezTo>
                  <a:cubicBezTo>
                    <a:pt x="2322" y="84"/>
                    <a:pt x="2251" y="1"/>
                    <a:pt x="2167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0" name="Google Shape;13323;p60"/>
            <p:cNvSpPr/>
            <p:nvPr/>
          </p:nvSpPr>
          <p:spPr>
            <a:xfrm>
              <a:off x="8022702" y="3437981"/>
              <a:ext cx="102667" cy="10623"/>
            </a:xfrm>
            <a:custGeom>
              <a:avLst/>
              <a:gdLst/>
              <a:ahLst/>
              <a:cxnLst/>
              <a:rect l="l" t="t" r="r" b="b"/>
              <a:pathLst>
                <a:path w="3228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2" y="262"/>
                    <a:pt x="72" y="334"/>
                    <a:pt x="167" y="334"/>
                  </a:cubicBezTo>
                  <a:lnTo>
                    <a:pt x="3072" y="334"/>
                  </a:lnTo>
                  <a:cubicBezTo>
                    <a:pt x="3156" y="334"/>
                    <a:pt x="3227" y="262"/>
                    <a:pt x="3227" y="167"/>
                  </a:cubicBezTo>
                  <a:cubicBezTo>
                    <a:pt x="3227" y="84"/>
                    <a:pt x="3156" y="0"/>
                    <a:pt x="307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1" name="Google Shape;13324;p60"/>
            <p:cNvSpPr/>
            <p:nvPr/>
          </p:nvSpPr>
          <p:spPr>
            <a:xfrm>
              <a:off x="8022702" y="3458432"/>
              <a:ext cx="102667" cy="10623"/>
            </a:xfrm>
            <a:custGeom>
              <a:avLst/>
              <a:gdLst/>
              <a:ahLst/>
              <a:cxnLst/>
              <a:rect l="l" t="t" r="r" b="b"/>
              <a:pathLst>
                <a:path w="3228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2" y="274"/>
                    <a:pt x="72" y="334"/>
                    <a:pt x="167" y="334"/>
                  </a:cubicBezTo>
                  <a:lnTo>
                    <a:pt x="3072" y="334"/>
                  </a:lnTo>
                  <a:cubicBezTo>
                    <a:pt x="3156" y="334"/>
                    <a:pt x="3227" y="262"/>
                    <a:pt x="3227" y="167"/>
                  </a:cubicBezTo>
                  <a:cubicBezTo>
                    <a:pt x="3227" y="84"/>
                    <a:pt x="3156" y="0"/>
                    <a:pt x="307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2" name="Google Shape;13325;p60"/>
            <p:cNvSpPr/>
            <p:nvPr/>
          </p:nvSpPr>
          <p:spPr>
            <a:xfrm>
              <a:off x="8022702" y="3479264"/>
              <a:ext cx="81071" cy="10623"/>
            </a:xfrm>
            <a:custGeom>
              <a:avLst/>
              <a:gdLst/>
              <a:ahLst/>
              <a:cxnLst/>
              <a:rect l="l" t="t" r="r" b="b"/>
              <a:pathLst>
                <a:path w="2549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2" y="262"/>
                    <a:pt x="72" y="334"/>
                    <a:pt x="167" y="334"/>
                  </a:cubicBezTo>
                  <a:lnTo>
                    <a:pt x="2382" y="334"/>
                  </a:lnTo>
                  <a:cubicBezTo>
                    <a:pt x="2477" y="334"/>
                    <a:pt x="2549" y="262"/>
                    <a:pt x="2549" y="167"/>
                  </a:cubicBezTo>
                  <a:cubicBezTo>
                    <a:pt x="2549" y="84"/>
                    <a:pt x="2477" y="0"/>
                    <a:pt x="238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3" name="Google Shape;13326;p60"/>
            <p:cNvSpPr/>
            <p:nvPr/>
          </p:nvSpPr>
          <p:spPr>
            <a:xfrm>
              <a:off x="8051486" y="3520515"/>
              <a:ext cx="73883" cy="10655"/>
            </a:xfrm>
            <a:custGeom>
              <a:avLst/>
              <a:gdLst/>
              <a:ahLst/>
              <a:cxnLst/>
              <a:rect l="l" t="t" r="r" b="b"/>
              <a:pathLst>
                <a:path w="2323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2167" y="334"/>
                  </a:lnTo>
                  <a:cubicBezTo>
                    <a:pt x="2251" y="334"/>
                    <a:pt x="2322" y="251"/>
                    <a:pt x="2322" y="168"/>
                  </a:cubicBezTo>
                  <a:cubicBezTo>
                    <a:pt x="2322" y="72"/>
                    <a:pt x="2251" y="1"/>
                    <a:pt x="2167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4" name="Google Shape;13327;p60"/>
            <p:cNvSpPr/>
            <p:nvPr/>
          </p:nvSpPr>
          <p:spPr>
            <a:xfrm>
              <a:off x="8022702" y="3540966"/>
              <a:ext cx="102667" cy="10273"/>
            </a:xfrm>
            <a:custGeom>
              <a:avLst/>
              <a:gdLst/>
              <a:ahLst/>
              <a:cxnLst/>
              <a:rect l="l" t="t" r="r" b="b"/>
              <a:pathLst>
                <a:path w="3228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2" y="263"/>
                    <a:pt x="72" y="322"/>
                    <a:pt x="167" y="322"/>
                  </a:cubicBezTo>
                  <a:lnTo>
                    <a:pt x="3072" y="322"/>
                  </a:lnTo>
                  <a:cubicBezTo>
                    <a:pt x="3156" y="322"/>
                    <a:pt x="3227" y="251"/>
                    <a:pt x="3227" y="168"/>
                  </a:cubicBezTo>
                  <a:cubicBezTo>
                    <a:pt x="3227" y="72"/>
                    <a:pt x="3156" y="1"/>
                    <a:pt x="3072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5" name="Google Shape;13328;p60"/>
            <p:cNvSpPr/>
            <p:nvPr/>
          </p:nvSpPr>
          <p:spPr>
            <a:xfrm>
              <a:off x="8022702" y="3561798"/>
              <a:ext cx="49266" cy="10273"/>
            </a:xfrm>
            <a:custGeom>
              <a:avLst/>
              <a:gdLst/>
              <a:ahLst/>
              <a:cxnLst/>
              <a:rect l="l" t="t" r="r" b="b"/>
              <a:pathLst>
                <a:path w="1549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2" y="251"/>
                    <a:pt x="72" y="322"/>
                    <a:pt x="167" y="322"/>
                  </a:cubicBezTo>
                  <a:lnTo>
                    <a:pt x="1382" y="322"/>
                  </a:lnTo>
                  <a:cubicBezTo>
                    <a:pt x="1477" y="322"/>
                    <a:pt x="1548" y="251"/>
                    <a:pt x="1548" y="167"/>
                  </a:cubicBez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6" name="Google Shape;13329;p60"/>
            <p:cNvSpPr/>
            <p:nvPr/>
          </p:nvSpPr>
          <p:spPr>
            <a:xfrm>
              <a:off x="8200683" y="3486452"/>
              <a:ext cx="73883" cy="10623"/>
            </a:xfrm>
            <a:custGeom>
              <a:avLst/>
              <a:gdLst/>
              <a:ahLst/>
              <a:cxnLst/>
              <a:rect l="l" t="t" r="r" b="b"/>
              <a:pathLst>
                <a:path w="2323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156" y="334"/>
                  </a:lnTo>
                  <a:cubicBezTo>
                    <a:pt x="2251" y="334"/>
                    <a:pt x="2322" y="250"/>
                    <a:pt x="2322" y="167"/>
                  </a:cubicBezTo>
                  <a:cubicBezTo>
                    <a:pt x="2322" y="72"/>
                    <a:pt x="2251" y="0"/>
                    <a:pt x="2156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7" name="Google Shape;13330;p60"/>
            <p:cNvSpPr/>
            <p:nvPr/>
          </p:nvSpPr>
          <p:spPr>
            <a:xfrm>
              <a:off x="8171899" y="3506902"/>
              <a:ext cx="102667" cy="10241"/>
            </a:xfrm>
            <a:custGeom>
              <a:avLst/>
              <a:gdLst/>
              <a:ahLst/>
              <a:cxnLst/>
              <a:rect l="l" t="t" r="r" b="b"/>
              <a:pathLst>
                <a:path w="3228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3061" y="322"/>
                  </a:lnTo>
                  <a:cubicBezTo>
                    <a:pt x="3156" y="322"/>
                    <a:pt x="3227" y="250"/>
                    <a:pt x="3227" y="167"/>
                  </a:cubicBezTo>
                  <a:cubicBezTo>
                    <a:pt x="3227" y="72"/>
                    <a:pt x="3156" y="0"/>
                    <a:pt x="3061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8" name="Google Shape;13331;p60"/>
            <p:cNvSpPr/>
            <p:nvPr/>
          </p:nvSpPr>
          <p:spPr>
            <a:xfrm>
              <a:off x="8171899" y="3527735"/>
              <a:ext cx="49266" cy="10241"/>
            </a:xfrm>
            <a:custGeom>
              <a:avLst/>
              <a:gdLst/>
              <a:ahLst/>
              <a:cxnLst/>
              <a:rect l="l" t="t" r="r" b="b"/>
              <a:pathLst>
                <a:path w="1549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1382" y="322"/>
                  </a:lnTo>
                  <a:cubicBezTo>
                    <a:pt x="1477" y="322"/>
                    <a:pt x="1548" y="250"/>
                    <a:pt x="1548" y="167"/>
                  </a:cubicBezTo>
                  <a:cubicBezTo>
                    <a:pt x="1548" y="72"/>
                    <a:pt x="1477" y="0"/>
                    <a:pt x="1382" y="0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9" name="Google Shape;13332;p60"/>
            <p:cNvSpPr/>
            <p:nvPr/>
          </p:nvSpPr>
          <p:spPr>
            <a:xfrm>
              <a:off x="8174189" y="3417149"/>
              <a:ext cx="102635" cy="45099"/>
            </a:xfrm>
            <a:custGeom>
              <a:avLst/>
              <a:gdLst/>
              <a:ahLst/>
              <a:cxnLst/>
              <a:rect l="l" t="t" r="r" b="b"/>
              <a:pathLst>
                <a:path w="3227" h="1418" extrusionOk="0">
                  <a:moveTo>
                    <a:pt x="2905" y="334"/>
                  </a:moveTo>
                  <a:lnTo>
                    <a:pt x="2905" y="1096"/>
                  </a:lnTo>
                  <a:lnTo>
                    <a:pt x="333" y="1096"/>
                  </a:lnTo>
                  <a:lnTo>
                    <a:pt x="333" y="334"/>
                  </a:lnTo>
                  <a:close/>
                  <a:moveTo>
                    <a:pt x="167" y="1"/>
                  </a:moveTo>
                  <a:cubicBezTo>
                    <a:pt x="72" y="12"/>
                    <a:pt x="0" y="84"/>
                    <a:pt x="0" y="167"/>
                  </a:cubicBezTo>
                  <a:lnTo>
                    <a:pt x="0" y="1251"/>
                  </a:lnTo>
                  <a:cubicBezTo>
                    <a:pt x="0" y="1346"/>
                    <a:pt x="72" y="1417"/>
                    <a:pt x="167" y="1417"/>
                  </a:cubicBezTo>
                  <a:lnTo>
                    <a:pt x="3072" y="1417"/>
                  </a:lnTo>
                  <a:cubicBezTo>
                    <a:pt x="3155" y="1417"/>
                    <a:pt x="3227" y="1346"/>
                    <a:pt x="3227" y="1251"/>
                  </a:cubicBezTo>
                  <a:lnTo>
                    <a:pt x="3227" y="167"/>
                  </a:lnTo>
                  <a:cubicBezTo>
                    <a:pt x="3227" y="84"/>
                    <a:pt x="3155" y="1"/>
                    <a:pt x="3072" y="1"/>
                  </a:cubicBezTo>
                  <a:close/>
                </a:path>
              </a:pathLst>
            </a:custGeom>
            <a:grpFill/>
            <a:ln>
              <a:solidFill>
                <a:schemeClr val="bg2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34" name="Google Shape;1240;p41"/>
          <p:cNvSpPr/>
          <p:nvPr/>
        </p:nvSpPr>
        <p:spPr>
          <a:xfrm rot="5240327">
            <a:off x="425485" y="2556717"/>
            <a:ext cx="2021950" cy="746238"/>
          </a:xfrm>
          <a:custGeom>
            <a:avLst/>
            <a:gdLst/>
            <a:ahLst/>
            <a:cxnLst/>
            <a:rect l="l" t="t" r="r" b="b"/>
            <a:pathLst>
              <a:path w="52127" h="13160" extrusionOk="0">
                <a:moveTo>
                  <a:pt x="41797" y="0"/>
                </a:moveTo>
                <a:cubicBezTo>
                  <a:pt x="41733" y="0"/>
                  <a:pt x="41673" y="3"/>
                  <a:pt x="41623" y="11"/>
                </a:cubicBezTo>
                <a:cubicBezTo>
                  <a:pt x="41525" y="26"/>
                  <a:pt x="41427" y="30"/>
                  <a:pt x="41330" y="30"/>
                </a:cubicBezTo>
                <a:cubicBezTo>
                  <a:pt x="41198" y="30"/>
                  <a:pt x="41068" y="23"/>
                  <a:pt x="40937" y="23"/>
                </a:cubicBezTo>
                <a:cubicBezTo>
                  <a:pt x="40867" y="23"/>
                  <a:pt x="40798" y="25"/>
                  <a:pt x="40729" y="32"/>
                </a:cubicBezTo>
                <a:cubicBezTo>
                  <a:pt x="40603" y="44"/>
                  <a:pt x="40477" y="48"/>
                  <a:pt x="40351" y="48"/>
                </a:cubicBezTo>
                <a:cubicBezTo>
                  <a:pt x="40084" y="48"/>
                  <a:pt x="39817" y="30"/>
                  <a:pt x="39550" y="30"/>
                </a:cubicBezTo>
                <a:cubicBezTo>
                  <a:pt x="39365" y="30"/>
                  <a:pt x="39179" y="39"/>
                  <a:pt x="38993" y="69"/>
                </a:cubicBezTo>
                <a:cubicBezTo>
                  <a:pt x="38821" y="98"/>
                  <a:pt x="38647" y="103"/>
                  <a:pt x="38473" y="103"/>
                </a:cubicBezTo>
                <a:cubicBezTo>
                  <a:pt x="38377" y="103"/>
                  <a:pt x="38281" y="101"/>
                  <a:pt x="38184" y="101"/>
                </a:cubicBezTo>
                <a:cubicBezTo>
                  <a:pt x="37918" y="101"/>
                  <a:pt x="37652" y="113"/>
                  <a:pt x="37390" y="201"/>
                </a:cubicBezTo>
                <a:cubicBezTo>
                  <a:pt x="37360" y="211"/>
                  <a:pt x="37331" y="215"/>
                  <a:pt x="37301" y="215"/>
                </a:cubicBezTo>
                <a:cubicBezTo>
                  <a:pt x="37194" y="215"/>
                  <a:pt x="37089" y="162"/>
                  <a:pt x="36992" y="162"/>
                </a:cubicBezTo>
                <a:cubicBezTo>
                  <a:pt x="36968" y="162"/>
                  <a:pt x="36944" y="165"/>
                  <a:pt x="36921" y="173"/>
                </a:cubicBezTo>
                <a:cubicBezTo>
                  <a:pt x="36796" y="218"/>
                  <a:pt x="36660" y="258"/>
                  <a:pt x="36539" y="258"/>
                </a:cubicBezTo>
                <a:cubicBezTo>
                  <a:pt x="36493" y="258"/>
                  <a:pt x="36449" y="253"/>
                  <a:pt x="36409" y="239"/>
                </a:cubicBezTo>
                <a:cubicBezTo>
                  <a:pt x="36262" y="191"/>
                  <a:pt x="36117" y="175"/>
                  <a:pt x="35971" y="175"/>
                </a:cubicBezTo>
                <a:cubicBezTo>
                  <a:pt x="35659" y="175"/>
                  <a:pt x="35350" y="250"/>
                  <a:pt x="35039" y="250"/>
                </a:cubicBezTo>
                <a:cubicBezTo>
                  <a:pt x="34979" y="250"/>
                  <a:pt x="34919" y="247"/>
                  <a:pt x="34859" y="240"/>
                </a:cubicBezTo>
                <a:cubicBezTo>
                  <a:pt x="34741" y="227"/>
                  <a:pt x="34621" y="223"/>
                  <a:pt x="34502" y="223"/>
                </a:cubicBezTo>
                <a:cubicBezTo>
                  <a:pt x="34240" y="223"/>
                  <a:pt x="33976" y="245"/>
                  <a:pt x="33714" y="245"/>
                </a:cubicBezTo>
                <a:cubicBezTo>
                  <a:pt x="33711" y="245"/>
                  <a:pt x="33709" y="245"/>
                  <a:pt x="33706" y="245"/>
                </a:cubicBezTo>
                <a:cubicBezTo>
                  <a:pt x="33412" y="245"/>
                  <a:pt x="33118" y="196"/>
                  <a:pt x="32824" y="196"/>
                </a:cubicBezTo>
                <a:cubicBezTo>
                  <a:pt x="32722" y="196"/>
                  <a:pt x="32621" y="201"/>
                  <a:pt x="32520" y="217"/>
                </a:cubicBezTo>
                <a:cubicBezTo>
                  <a:pt x="32391" y="238"/>
                  <a:pt x="32252" y="260"/>
                  <a:pt x="32124" y="260"/>
                </a:cubicBezTo>
                <a:cubicBezTo>
                  <a:pt x="32073" y="260"/>
                  <a:pt x="32024" y="256"/>
                  <a:pt x="31977" y="248"/>
                </a:cubicBezTo>
                <a:cubicBezTo>
                  <a:pt x="31895" y="233"/>
                  <a:pt x="31813" y="229"/>
                  <a:pt x="31731" y="229"/>
                </a:cubicBezTo>
                <a:cubicBezTo>
                  <a:pt x="31582" y="229"/>
                  <a:pt x="31433" y="244"/>
                  <a:pt x="31285" y="244"/>
                </a:cubicBezTo>
                <a:cubicBezTo>
                  <a:pt x="31173" y="244"/>
                  <a:pt x="31061" y="235"/>
                  <a:pt x="30949" y="204"/>
                </a:cubicBezTo>
                <a:cubicBezTo>
                  <a:pt x="30839" y="173"/>
                  <a:pt x="30729" y="162"/>
                  <a:pt x="30618" y="162"/>
                </a:cubicBezTo>
                <a:cubicBezTo>
                  <a:pt x="30376" y="162"/>
                  <a:pt x="30133" y="213"/>
                  <a:pt x="29890" y="213"/>
                </a:cubicBezTo>
                <a:cubicBezTo>
                  <a:pt x="29837" y="213"/>
                  <a:pt x="29784" y="211"/>
                  <a:pt x="29731" y="205"/>
                </a:cubicBezTo>
                <a:cubicBezTo>
                  <a:pt x="29524" y="181"/>
                  <a:pt x="29297" y="122"/>
                  <a:pt x="29108" y="122"/>
                </a:cubicBezTo>
                <a:cubicBezTo>
                  <a:pt x="29082" y="122"/>
                  <a:pt x="29057" y="123"/>
                  <a:pt x="29033" y="126"/>
                </a:cubicBezTo>
                <a:cubicBezTo>
                  <a:pt x="28898" y="140"/>
                  <a:pt x="28763" y="145"/>
                  <a:pt x="28629" y="145"/>
                </a:cubicBezTo>
                <a:cubicBezTo>
                  <a:pt x="28307" y="145"/>
                  <a:pt x="27987" y="116"/>
                  <a:pt x="27667" y="116"/>
                </a:cubicBezTo>
                <a:cubicBezTo>
                  <a:pt x="27605" y="116"/>
                  <a:pt x="27543" y="117"/>
                  <a:pt x="27481" y="120"/>
                </a:cubicBezTo>
                <a:cubicBezTo>
                  <a:pt x="27432" y="122"/>
                  <a:pt x="27383" y="123"/>
                  <a:pt x="27335" y="123"/>
                </a:cubicBezTo>
                <a:cubicBezTo>
                  <a:pt x="26924" y="123"/>
                  <a:pt x="26511" y="54"/>
                  <a:pt x="26101" y="54"/>
                </a:cubicBezTo>
                <a:cubicBezTo>
                  <a:pt x="26010" y="54"/>
                  <a:pt x="25919" y="58"/>
                  <a:pt x="25828" y="66"/>
                </a:cubicBezTo>
                <a:cubicBezTo>
                  <a:pt x="25148" y="128"/>
                  <a:pt x="24469" y="164"/>
                  <a:pt x="23789" y="167"/>
                </a:cubicBezTo>
                <a:cubicBezTo>
                  <a:pt x="23617" y="168"/>
                  <a:pt x="23444" y="172"/>
                  <a:pt x="23271" y="172"/>
                </a:cubicBezTo>
                <a:cubicBezTo>
                  <a:pt x="23056" y="172"/>
                  <a:pt x="22842" y="166"/>
                  <a:pt x="22629" y="140"/>
                </a:cubicBezTo>
                <a:cubicBezTo>
                  <a:pt x="22611" y="138"/>
                  <a:pt x="22593" y="137"/>
                  <a:pt x="22576" y="137"/>
                </a:cubicBezTo>
                <a:cubicBezTo>
                  <a:pt x="22393" y="137"/>
                  <a:pt x="22224" y="243"/>
                  <a:pt x="22052" y="243"/>
                </a:cubicBezTo>
                <a:cubicBezTo>
                  <a:pt x="22023" y="243"/>
                  <a:pt x="21994" y="240"/>
                  <a:pt x="21966" y="233"/>
                </a:cubicBezTo>
                <a:cubicBezTo>
                  <a:pt x="21774" y="189"/>
                  <a:pt x="21582" y="174"/>
                  <a:pt x="21391" y="174"/>
                </a:cubicBezTo>
                <a:cubicBezTo>
                  <a:pt x="21065" y="174"/>
                  <a:pt x="20740" y="217"/>
                  <a:pt x="20413" y="232"/>
                </a:cubicBezTo>
                <a:cubicBezTo>
                  <a:pt x="20302" y="237"/>
                  <a:pt x="20191" y="239"/>
                  <a:pt x="20080" y="239"/>
                </a:cubicBezTo>
                <a:cubicBezTo>
                  <a:pt x="19794" y="239"/>
                  <a:pt x="19509" y="227"/>
                  <a:pt x="19223" y="227"/>
                </a:cubicBezTo>
                <a:cubicBezTo>
                  <a:pt x="18976" y="227"/>
                  <a:pt x="18730" y="236"/>
                  <a:pt x="18483" y="267"/>
                </a:cubicBezTo>
                <a:cubicBezTo>
                  <a:pt x="18321" y="288"/>
                  <a:pt x="18159" y="294"/>
                  <a:pt x="17996" y="294"/>
                </a:cubicBezTo>
                <a:cubicBezTo>
                  <a:pt x="17762" y="294"/>
                  <a:pt x="17528" y="282"/>
                  <a:pt x="17294" y="282"/>
                </a:cubicBezTo>
                <a:cubicBezTo>
                  <a:pt x="17144" y="282"/>
                  <a:pt x="16993" y="287"/>
                  <a:pt x="16844" y="304"/>
                </a:cubicBezTo>
                <a:cubicBezTo>
                  <a:pt x="16024" y="399"/>
                  <a:pt x="15204" y="446"/>
                  <a:pt x="14385" y="537"/>
                </a:cubicBezTo>
                <a:cubicBezTo>
                  <a:pt x="13491" y="637"/>
                  <a:pt x="12595" y="650"/>
                  <a:pt x="11701" y="730"/>
                </a:cubicBezTo>
                <a:cubicBezTo>
                  <a:pt x="11506" y="748"/>
                  <a:pt x="11309" y="753"/>
                  <a:pt x="11113" y="753"/>
                </a:cubicBezTo>
                <a:cubicBezTo>
                  <a:pt x="10898" y="753"/>
                  <a:pt x="10682" y="747"/>
                  <a:pt x="10467" y="747"/>
                </a:cubicBezTo>
                <a:cubicBezTo>
                  <a:pt x="10293" y="747"/>
                  <a:pt x="10119" y="751"/>
                  <a:pt x="9946" y="764"/>
                </a:cubicBezTo>
                <a:cubicBezTo>
                  <a:pt x="9610" y="791"/>
                  <a:pt x="9274" y="798"/>
                  <a:pt x="8938" y="798"/>
                </a:cubicBezTo>
                <a:cubicBezTo>
                  <a:pt x="8555" y="798"/>
                  <a:pt x="8173" y="789"/>
                  <a:pt x="7791" y="789"/>
                </a:cubicBezTo>
                <a:cubicBezTo>
                  <a:pt x="7680" y="789"/>
                  <a:pt x="7569" y="789"/>
                  <a:pt x="7459" y="791"/>
                </a:cubicBezTo>
                <a:cubicBezTo>
                  <a:pt x="7452" y="791"/>
                  <a:pt x="7446" y="791"/>
                  <a:pt x="7440" y="791"/>
                </a:cubicBezTo>
                <a:cubicBezTo>
                  <a:pt x="7220" y="791"/>
                  <a:pt x="6999" y="709"/>
                  <a:pt x="6778" y="700"/>
                </a:cubicBezTo>
                <a:cubicBezTo>
                  <a:pt x="6153" y="678"/>
                  <a:pt x="5523" y="714"/>
                  <a:pt x="4899" y="652"/>
                </a:cubicBezTo>
                <a:cubicBezTo>
                  <a:pt x="4596" y="622"/>
                  <a:pt x="4293" y="617"/>
                  <a:pt x="3990" y="617"/>
                </a:cubicBezTo>
                <a:cubicBezTo>
                  <a:pt x="3844" y="617"/>
                  <a:pt x="3697" y="619"/>
                  <a:pt x="3550" y="619"/>
                </a:cubicBezTo>
                <a:cubicBezTo>
                  <a:pt x="3353" y="619"/>
                  <a:pt x="3156" y="617"/>
                  <a:pt x="2958" y="607"/>
                </a:cubicBezTo>
                <a:cubicBezTo>
                  <a:pt x="2803" y="599"/>
                  <a:pt x="2649" y="595"/>
                  <a:pt x="2494" y="595"/>
                </a:cubicBezTo>
                <a:cubicBezTo>
                  <a:pt x="1838" y="595"/>
                  <a:pt x="1183" y="661"/>
                  <a:pt x="530" y="761"/>
                </a:cubicBezTo>
                <a:cubicBezTo>
                  <a:pt x="333" y="791"/>
                  <a:pt x="107" y="899"/>
                  <a:pt x="47" y="1115"/>
                </a:cubicBezTo>
                <a:cubicBezTo>
                  <a:pt x="0" y="1282"/>
                  <a:pt x="87" y="1545"/>
                  <a:pt x="225" y="1721"/>
                </a:cubicBezTo>
                <a:cubicBezTo>
                  <a:pt x="380" y="1917"/>
                  <a:pt x="506" y="2149"/>
                  <a:pt x="649" y="2362"/>
                </a:cubicBezTo>
                <a:cubicBezTo>
                  <a:pt x="1014" y="2911"/>
                  <a:pt x="1347" y="3504"/>
                  <a:pt x="1755" y="3993"/>
                </a:cubicBezTo>
                <a:cubicBezTo>
                  <a:pt x="2224" y="4555"/>
                  <a:pt x="2712" y="5070"/>
                  <a:pt x="3122" y="5724"/>
                </a:cubicBezTo>
                <a:cubicBezTo>
                  <a:pt x="3494" y="6320"/>
                  <a:pt x="3374" y="7060"/>
                  <a:pt x="3027" y="7548"/>
                </a:cubicBezTo>
                <a:cubicBezTo>
                  <a:pt x="2646" y="8087"/>
                  <a:pt x="2333" y="8705"/>
                  <a:pt x="2051" y="9313"/>
                </a:cubicBezTo>
                <a:cubicBezTo>
                  <a:pt x="1765" y="9933"/>
                  <a:pt x="1415" y="10499"/>
                  <a:pt x="1147" y="11134"/>
                </a:cubicBezTo>
                <a:cubicBezTo>
                  <a:pt x="913" y="11688"/>
                  <a:pt x="605" y="12193"/>
                  <a:pt x="335" y="12724"/>
                </a:cubicBezTo>
                <a:cubicBezTo>
                  <a:pt x="274" y="12843"/>
                  <a:pt x="384" y="13160"/>
                  <a:pt x="461" y="13160"/>
                </a:cubicBezTo>
                <a:cubicBezTo>
                  <a:pt x="467" y="13160"/>
                  <a:pt x="473" y="13158"/>
                  <a:pt x="478" y="13154"/>
                </a:cubicBezTo>
                <a:cubicBezTo>
                  <a:pt x="639" y="13037"/>
                  <a:pt x="815" y="13110"/>
                  <a:pt x="988" y="13022"/>
                </a:cubicBezTo>
                <a:cubicBezTo>
                  <a:pt x="1225" y="12901"/>
                  <a:pt x="1511" y="12944"/>
                  <a:pt x="1776" y="12908"/>
                </a:cubicBezTo>
                <a:cubicBezTo>
                  <a:pt x="1778" y="12908"/>
                  <a:pt x="1780" y="12908"/>
                  <a:pt x="1782" y="12908"/>
                </a:cubicBezTo>
                <a:cubicBezTo>
                  <a:pt x="1842" y="12908"/>
                  <a:pt x="1800" y="13061"/>
                  <a:pt x="1851" y="13061"/>
                </a:cubicBezTo>
                <a:cubicBezTo>
                  <a:pt x="1862" y="13061"/>
                  <a:pt x="1877" y="13054"/>
                  <a:pt x="1898" y="13037"/>
                </a:cubicBezTo>
                <a:cubicBezTo>
                  <a:pt x="2040" y="12925"/>
                  <a:pt x="2191" y="12901"/>
                  <a:pt x="2345" y="12901"/>
                </a:cubicBezTo>
                <a:cubicBezTo>
                  <a:pt x="2467" y="12901"/>
                  <a:pt x="2591" y="12916"/>
                  <a:pt x="2713" y="12916"/>
                </a:cubicBezTo>
                <a:cubicBezTo>
                  <a:pt x="2847" y="12916"/>
                  <a:pt x="2979" y="12898"/>
                  <a:pt x="3106" y="12823"/>
                </a:cubicBezTo>
                <a:cubicBezTo>
                  <a:pt x="3114" y="12819"/>
                  <a:pt x="3125" y="12817"/>
                  <a:pt x="3140" y="12817"/>
                </a:cubicBezTo>
                <a:cubicBezTo>
                  <a:pt x="3154" y="12817"/>
                  <a:pt x="3172" y="12819"/>
                  <a:pt x="3192" y="12819"/>
                </a:cubicBezTo>
                <a:cubicBezTo>
                  <a:pt x="3248" y="12819"/>
                  <a:pt x="3317" y="12808"/>
                  <a:pt x="3361" y="12729"/>
                </a:cubicBezTo>
                <a:cubicBezTo>
                  <a:pt x="3362" y="12727"/>
                  <a:pt x="3365" y="12726"/>
                  <a:pt x="3369" y="12726"/>
                </a:cubicBezTo>
                <a:cubicBezTo>
                  <a:pt x="3376" y="12726"/>
                  <a:pt x="3385" y="12729"/>
                  <a:pt x="3389" y="12734"/>
                </a:cubicBezTo>
                <a:cubicBezTo>
                  <a:pt x="3439" y="12796"/>
                  <a:pt x="3489" y="12816"/>
                  <a:pt x="3538" y="12816"/>
                </a:cubicBezTo>
                <a:cubicBezTo>
                  <a:pt x="3622" y="12816"/>
                  <a:pt x="3704" y="12758"/>
                  <a:pt x="3779" y="12758"/>
                </a:cubicBezTo>
                <a:cubicBezTo>
                  <a:pt x="3781" y="12758"/>
                  <a:pt x="3782" y="12758"/>
                  <a:pt x="3784" y="12758"/>
                </a:cubicBezTo>
                <a:cubicBezTo>
                  <a:pt x="3845" y="12760"/>
                  <a:pt x="3907" y="12761"/>
                  <a:pt x="3969" y="12761"/>
                </a:cubicBezTo>
                <a:cubicBezTo>
                  <a:pt x="4233" y="12761"/>
                  <a:pt x="4497" y="12744"/>
                  <a:pt x="4758" y="12708"/>
                </a:cubicBezTo>
                <a:cubicBezTo>
                  <a:pt x="4816" y="12701"/>
                  <a:pt x="4911" y="12629"/>
                  <a:pt x="4997" y="12629"/>
                </a:cubicBezTo>
                <a:cubicBezTo>
                  <a:pt x="5062" y="12629"/>
                  <a:pt x="5120" y="12670"/>
                  <a:pt x="5153" y="12811"/>
                </a:cubicBezTo>
                <a:cubicBezTo>
                  <a:pt x="5194" y="12790"/>
                  <a:pt x="5237" y="12805"/>
                  <a:pt x="5286" y="12783"/>
                </a:cubicBezTo>
                <a:cubicBezTo>
                  <a:pt x="5423" y="12720"/>
                  <a:pt x="5551" y="12535"/>
                  <a:pt x="5700" y="12535"/>
                </a:cubicBezTo>
                <a:cubicBezTo>
                  <a:pt x="5763" y="12535"/>
                  <a:pt x="5830" y="12568"/>
                  <a:pt x="5904" y="12658"/>
                </a:cubicBezTo>
                <a:cubicBezTo>
                  <a:pt x="5907" y="12662"/>
                  <a:pt x="5915" y="12664"/>
                  <a:pt x="5924" y="12664"/>
                </a:cubicBezTo>
                <a:cubicBezTo>
                  <a:pt x="5954" y="12664"/>
                  <a:pt x="6004" y="12645"/>
                  <a:pt x="6015" y="12621"/>
                </a:cubicBezTo>
                <a:cubicBezTo>
                  <a:pt x="6066" y="12508"/>
                  <a:pt x="6128" y="12469"/>
                  <a:pt x="6189" y="12469"/>
                </a:cubicBezTo>
                <a:cubicBezTo>
                  <a:pt x="6275" y="12469"/>
                  <a:pt x="6359" y="12546"/>
                  <a:pt x="6406" y="12596"/>
                </a:cubicBezTo>
                <a:cubicBezTo>
                  <a:pt x="6449" y="12642"/>
                  <a:pt x="6493" y="12656"/>
                  <a:pt x="6539" y="12656"/>
                </a:cubicBezTo>
                <a:cubicBezTo>
                  <a:pt x="6616" y="12656"/>
                  <a:pt x="6695" y="12614"/>
                  <a:pt x="6768" y="12614"/>
                </a:cubicBezTo>
                <a:cubicBezTo>
                  <a:pt x="6817" y="12614"/>
                  <a:pt x="6863" y="12632"/>
                  <a:pt x="6904" y="12695"/>
                </a:cubicBezTo>
                <a:cubicBezTo>
                  <a:pt x="6907" y="12699"/>
                  <a:pt x="6911" y="12701"/>
                  <a:pt x="6915" y="12701"/>
                </a:cubicBezTo>
                <a:cubicBezTo>
                  <a:pt x="6930" y="12701"/>
                  <a:pt x="6945" y="12664"/>
                  <a:pt x="6935" y="12626"/>
                </a:cubicBezTo>
                <a:cubicBezTo>
                  <a:pt x="6901" y="12501"/>
                  <a:pt x="6925" y="12483"/>
                  <a:pt x="6971" y="12483"/>
                </a:cubicBezTo>
                <a:cubicBezTo>
                  <a:pt x="6989" y="12483"/>
                  <a:pt x="7010" y="12486"/>
                  <a:pt x="7031" y="12486"/>
                </a:cubicBezTo>
                <a:cubicBezTo>
                  <a:pt x="7042" y="12486"/>
                  <a:pt x="7053" y="12485"/>
                  <a:pt x="7064" y="12483"/>
                </a:cubicBezTo>
                <a:cubicBezTo>
                  <a:pt x="7075" y="12481"/>
                  <a:pt x="7086" y="12480"/>
                  <a:pt x="7097" y="12480"/>
                </a:cubicBezTo>
                <a:cubicBezTo>
                  <a:pt x="7229" y="12480"/>
                  <a:pt x="7329" y="12622"/>
                  <a:pt x="7452" y="12622"/>
                </a:cubicBezTo>
                <a:cubicBezTo>
                  <a:pt x="7472" y="12622"/>
                  <a:pt x="7492" y="12618"/>
                  <a:pt x="7512" y="12610"/>
                </a:cubicBezTo>
                <a:cubicBezTo>
                  <a:pt x="7831" y="12488"/>
                  <a:pt x="8158" y="12538"/>
                  <a:pt x="8481" y="12504"/>
                </a:cubicBezTo>
                <a:cubicBezTo>
                  <a:pt x="8486" y="12504"/>
                  <a:pt x="8490" y="12503"/>
                  <a:pt x="8495" y="12503"/>
                </a:cubicBezTo>
                <a:cubicBezTo>
                  <a:pt x="8603" y="12503"/>
                  <a:pt x="8709" y="12620"/>
                  <a:pt x="8788" y="12620"/>
                </a:cubicBezTo>
                <a:cubicBezTo>
                  <a:pt x="8803" y="12620"/>
                  <a:pt x="8816" y="12616"/>
                  <a:pt x="8829" y="12607"/>
                </a:cubicBezTo>
                <a:cubicBezTo>
                  <a:pt x="8935" y="12531"/>
                  <a:pt x="9041" y="12508"/>
                  <a:pt x="9149" y="12508"/>
                </a:cubicBezTo>
                <a:cubicBezTo>
                  <a:pt x="9301" y="12508"/>
                  <a:pt x="9454" y="12552"/>
                  <a:pt x="9609" y="12552"/>
                </a:cubicBezTo>
                <a:cubicBezTo>
                  <a:pt x="9692" y="12552"/>
                  <a:pt x="9776" y="12540"/>
                  <a:pt x="9860" y="12500"/>
                </a:cubicBezTo>
                <a:cubicBezTo>
                  <a:pt x="9945" y="12461"/>
                  <a:pt x="10032" y="12446"/>
                  <a:pt x="10120" y="12446"/>
                </a:cubicBezTo>
                <a:cubicBezTo>
                  <a:pt x="10354" y="12446"/>
                  <a:pt x="10598" y="12548"/>
                  <a:pt x="10848" y="12548"/>
                </a:cubicBezTo>
                <a:cubicBezTo>
                  <a:pt x="10909" y="12548"/>
                  <a:pt x="10972" y="12542"/>
                  <a:pt x="11034" y="12526"/>
                </a:cubicBezTo>
                <a:cubicBezTo>
                  <a:pt x="11116" y="12506"/>
                  <a:pt x="11199" y="12498"/>
                  <a:pt x="11283" y="12498"/>
                </a:cubicBezTo>
                <a:cubicBezTo>
                  <a:pt x="11488" y="12498"/>
                  <a:pt x="11699" y="12542"/>
                  <a:pt x="11909" y="12542"/>
                </a:cubicBezTo>
                <a:cubicBezTo>
                  <a:pt x="12000" y="12542"/>
                  <a:pt x="12091" y="12534"/>
                  <a:pt x="12181" y="12510"/>
                </a:cubicBezTo>
                <a:cubicBezTo>
                  <a:pt x="12325" y="12473"/>
                  <a:pt x="12468" y="12460"/>
                  <a:pt x="12612" y="12460"/>
                </a:cubicBezTo>
                <a:cubicBezTo>
                  <a:pt x="12966" y="12460"/>
                  <a:pt x="13320" y="12541"/>
                  <a:pt x="13678" y="12541"/>
                </a:cubicBezTo>
                <a:cubicBezTo>
                  <a:pt x="13822" y="12541"/>
                  <a:pt x="13967" y="12527"/>
                  <a:pt x="14112" y="12491"/>
                </a:cubicBezTo>
                <a:cubicBezTo>
                  <a:pt x="14232" y="12460"/>
                  <a:pt x="14352" y="12449"/>
                  <a:pt x="14473" y="12449"/>
                </a:cubicBezTo>
                <a:cubicBezTo>
                  <a:pt x="14794" y="12449"/>
                  <a:pt x="15119" y="12526"/>
                  <a:pt x="15449" y="12526"/>
                </a:cubicBezTo>
                <a:cubicBezTo>
                  <a:pt x="15537" y="12526"/>
                  <a:pt x="15627" y="12521"/>
                  <a:pt x="15717" y="12507"/>
                </a:cubicBezTo>
                <a:cubicBezTo>
                  <a:pt x="15862" y="12484"/>
                  <a:pt x="16011" y="12476"/>
                  <a:pt x="16163" y="12476"/>
                </a:cubicBezTo>
                <a:cubicBezTo>
                  <a:pt x="16471" y="12476"/>
                  <a:pt x="16787" y="12509"/>
                  <a:pt x="17097" y="12520"/>
                </a:cubicBezTo>
                <a:cubicBezTo>
                  <a:pt x="17191" y="12523"/>
                  <a:pt x="17271" y="12631"/>
                  <a:pt x="17366" y="12631"/>
                </a:cubicBezTo>
                <a:cubicBezTo>
                  <a:pt x="17393" y="12631"/>
                  <a:pt x="17421" y="12622"/>
                  <a:pt x="17451" y="12599"/>
                </a:cubicBezTo>
                <a:cubicBezTo>
                  <a:pt x="17608" y="12480"/>
                  <a:pt x="17769" y="12445"/>
                  <a:pt x="17932" y="12445"/>
                </a:cubicBezTo>
                <a:cubicBezTo>
                  <a:pt x="18165" y="12445"/>
                  <a:pt x="18402" y="12516"/>
                  <a:pt x="18637" y="12516"/>
                </a:cubicBezTo>
                <a:cubicBezTo>
                  <a:pt x="18702" y="12516"/>
                  <a:pt x="18766" y="12510"/>
                  <a:pt x="18831" y="12497"/>
                </a:cubicBezTo>
                <a:cubicBezTo>
                  <a:pt x="18968" y="12468"/>
                  <a:pt x="19134" y="12448"/>
                  <a:pt x="19304" y="12448"/>
                </a:cubicBezTo>
                <a:cubicBezTo>
                  <a:pt x="19406" y="12448"/>
                  <a:pt x="19508" y="12455"/>
                  <a:pt x="19607" y="12471"/>
                </a:cubicBezTo>
                <a:cubicBezTo>
                  <a:pt x="19744" y="12494"/>
                  <a:pt x="19882" y="12503"/>
                  <a:pt x="20021" y="12503"/>
                </a:cubicBezTo>
                <a:cubicBezTo>
                  <a:pt x="20257" y="12503"/>
                  <a:pt x="20495" y="12477"/>
                  <a:pt x="20732" y="12449"/>
                </a:cubicBezTo>
                <a:cubicBezTo>
                  <a:pt x="20750" y="12447"/>
                  <a:pt x="20769" y="12446"/>
                  <a:pt x="20788" y="12446"/>
                </a:cubicBezTo>
                <a:cubicBezTo>
                  <a:pt x="20964" y="12446"/>
                  <a:pt x="21176" y="12526"/>
                  <a:pt x="21316" y="12526"/>
                </a:cubicBezTo>
                <a:cubicBezTo>
                  <a:pt x="21355" y="12526"/>
                  <a:pt x="21389" y="12519"/>
                  <a:pt x="21415" y="12503"/>
                </a:cubicBezTo>
                <a:cubicBezTo>
                  <a:pt x="21477" y="12463"/>
                  <a:pt x="21541" y="12449"/>
                  <a:pt x="21607" y="12449"/>
                </a:cubicBezTo>
                <a:cubicBezTo>
                  <a:pt x="21760" y="12449"/>
                  <a:pt x="21918" y="12527"/>
                  <a:pt x="22063" y="12527"/>
                </a:cubicBezTo>
                <a:cubicBezTo>
                  <a:pt x="22176" y="12527"/>
                  <a:pt x="22282" y="12480"/>
                  <a:pt x="22372" y="12311"/>
                </a:cubicBezTo>
                <a:cubicBezTo>
                  <a:pt x="22386" y="12328"/>
                  <a:pt x="22397" y="12353"/>
                  <a:pt x="22413" y="12362"/>
                </a:cubicBezTo>
                <a:cubicBezTo>
                  <a:pt x="22532" y="12431"/>
                  <a:pt x="22664" y="12461"/>
                  <a:pt x="22789" y="12461"/>
                </a:cubicBezTo>
                <a:cubicBezTo>
                  <a:pt x="22875" y="12461"/>
                  <a:pt x="22958" y="12447"/>
                  <a:pt x="23032" y="12420"/>
                </a:cubicBezTo>
                <a:cubicBezTo>
                  <a:pt x="23129" y="12384"/>
                  <a:pt x="23218" y="12368"/>
                  <a:pt x="23305" y="12368"/>
                </a:cubicBezTo>
                <a:cubicBezTo>
                  <a:pt x="23419" y="12368"/>
                  <a:pt x="23528" y="12396"/>
                  <a:pt x="23644" y="12443"/>
                </a:cubicBezTo>
                <a:cubicBezTo>
                  <a:pt x="23695" y="12464"/>
                  <a:pt x="23735" y="12525"/>
                  <a:pt x="23794" y="12525"/>
                </a:cubicBezTo>
                <a:cubicBezTo>
                  <a:pt x="23815" y="12525"/>
                  <a:pt x="23837" y="12518"/>
                  <a:pt x="23863" y="12499"/>
                </a:cubicBezTo>
                <a:cubicBezTo>
                  <a:pt x="24005" y="12400"/>
                  <a:pt x="24155" y="12371"/>
                  <a:pt x="24306" y="12371"/>
                </a:cubicBezTo>
                <a:cubicBezTo>
                  <a:pt x="24509" y="12371"/>
                  <a:pt x="24714" y="12423"/>
                  <a:pt x="24906" y="12426"/>
                </a:cubicBezTo>
                <a:cubicBezTo>
                  <a:pt x="25329" y="12432"/>
                  <a:pt x="25762" y="12510"/>
                  <a:pt x="26188" y="12510"/>
                </a:cubicBezTo>
                <a:cubicBezTo>
                  <a:pt x="26259" y="12510"/>
                  <a:pt x="26330" y="12508"/>
                  <a:pt x="26401" y="12503"/>
                </a:cubicBezTo>
                <a:cubicBezTo>
                  <a:pt x="26428" y="12501"/>
                  <a:pt x="26454" y="12500"/>
                  <a:pt x="26481" y="12500"/>
                </a:cubicBezTo>
                <a:cubicBezTo>
                  <a:pt x="26684" y="12500"/>
                  <a:pt x="26882" y="12551"/>
                  <a:pt x="27089" y="12551"/>
                </a:cubicBezTo>
                <a:cubicBezTo>
                  <a:pt x="27144" y="12551"/>
                  <a:pt x="27199" y="12547"/>
                  <a:pt x="27255" y="12538"/>
                </a:cubicBezTo>
                <a:cubicBezTo>
                  <a:pt x="27411" y="12514"/>
                  <a:pt x="27570" y="12507"/>
                  <a:pt x="27730" y="12507"/>
                </a:cubicBezTo>
                <a:cubicBezTo>
                  <a:pt x="27965" y="12507"/>
                  <a:pt x="28204" y="12522"/>
                  <a:pt x="28443" y="12522"/>
                </a:cubicBezTo>
                <a:cubicBezTo>
                  <a:pt x="28539" y="12522"/>
                  <a:pt x="28635" y="12520"/>
                  <a:pt x="28730" y="12513"/>
                </a:cubicBezTo>
                <a:cubicBezTo>
                  <a:pt x="28736" y="12512"/>
                  <a:pt x="28742" y="12512"/>
                  <a:pt x="28747" y="12512"/>
                </a:cubicBezTo>
                <a:cubicBezTo>
                  <a:pt x="28835" y="12512"/>
                  <a:pt x="28930" y="12555"/>
                  <a:pt x="29013" y="12555"/>
                </a:cubicBezTo>
                <a:cubicBezTo>
                  <a:pt x="29039" y="12555"/>
                  <a:pt x="29064" y="12551"/>
                  <a:pt x="29088" y="12540"/>
                </a:cubicBezTo>
                <a:cubicBezTo>
                  <a:pt x="29177" y="12497"/>
                  <a:pt x="29260" y="12475"/>
                  <a:pt x="29339" y="12475"/>
                </a:cubicBezTo>
                <a:cubicBezTo>
                  <a:pt x="29485" y="12475"/>
                  <a:pt x="29616" y="12550"/>
                  <a:pt x="29741" y="12708"/>
                </a:cubicBezTo>
                <a:cubicBezTo>
                  <a:pt x="29774" y="12634"/>
                  <a:pt x="29773" y="12466"/>
                  <a:pt x="29839" y="12466"/>
                </a:cubicBezTo>
                <a:cubicBezTo>
                  <a:pt x="29866" y="12466"/>
                  <a:pt x="29905" y="12495"/>
                  <a:pt x="29962" y="12569"/>
                </a:cubicBezTo>
                <a:cubicBezTo>
                  <a:pt x="29998" y="12615"/>
                  <a:pt x="30042" y="12635"/>
                  <a:pt x="30090" y="12635"/>
                </a:cubicBezTo>
                <a:cubicBezTo>
                  <a:pt x="30132" y="12635"/>
                  <a:pt x="30177" y="12620"/>
                  <a:pt x="30221" y="12596"/>
                </a:cubicBezTo>
                <a:cubicBezTo>
                  <a:pt x="30349" y="12525"/>
                  <a:pt x="30483" y="12500"/>
                  <a:pt x="30617" y="12500"/>
                </a:cubicBezTo>
                <a:cubicBezTo>
                  <a:pt x="30766" y="12500"/>
                  <a:pt x="30913" y="12531"/>
                  <a:pt x="31050" y="12560"/>
                </a:cubicBezTo>
                <a:cubicBezTo>
                  <a:pt x="31134" y="12579"/>
                  <a:pt x="31237" y="12640"/>
                  <a:pt x="31321" y="12640"/>
                </a:cubicBezTo>
                <a:cubicBezTo>
                  <a:pt x="31356" y="12640"/>
                  <a:pt x="31389" y="12629"/>
                  <a:pt x="31416" y="12599"/>
                </a:cubicBezTo>
                <a:cubicBezTo>
                  <a:pt x="31461" y="12549"/>
                  <a:pt x="31504" y="12531"/>
                  <a:pt x="31546" y="12531"/>
                </a:cubicBezTo>
                <a:cubicBezTo>
                  <a:pt x="31641" y="12531"/>
                  <a:pt x="31725" y="12621"/>
                  <a:pt x="31793" y="12627"/>
                </a:cubicBezTo>
                <a:cubicBezTo>
                  <a:pt x="31821" y="12630"/>
                  <a:pt x="31849" y="12631"/>
                  <a:pt x="31876" y="12631"/>
                </a:cubicBezTo>
                <a:cubicBezTo>
                  <a:pt x="32078" y="12631"/>
                  <a:pt x="32275" y="12567"/>
                  <a:pt x="32477" y="12567"/>
                </a:cubicBezTo>
                <a:cubicBezTo>
                  <a:pt x="32552" y="12567"/>
                  <a:pt x="32628" y="12576"/>
                  <a:pt x="32705" y="12601"/>
                </a:cubicBezTo>
                <a:cubicBezTo>
                  <a:pt x="32915" y="12668"/>
                  <a:pt x="33150" y="12735"/>
                  <a:pt x="33368" y="12735"/>
                </a:cubicBezTo>
                <a:cubicBezTo>
                  <a:pt x="33474" y="12735"/>
                  <a:pt x="33577" y="12719"/>
                  <a:pt x="33671" y="12679"/>
                </a:cubicBezTo>
                <a:cubicBezTo>
                  <a:pt x="33778" y="12633"/>
                  <a:pt x="33882" y="12617"/>
                  <a:pt x="33983" y="12617"/>
                </a:cubicBezTo>
                <a:cubicBezTo>
                  <a:pt x="34193" y="12617"/>
                  <a:pt x="34395" y="12684"/>
                  <a:pt x="34603" y="12684"/>
                </a:cubicBezTo>
                <a:cubicBezTo>
                  <a:pt x="34644" y="12684"/>
                  <a:pt x="34685" y="12681"/>
                  <a:pt x="34726" y="12675"/>
                </a:cubicBezTo>
                <a:cubicBezTo>
                  <a:pt x="34881" y="12652"/>
                  <a:pt x="35039" y="12646"/>
                  <a:pt x="35200" y="12646"/>
                </a:cubicBezTo>
                <a:cubicBezTo>
                  <a:pt x="35379" y="12646"/>
                  <a:pt x="35561" y="12654"/>
                  <a:pt x="35740" y="12654"/>
                </a:cubicBezTo>
                <a:cubicBezTo>
                  <a:pt x="36151" y="12657"/>
                  <a:pt x="36570" y="12658"/>
                  <a:pt x="36975" y="12744"/>
                </a:cubicBezTo>
                <a:cubicBezTo>
                  <a:pt x="36996" y="12748"/>
                  <a:pt x="37018" y="12750"/>
                  <a:pt x="37040" y="12750"/>
                </a:cubicBezTo>
                <a:cubicBezTo>
                  <a:pt x="37134" y="12750"/>
                  <a:pt x="37235" y="12719"/>
                  <a:pt x="37323" y="12719"/>
                </a:cubicBezTo>
                <a:cubicBezTo>
                  <a:pt x="37396" y="12719"/>
                  <a:pt x="37460" y="12740"/>
                  <a:pt x="37505" y="12816"/>
                </a:cubicBezTo>
                <a:cubicBezTo>
                  <a:pt x="37532" y="12862"/>
                  <a:pt x="37560" y="12880"/>
                  <a:pt x="37588" y="12880"/>
                </a:cubicBezTo>
                <a:cubicBezTo>
                  <a:pt x="37670" y="12880"/>
                  <a:pt x="37751" y="12721"/>
                  <a:pt x="37818" y="12721"/>
                </a:cubicBezTo>
                <a:cubicBezTo>
                  <a:pt x="37850" y="12721"/>
                  <a:pt x="37879" y="12756"/>
                  <a:pt x="37904" y="12862"/>
                </a:cubicBezTo>
                <a:cubicBezTo>
                  <a:pt x="37972" y="12753"/>
                  <a:pt x="38051" y="12721"/>
                  <a:pt x="38133" y="12721"/>
                </a:cubicBezTo>
                <a:cubicBezTo>
                  <a:pt x="38242" y="12721"/>
                  <a:pt x="38358" y="12775"/>
                  <a:pt x="38467" y="12775"/>
                </a:cubicBezTo>
                <a:cubicBezTo>
                  <a:pt x="38529" y="12775"/>
                  <a:pt x="38589" y="12758"/>
                  <a:pt x="38645" y="12704"/>
                </a:cubicBezTo>
                <a:cubicBezTo>
                  <a:pt x="38661" y="12689"/>
                  <a:pt x="38686" y="12683"/>
                  <a:pt x="38714" y="12683"/>
                </a:cubicBezTo>
                <a:cubicBezTo>
                  <a:pt x="38761" y="12683"/>
                  <a:pt x="38817" y="12701"/>
                  <a:pt x="38853" y="12725"/>
                </a:cubicBezTo>
                <a:cubicBezTo>
                  <a:pt x="38938" y="12785"/>
                  <a:pt x="39022" y="12805"/>
                  <a:pt x="39106" y="12805"/>
                </a:cubicBezTo>
                <a:cubicBezTo>
                  <a:pt x="39286" y="12805"/>
                  <a:pt x="39463" y="12713"/>
                  <a:pt x="39638" y="12713"/>
                </a:cubicBezTo>
                <a:cubicBezTo>
                  <a:pt x="39658" y="12713"/>
                  <a:pt x="39678" y="12714"/>
                  <a:pt x="39698" y="12717"/>
                </a:cubicBezTo>
                <a:cubicBezTo>
                  <a:pt x="39714" y="12719"/>
                  <a:pt x="39730" y="12720"/>
                  <a:pt x="39746" y="12720"/>
                </a:cubicBezTo>
                <a:cubicBezTo>
                  <a:pt x="39872" y="12720"/>
                  <a:pt x="40004" y="12663"/>
                  <a:pt x="40131" y="12663"/>
                </a:cubicBezTo>
                <a:cubicBezTo>
                  <a:pt x="40238" y="12663"/>
                  <a:pt x="40341" y="12703"/>
                  <a:pt x="40432" y="12852"/>
                </a:cubicBezTo>
                <a:cubicBezTo>
                  <a:pt x="40455" y="12889"/>
                  <a:pt x="40495" y="12929"/>
                  <a:pt x="40528" y="12929"/>
                </a:cubicBezTo>
                <a:cubicBezTo>
                  <a:pt x="40562" y="12929"/>
                  <a:pt x="40588" y="12888"/>
                  <a:pt x="40581" y="12764"/>
                </a:cubicBezTo>
                <a:cubicBezTo>
                  <a:pt x="40579" y="12719"/>
                  <a:pt x="40619" y="12705"/>
                  <a:pt x="40661" y="12705"/>
                </a:cubicBezTo>
                <a:cubicBezTo>
                  <a:pt x="40690" y="12705"/>
                  <a:pt x="40720" y="12712"/>
                  <a:pt x="40740" y="12719"/>
                </a:cubicBezTo>
                <a:cubicBezTo>
                  <a:pt x="40860" y="12766"/>
                  <a:pt x="40981" y="12796"/>
                  <a:pt x="41101" y="12796"/>
                </a:cubicBezTo>
                <a:cubicBezTo>
                  <a:pt x="41214" y="12796"/>
                  <a:pt x="41326" y="12770"/>
                  <a:pt x="41435" y="12706"/>
                </a:cubicBezTo>
                <a:cubicBezTo>
                  <a:pt x="41449" y="12698"/>
                  <a:pt x="41461" y="12694"/>
                  <a:pt x="41473" y="12694"/>
                </a:cubicBezTo>
                <a:cubicBezTo>
                  <a:pt x="41553" y="12694"/>
                  <a:pt x="41583" y="12859"/>
                  <a:pt x="41605" y="12859"/>
                </a:cubicBezTo>
                <a:cubicBezTo>
                  <a:pt x="41610" y="12859"/>
                  <a:pt x="41614" y="12849"/>
                  <a:pt x="41619" y="12825"/>
                </a:cubicBezTo>
                <a:cubicBezTo>
                  <a:pt x="41644" y="12698"/>
                  <a:pt x="41680" y="12662"/>
                  <a:pt x="41720" y="12662"/>
                </a:cubicBezTo>
                <a:cubicBezTo>
                  <a:pt x="41770" y="12662"/>
                  <a:pt x="41826" y="12717"/>
                  <a:pt x="41874" y="12717"/>
                </a:cubicBezTo>
                <a:cubicBezTo>
                  <a:pt x="41880" y="12717"/>
                  <a:pt x="41887" y="12716"/>
                  <a:pt x="41893" y="12714"/>
                </a:cubicBezTo>
                <a:cubicBezTo>
                  <a:pt x="41936" y="12698"/>
                  <a:pt x="41979" y="12693"/>
                  <a:pt x="42023" y="12693"/>
                </a:cubicBezTo>
                <a:cubicBezTo>
                  <a:pt x="42148" y="12693"/>
                  <a:pt x="42270" y="12742"/>
                  <a:pt x="42388" y="12742"/>
                </a:cubicBezTo>
                <a:cubicBezTo>
                  <a:pt x="42402" y="12742"/>
                  <a:pt x="42416" y="12741"/>
                  <a:pt x="42430" y="12740"/>
                </a:cubicBezTo>
                <a:cubicBezTo>
                  <a:pt x="42618" y="12719"/>
                  <a:pt x="42810" y="12649"/>
                  <a:pt x="42998" y="12649"/>
                </a:cubicBezTo>
                <a:cubicBezTo>
                  <a:pt x="43032" y="12649"/>
                  <a:pt x="43066" y="12652"/>
                  <a:pt x="43099" y="12657"/>
                </a:cubicBezTo>
                <a:cubicBezTo>
                  <a:pt x="43292" y="12687"/>
                  <a:pt x="43499" y="12721"/>
                  <a:pt x="43691" y="12721"/>
                </a:cubicBezTo>
                <a:cubicBezTo>
                  <a:pt x="43805" y="12721"/>
                  <a:pt x="43913" y="12709"/>
                  <a:pt x="44011" y="12678"/>
                </a:cubicBezTo>
                <a:cubicBezTo>
                  <a:pt x="44234" y="12605"/>
                  <a:pt x="44455" y="12593"/>
                  <a:pt x="44674" y="12593"/>
                </a:cubicBezTo>
                <a:cubicBezTo>
                  <a:pt x="44782" y="12593"/>
                  <a:pt x="44889" y="12596"/>
                  <a:pt x="44996" y="12596"/>
                </a:cubicBezTo>
                <a:cubicBezTo>
                  <a:pt x="45096" y="12596"/>
                  <a:pt x="45196" y="12593"/>
                  <a:pt x="45296" y="12584"/>
                </a:cubicBezTo>
                <a:cubicBezTo>
                  <a:pt x="45608" y="12553"/>
                  <a:pt x="45922" y="12454"/>
                  <a:pt x="46237" y="12454"/>
                </a:cubicBezTo>
                <a:cubicBezTo>
                  <a:pt x="46332" y="12454"/>
                  <a:pt x="46426" y="12462"/>
                  <a:pt x="46521" y="12485"/>
                </a:cubicBezTo>
                <a:cubicBezTo>
                  <a:pt x="46530" y="12487"/>
                  <a:pt x="46539" y="12488"/>
                  <a:pt x="46548" y="12488"/>
                </a:cubicBezTo>
                <a:cubicBezTo>
                  <a:pt x="46607" y="12488"/>
                  <a:pt x="46642" y="12436"/>
                  <a:pt x="46687" y="12410"/>
                </a:cubicBezTo>
                <a:cubicBezTo>
                  <a:pt x="46757" y="12370"/>
                  <a:pt x="46827" y="12352"/>
                  <a:pt x="46896" y="12352"/>
                </a:cubicBezTo>
                <a:cubicBezTo>
                  <a:pt x="46981" y="12352"/>
                  <a:pt x="47065" y="12379"/>
                  <a:pt x="47149" y="12422"/>
                </a:cubicBezTo>
                <a:cubicBezTo>
                  <a:pt x="47196" y="12446"/>
                  <a:pt x="47240" y="12477"/>
                  <a:pt x="47287" y="12505"/>
                </a:cubicBezTo>
                <a:cubicBezTo>
                  <a:pt x="47322" y="12372"/>
                  <a:pt x="47350" y="12328"/>
                  <a:pt x="47383" y="12328"/>
                </a:cubicBezTo>
                <a:cubicBezTo>
                  <a:pt x="47426" y="12328"/>
                  <a:pt x="47479" y="12404"/>
                  <a:pt x="47570" y="12457"/>
                </a:cubicBezTo>
                <a:cubicBezTo>
                  <a:pt x="47623" y="12487"/>
                  <a:pt x="47683" y="12500"/>
                  <a:pt x="47747" y="12500"/>
                </a:cubicBezTo>
                <a:cubicBezTo>
                  <a:pt x="47936" y="12500"/>
                  <a:pt x="48158" y="12392"/>
                  <a:pt x="48330" y="12342"/>
                </a:cubicBezTo>
                <a:cubicBezTo>
                  <a:pt x="48719" y="12231"/>
                  <a:pt x="49093" y="12286"/>
                  <a:pt x="49470" y="12256"/>
                </a:cubicBezTo>
                <a:cubicBezTo>
                  <a:pt x="49497" y="12254"/>
                  <a:pt x="49523" y="12253"/>
                  <a:pt x="49550" y="12253"/>
                </a:cubicBezTo>
                <a:cubicBezTo>
                  <a:pt x="49775" y="12253"/>
                  <a:pt x="50018" y="12318"/>
                  <a:pt x="50232" y="12318"/>
                </a:cubicBezTo>
                <a:cubicBezTo>
                  <a:pt x="50248" y="12318"/>
                  <a:pt x="50263" y="12318"/>
                  <a:pt x="50279" y="12317"/>
                </a:cubicBezTo>
                <a:cubicBezTo>
                  <a:pt x="50454" y="12308"/>
                  <a:pt x="50586" y="12301"/>
                  <a:pt x="50695" y="12301"/>
                </a:cubicBezTo>
                <a:cubicBezTo>
                  <a:pt x="50988" y="12301"/>
                  <a:pt x="51115" y="12352"/>
                  <a:pt x="51483" y="12546"/>
                </a:cubicBezTo>
                <a:cubicBezTo>
                  <a:pt x="51501" y="12555"/>
                  <a:pt x="51522" y="12552"/>
                  <a:pt x="51542" y="12554"/>
                </a:cubicBezTo>
                <a:cubicBezTo>
                  <a:pt x="51544" y="12394"/>
                  <a:pt x="51570" y="12346"/>
                  <a:pt x="51606" y="12346"/>
                </a:cubicBezTo>
                <a:cubicBezTo>
                  <a:pt x="51663" y="12346"/>
                  <a:pt x="51744" y="12462"/>
                  <a:pt x="51800" y="12462"/>
                </a:cubicBezTo>
                <a:cubicBezTo>
                  <a:pt x="51808" y="12462"/>
                  <a:pt x="51815" y="12460"/>
                  <a:pt x="51821" y="12455"/>
                </a:cubicBezTo>
                <a:cubicBezTo>
                  <a:pt x="51915" y="12391"/>
                  <a:pt x="51997" y="12333"/>
                  <a:pt x="51957" y="12156"/>
                </a:cubicBezTo>
                <a:cubicBezTo>
                  <a:pt x="51864" y="11751"/>
                  <a:pt x="51710" y="11361"/>
                  <a:pt x="51502" y="11000"/>
                </a:cubicBezTo>
                <a:cubicBezTo>
                  <a:pt x="51057" y="10218"/>
                  <a:pt x="50568" y="9477"/>
                  <a:pt x="50116" y="8701"/>
                </a:cubicBezTo>
                <a:cubicBezTo>
                  <a:pt x="49823" y="8199"/>
                  <a:pt x="49511" y="7722"/>
                  <a:pt x="49191" y="7252"/>
                </a:cubicBezTo>
                <a:cubicBezTo>
                  <a:pt x="49036" y="7022"/>
                  <a:pt x="48916" y="6262"/>
                  <a:pt x="49048" y="6209"/>
                </a:cubicBezTo>
                <a:cubicBezTo>
                  <a:pt x="49525" y="6012"/>
                  <a:pt x="49530" y="5345"/>
                  <a:pt x="49838" y="4970"/>
                </a:cubicBezTo>
                <a:cubicBezTo>
                  <a:pt x="50078" y="4676"/>
                  <a:pt x="50225" y="4230"/>
                  <a:pt x="50486" y="3922"/>
                </a:cubicBezTo>
                <a:cubicBezTo>
                  <a:pt x="50538" y="3864"/>
                  <a:pt x="50571" y="3778"/>
                  <a:pt x="50612" y="3706"/>
                </a:cubicBezTo>
                <a:cubicBezTo>
                  <a:pt x="50801" y="3375"/>
                  <a:pt x="50810" y="2903"/>
                  <a:pt x="51134" y="2670"/>
                </a:cubicBezTo>
                <a:cubicBezTo>
                  <a:pt x="51225" y="2602"/>
                  <a:pt x="51364" y="2540"/>
                  <a:pt x="51356" y="2313"/>
                </a:cubicBezTo>
                <a:cubicBezTo>
                  <a:pt x="51349" y="2104"/>
                  <a:pt x="51488" y="1905"/>
                  <a:pt x="51643" y="1827"/>
                </a:cubicBezTo>
                <a:cubicBezTo>
                  <a:pt x="51719" y="1790"/>
                  <a:pt x="51667" y="1755"/>
                  <a:pt x="51648" y="1723"/>
                </a:cubicBezTo>
                <a:cubicBezTo>
                  <a:pt x="51565" y="1595"/>
                  <a:pt x="51730" y="1563"/>
                  <a:pt x="51709" y="1460"/>
                </a:cubicBezTo>
                <a:lnTo>
                  <a:pt x="51709" y="1460"/>
                </a:lnTo>
                <a:cubicBezTo>
                  <a:pt x="51709" y="1460"/>
                  <a:pt x="51710" y="1460"/>
                  <a:pt x="51710" y="1460"/>
                </a:cubicBezTo>
                <a:cubicBezTo>
                  <a:pt x="51929" y="1460"/>
                  <a:pt x="51940" y="1195"/>
                  <a:pt x="52026" y="1037"/>
                </a:cubicBezTo>
                <a:cubicBezTo>
                  <a:pt x="52127" y="851"/>
                  <a:pt x="51990" y="467"/>
                  <a:pt x="51833" y="467"/>
                </a:cubicBezTo>
                <a:cubicBezTo>
                  <a:pt x="51824" y="467"/>
                  <a:pt x="51814" y="469"/>
                  <a:pt x="51805" y="471"/>
                </a:cubicBezTo>
                <a:cubicBezTo>
                  <a:pt x="51761" y="484"/>
                  <a:pt x="51717" y="490"/>
                  <a:pt x="51675" y="490"/>
                </a:cubicBezTo>
                <a:cubicBezTo>
                  <a:pt x="51438" y="490"/>
                  <a:pt x="51232" y="315"/>
                  <a:pt x="50982" y="315"/>
                </a:cubicBezTo>
                <a:cubicBezTo>
                  <a:pt x="50975" y="315"/>
                  <a:pt x="50969" y="315"/>
                  <a:pt x="50963" y="315"/>
                </a:cubicBezTo>
                <a:cubicBezTo>
                  <a:pt x="50467" y="333"/>
                  <a:pt x="49964" y="345"/>
                  <a:pt x="49464" y="350"/>
                </a:cubicBezTo>
                <a:cubicBezTo>
                  <a:pt x="48938" y="354"/>
                  <a:pt x="48411" y="376"/>
                  <a:pt x="47884" y="376"/>
                </a:cubicBezTo>
                <a:cubicBezTo>
                  <a:pt x="47432" y="376"/>
                  <a:pt x="46979" y="360"/>
                  <a:pt x="46528" y="304"/>
                </a:cubicBezTo>
                <a:cubicBezTo>
                  <a:pt x="46403" y="289"/>
                  <a:pt x="46278" y="285"/>
                  <a:pt x="46152" y="285"/>
                </a:cubicBezTo>
                <a:cubicBezTo>
                  <a:pt x="46031" y="285"/>
                  <a:pt x="45909" y="288"/>
                  <a:pt x="45787" y="288"/>
                </a:cubicBezTo>
                <a:cubicBezTo>
                  <a:pt x="45697" y="288"/>
                  <a:pt x="45607" y="286"/>
                  <a:pt x="45517" y="280"/>
                </a:cubicBezTo>
                <a:cubicBezTo>
                  <a:pt x="45085" y="247"/>
                  <a:pt x="44655" y="171"/>
                  <a:pt x="44221" y="146"/>
                </a:cubicBezTo>
                <a:cubicBezTo>
                  <a:pt x="43917" y="129"/>
                  <a:pt x="43611" y="70"/>
                  <a:pt x="43307" y="70"/>
                </a:cubicBezTo>
                <a:cubicBezTo>
                  <a:pt x="43217" y="70"/>
                  <a:pt x="43128" y="75"/>
                  <a:pt x="43039" y="88"/>
                </a:cubicBezTo>
                <a:cubicBezTo>
                  <a:pt x="42991" y="95"/>
                  <a:pt x="42944" y="97"/>
                  <a:pt x="42896" y="97"/>
                </a:cubicBezTo>
                <a:cubicBezTo>
                  <a:pt x="42671" y="97"/>
                  <a:pt x="42450" y="33"/>
                  <a:pt x="42230" y="21"/>
                </a:cubicBezTo>
                <a:cubicBezTo>
                  <a:pt x="42099" y="14"/>
                  <a:pt x="41937" y="0"/>
                  <a:pt x="4179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243;p41"/>
          <p:cNvSpPr txBox="1">
            <a:spLocks/>
          </p:cNvSpPr>
          <p:nvPr/>
        </p:nvSpPr>
        <p:spPr>
          <a:xfrm rot="21414278">
            <a:off x="1116751" y="2127624"/>
            <a:ext cx="56405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>
              <a:buClr>
                <a:schemeClr val="dk1"/>
              </a:buClr>
              <a:buFont typeface="Arial"/>
              <a:buNone/>
            </a:pPr>
            <a:r>
              <a:rPr lang="zh-TW" altLang="en-US" sz="44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法</a:t>
            </a:r>
            <a:r>
              <a:rPr lang="zh-TW" altLang="en-US" sz="44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國</a:t>
            </a:r>
            <a:endParaRPr lang="en-US" sz="44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pPr marL="0" indent="0"/>
            <a:endParaRPr lang="en-US" sz="44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22123" y="495000"/>
            <a:ext cx="2363415" cy="4527082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605;p25"/>
          <p:cNvSpPr txBox="1">
            <a:spLocks/>
          </p:cNvSpPr>
          <p:nvPr/>
        </p:nvSpPr>
        <p:spPr>
          <a:xfrm>
            <a:off x="7803206" y="2363121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sp>
        <p:nvSpPr>
          <p:cNvPr id="600" name="Google Shape;600;p25"/>
          <p:cNvSpPr txBox="1">
            <a:spLocks noGrp="1"/>
          </p:cNvSpPr>
          <p:nvPr>
            <p:ph type="ctrTitle" idx="5"/>
          </p:nvPr>
        </p:nvSpPr>
        <p:spPr>
          <a:xfrm>
            <a:off x="311700" y="67300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 smtClean="0"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目錄</a:t>
            </a:r>
            <a:endParaRPr sz="3600" dirty="0">
              <a:latin typeface="華康海報體W9(P)" panose="040B0900000000000000" pitchFamily="82" charset="-120"/>
              <a:ea typeface="華康海報體W9(P)" panose="040B0900000000000000" pitchFamily="82" charset="-120"/>
            </a:endParaRPr>
          </a:p>
        </p:txBody>
      </p:sp>
      <p:sp>
        <p:nvSpPr>
          <p:cNvPr id="601" name="Google Shape;601;p25"/>
          <p:cNvSpPr/>
          <p:nvPr/>
        </p:nvSpPr>
        <p:spPr>
          <a:xfrm>
            <a:off x="2794851" y="662164"/>
            <a:ext cx="3554304" cy="1057613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2" name="Google Shape;602;p25"/>
          <p:cNvSpPr txBox="1">
            <a:spLocks noGrp="1"/>
          </p:cNvSpPr>
          <p:nvPr>
            <p:ph type="title"/>
          </p:nvPr>
        </p:nvSpPr>
        <p:spPr>
          <a:xfrm>
            <a:off x="764209" y="2363121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3" name="Google Shape;603;p25"/>
          <p:cNvSpPr txBox="1">
            <a:spLocks noGrp="1"/>
          </p:cNvSpPr>
          <p:nvPr>
            <p:ph type="title" idx="2"/>
          </p:nvPr>
        </p:nvSpPr>
        <p:spPr>
          <a:xfrm>
            <a:off x="2553250" y="2363121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4" name="Google Shape;604;p25"/>
          <p:cNvSpPr txBox="1">
            <a:spLocks noGrp="1"/>
          </p:cNvSpPr>
          <p:nvPr>
            <p:ph type="title" idx="3"/>
          </p:nvPr>
        </p:nvSpPr>
        <p:spPr>
          <a:xfrm>
            <a:off x="4342292" y="2363121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5" name="Google Shape;605;p25"/>
          <p:cNvSpPr txBox="1">
            <a:spLocks noGrp="1"/>
          </p:cNvSpPr>
          <p:nvPr>
            <p:ph type="title" idx="4"/>
          </p:nvPr>
        </p:nvSpPr>
        <p:spPr>
          <a:xfrm>
            <a:off x="6131334" y="2363121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891621" y="2321259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7" name="Google Shape;607;p25"/>
          <p:cNvSpPr/>
          <p:nvPr/>
        </p:nvSpPr>
        <p:spPr>
          <a:xfrm>
            <a:off x="2680659" y="2321259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8" name="Google Shape;608;p25"/>
          <p:cNvSpPr/>
          <p:nvPr/>
        </p:nvSpPr>
        <p:spPr>
          <a:xfrm>
            <a:off x="4469684" y="2321259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6258709" y="2321259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610" name="Google Shape;610;p25"/>
          <p:cNvGrpSpPr/>
          <p:nvPr/>
        </p:nvGrpSpPr>
        <p:grpSpPr>
          <a:xfrm>
            <a:off x="982996" y="3092871"/>
            <a:ext cx="218918" cy="577215"/>
            <a:chOff x="3270375" y="3436275"/>
            <a:chExt cx="218918" cy="577215"/>
          </a:xfrm>
        </p:grpSpPr>
        <p:sp>
          <p:nvSpPr>
            <p:cNvPr id="611" name="Google Shape;611;p25"/>
            <p:cNvSpPr/>
            <p:nvPr/>
          </p:nvSpPr>
          <p:spPr>
            <a:xfrm>
              <a:off x="3270375" y="3436275"/>
              <a:ext cx="218918" cy="577215"/>
            </a:xfrm>
            <a:custGeom>
              <a:avLst/>
              <a:gdLst/>
              <a:ahLst/>
              <a:cxnLst/>
              <a:rect l="l" t="t" r="r" b="b"/>
              <a:pathLst>
                <a:path w="14956" h="39434" extrusionOk="0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3288423" y="3464525"/>
              <a:ext cx="178987" cy="531341"/>
            </a:xfrm>
            <a:custGeom>
              <a:avLst/>
              <a:gdLst/>
              <a:ahLst/>
              <a:cxnLst/>
              <a:rect l="l" t="t" r="r" b="b"/>
              <a:pathLst>
                <a:path w="12228" h="36300" extrusionOk="0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5"/>
          <p:cNvGrpSpPr/>
          <p:nvPr/>
        </p:nvGrpSpPr>
        <p:grpSpPr>
          <a:xfrm>
            <a:off x="2936839" y="3092871"/>
            <a:ext cx="167058" cy="468473"/>
            <a:chOff x="3593968" y="3125480"/>
            <a:chExt cx="167058" cy="468473"/>
          </a:xfrm>
        </p:grpSpPr>
        <p:sp>
          <p:nvSpPr>
            <p:cNvPr id="614" name="Google Shape;614;p25"/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5"/>
          <p:cNvGrpSpPr/>
          <p:nvPr/>
        </p:nvGrpSpPr>
        <p:grpSpPr>
          <a:xfrm>
            <a:off x="4692812" y="3092871"/>
            <a:ext cx="233161" cy="539699"/>
            <a:chOff x="5349941" y="3093980"/>
            <a:chExt cx="233161" cy="539699"/>
          </a:xfrm>
        </p:grpSpPr>
        <p:sp>
          <p:nvSpPr>
            <p:cNvPr id="617" name="Google Shape;617;p25"/>
            <p:cNvSpPr/>
            <p:nvPr/>
          </p:nvSpPr>
          <p:spPr>
            <a:xfrm>
              <a:off x="5349941" y="3093980"/>
              <a:ext cx="233161" cy="539699"/>
            </a:xfrm>
            <a:custGeom>
              <a:avLst/>
              <a:gdLst/>
              <a:ahLst/>
              <a:cxnLst/>
              <a:rect l="l" t="t" r="r" b="b"/>
              <a:pathLst>
                <a:path w="15929" h="36871" extrusionOk="0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5364681" y="3113155"/>
              <a:ext cx="200841" cy="503998"/>
            </a:xfrm>
            <a:custGeom>
              <a:avLst/>
              <a:gdLst/>
              <a:ahLst/>
              <a:cxnLst/>
              <a:rect l="l" t="t" r="r" b="b"/>
              <a:pathLst>
                <a:path w="13721" h="34432" extrusionOk="0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5"/>
          <p:cNvGrpSpPr/>
          <p:nvPr/>
        </p:nvGrpSpPr>
        <p:grpSpPr>
          <a:xfrm>
            <a:off x="6514889" y="3092871"/>
            <a:ext cx="167058" cy="468473"/>
            <a:chOff x="7172018" y="3071105"/>
            <a:chExt cx="167058" cy="468473"/>
          </a:xfrm>
        </p:grpSpPr>
        <p:sp>
          <p:nvSpPr>
            <p:cNvPr id="620" name="Google Shape;620;p25"/>
            <p:cNvSpPr/>
            <p:nvPr/>
          </p:nvSpPr>
          <p:spPr>
            <a:xfrm>
              <a:off x="7186274" y="3098711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7172018" y="3071105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25"/>
          <p:cNvSpPr txBox="1">
            <a:spLocks noGrp="1"/>
          </p:cNvSpPr>
          <p:nvPr>
            <p:ph type="subTitle" idx="1"/>
          </p:nvPr>
        </p:nvSpPr>
        <p:spPr>
          <a:xfrm>
            <a:off x="311700" y="3736321"/>
            <a:ext cx="166662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書本簡介</a:t>
            </a:r>
            <a:endParaRPr sz="24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623" name="Google Shape;623;p25"/>
          <p:cNvSpPr txBox="1">
            <a:spLocks noGrp="1"/>
          </p:cNvSpPr>
          <p:nvPr>
            <p:ph type="subTitle" idx="6"/>
          </p:nvPr>
        </p:nvSpPr>
        <p:spPr>
          <a:xfrm>
            <a:off x="1731231" y="3616044"/>
            <a:ext cx="2491363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zh-TW" altLang="en-US" sz="24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延伸</a:t>
            </a:r>
            <a:r>
              <a:rPr lang="zh-TW" altLang="en-US" sz="24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介紹</a:t>
            </a:r>
            <a:endParaRPr sz="24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624" name="Google Shape;624;p25"/>
          <p:cNvSpPr txBox="1">
            <a:spLocks noGrp="1"/>
          </p:cNvSpPr>
          <p:nvPr>
            <p:ph type="subTitle" idx="7"/>
          </p:nvPr>
        </p:nvSpPr>
        <p:spPr>
          <a:xfrm>
            <a:off x="3898028" y="3666827"/>
            <a:ext cx="1953418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zh-TW" altLang="en-US" sz="24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最印象深刻的部分</a:t>
            </a:r>
            <a:endParaRPr sz="24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625" name="Google Shape;625;p25"/>
          <p:cNvSpPr txBox="1">
            <a:spLocks noGrp="1"/>
          </p:cNvSpPr>
          <p:nvPr>
            <p:ph type="subTitle" idx="8"/>
          </p:nvPr>
        </p:nvSpPr>
        <p:spPr>
          <a:xfrm>
            <a:off x="5934947" y="363257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zh-TW" altLang="en-US" sz="24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分組</a:t>
            </a:r>
            <a:r>
              <a:rPr lang="zh-TW" altLang="en-US" sz="24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討論</a:t>
            </a:r>
            <a:r>
              <a:rPr lang="en-US" altLang="zh-TW" sz="24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&amp;</a:t>
            </a:r>
            <a:r>
              <a:rPr lang="zh-TW" altLang="en-US" sz="24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分享</a:t>
            </a:r>
            <a:endParaRPr sz="24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29" name="Google Shape;609;p25"/>
          <p:cNvSpPr/>
          <p:nvPr/>
        </p:nvSpPr>
        <p:spPr>
          <a:xfrm>
            <a:off x="7920329" y="2348042"/>
            <a:ext cx="679403" cy="660921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30" name="Google Shape;610;p25"/>
          <p:cNvGrpSpPr/>
          <p:nvPr/>
        </p:nvGrpSpPr>
        <p:grpSpPr>
          <a:xfrm flipH="1">
            <a:off x="8150571" y="3101419"/>
            <a:ext cx="218918" cy="577215"/>
            <a:chOff x="3270375" y="3436275"/>
            <a:chExt cx="218918" cy="577215"/>
          </a:xfrm>
        </p:grpSpPr>
        <p:sp>
          <p:nvSpPr>
            <p:cNvPr id="31" name="Google Shape;611;p25"/>
            <p:cNvSpPr/>
            <p:nvPr/>
          </p:nvSpPr>
          <p:spPr>
            <a:xfrm>
              <a:off x="3270375" y="3436275"/>
              <a:ext cx="218918" cy="577215"/>
            </a:xfrm>
            <a:custGeom>
              <a:avLst/>
              <a:gdLst/>
              <a:ahLst/>
              <a:cxnLst/>
              <a:rect l="l" t="t" r="r" b="b"/>
              <a:pathLst>
                <a:path w="14956" h="39434" extrusionOk="0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12;p25"/>
            <p:cNvSpPr/>
            <p:nvPr/>
          </p:nvSpPr>
          <p:spPr>
            <a:xfrm>
              <a:off x="3288423" y="3464525"/>
              <a:ext cx="178987" cy="531341"/>
            </a:xfrm>
            <a:custGeom>
              <a:avLst/>
              <a:gdLst/>
              <a:ahLst/>
              <a:cxnLst/>
              <a:rect l="l" t="t" r="r" b="b"/>
              <a:pathLst>
                <a:path w="12228" h="36300" extrusionOk="0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625;p25"/>
          <p:cNvSpPr txBox="1">
            <a:spLocks noGrp="1"/>
          </p:cNvSpPr>
          <p:nvPr>
            <p:ph type="subTitle" idx="8"/>
          </p:nvPr>
        </p:nvSpPr>
        <p:spPr>
          <a:xfrm>
            <a:off x="7513030" y="3670086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zh-TW" altLang="en-US" sz="24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總</a:t>
            </a:r>
            <a:r>
              <a:rPr lang="zh-TW" altLang="en-US" sz="24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結</a:t>
            </a:r>
            <a:endParaRPr sz="24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02" grpId="0"/>
      <p:bldP spid="603" grpId="0"/>
      <p:bldP spid="604" grpId="0"/>
      <p:bldP spid="605" grpId="0"/>
      <p:bldP spid="606" grpId="0" animBg="1"/>
      <p:bldP spid="607" grpId="0" animBg="1"/>
      <p:bldP spid="608" grpId="0" animBg="1"/>
      <p:bldP spid="609" grpId="0" animBg="1"/>
      <p:bldP spid="622" grpId="0" build="p"/>
      <p:bldP spid="623" grpId="0" build="p"/>
      <p:bldP spid="624" grpId="0" build="p"/>
      <p:bldP spid="625" grpId="0" build="p"/>
      <p:bldP spid="29" grpId="0" animBg="1"/>
      <p:bldP spid="3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3"/>
          <p:cNvSpPr txBox="1">
            <a:spLocks noGrp="1"/>
          </p:cNvSpPr>
          <p:nvPr>
            <p:ph type="ctrTitle"/>
          </p:nvPr>
        </p:nvSpPr>
        <p:spPr>
          <a:xfrm>
            <a:off x="2997167" y="635294"/>
            <a:ext cx="25188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4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學制</a:t>
            </a:r>
            <a:endParaRPr sz="54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grpSp>
        <p:nvGrpSpPr>
          <p:cNvPr id="922" name="Google Shape;922;p33"/>
          <p:cNvGrpSpPr/>
          <p:nvPr/>
        </p:nvGrpSpPr>
        <p:grpSpPr>
          <a:xfrm>
            <a:off x="6302323" y="1657704"/>
            <a:ext cx="1405061" cy="601156"/>
            <a:chOff x="5102934" y="3455089"/>
            <a:chExt cx="1089135" cy="357219"/>
          </a:xfrm>
        </p:grpSpPr>
        <p:sp>
          <p:nvSpPr>
            <p:cNvPr id="923" name="Google Shape;923;p33"/>
            <p:cNvSpPr/>
            <p:nvPr/>
          </p:nvSpPr>
          <p:spPr>
            <a:xfrm>
              <a:off x="5102934" y="3455089"/>
              <a:ext cx="1089135" cy="357219"/>
            </a:xfrm>
            <a:custGeom>
              <a:avLst/>
              <a:gdLst/>
              <a:ahLst/>
              <a:cxnLst/>
              <a:rect l="l" t="t" r="r" b="b"/>
              <a:pathLst>
                <a:path w="55174" h="18878" extrusionOk="0">
                  <a:moveTo>
                    <a:pt x="18263" y="1"/>
                  </a:moveTo>
                  <a:cubicBezTo>
                    <a:pt x="17272" y="1"/>
                    <a:pt x="16290" y="2"/>
                    <a:pt x="15334" y="2"/>
                  </a:cubicBezTo>
                  <a:cubicBezTo>
                    <a:pt x="13916" y="405"/>
                    <a:pt x="12540" y="284"/>
                    <a:pt x="11190" y="592"/>
                  </a:cubicBezTo>
                  <a:cubicBezTo>
                    <a:pt x="9924" y="881"/>
                    <a:pt x="8532" y="744"/>
                    <a:pt x="7343" y="1202"/>
                  </a:cubicBezTo>
                  <a:cubicBezTo>
                    <a:pt x="5660" y="1849"/>
                    <a:pt x="3851" y="2085"/>
                    <a:pt x="2261" y="3086"/>
                  </a:cubicBezTo>
                  <a:cubicBezTo>
                    <a:pt x="1069" y="3835"/>
                    <a:pt x="161" y="4783"/>
                    <a:pt x="200" y="6130"/>
                  </a:cubicBezTo>
                  <a:cubicBezTo>
                    <a:pt x="239" y="7496"/>
                    <a:pt x="1" y="8876"/>
                    <a:pt x="211" y="10204"/>
                  </a:cubicBezTo>
                  <a:cubicBezTo>
                    <a:pt x="523" y="12183"/>
                    <a:pt x="655" y="14230"/>
                    <a:pt x="1632" y="16044"/>
                  </a:cubicBezTo>
                  <a:cubicBezTo>
                    <a:pt x="1984" y="16697"/>
                    <a:pt x="2418" y="17474"/>
                    <a:pt x="3113" y="17533"/>
                  </a:cubicBezTo>
                  <a:cubicBezTo>
                    <a:pt x="4185" y="17621"/>
                    <a:pt x="5137" y="18280"/>
                    <a:pt x="6231" y="18280"/>
                  </a:cubicBezTo>
                  <a:cubicBezTo>
                    <a:pt x="6441" y="18280"/>
                    <a:pt x="6657" y="18256"/>
                    <a:pt x="6880" y="18198"/>
                  </a:cubicBezTo>
                  <a:cubicBezTo>
                    <a:pt x="7098" y="18142"/>
                    <a:pt x="7328" y="18120"/>
                    <a:pt x="7563" y="18120"/>
                  </a:cubicBezTo>
                  <a:cubicBezTo>
                    <a:pt x="8056" y="18120"/>
                    <a:pt x="8571" y="18219"/>
                    <a:pt x="9053" y="18314"/>
                  </a:cubicBezTo>
                  <a:cubicBezTo>
                    <a:pt x="10462" y="18585"/>
                    <a:pt x="11892" y="18721"/>
                    <a:pt x="13325" y="18721"/>
                  </a:cubicBezTo>
                  <a:cubicBezTo>
                    <a:pt x="13722" y="18721"/>
                    <a:pt x="14119" y="18711"/>
                    <a:pt x="14516" y="18690"/>
                  </a:cubicBezTo>
                  <a:cubicBezTo>
                    <a:pt x="15240" y="18652"/>
                    <a:pt x="15964" y="18640"/>
                    <a:pt x="16687" y="18640"/>
                  </a:cubicBezTo>
                  <a:cubicBezTo>
                    <a:pt x="18012" y="18640"/>
                    <a:pt x="19337" y="18681"/>
                    <a:pt x="20661" y="18681"/>
                  </a:cubicBezTo>
                  <a:cubicBezTo>
                    <a:pt x="21237" y="18681"/>
                    <a:pt x="21813" y="18673"/>
                    <a:pt x="22389" y="18651"/>
                  </a:cubicBezTo>
                  <a:cubicBezTo>
                    <a:pt x="23101" y="18624"/>
                    <a:pt x="23815" y="18612"/>
                    <a:pt x="24530" y="18612"/>
                  </a:cubicBezTo>
                  <a:cubicBezTo>
                    <a:pt x="26934" y="18612"/>
                    <a:pt x="29353" y="18743"/>
                    <a:pt x="31759" y="18842"/>
                  </a:cubicBezTo>
                  <a:cubicBezTo>
                    <a:pt x="32388" y="18869"/>
                    <a:pt x="33017" y="18878"/>
                    <a:pt x="33646" y="18878"/>
                  </a:cubicBezTo>
                  <a:cubicBezTo>
                    <a:pt x="34650" y="18878"/>
                    <a:pt x="35653" y="18855"/>
                    <a:pt x="36654" y="18846"/>
                  </a:cubicBezTo>
                  <a:cubicBezTo>
                    <a:pt x="38471" y="18828"/>
                    <a:pt x="40293" y="18740"/>
                    <a:pt x="42111" y="18615"/>
                  </a:cubicBezTo>
                  <a:cubicBezTo>
                    <a:pt x="44681" y="18440"/>
                    <a:pt x="47237" y="18303"/>
                    <a:pt x="49720" y="17519"/>
                  </a:cubicBezTo>
                  <a:cubicBezTo>
                    <a:pt x="50569" y="17250"/>
                    <a:pt x="51392" y="17248"/>
                    <a:pt x="52173" y="16459"/>
                  </a:cubicBezTo>
                  <a:cubicBezTo>
                    <a:pt x="53780" y="14837"/>
                    <a:pt x="54514" y="12937"/>
                    <a:pt x="54746" y="10738"/>
                  </a:cubicBezTo>
                  <a:cubicBezTo>
                    <a:pt x="54821" y="10049"/>
                    <a:pt x="54892" y="9361"/>
                    <a:pt x="54839" y="8652"/>
                  </a:cubicBezTo>
                  <a:cubicBezTo>
                    <a:pt x="54698" y="6777"/>
                    <a:pt x="55174" y="4910"/>
                    <a:pt x="54018" y="3064"/>
                  </a:cubicBezTo>
                  <a:cubicBezTo>
                    <a:pt x="53358" y="2009"/>
                    <a:pt x="52542" y="1426"/>
                    <a:pt x="51627" y="1191"/>
                  </a:cubicBezTo>
                  <a:cubicBezTo>
                    <a:pt x="50043" y="785"/>
                    <a:pt x="48369" y="601"/>
                    <a:pt x="46732" y="601"/>
                  </a:cubicBezTo>
                  <a:cubicBezTo>
                    <a:pt x="46712" y="601"/>
                    <a:pt x="46691" y="601"/>
                    <a:pt x="46671" y="601"/>
                  </a:cubicBezTo>
                  <a:cubicBezTo>
                    <a:pt x="46645" y="601"/>
                    <a:pt x="46619" y="602"/>
                    <a:pt x="46594" y="602"/>
                  </a:cubicBezTo>
                  <a:cubicBezTo>
                    <a:pt x="44033" y="602"/>
                    <a:pt x="41512" y="105"/>
                    <a:pt x="38953" y="105"/>
                  </a:cubicBezTo>
                  <a:cubicBezTo>
                    <a:pt x="38766" y="105"/>
                    <a:pt x="38580" y="107"/>
                    <a:pt x="38393" y="113"/>
                  </a:cubicBezTo>
                  <a:cubicBezTo>
                    <a:pt x="37733" y="133"/>
                    <a:pt x="37072" y="141"/>
                    <a:pt x="36411" y="141"/>
                  </a:cubicBezTo>
                  <a:cubicBezTo>
                    <a:pt x="34487" y="141"/>
                    <a:pt x="32560" y="75"/>
                    <a:pt x="30635" y="60"/>
                  </a:cubicBezTo>
                  <a:cubicBezTo>
                    <a:pt x="28738" y="48"/>
                    <a:pt x="26840" y="51"/>
                    <a:pt x="24942" y="41"/>
                  </a:cubicBezTo>
                  <a:cubicBezTo>
                    <a:pt x="23380" y="34"/>
                    <a:pt x="21818" y="10"/>
                    <a:pt x="20256" y="4"/>
                  </a:cubicBezTo>
                  <a:cubicBezTo>
                    <a:pt x="19590" y="2"/>
                    <a:pt x="18925" y="1"/>
                    <a:pt x="18263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5102934" y="3455089"/>
              <a:ext cx="1089135" cy="357219"/>
            </a:xfrm>
            <a:custGeom>
              <a:avLst/>
              <a:gdLst/>
              <a:ahLst/>
              <a:cxnLst/>
              <a:rect l="l" t="t" r="r" b="b"/>
              <a:pathLst>
                <a:path w="55174" h="18878" extrusionOk="0">
                  <a:moveTo>
                    <a:pt x="7927" y="2515"/>
                  </a:moveTo>
                  <a:cubicBezTo>
                    <a:pt x="7927" y="2515"/>
                    <a:pt x="7927" y="2515"/>
                    <a:pt x="7926" y="2515"/>
                  </a:cubicBezTo>
                  <a:lnTo>
                    <a:pt x="7928" y="2515"/>
                  </a:lnTo>
                  <a:cubicBezTo>
                    <a:pt x="7928" y="2515"/>
                    <a:pt x="7927" y="2515"/>
                    <a:pt x="7927" y="2515"/>
                  </a:cubicBezTo>
                  <a:close/>
                  <a:moveTo>
                    <a:pt x="18679" y="1367"/>
                  </a:moveTo>
                  <a:cubicBezTo>
                    <a:pt x="19172" y="1367"/>
                    <a:pt x="19666" y="1384"/>
                    <a:pt x="20160" y="1424"/>
                  </a:cubicBezTo>
                  <a:cubicBezTo>
                    <a:pt x="21359" y="1522"/>
                    <a:pt x="22563" y="1491"/>
                    <a:pt x="23767" y="1625"/>
                  </a:cubicBezTo>
                  <a:cubicBezTo>
                    <a:pt x="23888" y="1639"/>
                    <a:pt x="24009" y="1644"/>
                    <a:pt x="24132" y="1644"/>
                  </a:cubicBezTo>
                  <a:cubicBezTo>
                    <a:pt x="24725" y="1644"/>
                    <a:pt x="25340" y="1512"/>
                    <a:pt x="25955" y="1512"/>
                  </a:cubicBezTo>
                  <a:cubicBezTo>
                    <a:pt x="26146" y="1512"/>
                    <a:pt x="26336" y="1525"/>
                    <a:pt x="26525" y="1558"/>
                  </a:cubicBezTo>
                  <a:cubicBezTo>
                    <a:pt x="26855" y="1615"/>
                    <a:pt x="27185" y="1634"/>
                    <a:pt x="27515" y="1634"/>
                  </a:cubicBezTo>
                  <a:cubicBezTo>
                    <a:pt x="28190" y="1634"/>
                    <a:pt x="28865" y="1554"/>
                    <a:pt x="29542" y="1554"/>
                  </a:cubicBezTo>
                  <a:cubicBezTo>
                    <a:pt x="29697" y="1554"/>
                    <a:pt x="29853" y="1559"/>
                    <a:pt x="30008" y="1569"/>
                  </a:cubicBezTo>
                  <a:cubicBezTo>
                    <a:pt x="30145" y="1578"/>
                    <a:pt x="30282" y="1582"/>
                    <a:pt x="30419" y="1582"/>
                  </a:cubicBezTo>
                  <a:cubicBezTo>
                    <a:pt x="30986" y="1582"/>
                    <a:pt x="31556" y="1519"/>
                    <a:pt x="32126" y="1519"/>
                  </a:cubicBezTo>
                  <a:cubicBezTo>
                    <a:pt x="32421" y="1519"/>
                    <a:pt x="32717" y="1536"/>
                    <a:pt x="33012" y="1588"/>
                  </a:cubicBezTo>
                  <a:cubicBezTo>
                    <a:pt x="33652" y="1699"/>
                    <a:pt x="34293" y="1731"/>
                    <a:pt x="34936" y="1731"/>
                  </a:cubicBezTo>
                  <a:cubicBezTo>
                    <a:pt x="35783" y="1731"/>
                    <a:pt x="36632" y="1676"/>
                    <a:pt x="37478" y="1676"/>
                  </a:cubicBezTo>
                  <a:cubicBezTo>
                    <a:pt x="37575" y="1676"/>
                    <a:pt x="37672" y="1676"/>
                    <a:pt x="37769" y="1678"/>
                  </a:cubicBezTo>
                  <a:cubicBezTo>
                    <a:pt x="38915" y="1698"/>
                    <a:pt x="40055" y="1832"/>
                    <a:pt x="41208" y="1832"/>
                  </a:cubicBezTo>
                  <a:cubicBezTo>
                    <a:pt x="41416" y="1832"/>
                    <a:pt x="41624" y="1828"/>
                    <a:pt x="41833" y="1818"/>
                  </a:cubicBezTo>
                  <a:cubicBezTo>
                    <a:pt x="41957" y="1812"/>
                    <a:pt x="42082" y="1809"/>
                    <a:pt x="42209" y="1809"/>
                  </a:cubicBezTo>
                  <a:cubicBezTo>
                    <a:pt x="43164" y="1809"/>
                    <a:pt x="44163" y="1978"/>
                    <a:pt x="45140" y="2204"/>
                  </a:cubicBezTo>
                  <a:cubicBezTo>
                    <a:pt x="45682" y="2328"/>
                    <a:pt x="46267" y="2537"/>
                    <a:pt x="46901" y="2537"/>
                  </a:cubicBezTo>
                  <a:cubicBezTo>
                    <a:pt x="47113" y="2537"/>
                    <a:pt x="47331" y="2513"/>
                    <a:pt x="47554" y="2456"/>
                  </a:cubicBezTo>
                  <a:cubicBezTo>
                    <a:pt x="47795" y="2393"/>
                    <a:pt x="48049" y="2367"/>
                    <a:pt x="48309" y="2367"/>
                  </a:cubicBezTo>
                  <a:cubicBezTo>
                    <a:pt x="48905" y="2367"/>
                    <a:pt x="49534" y="2503"/>
                    <a:pt x="50112" y="2644"/>
                  </a:cubicBezTo>
                  <a:cubicBezTo>
                    <a:pt x="50820" y="2817"/>
                    <a:pt x="51532" y="2901"/>
                    <a:pt x="52232" y="3048"/>
                  </a:cubicBezTo>
                  <a:cubicBezTo>
                    <a:pt x="52898" y="3188"/>
                    <a:pt x="53725" y="5119"/>
                    <a:pt x="53652" y="5887"/>
                  </a:cubicBezTo>
                  <a:cubicBezTo>
                    <a:pt x="53486" y="7653"/>
                    <a:pt x="53354" y="9425"/>
                    <a:pt x="53150" y="11187"/>
                  </a:cubicBezTo>
                  <a:cubicBezTo>
                    <a:pt x="52952" y="12894"/>
                    <a:pt x="52174" y="14344"/>
                    <a:pt x="51042" y="15571"/>
                  </a:cubicBezTo>
                  <a:cubicBezTo>
                    <a:pt x="50751" y="15888"/>
                    <a:pt x="50197" y="15821"/>
                    <a:pt x="49774" y="15975"/>
                  </a:cubicBezTo>
                  <a:cubicBezTo>
                    <a:pt x="47606" y="16767"/>
                    <a:pt x="45275" y="16647"/>
                    <a:pt x="43026" y="16982"/>
                  </a:cubicBezTo>
                  <a:cubicBezTo>
                    <a:pt x="41626" y="17189"/>
                    <a:pt x="40234" y="17116"/>
                    <a:pt x="38851" y="17222"/>
                  </a:cubicBezTo>
                  <a:cubicBezTo>
                    <a:pt x="38395" y="17255"/>
                    <a:pt x="37883" y="17422"/>
                    <a:pt x="37377" y="17422"/>
                  </a:cubicBezTo>
                  <a:cubicBezTo>
                    <a:pt x="37044" y="17422"/>
                    <a:pt x="36714" y="17350"/>
                    <a:pt x="36404" y="17120"/>
                  </a:cubicBezTo>
                  <a:cubicBezTo>
                    <a:pt x="36371" y="17096"/>
                    <a:pt x="36319" y="17082"/>
                    <a:pt x="36271" y="17082"/>
                  </a:cubicBezTo>
                  <a:cubicBezTo>
                    <a:pt x="36248" y="17082"/>
                    <a:pt x="36227" y="17085"/>
                    <a:pt x="36209" y="17092"/>
                  </a:cubicBezTo>
                  <a:cubicBezTo>
                    <a:pt x="35582" y="17352"/>
                    <a:pt x="34940" y="17416"/>
                    <a:pt x="34294" y="17416"/>
                  </a:cubicBezTo>
                  <a:cubicBezTo>
                    <a:pt x="33676" y="17416"/>
                    <a:pt x="33054" y="17358"/>
                    <a:pt x="32439" y="17358"/>
                  </a:cubicBezTo>
                  <a:cubicBezTo>
                    <a:pt x="32291" y="17358"/>
                    <a:pt x="32143" y="17361"/>
                    <a:pt x="31995" y="17369"/>
                  </a:cubicBezTo>
                  <a:cubicBezTo>
                    <a:pt x="31820" y="17379"/>
                    <a:pt x="31644" y="17384"/>
                    <a:pt x="31468" y="17384"/>
                  </a:cubicBezTo>
                  <a:cubicBezTo>
                    <a:pt x="30490" y="17384"/>
                    <a:pt x="29488" y="17251"/>
                    <a:pt x="28498" y="17217"/>
                  </a:cubicBezTo>
                  <a:cubicBezTo>
                    <a:pt x="27243" y="17173"/>
                    <a:pt x="25987" y="17138"/>
                    <a:pt x="24733" y="17078"/>
                  </a:cubicBezTo>
                  <a:cubicBezTo>
                    <a:pt x="24460" y="17066"/>
                    <a:pt x="24187" y="17060"/>
                    <a:pt x="23913" y="17060"/>
                  </a:cubicBezTo>
                  <a:cubicBezTo>
                    <a:pt x="23079" y="17060"/>
                    <a:pt x="22244" y="17109"/>
                    <a:pt x="21425" y="17147"/>
                  </a:cubicBezTo>
                  <a:cubicBezTo>
                    <a:pt x="21323" y="17151"/>
                    <a:pt x="21222" y="17153"/>
                    <a:pt x="21121" y="17153"/>
                  </a:cubicBezTo>
                  <a:cubicBezTo>
                    <a:pt x="20449" y="17153"/>
                    <a:pt x="19781" y="17068"/>
                    <a:pt x="19108" y="17068"/>
                  </a:cubicBezTo>
                  <a:cubicBezTo>
                    <a:pt x="18789" y="17068"/>
                    <a:pt x="18469" y="17087"/>
                    <a:pt x="18147" y="17144"/>
                  </a:cubicBezTo>
                  <a:cubicBezTo>
                    <a:pt x="17726" y="17218"/>
                    <a:pt x="17296" y="17240"/>
                    <a:pt x="16863" y="17240"/>
                  </a:cubicBezTo>
                  <a:cubicBezTo>
                    <a:pt x="16333" y="17240"/>
                    <a:pt x="15797" y="17207"/>
                    <a:pt x="15269" y="17192"/>
                  </a:cubicBezTo>
                  <a:cubicBezTo>
                    <a:pt x="14023" y="17158"/>
                    <a:pt x="12778" y="17078"/>
                    <a:pt x="11534" y="17013"/>
                  </a:cubicBezTo>
                  <a:cubicBezTo>
                    <a:pt x="10132" y="16940"/>
                    <a:pt x="8723" y="16941"/>
                    <a:pt x="7337" y="16750"/>
                  </a:cubicBezTo>
                  <a:cubicBezTo>
                    <a:pt x="6873" y="16685"/>
                    <a:pt x="6381" y="16634"/>
                    <a:pt x="5929" y="16634"/>
                  </a:cubicBezTo>
                  <a:cubicBezTo>
                    <a:pt x="5762" y="16634"/>
                    <a:pt x="5601" y="16641"/>
                    <a:pt x="5448" y="16657"/>
                  </a:cubicBezTo>
                  <a:cubicBezTo>
                    <a:pt x="5361" y="16666"/>
                    <a:pt x="5277" y="16670"/>
                    <a:pt x="5195" y="16670"/>
                  </a:cubicBezTo>
                  <a:cubicBezTo>
                    <a:pt x="4049" y="16670"/>
                    <a:pt x="3344" y="15825"/>
                    <a:pt x="2443" y="15373"/>
                  </a:cubicBezTo>
                  <a:cubicBezTo>
                    <a:pt x="2140" y="15223"/>
                    <a:pt x="2202" y="14661"/>
                    <a:pt x="2152" y="14344"/>
                  </a:cubicBezTo>
                  <a:cubicBezTo>
                    <a:pt x="1763" y="11855"/>
                    <a:pt x="1449" y="9345"/>
                    <a:pt x="1608" y="6819"/>
                  </a:cubicBezTo>
                  <a:cubicBezTo>
                    <a:pt x="1743" y="4634"/>
                    <a:pt x="2138" y="4469"/>
                    <a:pt x="3748" y="3694"/>
                  </a:cubicBezTo>
                  <a:cubicBezTo>
                    <a:pt x="4916" y="3131"/>
                    <a:pt x="6259" y="3212"/>
                    <a:pt x="7331" y="2437"/>
                  </a:cubicBezTo>
                  <a:cubicBezTo>
                    <a:pt x="7378" y="2403"/>
                    <a:pt x="7423" y="2390"/>
                    <a:pt x="7470" y="2390"/>
                  </a:cubicBezTo>
                  <a:cubicBezTo>
                    <a:pt x="7591" y="2390"/>
                    <a:pt x="7724" y="2476"/>
                    <a:pt x="7927" y="2515"/>
                  </a:cubicBezTo>
                  <a:lnTo>
                    <a:pt x="7927" y="2515"/>
                  </a:lnTo>
                  <a:cubicBezTo>
                    <a:pt x="8470" y="2253"/>
                    <a:pt x="9213" y="2067"/>
                    <a:pt x="9852" y="1997"/>
                  </a:cubicBezTo>
                  <a:cubicBezTo>
                    <a:pt x="10776" y="1893"/>
                    <a:pt x="11742" y="1824"/>
                    <a:pt x="12691" y="1767"/>
                  </a:cubicBezTo>
                  <a:cubicBezTo>
                    <a:pt x="14687" y="1644"/>
                    <a:pt x="16681" y="1367"/>
                    <a:pt x="18679" y="1367"/>
                  </a:cubicBezTo>
                  <a:close/>
                  <a:moveTo>
                    <a:pt x="18263" y="1"/>
                  </a:moveTo>
                  <a:cubicBezTo>
                    <a:pt x="17272" y="1"/>
                    <a:pt x="16290" y="2"/>
                    <a:pt x="15334" y="2"/>
                  </a:cubicBezTo>
                  <a:cubicBezTo>
                    <a:pt x="13916" y="405"/>
                    <a:pt x="12540" y="284"/>
                    <a:pt x="11190" y="592"/>
                  </a:cubicBezTo>
                  <a:cubicBezTo>
                    <a:pt x="9924" y="881"/>
                    <a:pt x="8532" y="744"/>
                    <a:pt x="7343" y="1202"/>
                  </a:cubicBezTo>
                  <a:cubicBezTo>
                    <a:pt x="5660" y="1849"/>
                    <a:pt x="3851" y="2085"/>
                    <a:pt x="2261" y="3086"/>
                  </a:cubicBezTo>
                  <a:cubicBezTo>
                    <a:pt x="1069" y="3835"/>
                    <a:pt x="161" y="4783"/>
                    <a:pt x="200" y="6130"/>
                  </a:cubicBezTo>
                  <a:cubicBezTo>
                    <a:pt x="239" y="7496"/>
                    <a:pt x="1" y="8876"/>
                    <a:pt x="211" y="10204"/>
                  </a:cubicBezTo>
                  <a:cubicBezTo>
                    <a:pt x="523" y="12183"/>
                    <a:pt x="655" y="14230"/>
                    <a:pt x="1632" y="16044"/>
                  </a:cubicBezTo>
                  <a:cubicBezTo>
                    <a:pt x="1984" y="16697"/>
                    <a:pt x="2418" y="17474"/>
                    <a:pt x="3113" y="17533"/>
                  </a:cubicBezTo>
                  <a:cubicBezTo>
                    <a:pt x="4185" y="17621"/>
                    <a:pt x="5137" y="18280"/>
                    <a:pt x="6231" y="18280"/>
                  </a:cubicBezTo>
                  <a:cubicBezTo>
                    <a:pt x="6441" y="18280"/>
                    <a:pt x="6657" y="18256"/>
                    <a:pt x="6880" y="18198"/>
                  </a:cubicBezTo>
                  <a:cubicBezTo>
                    <a:pt x="7098" y="18142"/>
                    <a:pt x="7328" y="18120"/>
                    <a:pt x="7563" y="18120"/>
                  </a:cubicBezTo>
                  <a:cubicBezTo>
                    <a:pt x="8056" y="18120"/>
                    <a:pt x="8571" y="18219"/>
                    <a:pt x="9053" y="18314"/>
                  </a:cubicBezTo>
                  <a:cubicBezTo>
                    <a:pt x="10462" y="18585"/>
                    <a:pt x="11892" y="18721"/>
                    <a:pt x="13325" y="18721"/>
                  </a:cubicBezTo>
                  <a:cubicBezTo>
                    <a:pt x="13722" y="18721"/>
                    <a:pt x="14119" y="18711"/>
                    <a:pt x="14516" y="18690"/>
                  </a:cubicBezTo>
                  <a:cubicBezTo>
                    <a:pt x="15240" y="18652"/>
                    <a:pt x="15964" y="18640"/>
                    <a:pt x="16687" y="18640"/>
                  </a:cubicBezTo>
                  <a:cubicBezTo>
                    <a:pt x="18012" y="18640"/>
                    <a:pt x="19337" y="18681"/>
                    <a:pt x="20661" y="18681"/>
                  </a:cubicBezTo>
                  <a:cubicBezTo>
                    <a:pt x="21237" y="18681"/>
                    <a:pt x="21813" y="18673"/>
                    <a:pt x="22389" y="18651"/>
                  </a:cubicBezTo>
                  <a:cubicBezTo>
                    <a:pt x="23101" y="18624"/>
                    <a:pt x="23815" y="18612"/>
                    <a:pt x="24530" y="18612"/>
                  </a:cubicBezTo>
                  <a:cubicBezTo>
                    <a:pt x="26934" y="18612"/>
                    <a:pt x="29353" y="18743"/>
                    <a:pt x="31759" y="18842"/>
                  </a:cubicBezTo>
                  <a:cubicBezTo>
                    <a:pt x="32388" y="18869"/>
                    <a:pt x="33017" y="18878"/>
                    <a:pt x="33646" y="18878"/>
                  </a:cubicBezTo>
                  <a:cubicBezTo>
                    <a:pt x="34650" y="18878"/>
                    <a:pt x="35653" y="18855"/>
                    <a:pt x="36654" y="18846"/>
                  </a:cubicBezTo>
                  <a:cubicBezTo>
                    <a:pt x="38471" y="18828"/>
                    <a:pt x="40293" y="18740"/>
                    <a:pt x="42111" y="18615"/>
                  </a:cubicBezTo>
                  <a:cubicBezTo>
                    <a:pt x="44681" y="18440"/>
                    <a:pt x="47237" y="18303"/>
                    <a:pt x="49720" y="17519"/>
                  </a:cubicBezTo>
                  <a:cubicBezTo>
                    <a:pt x="50569" y="17250"/>
                    <a:pt x="51392" y="17248"/>
                    <a:pt x="52173" y="16459"/>
                  </a:cubicBezTo>
                  <a:cubicBezTo>
                    <a:pt x="53780" y="14837"/>
                    <a:pt x="54514" y="12937"/>
                    <a:pt x="54746" y="10738"/>
                  </a:cubicBezTo>
                  <a:cubicBezTo>
                    <a:pt x="54821" y="10049"/>
                    <a:pt x="54892" y="9361"/>
                    <a:pt x="54839" y="8652"/>
                  </a:cubicBezTo>
                  <a:cubicBezTo>
                    <a:pt x="54698" y="6777"/>
                    <a:pt x="55174" y="4910"/>
                    <a:pt x="54018" y="3064"/>
                  </a:cubicBezTo>
                  <a:cubicBezTo>
                    <a:pt x="53358" y="2009"/>
                    <a:pt x="52542" y="1426"/>
                    <a:pt x="51627" y="1191"/>
                  </a:cubicBezTo>
                  <a:cubicBezTo>
                    <a:pt x="50043" y="785"/>
                    <a:pt x="48369" y="601"/>
                    <a:pt x="46732" y="601"/>
                  </a:cubicBezTo>
                  <a:cubicBezTo>
                    <a:pt x="46712" y="601"/>
                    <a:pt x="46691" y="601"/>
                    <a:pt x="46671" y="601"/>
                  </a:cubicBezTo>
                  <a:cubicBezTo>
                    <a:pt x="46645" y="601"/>
                    <a:pt x="46619" y="602"/>
                    <a:pt x="46594" y="602"/>
                  </a:cubicBezTo>
                  <a:cubicBezTo>
                    <a:pt x="44033" y="602"/>
                    <a:pt x="41512" y="105"/>
                    <a:pt x="38953" y="105"/>
                  </a:cubicBezTo>
                  <a:cubicBezTo>
                    <a:pt x="38766" y="105"/>
                    <a:pt x="38580" y="107"/>
                    <a:pt x="38393" y="113"/>
                  </a:cubicBezTo>
                  <a:cubicBezTo>
                    <a:pt x="37733" y="133"/>
                    <a:pt x="37072" y="141"/>
                    <a:pt x="36411" y="141"/>
                  </a:cubicBezTo>
                  <a:cubicBezTo>
                    <a:pt x="34487" y="141"/>
                    <a:pt x="32560" y="75"/>
                    <a:pt x="30635" y="60"/>
                  </a:cubicBezTo>
                  <a:cubicBezTo>
                    <a:pt x="28738" y="48"/>
                    <a:pt x="26840" y="51"/>
                    <a:pt x="24942" y="41"/>
                  </a:cubicBezTo>
                  <a:cubicBezTo>
                    <a:pt x="23380" y="34"/>
                    <a:pt x="21818" y="10"/>
                    <a:pt x="20256" y="4"/>
                  </a:cubicBezTo>
                  <a:cubicBezTo>
                    <a:pt x="19590" y="2"/>
                    <a:pt x="18925" y="1"/>
                    <a:pt x="182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33"/>
          <p:cNvGrpSpPr/>
          <p:nvPr/>
        </p:nvGrpSpPr>
        <p:grpSpPr>
          <a:xfrm rot="19217287">
            <a:off x="5884307" y="1233380"/>
            <a:ext cx="284066" cy="456894"/>
            <a:chOff x="5514332" y="2048099"/>
            <a:chExt cx="246675" cy="389726"/>
          </a:xfrm>
        </p:grpSpPr>
        <p:sp>
          <p:nvSpPr>
            <p:cNvPr id="926" name="Google Shape;926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5514332" y="2048099"/>
              <a:ext cx="246675" cy="389726"/>
            </a:xfrm>
            <a:custGeom>
              <a:avLst/>
              <a:gdLst/>
              <a:ahLst/>
              <a:cxnLst/>
              <a:rect l="l" t="t" r="r" b="b"/>
              <a:pathLst>
                <a:path w="19558" h="30900" extrusionOk="0">
                  <a:moveTo>
                    <a:pt x="4932" y="1139"/>
                  </a:moveTo>
                  <a:cubicBezTo>
                    <a:pt x="5431" y="1139"/>
                    <a:pt x="5959" y="1401"/>
                    <a:pt x="6277" y="1785"/>
                  </a:cubicBezTo>
                  <a:cubicBezTo>
                    <a:pt x="7128" y="2815"/>
                    <a:pt x="8047" y="3806"/>
                    <a:pt x="8651" y="5000"/>
                  </a:cubicBezTo>
                  <a:cubicBezTo>
                    <a:pt x="9161" y="6013"/>
                    <a:pt x="9853" y="6914"/>
                    <a:pt x="10385" y="7919"/>
                  </a:cubicBezTo>
                  <a:cubicBezTo>
                    <a:pt x="10818" y="8738"/>
                    <a:pt x="10964" y="9778"/>
                    <a:pt x="11759" y="10414"/>
                  </a:cubicBezTo>
                  <a:cubicBezTo>
                    <a:pt x="12059" y="10653"/>
                    <a:pt x="12078" y="11083"/>
                    <a:pt x="12181" y="11389"/>
                  </a:cubicBezTo>
                  <a:cubicBezTo>
                    <a:pt x="12854" y="13408"/>
                    <a:pt x="13820" y="15330"/>
                    <a:pt x="14125" y="17476"/>
                  </a:cubicBezTo>
                  <a:cubicBezTo>
                    <a:pt x="14268" y="18487"/>
                    <a:pt x="14575" y="19482"/>
                    <a:pt x="14743" y="20497"/>
                  </a:cubicBezTo>
                  <a:cubicBezTo>
                    <a:pt x="14772" y="20673"/>
                    <a:pt x="14792" y="20791"/>
                    <a:pt x="14914" y="20791"/>
                  </a:cubicBezTo>
                  <a:cubicBezTo>
                    <a:pt x="14984" y="20791"/>
                    <a:pt x="15087" y="20752"/>
                    <a:pt x="15245" y="20664"/>
                  </a:cubicBezTo>
                  <a:cubicBezTo>
                    <a:pt x="15919" y="20290"/>
                    <a:pt x="16636" y="19883"/>
                    <a:pt x="17454" y="19883"/>
                  </a:cubicBezTo>
                  <a:cubicBezTo>
                    <a:pt x="17616" y="19883"/>
                    <a:pt x="17783" y="19899"/>
                    <a:pt x="17954" y="19934"/>
                  </a:cubicBezTo>
                  <a:cubicBezTo>
                    <a:pt x="18504" y="20048"/>
                    <a:pt x="18122" y="20374"/>
                    <a:pt x="18148" y="20622"/>
                  </a:cubicBezTo>
                  <a:cubicBezTo>
                    <a:pt x="18353" y="20913"/>
                    <a:pt x="18269" y="21135"/>
                    <a:pt x="17983" y="21350"/>
                  </a:cubicBezTo>
                  <a:cubicBezTo>
                    <a:pt x="17821" y="21471"/>
                    <a:pt x="17758" y="21653"/>
                    <a:pt x="18052" y="21756"/>
                  </a:cubicBezTo>
                  <a:cubicBezTo>
                    <a:pt x="18227" y="21818"/>
                    <a:pt x="18080" y="21998"/>
                    <a:pt x="18053" y="22009"/>
                  </a:cubicBezTo>
                  <a:cubicBezTo>
                    <a:pt x="17403" y="22263"/>
                    <a:pt x="17501" y="22966"/>
                    <a:pt x="17339" y="23427"/>
                  </a:cubicBezTo>
                  <a:cubicBezTo>
                    <a:pt x="17163" y="23927"/>
                    <a:pt x="16701" y="24449"/>
                    <a:pt x="16970" y="25074"/>
                  </a:cubicBezTo>
                  <a:cubicBezTo>
                    <a:pt x="16987" y="25119"/>
                    <a:pt x="17000" y="25164"/>
                    <a:pt x="17009" y="25211"/>
                  </a:cubicBezTo>
                  <a:cubicBezTo>
                    <a:pt x="16219" y="25321"/>
                    <a:pt x="16700" y="26245"/>
                    <a:pt x="16154" y="26549"/>
                  </a:cubicBezTo>
                  <a:cubicBezTo>
                    <a:pt x="15958" y="26658"/>
                    <a:pt x="15822" y="26916"/>
                    <a:pt x="15801" y="27225"/>
                  </a:cubicBezTo>
                  <a:cubicBezTo>
                    <a:pt x="15779" y="27535"/>
                    <a:pt x="15605" y="27832"/>
                    <a:pt x="15371" y="28100"/>
                  </a:cubicBezTo>
                  <a:cubicBezTo>
                    <a:pt x="15088" y="28423"/>
                    <a:pt x="14539" y="28591"/>
                    <a:pt x="14687" y="29238"/>
                  </a:cubicBezTo>
                  <a:cubicBezTo>
                    <a:pt x="14723" y="29401"/>
                    <a:pt x="14281" y="29532"/>
                    <a:pt x="13876" y="29532"/>
                  </a:cubicBezTo>
                  <a:cubicBezTo>
                    <a:pt x="13646" y="29532"/>
                    <a:pt x="13427" y="29489"/>
                    <a:pt x="13316" y="29386"/>
                  </a:cubicBezTo>
                  <a:cubicBezTo>
                    <a:pt x="12990" y="29084"/>
                    <a:pt x="12647" y="28764"/>
                    <a:pt x="12319" y="28498"/>
                  </a:cubicBezTo>
                  <a:cubicBezTo>
                    <a:pt x="11185" y="27577"/>
                    <a:pt x="10244" y="26465"/>
                    <a:pt x="9455" y="25295"/>
                  </a:cubicBezTo>
                  <a:cubicBezTo>
                    <a:pt x="8951" y="24548"/>
                    <a:pt x="8320" y="23789"/>
                    <a:pt x="8086" y="22854"/>
                  </a:cubicBezTo>
                  <a:cubicBezTo>
                    <a:pt x="8069" y="22778"/>
                    <a:pt x="8046" y="22702"/>
                    <a:pt x="8015" y="22629"/>
                  </a:cubicBezTo>
                  <a:cubicBezTo>
                    <a:pt x="7451" y="21378"/>
                    <a:pt x="7548" y="21011"/>
                    <a:pt x="8689" y="21011"/>
                  </a:cubicBezTo>
                  <a:cubicBezTo>
                    <a:pt x="8840" y="21011"/>
                    <a:pt x="9009" y="21018"/>
                    <a:pt x="9197" y="21029"/>
                  </a:cubicBezTo>
                  <a:cubicBezTo>
                    <a:pt x="9249" y="21033"/>
                    <a:pt x="9301" y="21034"/>
                    <a:pt x="9353" y="21034"/>
                  </a:cubicBezTo>
                  <a:cubicBezTo>
                    <a:pt x="9487" y="21034"/>
                    <a:pt x="9622" y="21026"/>
                    <a:pt x="9757" y="21026"/>
                  </a:cubicBezTo>
                  <a:cubicBezTo>
                    <a:pt x="10030" y="21026"/>
                    <a:pt x="10298" y="21059"/>
                    <a:pt x="10538" y="21260"/>
                  </a:cubicBezTo>
                  <a:cubicBezTo>
                    <a:pt x="10585" y="21299"/>
                    <a:pt x="10630" y="21316"/>
                    <a:pt x="10670" y="21316"/>
                  </a:cubicBezTo>
                  <a:cubicBezTo>
                    <a:pt x="10750" y="21316"/>
                    <a:pt x="10815" y="21251"/>
                    <a:pt x="10857" y="21162"/>
                  </a:cubicBezTo>
                  <a:cubicBezTo>
                    <a:pt x="11000" y="20860"/>
                    <a:pt x="11168" y="20555"/>
                    <a:pt x="11037" y="20205"/>
                  </a:cubicBezTo>
                  <a:cubicBezTo>
                    <a:pt x="10445" y="18610"/>
                    <a:pt x="9815" y="17024"/>
                    <a:pt x="9027" y="15518"/>
                  </a:cubicBezTo>
                  <a:cubicBezTo>
                    <a:pt x="8645" y="14787"/>
                    <a:pt x="8178" y="14068"/>
                    <a:pt x="7805" y="13346"/>
                  </a:cubicBezTo>
                  <a:cubicBezTo>
                    <a:pt x="7081" y="11952"/>
                    <a:pt x="6089" y="10789"/>
                    <a:pt x="5169" y="9554"/>
                  </a:cubicBezTo>
                  <a:cubicBezTo>
                    <a:pt x="4424" y="8555"/>
                    <a:pt x="3576" y="7648"/>
                    <a:pt x="2730" y="6736"/>
                  </a:cubicBezTo>
                  <a:cubicBezTo>
                    <a:pt x="2351" y="6326"/>
                    <a:pt x="2119" y="5812"/>
                    <a:pt x="1592" y="5492"/>
                  </a:cubicBezTo>
                  <a:cubicBezTo>
                    <a:pt x="1305" y="5318"/>
                    <a:pt x="1128" y="4798"/>
                    <a:pt x="1340" y="4341"/>
                  </a:cubicBezTo>
                  <a:cubicBezTo>
                    <a:pt x="1979" y="2948"/>
                    <a:pt x="3030" y="1959"/>
                    <a:pt x="4373" y="1268"/>
                  </a:cubicBezTo>
                  <a:cubicBezTo>
                    <a:pt x="4545" y="1179"/>
                    <a:pt x="4737" y="1139"/>
                    <a:pt x="4932" y="1139"/>
                  </a:cubicBezTo>
                  <a:close/>
                  <a:moveTo>
                    <a:pt x="5289" y="0"/>
                  </a:moveTo>
                  <a:cubicBezTo>
                    <a:pt x="5075" y="0"/>
                    <a:pt x="4835" y="53"/>
                    <a:pt x="4561" y="180"/>
                  </a:cubicBezTo>
                  <a:cubicBezTo>
                    <a:pt x="3922" y="475"/>
                    <a:pt x="3450" y="942"/>
                    <a:pt x="2870" y="1233"/>
                  </a:cubicBezTo>
                  <a:cubicBezTo>
                    <a:pt x="1700" y="1814"/>
                    <a:pt x="898" y="2636"/>
                    <a:pt x="479" y="3865"/>
                  </a:cubicBezTo>
                  <a:cubicBezTo>
                    <a:pt x="226" y="4604"/>
                    <a:pt x="0" y="5263"/>
                    <a:pt x="692" y="5963"/>
                  </a:cubicBezTo>
                  <a:cubicBezTo>
                    <a:pt x="935" y="6207"/>
                    <a:pt x="1235" y="6418"/>
                    <a:pt x="1470" y="6690"/>
                  </a:cubicBezTo>
                  <a:cubicBezTo>
                    <a:pt x="2343" y="7701"/>
                    <a:pt x="3111" y="8818"/>
                    <a:pt x="4060" y="9742"/>
                  </a:cubicBezTo>
                  <a:cubicBezTo>
                    <a:pt x="5188" y="10840"/>
                    <a:pt x="5918" y="12175"/>
                    <a:pt x="6756" y="13455"/>
                  </a:cubicBezTo>
                  <a:cubicBezTo>
                    <a:pt x="7288" y="14267"/>
                    <a:pt x="7708" y="15129"/>
                    <a:pt x="8156" y="15983"/>
                  </a:cubicBezTo>
                  <a:cubicBezTo>
                    <a:pt x="8698" y="17014"/>
                    <a:pt x="9160" y="18080"/>
                    <a:pt x="9692" y="19113"/>
                  </a:cubicBezTo>
                  <a:cubicBezTo>
                    <a:pt x="9843" y="19405"/>
                    <a:pt x="10112" y="19861"/>
                    <a:pt x="10003" y="20017"/>
                  </a:cubicBezTo>
                  <a:cubicBezTo>
                    <a:pt x="9938" y="20110"/>
                    <a:pt x="9850" y="20142"/>
                    <a:pt x="9749" y="20142"/>
                  </a:cubicBezTo>
                  <a:cubicBezTo>
                    <a:pt x="9540" y="20142"/>
                    <a:pt x="9277" y="20004"/>
                    <a:pt x="9054" y="20000"/>
                  </a:cubicBezTo>
                  <a:cubicBezTo>
                    <a:pt x="9043" y="19999"/>
                    <a:pt x="9033" y="19999"/>
                    <a:pt x="9022" y="19999"/>
                  </a:cubicBezTo>
                  <a:cubicBezTo>
                    <a:pt x="8821" y="19999"/>
                    <a:pt x="8620" y="20040"/>
                    <a:pt x="8418" y="20060"/>
                  </a:cubicBezTo>
                  <a:cubicBezTo>
                    <a:pt x="8333" y="20061"/>
                    <a:pt x="8244" y="20096"/>
                    <a:pt x="8163" y="20096"/>
                  </a:cubicBezTo>
                  <a:cubicBezTo>
                    <a:pt x="8144" y="20096"/>
                    <a:pt x="8126" y="20094"/>
                    <a:pt x="8108" y="20090"/>
                  </a:cubicBezTo>
                  <a:cubicBezTo>
                    <a:pt x="8019" y="20066"/>
                    <a:pt x="7919" y="20055"/>
                    <a:pt x="7812" y="20055"/>
                  </a:cubicBezTo>
                  <a:cubicBezTo>
                    <a:pt x="7374" y="20055"/>
                    <a:pt x="6835" y="20243"/>
                    <a:pt x="6551" y="20511"/>
                  </a:cubicBezTo>
                  <a:cubicBezTo>
                    <a:pt x="5933" y="21093"/>
                    <a:pt x="6569" y="22391"/>
                    <a:pt x="6906" y="22972"/>
                  </a:cubicBezTo>
                  <a:cubicBezTo>
                    <a:pt x="7808" y="24533"/>
                    <a:pt x="8612" y="26182"/>
                    <a:pt x="9925" y="27449"/>
                  </a:cubicBezTo>
                  <a:cubicBezTo>
                    <a:pt x="10465" y="27972"/>
                    <a:pt x="10813" y="28657"/>
                    <a:pt x="11432" y="29089"/>
                  </a:cubicBezTo>
                  <a:cubicBezTo>
                    <a:pt x="12003" y="29487"/>
                    <a:pt x="12590" y="29857"/>
                    <a:pt x="13002" y="30447"/>
                  </a:cubicBezTo>
                  <a:cubicBezTo>
                    <a:pt x="13203" y="30736"/>
                    <a:pt x="13657" y="30900"/>
                    <a:pt x="14061" y="30900"/>
                  </a:cubicBezTo>
                  <a:cubicBezTo>
                    <a:pt x="14319" y="30900"/>
                    <a:pt x="14557" y="30833"/>
                    <a:pt x="14696" y="30690"/>
                  </a:cubicBezTo>
                  <a:cubicBezTo>
                    <a:pt x="15430" y="29929"/>
                    <a:pt x="15995" y="29038"/>
                    <a:pt x="16594" y="28174"/>
                  </a:cubicBezTo>
                  <a:cubicBezTo>
                    <a:pt x="16967" y="27638"/>
                    <a:pt x="17131" y="26997"/>
                    <a:pt x="17411" y="26416"/>
                  </a:cubicBezTo>
                  <a:cubicBezTo>
                    <a:pt x="17996" y="25194"/>
                    <a:pt x="18369" y="23870"/>
                    <a:pt x="18860" y="22601"/>
                  </a:cubicBezTo>
                  <a:cubicBezTo>
                    <a:pt x="19130" y="21908"/>
                    <a:pt x="19360" y="21211"/>
                    <a:pt x="19476" y="20480"/>
                  </a:cubicBezTo>
                  <a:cubicBezTo>
                    <a:pt x="19553" y="19995"/>
                    <a:pt x="19557" y="19370"/>
                    <a:pt x="19130" y="19184"/>
                  </a:cubicBezTo>
                  <a:cubicBezTo>
                    <a:pt x="18589" y="18952"/>
                    <a:pt x="18026" y="18777"/>
                    <a:pt x="17457" y="18777"/>
                  </a:cubicBezTo>
                  <a:cubicBezTo>
                    <a:pt x="17009" y="18777"/>
                    <a:pt x="16558" y="18885"/>
                    <a:pt x="16112" y="19156"/>
                  </a:cubicBezTo>
                  <a:cubicBezTo>
                    <a:pt x="15958" y="19250"/>
                    <a:pt x="15811" y="19295"/>
                    <a:pt x="15681" y="19295"/>
                  </a:cubicBezTo>
                  <a:cubicBezTo>
                    <a:pt x="15398" y="19295"/>
                    <a:pt x="15198" y="19079"/>
                    <a:pt x="15203" y="18679"/>
                  </a:cubicBezTo>
                  <a:cubicBezTo>
                    <a:pt x="15217" y="17759"/>
                    <a:pt x="14833" y="16946"/>
                    <a:pt x="14671" y="16075"/>
                  </a:cubicBezTo>
                  <a:cubicBezTo>
                    <a:pt x="14301" y="14096"/>
                    <a:pt x="13494" y="12253"/>
                    <a:pt x="12641" y="10464"/>
                  </a:cubicBezTo>
                  <a:cubicBezTo>
                    <a:pt x="11040" y="7100"/>
                    <a:pt x="9395" y="3729"/>
                    <a:pt x="6803" y="978"/>
                  </a:cubicBezTo>
                  <a:cubicBezTo>
                    <a:pt x="6394" y="545"/>
                    <a:pt x="5975" y="0"/>
                    <a:pt x="5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33"/>
          <p:cNvGrpSpPr/>
          <p:nvPr/>
        </p:nvGrpSpPr>
        <p:grpSpPr>
          <a:xfrm>
            <a:off x="3715158" y="2682129"/>
            <a:ext cx="1451752" cy="614011"/>
            <a:chOff x="2954475" y="3458158"/>
            <a:chExt cx="1089155" cy="357231"/>
          </a:xfrm>
        </p:grpSpPr>
        <p:sp>
          <p:nvSpPr>
            <p:cNvPr id="946" name="Google Shape;946;p33"/>
            <p:cNvSpPr/>
            <p:nvPr/>
          </p:nvSpPr>
          <p:spPr>
            <a:xfrm>
              <a:off x="2954475" y="3458158"/>
              <a:ext cx="1089155" cy="357231"/>
            </a:xfrm>
            <a:custGeom>
              <a:avLst/>
              <a:gdLst/>
              <a:ahLst/>
              <a:cxnLst/>
              <a:rect l="l" t="t" r="r" b="b"/>
              <a:pathLst>
                <a:path w="45372" h="18584" extrusionOk="0">
                  <a:moveTo>
                    <a:pt x="27344" y="23"/>
                  </a:moveTo>
                  <a:cubicBezTo>
                    <a:pt x="26604" y="23"/>
                    <a:pt x="25865" y="37"/>
                    <a:pt x="25130" y="49"/>
                  </a:cubicBezTo>
                  <a:cubicBezTo>
                    <a:pt x="24837" y="53"/>
                    <a:pt x="24544" y="55"/>
                    <a:pt x="24251" y="55"/>
                  </a:cubicBezTo>
                  <a:cubicBezTo>
                    <a:pt x="23558" y="55"/>
                    <a:pt x="22864" y="46"/>
                    <a:pt x="22171" y="46"/>
                  </a:cubicBezTo>
                  <a:cubicBezTo>
                    <a:pt x="21462" y="46"/>
                    <a:pt x="20752" y="55"/>
                    <a:pt x="20043" y="91"/>
                  </a:cubicBezTo>
                  <a:cubicBezTo>
                    <a:pt x="19329" y="126"/>
                    <a:pt x="18614" y="138"/>
                    <a:pt x="17899" y="138"/>
                  </a:cubicBezTo>
                  <a:cubicBezTo>
                    <a:pt x="16530" y="138"/>
                    <a:pt x="15159" y="95"/>
                    <a:pt x="13791" y="95"/>
                  </a:cubicBezTo>
                  <a:cubicBezTo>
                    <a:pt x="13446" y="95"/>
                    <a:pt x="13101" y="98"/>
                    <a:pt x="12757" y="105"/>
                  </a:cubicBezTo>
                  <a:cubicBezTo>
                    <a:pt x="11073" y="137"/>
                    <a:pt x="9389" y="559"/>
                    <a:pt x="7695" y="579"/>
                  </a:cubicBezTo>
                  <a:cubicBezTo>
                    <a:pt x="6747" y="590"/>
                    <a:pt x="5818" y="808"/>
                    <a:pt x="4873" y="845"/>
                  </a:cubicBezTo>
                  <a:cubicBezTo>
                    <a:pt x="3983" y="879"/>
                    <a:pt x="3043" y="1016"/>
                    <a:pt x="2155" y="1581"/>
                  </a:cubicBezTo>
                  <a:cubicBezTo>
                    <a:pt x="1466" y="2018"/>
                    <a:pt x="1155" y="2654"/>
                    <a:pt x="724" y="3316"/>
                  </a:cubicBezTo>
                  <a:cubicBezTo>
                    <a:pt x="240" y="4059"/>
                    <a:pt x="206" y="4854"/>
                    <a:pt x="193" y="5683"/>
                  </a:cubicBezTo>
                  <a:cubicBezTo>
                    <a:pt x="170" y="7285"/>
                    <a:pt x="0" y="8896"/>
                    <a:pt x="282" y="10408"/>
                  </a:cubicBezTo>
                  <a:cubicBezTo>
                    <a:pt x="200" y="11949"/>
                    <a:pt x="730" y="13214"/>
                    <a:pt x="1197" y="14472"/>
                  </a:cubicBezTo>
                  <a:cubicBezTo>
                    <a:pt x="1348" y="14878"/>
                    <a:pt x="1604" y="15362"/>
                    <a:pt x="1906" y="15645"/>
                  </a:cubicBezTo>
                  <a:cubicBezTo>
                    <a:pt x="2395" y="16101"/>
                    <a:pt x="2710" y="16980"/>
                    <a:pt x="3339" y="17024"/>
                  </a:cubicBezTo>
                  <a:cubicBezTo>
                    <a:pt x="4828" y="17126"/>
                    <a:pt x="6196" y="17864"/>
                    <a:pt x="7695" y="18019"/>
                  </a:cubicBezTo>
                  <a:cubicBezTo>
                    <a:pt x="9434" y="18200"/>
                    <a:pt x="11184" y="18382"/>
                    <a:pt x="12921" y="18459"/>
                  </a:cubicBezTo>
                  <a:cubicBezTo>
                    <a:pt x="14344" y="18523"/>
                    <a:pt x="15771" y="18584"/>
                    <a:pt x="17199" y="18584"/>
                  </a:cubicBezTo>
                  <a:cubicBezTo>
                    <a:pt x="17895" y="18584"/>
                    <a:pt x="18591" y="18569"/>
                    <a:pt x="19287" y="18534"/>
                  </a:cubicBezTo>
                  <a:cubicBezTo>
                    <a:pt x="20699" y="18464"/>
                    <a:pt x="22123" y="18478"/>
                    <a:pt x="23539" y="18458"/>
                  </a:cubicBezTo>
                  <a:cubicBezTo>
                    <a:pt x="24474" y="18445"/>
                    <a:pt x="25435" y="18274"/>
                    <a:pt x="26368" y="18274"/>
                  </a:cubicBezTo>
                  <a:cubicBezTo>
                    <a:pt x="26641" y="18274"/>
                    <a:pt x="26911" y="18288"/>
                    <a:pt x="27177" y="18326"/>
                  </a:cubicBezTo>
                  <a:cubicBezTo>
                    <a:pt x="27679" y="18396"/>
                    <a:pt x="28179" y="18420"/>
                    <a:pt x="28678" y="18420"/>
                  </a:cubicBezTo>
                  <a:cubicBezTo>
                    <a:pt x="29780" y="18420"/>
                    <a:pt x="30876" y="18302"/>
                    <a:pt x="31975" y="18302"/>
                  </a:cubicBezTo>
                  <a:cubicBezTo>
                    <a:pt x="32302" y="18302"/>
                    <a:pt x="32629" y="18313"/>
                    <a:pt x="32956" y="18340"/>
                  </a:cubicBezTo>
                  <a:cubicBezTo>
                    <a:pt x="33116" y="18353"/>
                    <a:pt x="33276" y="18358"/>
                    <a:pt x="33437" y="18358"/>
                  </a:cubicBezTo>
                  <a:cubicBezTo>
                    <a:pt x="34248" y="18358"/>
                    <a:pt x="35075" y="18218"/>
                    <a:pt x="35875" y="18211"/>
                  </a:cubicBezTo>
                  <a:cubicBezTo>
                    <a:pt x="36876" y="18201"/>
                    <a:pt x="37883" y="18049"/>
                    <a:pt x="38868" y="17976"/>
                  </a:cubicBezTo>
                  <a:cubicBezTo>
                    <a:pt x="39960" y="17896"/>
                    <a:pt x="41086" y="17840"/>
                    <a:pt x="42206" y="17464"/>
                  </a:cubicBezTo>
                  <a:cubicBezTo>
                    <a:pt x="43309" y="17094"/>
                    <a:pt x="43939" y="16372"/>
                    <a:pt x="44298" y="15291"/>
                  </a:cubicBezTo>
                  <a:cubicBezTo>
                    <a:pt x="44866" y="13584"/>
                    <a:pt x="45076" y="11739"/>
                    <a:pt x="45250" y="9907"/>
                  </a:cubicBezTo>
                  <a:cubicBezTo>
                    <a:pt x="45372" y="8645"/>
                    <a:pt x="45213" y="7379"/>
                    <a:pt x="45272" y="6103"/>
                  </a:cubicBezTo>
                  <a:cubicBezTo>
                    <a:pt x="45330" y="4792"/>
                    <a:pt x="44623" y="3782"/>
                    <a:pt x="43600" y="3109"/>
                  </a:cubicBezTo>
                  <a:cubicBezTo>
                    <a:pt x="42453" y="2354"/>
                    <a:pt x="41184" y="2105"/>
                    <a:pt x="40011" y="1534"/>
                  </a:cubicBezTo>
                  <a:cubicBezTo>
                    <a:pt x="38524" y="811"/>
                    <a:pt x="36963" y="841"/>
                    <a:pt x="35453" y="478"/>
                  </a:cubicBezTo>
                  <a:cubicBezTo>
                    <a:pt x="33457" y="1"/>
                    <a:pt x="31376" y="173"/>
                    <a:pt x="29332" y="69"/>
                  </a:cubicBezTo>
                  <a:cubicBezTo>
                    <a:pt x="28670" y="34"/>
                    <a:pt x="28006" y="23"/>
                    <a:pt x="27344" y="23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2954475" y="3458158"/>
              <a:ext cx="1089155" cy="357231"/>
            </a:xfrm>
            <a:custGeom>
              <a:avLst/>
              <a:gdLst/>
              <a:ahLst/>
              <a:cxnLst/>
              <a:rect l="l" t="t" r="r" b="b"/>
              <a:pathLst>
                <a:path w="45372" h="18584" extrusionOk="0">
                  <a:moveTo>
                    <a:pt x="27834" y="1293"/>
                  </a:moveTo>
                  <a:cubicBezTo>
                    <a:pt x="28087" y="1495"/>
                    <a:pt x="28350" y="1558"/>
                    <a:pt x="28614" y="1558"/>
                  </a:cubicBezTo>
                  <a:cubicBezTo>
                    <a:pt x="29000" y="1558"/>
                    <a:pt x="29389" y="1426"/>
                    <a:pt x="29763" y="1402"/>
                  </a:cubicBezTo>
                  <a:cubicBezTo>
                    <a:pt x="29985" y="1388"/>
                    <a:pt x="30207" y="1382"/>
                    <a:pt x="30429" y="1382"/>
                  </a:cubicBezTo>
                  <a:cubicBezTo>
                    <a:pt x="32271" y="1382"/>
                    <a:pt x="34088" y="1821"/>
                    <a:pt x="35931" y="1852"/>
                  </a:cubicBezTo>
                  <a:cubicBezTo>
                    <a:pt x="36743" y="1866"/>
                    <a:pt x="37628" y="2248"/>
                    <a:pt x="38446" y="2354"/>
                  </a:cubicBezTo>
                  <a:cubicBezTo>
                    <a:pt x="39423" y="2480"/>
                    <a:pt x="40350" y="2891"/>
                    <a:pt x="41255" y="3162"/>
                  </a:cubicBezTo>
                  <a:cubicBezTo>
                    <a:pt x="42022" y="3390"/>
                    <a:pt x="43062" y="3625"/>
                    <a:pt x="43622" y="4593"/>
                  </a:cubicBezTo>
                  <a:cubicBezTo>
                    <a:pt x="44183" y="5565"/>
                    <a:pt x="44186" y="6711"/>
                    <a:pt x="44110" y="7648"/>
                  </a:cubicBezTo>
                  <a:cubicBezTo>
                    <a:pt x="44138" y="10204"/>
                    <a:pt x="43869" y="12515"/>
                    <a:pt x="43536" y="14827"/>
                  </a:cubicBezTo>
                  <a:cubicBezTo>
                    <a:pt x="43469" y="15283"/>
                    <a:pt x="43189" y="15051"/>
                    <a:pt x="43086" y="15222"/>
                  </a:cubicBezTo>
                  <a:cubicBezTo>
                    <a:pt x="42309" y="16516"/>
                    <a:pt x="41136" y="16372"/>
                    <a:pt x="40047" y="16474"/>
                  </a:cubicBezTo>
                  <a:cubicBezTo>
                    <a:pt x="38998" y="16573"/>
                    <a:pt x="37945" y="16698"/>
                    <a:pt x="36896" y="16698"/>
                  </a:cubicBezTo>
                  <a:cubicBezTo>
                    <a:pt x="36691" y="16698"/>
                    <a:pt x="36487" y="16694"/>
                    <a:pt x="36282" y="16683"/>
                  </a:cubicBezTo>
                  <a:cubicBezTo>
                    <a:pt x="36143" y="16675"/>
                    <a:pt x="36003" y="16672"/>
                    <a:pt x="35864" y="16672"/>
                  </a:cubicBezTo>
                  <a:cubicBezTo>
                    <a:pt x="35019" y="16672"/>
                    <a:pt x="34180" y="16794"/>
                    <a:pt x="33351" y="16848"/>
                  </a:cubicBezTo>
                  <a:cubicBezTo>
                    <a:pt x="33044" y="16868"/>
                    <a:pt x="32736" y="16875"/>
                    <a:pt x="32429" y="16875"/>
                  </a:cubicBezTo>
                  <a:cubicBezTo>
                    <a:pt x="31559" y="16875"/>
                    <a:pt x="30691" y="16816"/>
                    <a:pt x="29822" y="16816"/>
                  </a:cubicBezTo>
                  <a:cubicBezTo>
                    <a:pt x="29434" y="16816"/>
                    <a:pt x="29045" y="16828"/>
                    <a:pt x="28656" y="16862"/>
                  </a:cubicBezTo>
                  <a:cubicBezTo>
                    <a:pt x="28378" y="16886"/>
                    <a:pt x="28098" y="16896"/>
                    <a:pt x="27817" y="16896"/>
                  </a:cubicBezTo>
                  <a:cubicBezTo>
                    <a:pt x="26867" y="16896"/>
                    <a:pt x="25910" y="16787"/>
                    <a:pt x="24957" y="16787"/>
                  </a:cubicBezTo>
                  <a:cubicBezTo>
                    <a:pt x="24941" y="16787"/>
                    <a:pt x="24926" y="16787"/>
                    <a:pt x="24911" y="16787"/>
                  </a:cubicBezTo>
                  <a:cubicBezTo>
                    <a:pt x="24053" y="16792"/>
                    <a:pt x="23193" y="16934"/>
                    <a:pt x="22339" y="16934"/>
                  </a:cubicBezTo>
                  <a:cubicBezTo>
                    <a:pt x="22189" y="16934"/>
                    <a:pt x="22039" y="16930"/>
                    <a:pt x="21890" y="16919"/>
                  </a:cubicBezTo>
                  <a:cubicBezTo>
                    <a:pt x="21782" y="16912"/>
                    <a:pt x="21676" y="16909"/>
                    <a:pt x="21569" y="16909"/>
                  </a:cubicBezTo>
                  <a:cubicBezTo>
                    <a:pt x="20875" y="16909"/>
                    <a:pt x="20189" y="17042"/>
                    <a:pt x="19492" y="17042"/>
                  </a:cubicBezTo>
                  <a:cubicBezTo>
                    <a:pt x="19263" y="17042"/>
                    <a:pt x="19032" y="17028"/>
                    <a:pt x="18800" y="16989"/>
                  </a:cubicBezTo>
                  <a:cubicBezTo>
                    <a:pt x="18681" y="16970"/>
                    <a:pt x="18561" y="16962"/>
                    <a:pt x="18440" y="16962"/>
                  </a:cubicBezTo>
                  <a:cubicBezTo>
                    <a:pt x="17939" y="16962"/>
                    <a:pt x="17423" y="17098"/>
                    <a:pt x="16910" y="17098"/>
                  </a:cubicBezTo>
                  <a:cubicBezTo>
                    <a:pt x="16741" y="17098"/>
                    <a:pt x="16572" y="17083"/>
                    <a:pt x="16404" y="17044"/>
                  </a:cubicBezTo>
                  <a:cubicBezTo>
                    <a:pt x="16275" y="17014"/>
                    <a:pt x="16142" y="17003"/>
                    <a:pt x="16009" y="17003"/>
                  </a:cubicBezTo>
                  <a:cubicBezTo>
                    <a:pt x="15722" y="17003"/>
                    <a:pt x="15436" y="17052"/>
                    <a:pt x="15187" y="17052"/>
                  </a:cubicBezTo>
                  <a:cubicBezTo>
                    <a:pt x="15100" y="17052"/>
                    <a:pt x="15017" y="17046"/>
                    <a:pt x="14941" y="17030"/>
                  </a:cubicBezTo>
                  <a:cubicBezTo>
                    <a:pt x="14771" y="16994"/>
                    <a:pt x="14601" y="16982"/>
                    <a:pt x="14432" y="16982"/>
                  </a:cubicBezTo>
                  <a:cubicBezTo>
                    <a:pt x="14032" y="16982"/>
                    <a:pt x="13635" y="17052"/>
                    <a:pt x="13247" y="17052"/>
                  </a:cubicBezTo>
                  <a:cubicBezTo>
                    <a:pt x="12983" y="17052"/>
                    <a:pt x="12723" y="17019"/>
                    <a:pt x="12469" y="16910"/>
                  </a:cubicBezTo>
                  <a:cubicBezTo>
                    <a:pt x="12311" y="16842"/>
                    <a:pt x="12171" y="16812"/>
                    <a:pt x="12038" y="16812"/>
                  </a:cubicBezTo>
                  <a:cubicBezTo>
                    <a:pt x="11868" y="16812"/>
                    <a:pt x="11708" y="16860"/>
                    <a:pt x="11534" y="16940"/>
                  </a:cubicBezTo>
                  <a:cubicBezTo>
                    <a:pt x="11404" y="16999"/>
                    <a:pt x="11279" y="17022"/>
                    <a:pt x="11156" y="17022"/>
                  </a:cubicBezTo>
                  <a:cubicBezTo>
                    <a:pt x="10630" y="17022"/>
                    <a:pt x="10155" y="16582"/>
                    <a:pt x="9602" y="16582"/>
                  </a:cubicBezTo>
                  <a:cubicBezTo>
                    <a:pt x="9570" y="16582"/>
                    <a:pt x="9538" y="16583"/>
                    <a:pt x="9505" y="16586"/>
                  </a:cubicBezTo>
                  <a:cubicBezTo>
                    <a:pt x="9350" y="16601"/>
                    <a:pt x="9195" y="16607"/>
                    <a:pt x="9039" y="16607"/>
                  </a:cubicBezTo>
                  <a:cubicBezTo>
                    <a:pt x="8323" y="16607"/>
                    <a:pt x="7597" y="16479"/>
                    <a:pt x="6873" y="16471"/>
                  </a:cubicBezTo>
                  <a:cubicBezTo>
                    <a:pt x="6179" y="16462"/>
                    <a:pt x="5487" y="16145"/>
                    <a:pt x="4845" y="15732"/>
                  </a:cubicBezTo>
                  <a:cubicBezTo>
                    <a:pt x="4583" y="15564"/>
                    <a:pt x="4257" y="15549"/>
                    <a:pt x="3975" y="15446"/>
                  </a:cubicBezTo>
                  <a:cubicBezTo>
                    <a:pt x="2713" y="14986"/>
                    <a:pt x="2143" y="13842"/>
                    <a:pt x="1867" y="12478"/>
                  </a:cubicBezTo>
                  <a:cubicBezTo>
                    <a:pt x="1569" y="10994"/>
                    <a:pt x="1439" y="9456"/>
                    <a:pt x="1271" y="7936"/>
                  </a:cubicBezTo>
                  <a:cubicBezTo>
                    <a:pt x="1178" y="7094"/>
                    <a:pt x="1108" y="6240"/>
                    <a:pt x="1113" y="5392"/>
                  </a:cubicBezTo>
                  <a:cubicBezTo>
                    <a:pt x="1119" y="4342"/>
                    <a:pt x="2195" y="3090"/>
                    <a:pt x="3037" y="2927"/>
                  </a:cubicBezTo>
                  <a:cubicBezTo>
                    <a:pt x="3884" y="2762"/>
                    <a:pt x="4721" y="2441"/>
                    <a:pt x="5577" y="2441"/>
                  </a:cubicBezTo>
                  <a:cubicBezTo>
                    <a:pt x="5635" y="2441"/>
                    <a:pt x="5692" y="2443"/>
                    <a:pt x="5750" y="2446"/>
                  </a:cubicBezTo>
                  <a:cubicBezTo>
                    <a:pt x="5843" y="2451"/>
                    <a:pt x="5936" y="2453"/>
                    <a:pt x="6028" y="2453"/>
                  </a:cubicBezTo>
                  <a:cubicBezTo>
                    <a:pt x="7170" y="2453"/>
                    <a:pt x="8259" y="2092"/>
                    <a:pt x="9375" y="1902"/>
                  </a:cubicBezTo>
                  <a:cubicBezTo>
                    <a:pt x="9924" y="1807"/>
                    <a:pt x="10521" y="1789"/>
                    <a:pt x="11112" y="1789"/>
                  </a:cubicBezTo>
                  <a:cubicBezTo>
                    <a:pt x="11294" y="1789"/>
                    <a:pt x="11476" y="1791"/>
                    <a:pt x="11655" y="1793"/>
                  </a:cubicBezTo>
                  <a:cubicBezTo>
                    <a:pt x="11687" y="1793"/>
                    <a:pt x="11719" y="1793"/>
                    <a:pt x="11751" y="1793"/>
                  </a:cubicBezTo>
                  <a:cubicBezTo>
                    <a:pt x="12841" y="1793"/>
                    <a:pt x="13943" y="1598"/>
                    <a:pt x="15027" y="1598"/>
                  </a:cubicBezTo>
                  <a:cubicBezTo>
                    <a:pt x="15346" y="1598"/>
                    <a:pt x="15663" y="1615"/>
                    <a:pt x="15978" y="1659"/>
                  </a:cubicBezTo>
                  <a:cubicBezTo>
                    <a:pt x="16233" y="1694"/>
                    <a:pt x="16486" y="1708"/>
                    <a:pt x="16739" y="1708"/>
                  </a:cubicBezTo>
                  <a:cubicBezTo>
                    <a:pt x="17677" y="1708"/>
                    <a:pt x="18601" y="1517"/>
                    <a:pt x="19540" y="1517"/>
                  </a:cubicBezTo>
                  <a:cubicBezTo>
                    <a:pt x="19793" y="1517"/>
                    <a:pt x="20046" y="1530"/>
                    <a:pt x="20301" y="1565"/>
                  </a:cubicBezTo>
                  <a:cubicBezTo>
                    <a:pt x="20467" y="1588"/>
                    <a:pt x="20643" y="1596"/>
                    <a:pt x="20826" y="1596"/>
                  </a:cubicBezTo>
                  <a:cubicBezTo>
                    <a:pt x="21255" y="1596"/>
                    <a:pt x="21716" y="1552"/>
                    <a:pt x="22139" y="1552"/>
                  </a:cubicBezTo>
                  <a:cubicBezTo>
                    <a:pt x="22281" y="1552"/>
                    <a:pt x="22418" y="1557"/>
                    <a:pt x="22549" y="1570"/>
                  </a:cubicBezTo>
                  <a:cubicBezTo>
                    <a:pt x="22721" y="1588"/>
                    <a:pt x="22893" y="1594"/>
                    <a:pt x="23065" y="1594"/>
                  </a:cubicBezTo>
                  <a:cubicBezTo>
                    <a:pt x="23641" y="1594"/>
                    <a:pt x="24215" y="1519"/>
                    <a:pt x="24795" y="1519"/>
                  </a:cubicBezTo>
                  <a:cubicBezTo>
                    <a:pt x="25039" y="1519"/>
                    <a:pt x="25284" y="1532"/>
                    <a:pt x="25530" y="1570"/>
                  </a:cubicBezTo>
                  <a:cubicBezTo>
                    <a:pt x="25876" y="1624"/>
                    <a:pt x="26315" y="1770"/>
                    <a:pt x="26754" y="1770"/>
                  </a:cubicBezTo>
                  <a:cubicBezTo>
                    <a:pt x="27133" y="1770"/>
                    <a:pt x="27512" y="1662"/>
                    <a:pt x="27834" y="1293"/>
                  </a:cubicBezTo>
                  <a:close/>
                  <a:moveTo>
                    <a:pt x="27344" y="23"/>
                  </a:moveTo>
                  <a:cubicBezTo>
                    <a:pt x="26604" y="23"/>
                    <a:pt x="25865" y="37"/>
                    <a:pt x="25130" y="49"/>
                  </a:cubicBezTo>
                  <a:cubicBezTo>
                    <a:pt x="24837" y="53"/>
                    <a:pt x="24544" y="55"/>
                    <a:pt x="24251" y="55"/>
                  </a:cubicBezTo>
                  <a:cubicBezTo>
                    <a:pt x="23558" y="55"/>
                    <a:pt x="22864" y="46"/>
                    <a:pt x="22171" y="46"/>
                  </a:cubicBezTo>
                  <a:cubicBezTo>
                    <a:pt x="21462" y="46"/>
                    <a:pt x="20752" y="55"/>
                    <a:pt x="20043" y="91"/>
                  </a:cubicBezTo>
                  <a:cubicBezTo>
                    <a:pt x="19329" y="126"/>
                    <a:pt x="18614" y="138"/>
                    <a:pt x="17899" y="138"/>
                  </a:cubicBezTo>
                  <a:cubicBezTo>
                    <a:pt x="16530" y="138"/>
                    <a:pt x="15159" y="95"/>
                    <a:pt x="13791" y="95"/>
                  </a:cubicBezTo>
                  <a:cubicBezTo>
                    <a:pt x="13446" y="95"/>
                    <a:pt x="13101" y="98"/>
                    <a:pt x="12757" y="105"/>
                  </a:cubicBezTo>
                  <a:cubicBezTo>
                    <a:pt x="11073" y="137"/>
                    <a:pt x="9389" y="559"/>
                    <a:pt x="7695" y="579"/>
                  </a:cubicBezTo>
                  <a:cubicBezTo>
                    <a:pt x="6747" y="590"/>
                    <a:pt x="5818" y="808"/>
                    <a:pt x="4873" y="845"/>
                  </a:cubicBezTo>
                  <a:cubicBezTo>
                    <a:pt x="3983" y="879"/>
                    <a:pt x="3043" y="1016"/>
                    <a:pt x="2155" y="1581"/>
                  </a:cubicBezTo>
                  <a:cubicBezTo>
                    <a:pt x="1466" y="2018"/>
                    <a:pt x="1155" y="2654"/>
                    <a:pt x="724" y="3316"/>
                  </a:cubicBezTo>
                  <a:cubicBezTo>
                    <a:pt x="240" y="4059"/>
                    <a:pt x="206" y="4854"/>
                    <a:pt x="193" y="5683"/>
                  </a:cubicBezTo>
                  <a:cubicBezTo>
                    <a:pt x="170" y="7285"/>
                    <a:pt x="0" y="8896"/>
                    <a:pt x="282" y="10408"/>
                  </a:cubicBezTo>
                  <a:cubicBezTo>
                    <a:pt x="200" y="11949"/>
                    <a:pt x="730" y="13214"/>
                    <a:pt x="1197" y="14472"/>
                  </a:cubicBezTo>
                  <a:cubicBezTo>
                    <a:pt x="1348" y="14878"/>
                    <a:pt x="1604" y="15362"/>
                    <a:pt x="1906" y="15645"/>
                  </a:cubicBezTo>
                  <a:cubicBezTo>
                    <a:pt x="2395" y="16101"/>
                    <a:pt x="2710" y="16980"/>
                    <a:pt x="3339" y="17024"/>
                  </a:cubicBezTo>
                  <a:cubicBezTo>
                    <a:pt x="4828" y="17126"/>
                    <a:pt x="6196" y="17864"/>
                    <a:pt x="7695" y="18019"/>
                  </a:cubicBezTo>
                  <a:cubicBezTo>
                    <a:pt x="9434" y="18200"/>
                    <a:pt x="11184" y="18382"/>
                    <a:pt x="12921" y="18459"/>
                  </a:cubicBezTo>
                  <a:cubicBezTo>
                    <a:pt x="14344" y="18523"/>
                    <a:pt x="15771" y="18584"/>
                    <a:pt x="17199" y="18584"/>
                  </a:cubicBezTo>
                  <a:cubicBezTo>
                    <a:pt x="17895" y="18584"/>
                    <a:pt x="18591" y="18569"/>
                    <a:pt x="19287" y="18534"/>
                  </a:cubicBezTo>
                  <a:cubicBezTo>
                    <a:pt x="20699" y="18464"/>
                    <a:pt x="22123" y="18478"/>
                    <a:pt x="23539" y="18458"/>
                  </a:cubicBezTo>
                  <a:cubicBezTo>
                    <a:pt x="24474" y="18445"/>
                    <a:pt x="25435" y="18274"/>
                    <a:pt x="26368" y="18274"/>
                  </a:cubicBezTo>
                  <a:cubicBezTo>
                    <a:pt x="26641" y="18274"/>
                    <a:pt x="26911" y="18288"/>
                    <a:pt x="27177" y="18326"/>
                  </a:cubicBezTo>
                  <a:cubicBezTo>
                    <a:pt x="27679" y="18396"/>
                    <a:pt x="28179" y="18420"/>
                    <a:pt x="28678" y="18420"/>
                  </a:cubicBezTo>
                  <a:cubicBezTo>
                    <a:pt x="29780" y="18420"/>
                    <a:pt x="30876" y="18302"/>
                    <a:pt x="31975" y="18302"/>
                  </a:cubicBezTo>
                  <a:cubicBezTo>
                    <a:pt x="32302" y="18302"/>
                    <a:pt x="32629" y="18313"/>
                    <a:pt x="32956" y="18340"/>
                  </a:cubicBezTo>
                  <a:cubicBezTo>
                    <a:pt x="33116" y="18353"/>
                    <a:pt x="33276" y="18358"/>
                    <a:pt x="33437" y="18358"/>
                  </a:cubicBezTo>
                  <a:cubicBezTo>
                    <a:pt x="34248" y="18358"/>
                    <a:pt x="35075" y="18218"/>
                    <a:pt x="35875" y="18211"/>
                  </a:cubicBezTo>
                  <a:cubicBezTo>
                    <a:pt x="36876" y="18201"/>
                    <a:pt x="37883" y="18049"/>
                    <a:pt x="38868" y="17976"/>
                  </a:cubicBezTo>
                  <a:cubicBezTo>
                    <a:pt x="39960" y="17896"/>
                    <a:pt x="41086" y="17840"/>
                    <a:pt x="42206" y="17464"/>
                  </a:cubicBezTo>
                  <a:cubicBezTo>
                    <a:pt x="43309" y="17094"/>
                    <a:pt x="43939" y="16372"/>
                    <a:pt x="44298" y="15291"/>
                  </a:cubicBezTo>
                  <a:cubicBezTo>
                    <a:pt x="44866" y="13584"/>
                    <a:pt x="45076" y="11739"/>
                    <a:pt x="45250" y="9907"/>
                  </a:cubicBezTo>
                  <a:cubicBezTo>
                    <a:pt x="45372" y="8645"/>
                    <a:pt x="45213" y="7379"/>
                    <a:pt x="45272" y="6103"/>
                  </a:cubicBezTo>
                  <a:cubicBezTo>
                    <a:pt x="45330" y="4792"/>
                    <a:pt x="44623" y="3782"/>
                    <a:pt x="43600" y="3109"/>
                  </a:cubicBezTo>
                  <a:cubicBezTo>
                    <a:pt x="42453" y="2354"/>
                    <a:pt x="41184" y="2105"/>
                    <a:pt x="40011" y="1534"/>
                  </a:cubicBezTo>
                  <a:cubicBezTo>
                    <a:pt x="38524" y="811"/>
                    <a:pt x="36963" y="841"/>
                    <a:pt x="35453" y="478"/>
                  </a:cubicBezTo>
                  <a:cubicBezTo>
                    <a:pt x="33457" y="1"/>
                    <a:pt x="31376" y="173"/>
                    <a:pt x="29332" y="69"/>
                  </a:cubicBezTo>
                  <a:cubicBezTo>
                    <a:pt x="28670" y="34"/>
                    <a:pt x="28006" y="23"/>
                    <a:pt x="27344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33"/>
          <p:cNvGrpSpPr/>
          <p:nvPr/>
        </p:nvGrpSpPr>
        <p:grpSpPr>
          <a:xfrm>
            <a:off x="4318371" y="2177445"/>
            <a:ext cx="246101" cy="388799"/>
            <a:chOff x="3497766" y="2048168"/>
            <a:chExt cx="246101" cy="388799"/>
          </a:xfrm>
        </p:grpSpPr>
        <p:sp>
          <p:nvSpPr>
            <p:cNvPr id="949" name="Google Shape;949;p33"/>
            <p:cNvSpPr/>
            <p:nvPr/>
          </p:nvSpPr>
          <p:spPr>
            <a:xfrm>
              <a:off x="3511003" y="2062499"/>
              <a:ext cx="218646" cy="357255"/>
            </a:xfrm>
            <a:custGeom>
              <a:avLst/>
              <a:gdLst/>
              <a:ahLst/>
              <a:cxnLst/>
              <a:rect l="l" t="t" r="r" b="b"/>
              <a:pathLst>
                <a:path w="17377" h="28393" extrusionOk="0">
                  <a:moveTo>
                    <a:pt x="13572" y="0"/>
                  </a:moveTo>
                  <a:cubicBezTo>
                    <a:pt x="13074" y="0"/>
                    <a:pt x="12546" y="262"/>
                    <a:pt x="12228" y="646"/>
                  </a:cubicBezTo>
                  <a:cubicBezTo>
                    <a:pt x="11377" y="1676"/>
                    <a:pt x="10457" y="2667"/>
                    <a:pt x="9854" y="3861"/>
                  </a:cubicBezTo>
                  <a:cubicBezTo>
                    <a:pt x="9344" y="4874"/>
                    <a:pt x="8650" y="5775"/>
                    <a:pt x="8119" y="6780"/>
                  </a:cubicBezTo>
                  <a:cubicBezTo>
                    <a:pt x="7687" y="7599"/>
                    <a:pt x="7541" y="8639"/>
                    <a:pt x="6744" y="9275"/>
                  </a:cubicBezTo>
                  <a:cubicBezTo>
                    <a:pt x="6445" y="9514"/>
                    <a:pt x="6427" y="9944"/>
                    <a:pt x="6324" y="10250"/>
                  </a:cubicBezTo>
                  <a:cubicBezTo>
                    <a:pt x="5649" y="12269"/>
                    <a:pt x="4684" y="14191"/>
                    <a:pt x="4380" y="16337"/>
                  </a:cubicBezTo>
                  <a:cubicBezTo>
                    <a:pt x="4235" y="17348"/>
                    <a:pt x="3928" y="18343"/>
                    <a:pt x="3760" y="19358"/>
                  </a:cubicBezTo>
                  <a:cubicBezTo>
                    <a:pt x="3732" y="19534"/>
                    <a:pt x="3712" y="19652"/>
                    <a:pt x="3591" y="19652"/>
                  </a:cubicBezTo>
                  <a:cubicBezTo>
                    <a:pt x="3521" y="19652"/>
                    <a:pt x="3418" y="19613"/>
                    <a:pt x="3259" y="19525"/>
                  </a:cubicBezTo>
                  <a:cubicBezTo>
                    <a:pt x="2586" y="19151"/>
                    <a:pt x="1869" y="18744"/>
                    <a:pt x="1051" y="18744"/>
                  </a:cubicBezTo>
                  <a:cubicBezTo>
                    <a:pt x="888" y="18744"/>
                    <a:pt x="722" y="18760"/>
                    <a:pt x="551" y="18795"/>
                  </a:cubicBezTo>
                  <a:cubicBezTo>
                    <a:pt x="0" y="18909"/>
                    <a:pt x="385" y="19235"/>
                    <a:pt x="358" y="19483"/>
                  </a:cubicBezTo>
                  <a:cubicBezTo>
                    <a:pt x="153" y="19774"/>
                    <a:pt x="235" y="19996"/>
                    <a:pt x="520" y="20211"/>
                  </a:cubicBezTo>
                  <a:cubicBezTo>
                    <a:pt x="682" y="20332"/>
                    <a:pt x="746" y="20514"/>
                    <a:pt x="452" y="20617"/>
                  </a:cubicBezTo>
                  <a:cubicBezTo>
                    <a:pt x="276" y="20679"/>
                    <a:pt x="424" y="20859"/>
                    <a:pt x="450" y="20870"/>
                  </a:cubicBezTo>
                  <a:cubicBezTo>
                    <a:pt x="1100" y="21124"/>
                    <a:pt x="1002" y="21827"/>
                    <a:pt x="1164" y="22288"/>
                  </a:cubicBezTo>
                  <a:cubicBezTo>
                    <a:pt x="1340" y="22788"/>
                    <a:pt x="1802" y="23310"/>
                    <a:pt x="1533" y="23935"/>
                  </a:cubicBezTo>
                  <a:cubicBezTo>
                    <a:pt x="1517" y="23980"/>
                    <a:pt x="1505" y="24025"/>
                    <a:pt x="1495" y="24072"/>
                  </a:cubicBezTo>
                  <a:cubicBezTo>
                    <a:pt x="2286" y="24182"/>
                    <a:pt x="1805" y="25106"/>
                    <a:pt x="2351" y="25410"/>
                  </a:cubicBezTo>
                  <a:cubicBezTo>
                    <a:pt x="2547" y="25519"/>
                    <a:pt x="2682" y="25777"/>
                    <a:pt x="2704" y="26086"/>
                  </a:cubicBezTo>
                  <a:cubicBezTo>
                    <a:pt x="2726" y="26396"/>
                    <a:pt x="2900" y="26693"/>
                    <a:pt x="3133" y="26961"/>
                  </a:cubicBezTo>
                  <a:cubicBezTo>
                    <a:pt x="3417" y="27284"/>
                    <a:pt x="3966" y="27452"/>
                    <a:pt x="3818" y="28099"/>
                  </a:cubicBezTo>
                  <a:cubicBezTo>
                    <a:pt x="3781" y="28262"/>
                    <a:pt x="4223" y="28393"/>
                    <a:pt x="4628" y="28393"/>
                  </a:cubicBezTo>
                  <a:cubicBezTo>
                    <a:pt x="4859" y="28393"/>
                    <a:pt x="5077" y="28350"/>
                    <a:pt x="5188" y="28247"/>
                  </a:cubicBezTo>
                  <a:cubicBezTo>
                    <a:pt x="5515" y="27945"/>
                    <a:pt x="5856" y="27625"/>
                    <a:pt x="6186" y="27359"/>
                  </a:cubicBezTo>
                  <a:cubicBezTo>
                    <a:pt x="7318" y="26438"/>
                    <a:pt x="8261" y="25326"/>
                    <a:pt x="9049" y="24156"/>
                  </a:cubicBezTo>
                  <a:cubicBezTo>
                    <a:pt x="9554" y="23409"/>
                    <a:pt x="10185" y="22650"/>
                    <a:pt x="10418" y="21715"/>
                  </a:cubicBezTo>
                  <a:cubicBezTo>
                    <a:pt x="10436" y="21639"/>
                    <a:pt x="10459" y="21563"/>
                    <a:pt x="10490" y="21490"/>
                  </a:cubicBezTo>
                  <a:cubicBezTo>
                    <a:pt x="11053" y="20239"/>
                    <a:pt x="10956" y="19872"/>
                    <a:pt x="9816" y="19872"/>
                  </a:cubicBezTo>
                  <a:cubicBezTo>
                    <a:pt x="9665" y="19872"/>
                    <a:pt x="9496" y="19879"/>
                    <a:pt x="9308" y="19890"/>
                  </a:cubicBezTo>
                  <a:cubicBezTo>
                    <a:pt x="9256" y="19894"/>
                    <a:pt x="9204" y="19895"/>
                    <a:pt x="9152" y="19895"/>
                  </a:cubicBezTo>
                  <a:cubicBezTo>
                    <a:pt x="9018" y="19895"/>
                    <a:pt x="8882" y="19887"/>
                    <a:pt x="8748" y="19887"/>
                  </a:cubicBezTo>
                  <a:cubicBezTo>
                    <a:pt x="8475" y="19887"/>
                    <a:pt x="8207" y="19920"/>
                    <a:pt x="7965" y="20121"/>
                  </a:cubicBezTo>
                  <a:cubicBezTo>
                    <a:pt x="7918" y="20160"/>
                    <a:pt x="7874" y="20177"/>
                    <a:pt x="7834" y="20177"/>
                  </a:cubicBezTo>
                  <a:cubicBezTo>
                    <a:pt x="7755" y="20177"/>
                    <a:pt x="7690" y="20112"/>
                    <a:pt x="7648" y="20023"/>
                  </a:cubicBezTo>
                  <a:cubicBezTo>
                    <a:pt x="7503" y="19721"/>
                    <a:pt x="7337" y="19416"/>
                    <a:pt x="7466" y="19066"/>
                  </a:cubicBezTo>
                  <a:cubicBezTo>
                    <a:pt x="8060" y="17471"/>
                    <a:pt x="8689" y="15885"/>
                    <a:pt x="9477" y="14379"/>
                  </a:cubicBezTo>
                  <a:cubicBezTo>
                    <a:pt x="9860" y="13648"/>
                    <a:pt x="10327" y="12929"/>
                    <a:pt x="10700" y="12207"/>
                  </a:cubicBezTo>
                  <a:cubicBezTo>
                    <a:pt x="11423" y="10813"/>
                    <a:pt x="12416" y="9650"/>
                    <a:pt x="13335" y="8415"/>
                  </a:cubicBezTo>
                  <a:cubicBezTo>
                    <a:pt x="14080" y="7416"/>
                    <a:pt x="14928" y="6509"/>
                    <a:pt x="15774" y="5597"/>
                  </a:cubicBezTo>
                  <a:cubicBezTo>
                    <a:pt x="16154" y="5187"/>
                    <a:pt x="16384" y="4673"/>
                    <a:pt x="16913" y="4353"/>
                  </a:cubicBezTo>
                  <a:cubicBezTo>
                    <a:pt x="17198" y="4179"/>
                    <a:pt x="17377" y="3659"/>
                    <a:pt x="17165" y="3202"/>
                  </a:cubicBezTo>
                  <a:cubicBezTo>
                    <a:pt x="16524" y="1809"/>
                    <a:pt x="15474" y="820"/>
                    <a:pt x="14132" y="129"/>
                  </a:cubicBezTo>
                  <a:cubicBezTo>
                    <a:pt x="13959" y="40"/>
                    <a:pt x="13768" y="0"/>
                    <a:pt x="13572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3497766" y="2048168"/>
              <a:ext cx="246101" cy="388799"/>
            </a:xfrm>
            <a:custGeom>
              <a:avLst/>
              <a:gdLst/>
              <a:ahLst/>
              <a:cxnLst/>
              <a:rect l="l" t="t" r="r" b="b"/>
              <a:pathLst>
                <a:path w="19559" h="30900" extrusionOk="0">
                  <a:moveTo>
                    <a:pt x="14624" y="1139"/>
                  </a:moveTo>
                  <a:cubicBezTo>
                    <a:pt x="14820" y="1139"/>
                    <a:pt x="15011" y="1179"/>
                    <a:pt x="15184" y="1268"/>
                  </a:cubicBezTo>
                  <a:cubicBezTo>
                    <a:pt x="16526" y="1959"/>
                    <a:pt x="17576" y="2948"/>
                    <a:pt x="18217" y="4341"/>
                  </a:cubicBezTo>
                  <a:cubicBezTo>
                    <a:pt x="18429" y="4798"/>
                    <a:pt x="18250" y="5318"/>
                    <a:pt x="17965" y="5492"/>
                  </a:cubicBezTo>
                  <a:cubicBezTo>
                    <a:pt x="17436" y="5812"/>
                    <a:pt x="17206" y="6326"/>
                    <a:pt x="16826" y="6736"/>
                  </a:cubicBezTo>
                  <a:cubicBezTo>
                    <a:pt x="15980" y="7648"/>
                    <a:pt x="15132" y="8555"/>
                    <a:pt x="14387" y="9554"/>
                  </a:cubicBezTo>
                  <a:cubicBezTo>
                    <a:pt x="13468" y="10789"/>
                    <a:pt x="12475" y="11952"/>
                    <a:pt x="11752" y="13346"/>
                  </a:cubicBezTo>
                  <a:cubicBezTo>
                    <a:pt x="11379" y="14068"/>
                    <a:pt x="10912" y="14787"/>
                    <a:pt x="10529" y="15518"/>
                  </a:cubicBezTo>
                  <a:cubicBezTo>
                    <a:pt x="9741" y="17024"/>
                    <a:pt x="9112" y="18610"/>
                    <a:pt x="8518" y="20205"/>
                  </a:cubicBezTo>
                  <a:cubicBezTo>
                    <a:pt x="8389" y="20555"/>
                    <a:pt x="8555" y="20860"/>
                    <a:pt x="8700" y="21162"/>
                  </a:cubicBezTo>
                  <a:cubicBezTo>
                    <a:pt x="8742" y="21251"/>
                    <a:pt x="8807" y="21316"/>
                    <a:pt x="8886" y="21316"/>
                  </a:cubicBezTo>
                  <a:cubicBezTo>
                    <a:pt x="8926" y="21316"/>
                    <a:pt x="8970" y="21299"/>
                    <a:pt x="9017" y="21260"/>
                  </a:cubicBezTo>
                  <a:cubicBezTo>
                    <a:pt x="9259" y="21059"/>
                    <a:pt x="9527" y="21026"/>
                    <a:pt x="9800" y="21026"/>
                  </a:cubicBezTo>
                  <a:cubicBezTo>
                    <a:pt x="9934" y="21026"/>
                    <a:pt x="10070" y="21034"/>
                    <a:pt x="10204" y="21034"/>
                  </a:cubicBezTo>
                  <a:cubicBezTo>
                    <a:pt x="10256" y="21034"/>
                    <a:pt x="10308" y="21033"/>
                    <a:pt x="10360" y="21029"/>
                  </a:cubicBezTo>
                  <a:cubicBezTo>
                    <a:pt x="10548" y="21018"/>
                    <a:pt x="10717" y="21011"/>
                    <a:pt x="10868" y="21011"/>
                  </a:cubicBezTo>
                  <a:cubicBezTo>
                    <a:pt x="12008" y="21011"/>
                    <a:pt x="12105" y="21378"/>
                    <a:pt x="11542" y="22629"/>
                  </a:cubicBezTo>
                  <a:cubicBezTo>
                    <a:pt x="11511" y="22702"/>
                    <a:pt x="11488" y="22778"/>
                    <a:pt x="11470" y="22854"/>
                  </a:cubicBezTo>
                  <a:cubicBezTo>
                    <a:pt x="11237" y="23789"/>
                    <a:pt x="10606" y="24548"/>
                    <a:pt x="10101" y="25295"/>
                  </a:cubicBezTo>
                  <a:cubicBezTo>
                    <a:pt x="9313" y="26465"/>
                    <a:pt x="8370" y="27577"/>
                    <a:pt x="7238" y="28498"/>
                  </a:cubicBezTo>
                  <a:cubicBezTo>
                    <a:pt x="6908" y="28764"/>
                    <a:pt x="6567" y="29084"/>
                    <a:pt x="6240" y="29386"/>
                  </a:cubicBezTo>
                  <a:cubicBezTo>
                    <a:pt x="6129" y="29489"/>
                    <a:pt x="5911" y="29532"/>
                    <a:pt x="5680" y="29532"/>
                  </a:cubicBezTo>
                  <a:cubicBezTo>
                    <a:pt x="5275" y="29532"/>
                    <a:pt x="4833" y="29401"/>
                    <a:pt x="4870" y="29238"/>
                  </a:cubicBezTo>
                  <a:cubicBezTo>
                    <a:pt x="5018" y="28591"/>
                    <a:pt x="4469" y="28423"/>
                    <a:pt x="4185" y="28100"/>
                  </a:cubicBezTo>
                  <a:cubicBezTo>
                    <a:pt x="3952" y="27832"/>
                    <a:pt x="3778" y="27535"/>
                    <a:pt x="3756" y="27225"/>
                  </a:cubicBezTo>
                  <a:cubicBezTo>
                    <a:pt x="3734" y="26916"/>
                    <a:pt x="3599" y="26658"/>
                    <a:pt x="3403" y="26549"/>
                  </a:cubicBezTo>
                  <a:cubicBezTo>
                    <a:pt x="2857" y="26245"/>
                    <a:pt x="3338" y="25321"/>
                    <a:pt x="2547" y="25211"/>
                  </a:cubicBezTo>
                  <a:cubicBezTo>
                    <a:pt x="2557" y="25164"/>
                    <a:pt x="2569" y="25119"/>
                    <a:pt x="2585" y="25074"/>
                  </a:cubicBezTo>
                  <a:cubicBezTo>
                    <a:pt x="2854" y="24449"/>
                    <a:pt x="2392" y="23927"/>
                    <a:pt x="2216" y="23427"/>
                  </a:cubicBezTo>
                  <a:cubicBezTo>
                    <a:pt x="2054" y="22966"/>
                    <a:pt x="2152" y="22263"/>
                    <a:pt x="1502" y="22009"/>
                  </a:cubicBezTo>
                  <a:cubicBezTo>
                    <a:pt x="1476" y="21998"/>
                    <a:pt x="1328" y="21818"/>
                    <a:pt x="1504" y="21756"/>
                  </a:cubicBezTo>
                  <a:cubicBezTo>
                    <a:pt x="1798" y="21653"/>
                    <a:pt x="1734" y="21471"/>
                    <a:pt x="1572" y="21350"/>
                  </a:cubicBezTo>
                  <a:cubicBezTo>
                    <a:pt x="1287" y="21135"/>
                    <a:pt x="1205" y="20913"/>
                    <a:pt x="1410" y="20622"/>
                  </a:cubicBezTo>
                  <a:cubicBezTo>
                    <a:pt x="1437" y="20374"/>
                    <a:pt x="1052" y="20048"/>
                    <a:pt x="1603" y="19934"/>
                  </a:cubicBezTo>
                  <a:cubicBezTo>
                    <a:pt x="1774" y="19899"/>
                    <a:pt x="1940" y="19883"/>
                    <a:pt x="2103" y="19883"/>
                  </a:cubicBezTo>
                  <a:cubicBezTo>
                    <a:pt x="2921" y="19883"/>
                    <a:pt x="3638" y="20290"/>
                    <a:pt x="4311" y="20664"/>
                  </a:cubicBezTo>
                  <a:cubicBezTo>
                    <a:pt x="4470" y="20752"/>
                    <a:pt x="4573" y="20791"/>
                    <a:pt x="4643" y="20791"/>
                  </a:cubicBezTo>
                  <a:cubicBezTo>
                    <a:pt x="4764" y="20791"/>
                    <a:pt x="4784" y="20673"/>
                    <a:pt x="4812" y="20497"/>
                  </a:cubicBezTo>
                  <a:cubicBezTo>
                    <a:pt x="4980" y="19482"/>
                    <a:pt x="5287" y="18487"/>
                    <a:pt x="5432" y="17476"/>
                  </a:cubicBezTo>
                  <a:cubicBezTo>
                    <a:pt x="5736" y="15330"/>
                    <a:pt x="6701" y="13408"/>
                    <a:pt x="7376" y="11389"/>
                  </a:cubicBezTo>
                  <a:cubicBezTo>
                    <a:pt x="7479" y="11083"/>
                    <a:pt x="7497" y="10653"/>
                    <a:pt x="7796" y="10414"/>
                  </a:cubicBezTo>
                  <a:cubicBezTo>
                    <a:pt x="8593" y="9778"/>
                    <a:pt x="8739" y="8738"/>
                    <a:pt x="9171" y="7919"/>
                  </a:cubicBezTo>
                  <a:cubicBezTo>
                    <a:pt x="9702" y="6914"/>
                    <a:pt x="10396" y="6013"/>
                    <a:pt x="10906" y="5000"/>
                  </a:cubicBezTo>
                  <a:cubicBezTo>
                    <a:pt x="11509" y="3806"/>
                    <a:pt x="12429" y="2815"/>
                    <a:pt x="13280" y="1785"/>
                  </a:cubicBezTo>
                  <a:cubicBezTo>
                    <a:pt x="13598" y="1401"/>
                    <a:pt x="14126" y="1139"/>
                    <a:pt x="14624" y="1139"/>
                  </a:cubicBezTo>
                  <a:close/>
                  <a:moveTo>
                    <a:pt x="14269" y="0"/>
                  </a:moveTo>
                  <a:cubicBezTo>
                    <a:pt x="13583" y="0"/>
                    <a:pt x="13165" y="545"/>
                    <a:pt x="12757" y="978"/>
                  </a:cubicBezTo>
                  <a:cubicBezTo>
                    <a:pt x="10164" y="3729"/>
                    <a:pt x="8519" y="7100"/>
                    <a:pt x="6917" y="10464"/>
                  </a:cubicBezTo>
                  <a:cubicBezTo>
                    <a:pt x="6065" y="12253"/>
                    <a:pt x="5257" y="14096"/>
                    <a:pt x="4887" y="16075"/>
                  </a:cubicBezTo>
                  <a:cubicBezTo>
                    <a:pt x="4725" y="16946"/>
                    <a:pt x="4341" y="17759"/>
                    <a:pt x="4355" y="18679"/>
                  </a:cubicBezTo>
                  <a:cubicBezTo>
                    <a:pt x="4360" y="19079"/>
                    <a:pt x="4161" y="19295"/>
                    <a:pt x="3877" y="19295"/>
                  </a:cubicBezTo>
                  <a:cubicBezTo>
                    <a:pt x="3747" y="19295"/>
                    <a:pt x="3600" y="19250"/>
                    <a:pt x="3447" y="19156"/>
                  </a:cubicBezTo>
                  <a:cubicBezTo>
                    <a:pt x="3000" y="18885"/>
                    <a:pt x="2549" y="18777"/>
                    <a:pt x="2102" y="18777"/>
                  </a:cubicBezTo>
                  <a:cubicBezTo>
                    <a:pt x="1532" y="18777"/>
                    <a:pt x="969" y="18952"/>
                    <a:pt x="429" y="19184"/>
                  </a:cubicBezTo>
                  <a:cubicBezTo>
                    <a:pt x="1" y="19370"/>
                    <a:pt x="6" y="19995"/>
                    <a:pt x="82" y="20480"/>
                  </a:cubicBezTo>
                  <a:cubicBezTo>
                    <a:pt x="198" y="21211"/>
                    <a:pt x="430" y="21908"/>
                    <a:pt x="698" y="22601"/>
                  </a:cubicBezTo>
                  <a:cubicBezTo>
                    <a:pt x="1189" y="23870"/>
                    <a:pt x="1563" y="25194"/>
                    <a:pt x="2149" y="26416"/>
                  </a:cubicBezTo>
                  <a:cubicBezTo>
                    <a:pt x="2428" y="26997"/>
                    <a:pt x="2591" y="27638"/>
                    <a:pt x="2964" y="28174"/>
                  </a:cubicBezTo>
                  <a:cubicBezTo>
                    <a:pt x="3565" y="29038"/>
                    <a:pt x="4128" y="29929"/>
                    <a:pt x="4862" y="30690"/>
                  </a:cubicBezTo>
                  <a:cubicBezTo>
                    <a:pt x="5001" y="30833"/>
                    <a:pt x="5239" y="30900"/>
                    <a:pt x="5498" y="30900"/>
                  </a:cubicBezTo>
                  <a:cubicBezTo>
                    <a:pt x="5902" y="30900"/>
                    <a:pt x="6355" y="30736"/>
                    <a:pt x="6556" y="30447"/>
                  </a:cubicBezTo>
                  <a:cubicBezTo>
                    <a:pt x="6968" y="29857"/>
                    <a:pt x="7555" y="29487"/>
                    <a:pt x="8126" y="29089"/>
                  </a:cubicBezTo>
                  <a:cubicBezTo>
                    <a:pt x="8745" y="28657"/>
                    <a:pt x="9093" y="27972"/>
                    <a:pt x="9633" y="27449"/>
                  </a:cubicBezTo>
                  <a:cubicBezTo>
                    <a:pt x="10946" y="26182"/>
                    <a:pt x="11750" y="24533"/>
                    <a:pt x="12653" y="22972"/>
                  </a:cubicBezTo>
                  <a:cubicBezTo>
                    <a:pt x="12989" y="22391"/>
                    <a:pt x="13625" y="21093"/>
                    <a:pt x="13007" y="20511"/>
                  </a:cubicBezTo>
                  <a:cubicBezTo>
                    <a:pt x="12723" y="20243"/>
                    <a:pt x="12184" y="20055"/>
                    <a:pt x="11746" y="20055"/>
                  </a:cubicBezTo>
                  <a:cubicBezTo>
                    <a:pt x="11640" y="20055"/>
                    <a:pt x="11539" y="20066"/>
                    <a:pt x="11450" y="20090"/>
                  </a:cubicBezTo>
                  <a:cubicBezTo>
                    <a:pt x="11432" y="20094"/>
                    <a:pt x="11414" y="20096"/>
                    <a:pt x="11395" y="20096"/>
                  </a:cubicBezTo>
                  <a:cubicBezTo>
                    <a:pt x="11315" y="20096"/>
                    <a:pt x="11225" y="20061"/>
                    <a:pt x="11139" y="20060"/>
                  </a:cubicBezTo>
                  <a:cubicBezTo>
                    <a:pt x="10938" y="20040"/>
                    <a:pt x="10736" y="19999"/>
                    <a:pt x="10535" y="19999"/>
                  </a:cubicBezTo>
                  <a:cubicBezTo>
                    <a:pt x="10524" y="19999"/>
                    <a:pt x="10513" y="19999"/>
                    <a:pt x="10503" y="20000"/>
                  </a:cubicBezTo>
                  <a:cubicBezTo>
                    <a:pt x="10281" y="20004"/>
                    <a:pt x="10018" y="20142"/>
                    <a:pt x="9809" y="20142"/>
                  </a:cubicBezTo>
                  <a:cubicBezTo>
                    <a:pt x="9708" y="20142"/>
                    <a:pt x="9621" y="20110"/>
                    <a:pt x="9555" y="20017"/>
                  </a:cubicBezTo>
                  <a:cubicBezTo>
                    <a:pt x="9447" y="19861"/>
                    <a:pt x="9716" y="19405"/>
                    <a:pt x="9867" y="19113"/>
                  </a:cubicBezTo>
                  <a:cubicBezTo>
                    <a:pt x="10397" y="18080"/>
                    <a:pt x="10861" y="17014"/>
                    <a:pt x="11402" y="15983"/>
                  </a:cubicBezTo>
                  <a:cubicBezTo>
                    <a:pt x="11850" y="15129"/>
                    <a:pt x="12270" y="14267"/>
                    <a:pt x="12802" y="13455"/>
                  </a:cubicBezTo>
                  <a:cubicBezTo>
                    <a:pt x="13642" y="12175"/>
                    <a:pt x="14370" y="10840"/>
                    <a:pt x="15498" y="9742"/>
                  </a:cubicBezTo>
                  <a:cubicBezTo>
                    <a:pt x="16447" y="8818"/>
                    <a:pt x="17215" y="7701"/>
                    <a:pt x="18088" y="6690"/>
                  </a:cubicBezTo>
                  <a:cubicBezTo>
                    <a:pt x="18323" y="6418"/>
                    <a:pt x="18623" y="6207"/>
                    <a:pt x="18864" y="5963"/>
                  </a:cubicBezTo>
                  <a:cubicBezTo>
                    <a:pt x="19558" y="5263"/>
                    <a:pt x="19331" y="4604"/>
                    <a:pt x="19079" y="3865"/>
                  </a:cubicBezTo>
                  <a:cubicBezTo>
                    <a:pt x="18661" y="2636"/>
                    <a:pt x="17858" y="1814"/>
                    <a:pt x="16690" y="1233"/>
                  </a:cubicBezTo>
                  <a:cubicBezTo>
                    <a:pt x="16108" y="942"/>
                    <a:pt x="15636" y="475"/>
                    <a:pt x="14997" y="180"/>
                  </a:cubicBezTo>
                  <a:cubicBezTo>
                    <a:pt x="14723" y="53"/>
                    <a:pt x="14483" y="0"/>
                    <a:pt x="14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33"/>
          <p:cNvGrpSpPr/>
          <p:nvPr/>
        </p:nvGrpSpPr>
        <p:grpSpPr>
          <a:xfrm>
            <a:off x="1284346" y="1737233"/>
            <a:ext cx="1397793" cy="596893"/>
            <a:chOff x="1504631" y="2469324"/>
            <a:chExt cx="1089168" cy="357250"/>
          </a:xfrm>
        </p:grpSpPr>
        <p:sp>
          <p:nvSpPr>
            <p:cNvPr id="964" name="Google Shape;964;p33"/>
            <p:cNvSpPr/>
            <p:nvPr/>
          </p:nvSpPr>
          <p:spPr>
            <a:xfrm>
              <a:off x="1504631" y="2469324"/>
              <a:ext cx="1089168" cy="357250"/>
            </a:xfrm>
            <a:custGeom>
              <a:avLst/>
              <a:gdLst/>
              <a:ahLst/>
              <a:cxnLst/>
              <a:rect l="l" t="t" r="r" b="b"/>
              <a:pathLst>
                <a:path w="58652" h="19238" extrusionOk="0">
                  <a:moveTo>
                    <a:pt x="21978" y="50"/>
                  </a:moveTo>
                  <a:cubicBezTo>
                    <a:pt x="20367" y="50"/>
                    <a:pt x="18752" y="83"/>
                    <a:pt x="17140" y="94"/>
                  </a:cubicBezTo>
                  <a:cubicBezTo>
                    <a:pt x="14998" y="111"/>
                    <a:pt x="12843" y="438"/>
                    <a:pt x="10721" y="793"/>
                  </a:cubicBezTo>
                  <a:cubicBezTo>
                    <a:pt x="8687" y="1132"/>
                    <a:pt x="6627" y="1154"/>
                    <a:pt x="4588" y="1432"/>
                  </a:cubicBezTo>
                  <a:cubicBezTo>
                    <a:pt x="3111" y="1634"/>
                    <a:pt x="1100" y="2547"/>
                    <a:pt x="618" y="4161"/>
                  </a:cubicBezTo>
                  <a:cubicBezTo>
                    <a:pt x="499" y="4553"/>
                    <a:pt x="165" y="4973"/>
                    <a:pt x="241" y="5313"/>
                  </a:cubicBezTo>
                  <a:cubicBezTo>
                    <a:pt x="482" y="6390"/>
                    <a:pt x="16" y="7401"/>
                    <a:pt x="160" y="8507"/>
                  </a:cubicBezTo>
                  <a:cubicBezTo>
                    <a:pt x="443" y="10679"/>
                    <a:pt x="0" y="12902"/>
                    <a:pt x="1259" y="14975"/>
                  </a:cubicBezTo>
                  <a:cubicBezTo>
                    <a:pt x="1965" y="16140"/>
                    <a:pt x="3965" y="17774"/>
                    <a:pt x="5381" y="17778"/>
                  </a:cubicBezTo>
                  <a:cubicBezTo>
                    <a:pt x="5382" y="17778"/>
                    <a:pt x="5382" y="17778"/>
                    <a:pt x="5383" y="17778"/>
                  </a:cubicBezTo>
                  <a:cubicBezTo>
                    <a:pt x="5705" y="17778"/>
                    <a:pt x="6095" y="17565"/>
                    <a:pt x="6423" y="17565"/>
                  </a:cubicBezTo>
                  <a:cubicBezTo>
                    <a:pt x="6695" y="17565"/>
                    <a:pt x="6924" y="17713"/>
                    <a:pt x="7033" y="18254"/>
                  </a:cubicBezTo>
                  <a:cubicBezTo>
                    <a:pt x="7037" y="18274"/>
                    <a:pt x="7120" y="18299"/>
                    <a:pt x="7179" y="18299"/>
                  </a:cubicBezTo>
                  <a:cubicBezTo>
                    <a:pt x="7196" y="18299"/>
                    <a:pt x="7211" y="18297"/>
                    <a:pt x="7221" y="18292"/>
                  </a:cubicBezTo>
                  <a:cubicBezTo>
                    <a:pt x="7517" y="18141"/>
                    <a:pt x="7805" y="18084"/>
                    <a:pt x="8088" y="18084"/>
                  </a:cubicBezTo>
                  <a:cubicBezTo>
                    <a:pt x="8948" y="18084"/>
                    <a:pt x="9763" y="18605"/>
                    <a:pt x="10609" y="18605"/>
                  </a:cubicBezTo>
                  <a:cubicBezTo>
                    <a:pt x="10713" y="18605"/>
                    <a:pt x="10818" y="18597"/>
                    <a:pt x="10924" y="18580"/>
                  </a:cubicBezTo>
                  <a:cubicBezTo>
                    <a:pt x="11119" y="18546"/>
                    <a:pt x="11315" y="18533"/>
                    <a:pt x="11510" y="18533"/>
                  </a:cubicBezTo>
                  <a:cubicBezTo>
                    <a:pt x="12401" y="18533"/>
                    <a:pt x="13292" y="18815"/>
                    <a:pt x="14178" y="18815"/>
                  </a:cubicBezTo>
                  <a:cubicBezTo>
                    <a:pt x="14632" y="18815"/>
                    <a:pt x="15084" y="18741"/>
                    <a:pt x="15535" y="18517"/>
                  </a:cubicBezTo>
                  <a:cubicBezTo>
                    <a:pt x="15599" y="18485"/>
                    <a:pt x="15667" y="18462"/>
                    <a:pt x="15726" y="18462"/>
                  </a:cubicBezTo>
                  <a:cubicBezTo>
                    <a:pt x="15797" y="18462"/>
                    <a:pt x="15855" y="18495"/>
                    <a:pt x="15877" y="18587"/>
                  </a:cubicBezTo>
                  <a:cubicBezTo>
                    <a:pt x="15958" y="18939"/>
                    <a:pt x="16144" y="19041"/>
                    <a:pt x="16345" y="19041"/>
                  </a:cubicBezTo>
                  <a:cubicBezTo>
                    <a:pt x="16542" y="19041"/>
                    <a:pt x="16755" y="18943"/>
                    <a:pt x="16897" y="18888"/>
                  </a:cubicBezTo>
                  <a:cubicBezTo>
                    <a:pt x="17240" y="18754"/>
                    <a:pt x="17583" y="18711"/>
                    <a:pt x="17927" y="18711"/>
                  </a:cubicBezTo>
                  <a:cubicBezTo>
                    <a:pt x="18567" y="18711"/>
                    <a:pt x="19210" y="18861"/>
                    <a:pt x="19866" y="18861"/>
                  </a:cubicBezTo>
                  <a:cubicBezTo>
                    <a:pt x="20105" y="18861"/>
                    <a:pt x="20347" y="18841"/>
                    <a:pt x="20590" y="18786"/>
                  </a:cubicBezTo>
                  <a:cubicBezTo>
                    <a:pt x="20778" y="18744"/>
                    <a:pt x="20991" y="18726"/>
                    <a:pt x="21217" y="18726"/>
                  </a:cubicBezTo>
                  <a:cubicBezTo>
                    <a:pt x="21836" y="18726"/>
                    <a:pt x="22559" y="18861"/>
                    <a:pt x="23180" y="19006"/>
                  </a:cubicBezTo>
                  <a:cubicBezTo>
                    <a:pt x="23239" y="19019"/>
                    <a:pt x="23295" y="19026"/>
                    <a:pt x="23350" y="19026"/>
                  </a:cubicBezTo>
                  <a:cubicBezTo>
                    <a:pt x="23855" y="19026"/>
                    <a:pt x="24176" y="18494"/>
                    <a:pt x="24291" y="18494"/>
                  </a:cubicBezTo>
                  <a:cubicBezTo>
                    <a:pt x="24298" y="18494"/>
                    <a:pt x="24304" y="18496"/>
                    <a:pt x="24310" y="18500"/>
                  </a:cubicBezTo>
                  <a:cubicBezTo>
                    <a:pt x="24736" y="18822"/>
                    <a:pt x="25182" y="18903"/>
                    <a:pt x="25633" y="18903"/>
                  </a:cubicBezTo>
                  <a:cubicBezTo>
                    <a:pt x="26084" y="18903"/>
                    <a:pt x="26541" y="18822"/>
                    <a:pt x="26986" y="18822"/>
                  </a:cubicBezTo>
                  <a:cubicBezTo>
                    <a:pt x="27134" y="18822"/>
                    <a:pt x="27282" y="18831"/>
                    <a:pt x="27427" y="18855"/>
                  </a:cubicBezTo>
                  <a:cubicBezTo>
                    <a:pt x="29621" y="19219"/>
                    <a:pt x="31834" y="19110"/>
                    <a:pt x="34034" y="19206"/>
                  </a:cubicBezTo>
                  <a:cubicBezTo>
                    <a:pt x="34555" y="19229"/>
                    <a:pt x="35079" y="19238"/>
                    <a:pt x="35604" y="19238"/>
                  </a:cubicBezTo>
                  <a:cubicBezTo>
                    <a:pt x="36927" y="19238"/>
                    <a:pt x="38258" y="19185"/>
                    <a:pt x="39577" y="19182"/>
                  </a:cubicBezTo>
                  <a:cubicBezTo>
                    <a:pt x="42487" y="19175"/>
                    <a:pt x="45396" y="19112"/>
                    <a:pt x="48291" y="18905"/>
                  </a:cubicBezTo>
                  <a:cubicBezTo>
                    <a:pt x="50239" y="18766"/>
                    <a:pt x="52182" y="18642"/>
                    <a:pt x="54139" y="18180"/>
                  </a:cubicBezTo>
                  <a:cubicBezTo>
                    <a:pt x="56402" y="17645"/>
                    <a:pt x="56950" y="15958"/>
                    <a:pt x="57494" y="14417"/>
                  </a:cubicBezTo>
                  <a:cubicBezTo>
                    <a:pt x="58339" y="12020"/>
                    <a:pt x="58652" y="9456"/>
                    <a:pt x="58541" y="6864"/>
                  </a:cubicBezTo>
                  <a:cubicBezTo>
                    <a:pt x="58414" y="6009"/>
                    <a:pt x="58278" y="5299"/>
                    <a:pt x="57625" y="4475"/>
                  </a:cubicBezTo>
                  <a:cubicBezTo>
                    <a:pt x="56086" y="2533"/>
                    <a:pt x="53828" y="2244"/>
                    <a:pt x="51784" y="1483"/>
                  </a:cubicBezTo>
                  <a:cubicBezTo>
                    <a:pt x="51171" y="1256"/>
                    <a:pt x="50537" y="1087"/>
                    <a:pt x="49893" y="979"/>
                  </a:cubicBezTo>
                  <a:cubicBezTo>
                    <a:pt x="48854" y="813"/>
                    <a:pt x="47812" y="902"/>
                    <a:pt x="46751" y="640"/>
                  </a:cubicBezTo>
                  <a:cubicBezTo>
                    <a:pt x="44156" y="1"/>
                    <a:pt x="41432" y="138"/>
                    <a:pt x="38777" y="79"/>
                  </a:cubicBezTo>
                  <a:cubicBezTo>
                    <a:pt x="37839" y="59"/>
                    <a:pt x="36898" y="50"/>
                    <a:pt x="35957" y="50"/>
                  </a:cubicBezTo>
                  <a:cubicBezTo>
                    <a:pt x="34045" y="50"/>
                    <a:pt x="32128" y="85"/>
                    <a:pt x="30216" y="125"/>
                  </a:cubicBezTo>
                  <a:cubicBezTo>
                    <a:pt x="29648" y="138"/>
                    <a:pt x="29076" y="143"/>
                    <a:pt x="28503" y="143"/>
                  </a:cubicBezTo>
                  <a:cubicBezTo>
                    <a:pt x="26998" y="143"/>
                    <a:pt x="25482" y="107"/>
                    <a:pt x="23977" y="71"/>
                  </a:cubicBezTo>
                  <a:cubicBezTo>
                    <a:pt x="23312" y="55"/>
                    <a:pt x="22645" y="50"/>
                    <a:pt x="21978" y="5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1504631" y="2469324"/>
              <a:ext cx="1089168" cy="357250"/>
            </a:xfrm>
            <a:custGeom>
              <a:avLst/>
              <a:gdLst/>
              <a:ahLst/>
              <a:cxnLst/>
              <a:rect l="l" t="t" r="r" b="b"/>
              <a:pathLst>
                <a:path w="58652" h="19238" extrusionOk="0">
                  <a:moveTo>
                    <a:pt x="36191" y="1426"/>
                  </a:moveTo>
                  <a:cubicBezTo>
                    <a:pt x="36787" y="1426"/>
                    <a:pt x="37414" y="1496"/>
                    <a:pt x="38002" y="1633"/>
                  </a:cubicBezTo>
                  <a:cubicBezTo>
                    <a:pt x="38112" y="1658"/>
                    <a:pt x="38227" y="1686"/>
                    <a:pt x="38337" y="1686"/>
                  </a:cubicBezTo>
                  <a:cubicBezTo>
                    <a:pt x="38364" y="1686"/>
                    <a:pt x="38389" y="1685"/>
                    <a:pt x="38415" y="1681"/>
                  </a:cubicBezTo>
                  <a:cubicBezTo>
                    <a:pt x="39149" y="1573"/>
                    <a:pt x="39880" y="1529"/>
                    <a:pt x="40608" y="1529"/>
                  </a:cubicBezTo>
                  <a:cubicBezTo>
                    <a:pt x="42771" y="1529"/>
                    <a:pt x="44911" y="1917"/>
                    <a:pt x="47054" y="2176"/>
                  </a:cubicBezTo>
                  <a:cubicBezTo>
                    <a:pt x="48556" y="2356"/>
                    <a:pt x="50069" y="2428"/>
                    <a:pt x="51532" y="2964"/>
                  </a:cubicBezTo>
                  <a:cubicBezTo>
                    <a:pt x="52852" y="3450"/>
                    <a:pt x="54294" y="3697"/>
                    <a:pt x="55489" y="4420"/>
                  </a:cubicBezTo>
                  <a:cubicBezTo>
                    <a:pt x="56060" y="4767"/>
                    <a:pt x="56534" y="5576"/>
                    <a:pt x="56656" y="6245"/>
                  </a:cubicBezTo>
                  <a:cubicBezTo>
                    <a:pt x="56937" y="7785"/>
                    <a:pt x="56902" y="9338"/>
                    <a:pt x="56681" y="10932"/>
                  </a:cubicBezTo>
                  <a:cubicBezTo>
                    <a:pt x="56519" y="12100"/>
                    <a:pt x="56461" y="13267"/>
                    <a:pt x="56136" y="14431"/>
                  </a:cubicBezTo>
                  <a:cubicBezTo>
                    <a:pt x="55632" y="16232"/>
                    <a:pt x="55145" y="16721"/>
                    <a:pt x="53278" y="16837"/>
                  </a:cubicBezTo>
                  <a:cubicBezTo>
                    <a:pt x="52826" y="16866"/>
                    <a:pt x="52386" y="17022"/>
                    <a:pt x="51904" y="17022"/>
                  </a:cubicBezTo>
                  <a:cubicBezTo>
                    <a:pt x="51712" y="17022"/>
                    <a:pt x="51512" y="16997"/>
                    <a:pt x="51303" y="16929"/>
                  </a:cubicBezTo>
                  <a:cubicBezTo>
                    <a:pt x="50278" y="17277"/>
                    <a:pt x="49136" y="17262"/>
                    <a:pt x="48013" y="17271"/>
                  </a:cubicBezTo>
                  <a:cubicBezTo>
                    <a:pt x="46508" y="17282"/>
                    <a:pt x="45033" y="17565"/>
                    <a:pt x="43514" y="17565"/>
                  </a:cubicBezTo>
                  <a:cubicBezTo>
                    <a:pt x="43425" y="17565"/>
                    <a:pt x="43336" y="17564"/>
                    <a:pt x="43246" y="17562"/>
                  </a:cubicBezTo>
                  <a:cubicBezTo>
                    <a:pt x="43017" y="17557"/>
                    <a:pt x="42788" y="17555"/>
                    <a:pt x="42557" y="17555"/>
                  </a:cubicBezTo>
                  <a:cubicBezTo>
                    <a:pt x="41510" y="17555"/>
                    <a:pt x="40453" y="17599"/>
                    <a:pt x="39404" y="17599"/>
                  </a:cubicBezTo>
                  <a:cubicBezTo>
                    <a:pt x="39173" y="17599"/>
                    <a:pt x="38943" y="17597"/>
                    <a:pt x="38713" y="17592"/>
                  </a:cubicBezTo>
                  <a:cubicBezTo>
                    <a:pt x="38507" y="17587"/>
                    <a:pt x="38301" y="17585"/>
                    <a:pt x="38096" y="17585"/>
                  </a:cubicBezTo>
                  <a:cubicBezTo>
                    <a:pt x="37118" y="17585"/>
                    <a:pt x="36142" y="17631"/>
                    <a:pt x="35161" y="17631"/>
                  </a:cubicBezTo>
                  <a:cubicBezTo>
                    <a:pt x="34414" y="17631"/>
                    <a:pt x="33664" y="17604"/>
                    <a:pt x="32908" y="17509"/>
                  </a:cubicBezTo>
                  <a:cubicBezTo>
                    <a:pt x="31617" y="17346"/>
                    <a:pt x="30275" y="17250"/>
                    <a:pt x="28939" y="17250"/>
                  </a:cubicBezTo>
                  <a:cubicBezTo>
                    <a:pt x="28633" y="17250"/>
                    <a:pt x="28328" y="17255"/>
                    <a:pt x="28025" y="17265"/>
                  </a:cubicBezTo>
                  <a:cubicBezTo>
                    <a:pt x="27905" y="17269"/>
                    <a:pt x="27785" y="17271"/>
                    <a:pt x="27666" y="17271"/>
                  </a:cubicBezTo>
                  <a:cubicBezTo>
                    <a:pt x="26781" y="17271"/>
                    <a:pt x="25888" y="17174"/>
                    <a:pt x="25020" y="17174"/>
                  </a:cubicBezTo>
                  <a:cubicBezTo>
                    <a:pt x="24688" y="17174"/>
                    <a:pt x="24359" y="17188"/>
                    <a:pt x="24036" y="17228"/>
                  </a:cubicBezTo>
                  <a:cubicBezTo>
                    <a:pt x="23815" y="17255"/>
                    <a:pt x="23597" y="17265"/>
                    <a:pt x="23379" y="17265"/>
                  </a:cubicBezTo>
                  <a:cubicBezTo>
                    <a:pt x="22423" y="17265"/>
                    <a:pt x="21493" y="17054"/>
                    <a:pt x="20551" y="17054"/>
                  </a:cubicBezTo>
                  <a:cubicBezTo>
                    <a:pt x="20245" y="17054"/>
                    <a:pt x="19936" y="17076"/>
                    <a:pt x="19626" y="17136"/>
                  </a:cubicBezTo>
                  <a:cubicBezTo>
                    <a:pt x="19208" y="17216"/>
                    <a:pt x="18791" y="17246"/>
                    <a:pt x="18373" y="17246"/>
                  </a:cubicBezTo>
                  <a:cubicBezTo>
                    <a:pt x="17174" y="17246"/>
                    <a:pt x="15973" y="17000"/>
                    <a:pt x="14765" y="17000"/>
                  </a:cubicBezTo>
                  <a:cubicBezTo>
                    <a:pt x="14707" y="17000"/>
                    <a:pt x="14649" y="17001"/>
                    <a:pt x="14592" y="17002"/>
                  </a:cubicBezTo>
                  <a:cubicBezTo>
                    <a:pt x="14433" y="17005"/>
                    <a:pt x="14274" y="17007"/>
                    <a:pt x="14115" y="17007"/>
                  </a:cubicBezTo>
                  <a:cubicBezTo>
                    <a:pt x="12169" y="17007"/>
                    <a:pt x="10223" y="16777"/>
                    <a:pt x="8287" y="16517"/>
                  </a:cubicBezTo>
                  <a:cubicBezTo>
                    <a:pt x="7888" y="16463"/>
                    <a:pt x="7497" y="16156"/>
                    <a:pt x="7091" y="16156"/>
                  </a:cubicBezTo>
                  <a:cubicBezTo>
                    <a:pt x="6897" y="16156"/>
                    <a:pt x="6701" y="16225"/>
                    <a:pt x="6498" y="16425"/>
                  </a:cubicBezTo>
                  <a:cubicBezTo>
                    <a:pt x="6097" y="15431"/>
                    <a:pt x="5022" y="15947"/>
                    <a:pt x="4298" y="15543"/>
                  </a:cubicBezTo>
                  <a:cubicBezTo>
                    <a:pt x="3492" y="15093"/>
                    <a:pt x="3016" y="14382"/>
                    <a:pt x="2349" y="13860"/>
                  </a:cubicBezTo>
                  <a:cubicBezTo>
                    <a:pt x="1775" y="13410"/>
                    <a:pt x="2189" y="12399"/>
                    <a:pt x="2102" y="11638"/>
                  </a:cubicBezTo>
                  <a:cubicBezTo>
                    <a:pt x="1929" y="10147"/>
                    <a:pt x="2035" y="8616"/>
                    <a:pt x="1783" y="7143"/>
                  </a:cubicBezTo>
                  <a:cubicBezTo>
                    <a:pt x="1630" y="6262"/>
                    <a:pt x="1780" y="5480"/>
                    <a:pt x="1945" y="4674"/>
                  </a:cubicBezTo>
                  <a:cubicBezTo>
                    <a:pt x="2155" y="3655"/>
                    <a:pt x="3212" y="3338"/>
                    <a:pt x="3948" y="3104"/>
                  </a:cubicBezTo>
                  <a:cubicBezTo>
                    <a:pt x="5066" y="2749"/>
                    <a:pt x="6329" y="2556"/>
                    <a:pt x="7497" y="2556"/>
                  </a:cubicBezTo>
                  <a:cubicBezTo>
                    <a:pt x="7546" y="2556"/>
                    <a:pt x="7595" y="2556"/>
                    <a:pt x="7644" y="2557"/>
                  </a:cubicBezTo>
                  <a:cubicBezTo>
                    <a:pt x="8106" y="2563"/>
                    <a:pt x="8567" y="2567"/>
                    <a:pt x="9028" y="2567"/>
                  </a:cubicBezTo>
                  <a:cubicBezTo>
                    <a:pt x="10147" y="2567"/>
                    <a:pt x="11264" y="2540"/>
                    <a:pt x="12369" y="2434"/>
                  </a:cubicBezTo>
                  <a:cubicBezTo>
                    <a:pt x="14536" y="2227"/>
                    <a:pt x="16684" y="1894"/>
                    <a:pt x="18876" y="1889"/>
                  </a:cubicBezTo>
                  <a:cubicBezTo>
                    <a:pt x="18970" y="1889"/>
                    <a:pt x="19065" y="1889"/>
                    <a:pt x="19160" y="1889"/>
                  </a:cubicBezTo>
                  <a:cubicBezTo>
                    <a:pt x="19659" y="1889"/>
                    <a:pt x="20160" y="1893"/>
                    <a:pt x="20661" y="1893"/>
                  </a:cubicBezTo>
                  <a:cubicBezTo>
                    <a:pt x="21952" y="1893"/>
                    <a:pt x="23242" y="1868"/>
                    <a:pt x="24492" y="1695"/>
                  </a:cubicBezTo>
                  <a:cubicBezTo>
                    <a:pt x="24728" y="1662"/>
                    <a:pt x="24964" y="1650"/>
                    <a:pt x="25200" y="1650"/>
                  </a:cubicBezTo>
                  <a:cubicBezTo>
                    <a:pt x="25797" y="1650"/>
                    <a:pt x="26393" y="1726"/>
                    <a:pt x="26988" y="1726"/>
                  </a:cubicBezTo>
                  <a:cubicBezTo>
                    <a:pt x="27482" y="1726"/>
                    <a:pt x="27976" y="1674"/>
                    <a:pt x="28469" y="1483"/>
                  </a:cubicBezTo>
                  <a:cubicBezTo>
                    <a:pt x="28563" y="1448"/>
                    <a:pt x="28682" y="1433"/>
                    <a:pt x="28816" y="1433"/>
                  </a:cubicBezTo>
                  <a:cubicBezTo>
                    <a:pt x="29192" y="1433"/>
                    <a:pt x="29688" y="1549"/>
                    <a:pt x="30069" y="1656"/>
                  </a:cubicBezTo>
                  <a:cubicBezTo>
                    <a:pt x="30293" y="1718"/>
                    <a:pt x="30513" y="1776"/>
                    <a:pt x="30722" y="1776"/>
                  </a:cubicBezTo>
                  <a:cubicBezTo>
                    <a:pt x="30809" y="1776"/>
                    <a:pt x="30895" y="1766"/>
                    <a:pt x="30979" y="1742"/>
                  </a:cubicBezTo>
                  <a:cubicBezTo>
                    <a:pt x="31604" y="1561"/>
                    <a:pt x="32238" y="1524"/>
                    <a:pt x="32875" y="1524"/>
                  </a:cubicBezTo>
                  <a:cubicBezTo>
                    <a:pt x="33310" y="1524"/>
                    <a:pt x="33746" y="1541"/>
                    <a:pt x="34182" y="1541"/>
                  </a:cubicBezTo>
                  <a:cubicBezTo>
                    <a:pt x="34565" y="1541"/>
                    <a:pt x="34948" y="1528"/>
                    <a:pt x="35330" y="1479"/>
                  </a:cubicBezTo>
                  <a:cubicBezTo>
                    <a:pt x="35603" y="1443"/>
                    <a:pt x="35893" y="1426"/>
                    <a:pt x="36191" y="1426"/>
                  </a:cubicBezTo>
                  <a:close/>
                  <a:moveTo>
                    <a:pt x="21978" y="50"/>
                  </a:moveTo>
                  <a:cubicBezTo>
                    <a:pt x="20367" y="50"/>
                    <a:pt x="18752" y="83"/>
                    <a:pt x="17140" y="94"/>
                  </a:cubicBezTo>
                  <a:cubicBezTo>
                    <a:pt x="14998" y="111"/>
                    <a:pt x="12843" y="438"/>
                    <a:pt x="10721" y="793"/>
                  </a:cubicBezTo>
                  <a:cubicBezTo>
                    <a:pt x="8687" y="1132"/>
                    <a:pt x="6627" y="1154"/>
                    <a:pt x="4588" y="1432"/>
                  </a:cubicBezTo>
                  <a:cubicBezTo>
                    <a:pt x="3111" y="1634"/>
                    <a:pt x="1100" y="2547"/>
                    <a:pt x="618" y="4161"/>
                  </a:cubicBezTo>
                  <a:cubicBezTo>
                    <a:pt x="499" y="4553"/>
                    <a:pt x="165" y="4973"/>
                    <a:pt x="241" y="5313"/>
                  </a:cubicBezTo>
                  <a:cubicBezTo>
                    <a:pt x="482" y="6390"/>
                    <a:pt x="16" y="7401"/>
                    <a:pt x="160" y="8507"/>
                  </a:cubicBezTo>
                  <a:cubicBezTo>
                    <a:pt x="443" y="10679"/>
                    <a:pt x="0" y="12902"/>
                    <a:pt x="1259" y="14975"/>
                  </a:cubicBezTo>
                  <a:cubicBezTo>
                    <a:pt x="1965" y="16140"/>
                    <a:pt x="3965" y="17774"/>
                    <a:pt x="5381" y="17778"/>
                  </a:cubicBezTo>
                  <a:cubicBezTo>
                    <a:pt x="5382" y="17778"/>
                    <a:pt x="5382" y="17778"/>
                    <a:pt x="5383" y="17778"/>
                  </a:cubicBezTo>
                  <a:cubicBezTo>
                    <a:pt x="5705" y="17778"/>
                    <a:pt x="6095" y="17565"/>
                    <a:pt x="6423" y="17565"/>
                  </a:cubicBezTo>
                  <a:cubicBezTo>
                    <a:pt x="6695" y="17565"/>
                    <a:pt x="6924" y="17713"/>
                    <a:pt x="7033" y="18254"/>
                  </a:cubicBezTo>
                  <a:cubicBezTo>
                    <a:pt x="7037" y="18274"/>
                    <a:pt x="7120" y="18299"/>
                    <a:pt x="7179" y="18299"/>
                  </a:cubicBezTo>
                  <a:cubicBezTo>
                    <a:pt x="7196" y="18299"/>
                    <a:pt x="7211" y="18297"/>
                    <a:pt x="7221" y="18292"/>
                  </a:cubicBezTo>
                  <a:cubicBezTo>
                    <a:pt x="7517" y="18141"/>
                    <a:pt x="7805" y="18084"/>
                    <a:pt x="8088" y="18084"/>
                  </a:cubicBezTo>
                  <a:cubicBezTo>
                    <a:pt x="8948" y="18084"/>
                    <a:pt x="9763" y="18605"/>
                    <a:pt x="10609" y="18605"/>
                  </a:cubicBezTo>
                  <a:cubicBezTo>
                    <a:pt x="10713" y="18605"/>
                    <a:pt x="10818" y="18597"/>
                    <a:pt x="10924" y="18580"/>
                  </a:cubicBezTo>
                  <a:cubicBezTo>
                    <a:pt x="11119" y="18546"/>
                    <a:pt x="11315" y="18533"/>
                    <a:pt x="11510" y="18533"/>
                  </a:cubicBezTo>
                  <a:cubicBezTo>
                    <a:pt x="12401" y="18533"/>
                    <a:pt x="13292" y="18815"/>
                    <a:pt x="14178" y="18815"/>
                  </a:cubicBezTo>
                  <a:cubicBezTo>
                    <a:pt x="14632" y="18815"/>
                    <a:pt x="15084" y="18741"/>
                    <a:pt x="15535" y="18517"/>
                  </a:cubicBezTo>
                  <a:cubicBezTo>
                    <a:pt x="15599" y="18485"/>
                    <a:pt x="15667" y="18462"/>
                    <a:pt x="15726" y="18462"/>
                  </a:cubicBezTo>
                  <a:cubicBezTo>
                    <a:pt x="15797" y="18462"/>
                    <a:pt x="15855" y="18495"/>
                    <a:pt x="15877" y="18587"/>
                  </a:cubicBezTo>
                  <a:cubicBezTo>
                    <a:pt x="15958" y="18939"/>
                    <a:pt x="16144" y="19041"/>
                    <a:pt x="16345" y="19041"/>
                  </a:cubicBezTo>
                  <a:cubicBezTo>
                    <a:pt x="16542" y="19041"/>
                    <a:pt x="16755" y="18943"/>
                    <a:pt x="16897" y="18888"/>
                  </a:cubicBezTo>
                  <a:cubicBezTo>
                    <a:pt x="17240" y="18754"/>
                    <a:pt x="17583" y="18711"/>
                    <a:pt x="17927" y="18711"/>
                  </a:cubicBezTo>
                  <a:cubicBezTo>
                    <a:pt x="18567" y="18711"/>
                    <a:pt x="19210" y="18861"/>
                    <a:pt x="19866" y="18861"/>
                  </a:cubicBezTo>
                  <a:cubicBezTo>
                    <a:pt x="20105" y="18861"/>
                    <a:pt x="20347" y="18841"/>
                    <a:pt x="20590" y="18786"/>
                  </a:cubicBezTo>
                  <a:cubicBezTo>
                    <a:pt x="20778" y="18744"/>
                    <a:pt x="20991" y="18726"/>
                    <a:pt x="21217" y="18726"/>
                  </a:cubicBezTo>
                  <a:cubicBezTo>
                    <a:pt x="21836" y="18726"/>
                    <a:pt x="22559" y="18861"/>
                    <a:pt x="23180" y="19006"/>
                  </a:cubicBezTo>
                  <a:cubicBezTo>
                    <a:pt x="23239" y="19019"/>
                    <a:pt x="23295" y="19026"/>
                    <a:pt x="23350" y="19026"/>
                  </a:cubicBezTo>
                  <a:cubicBezTo>
                    <a:pt x="23855" y="19026"/>
                    <a:pt x="24176" y="18494"/>
                    <a:pt x="24291" y="18494"/>
                  </a:cubicBezTo>
                  <a:cubicBezTo>
                    <a:pt x="24298" y="18494"/>
                    <a:pt x="24304" y="18496"/>
                    <a:pt x="24310" y="18500"/>
                  </a:cubicBezTo>
                  <a:cubicBezTo>
                    <a:pt x="24736" y="18822"/>
                    <a:pt x="25182" y="18903"/>
                    <a:pt x="25633" y="18903"/>
                  </a:cubicBezTo>
                  <a:cubicBezTo>
                    <a:pt x="26084" y="18903"/>
                    <a:pt x="26541" y="18822"/>
                    <a:pt x="26986" y="18822"/>
                  </a:cubicBezTo>
                  <a:cubicBezTo>
                    <a:pt x="27134" y="18822"/>
                    <a:pt x="27282" y="18831"/>
                    <a:pt x="27427" y="18855"/>
                  </a:cubicBezTo>
                  <a:cubicBezTo>
                    <a:pt x="29621" y="19219"/>
                    <a:pt x="31834" y="19110"/>
                    <a:pt x="34034" y="19206"/>
                  </a:cubicBezTo>
                  <a:cubicBezTo>
                    <a:pt x="34555" y="19229"/>
                    <a:pt x="35079" y="19238"/>
                    <a:pt x="35604" y="19238"/>
                  </a:cubicBezTo>
                  <a:cubicBezTo>
                    <a:pt x="36927" y="19238"/>
                    <a:pt x="38258" y="19185"/>
                    <a:pt x="39577" y="19182"/>
                  </a:cubicBezTo>
                  <a:cubicBezTo>
                    <a:pt x="42487" y="19175"/>
                    <a:pt x="45396" y="19112"/>
                    <a:pt x="48291" y="18905"/>
                  </a:cubicBezTo>
                  <a:cubicBezTo>
                    <a:pt x="50239" y="18766"/>
                    <a:pt x="52182" y="18642"/>
                    <a:pt x="54139" y="18180"/>
                  </a:cubicBezTo>
                  <a:cubicBezTo>
                    <a:pt x="56402" y="17645"/>
                    <a:pt x="56950" y="15958"/>
                    <a:pt x="57494" y="14417"/>
                  </a:cubicBezTo>
                  <a:cubicBezTo>
                    <a:pt x="58339" y="12020"/>
                    <a:pt x="58652" y="9456"/>
                    <a:pt x="58541" y="6864"/>
                  </a:cubicBezTo>
                  <a:cubicBezTo>
                    <a:pt x="58414" y="6009"/>
                    <a:pt x="58278" y="5299"/>
                    <a:pt x="57625" y="4475"/>
                  </a:cubicBezTo>
                  <a:cubicBezTo>
                    <a:pt x="56086" y="2533"/>
                    <a:pt x="53828" y="2244"/>
                    <a:pt x="51784" y="1483"/>
                  </a:cubicBezTo>
                  <a:cubicBezTo>
                    <a:pt x="51171" y="1256"/>
                    <a:pt x="50537" y="1087"/>
                    <a:pt x="49893" y="979"/>
                  </a:cubicBezTo>
                  <a:cubicBezTo>
                    <a:pt x="48854" y="813"/>
                    <a:pt x="47812" y="902"/>
                    <a:pt x="46751" y="640"/>
                  </a:cubicBezTo>
                  <a:cubicBezTo>
                    <a:pt x="44156" y="1"/>
                    <a:pt x="41432" y="138"/>
                    <a:pt x="38777" y="79"/>
                  </a:cubicBezTo>
                  <a:cubicBezTo>
                    <a:pt x="37839" y="59"/>
                    <a:pt x="36898" y="50"/>
                    <a:pt x="35957" y="50"/>
                  </a:cubicBezTo>
                  <a:cubicBezTo>
                    <a:pt x="34045" y="50"/>
                    <a:pt x="32128" y="85"/>
                    <a:pt x="30216" y="125"/>
                  </a:cubicBezTo>
                  <a:cubicBezTo>
                    <a:pt x="29648" y="138"/>
                    <a:pt x="29076" y="143"/>
                    <a:pt x="28503" y="143"/>
                  </a:cubicBezTo>
                  <a:cubicBezTo>
                    <a:pt x="26998" y="143"/>
                    <a:pt x="25482" y="107"/>
                    <a:pt x="23977" y="71"/>
                  </a:cubicBezTo>
                  <a:cubicBezTo>
                    <a:pt x="23312" y="55"/>
                    <a:pt x="22645" y="50"/>
                    <a:pt x="21978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33"/>
          <p:cNvGrpSpPr/>
          <p:nvPr/>
        </p:nvGrpSpPr>
        <p:grpSpPr>
          <a:xfrm>
            <a:off x="2289046" y="1384119"/>
            <a:ext cx="393094" cy="209646"/>
            <a:chOff x="2509330" y="1371995"/>
            <a:chExt cx="393094" cy="209646"/>
          </a:xfrm>
        </p:grpSpPr>
        <p:sp>
          <p:nvSpPr>
            <p:cNvPr id="967" name="Google Shape;967;p33"/>
            <p:cNvSpPr/>
            <p:nvPr/>
          </p:nvSpPr>
          <p:spPr>
            <a:xfrm>
              <a:off x="2509330" y="1371995"/>
              <a:ext cx="393094" cy="209646"/>
            </a:xfrm>
            <a:custGeom>
              <a:avLst/>
              <a:gdLst/>
              <a:ahLst/>
              <a:cxnLst/>
              <a:rect l="l" t="t" r="r" b="b"/>
              <a:pathLst>
                <a:path w="29950" h="15973" extrusionOk="0">
                  <a:moveTo>
                    <a:pt x="27452" y="1"/>
                  </a:moveTo>
                  <a:cubicBezTo>
                    <a:pt x="27319" y="1"/>
                    <a:pt x="27186" y="4"/>
                    <a:pt x="27057" y="4"/>
                  </a:cubicBezTo>
                  <a:cubicBezTo>
                    <a:pt x="23277" y="6"/>
                    <a:pt x="19696" y="1121"/>
                    <a:pt x="16149" y="2263"/>
                  </a:cubicBezTo>
                  <a:cubicBezTo>
                    <a:pt x="14263" y="2870"/>
                    <a:pt x="12368" y="3546"/>
                    <a:pt x="10674" y="4635"/>
                  </a:cubicBezTo>
                  <a:cubicBezTo>
                    <a:pt x="9930" y="5113"/>
                    <a:pt x="9073" y="5393"/>
                    <a:pt x="8413" y="6032"/>
                  </a:cubicBezTo>
                  <a:cubicBezTo>
                    <a:pt x="8259" y="6183"/>
                    <a:pt x="8102" y="6253"/>
                    <a:pt x="7959" y="6253"/>
                  </a:cubicBezTo>
                  <a:cubicBezTo>
                    <a:pt x="7718" y="6253"/>
                    <a:pt x="7518" y="6051"/>
                    <a:pt x="7443" y="5699"/>
                  </a:cubicBezTo>
                  <a:cubicBezTo>
                    <a:pt x="7195" y="4536"/>
                    <a:pt x="6316" y="3940"/>
                    <a:pt x="5352" y="3521"/>
                  </a:cubicBezTo>
                  <a:cubicBezTo>
                    <a:pt x="5282" y="3491"/>
                    <a:pt x="5211" y="3477"/>
                    <a:pt x="5140" y="3477"/>
                  </a:cubicBezTo>
                  <a:cubicBezTo>
                    <a:pt x="4780" y="3477"/>
                    <a:pt x="4424" y="3834"/>
                    <a:pt x="4173" y="4158"/>
                  </a:cubicBezTo>
                  <a:cubicBezTo>
                    <a:pt x="3720" y="4744"/>
                    <a:pt x="3372" y="5391"/>
                    <a:pt x="3053" y="6060"/>
                  </a:cubicBezTo>
                  <a:cubicBezTo>
                    <a:pt x="2466" y="7289"/>
                    <a:pt x="1758" y="8468"/>
                    <a:pt x="1272" y="9733"/>
                  </a:cubicBezTo>
                  <a:cubicBezTo>
                    <a:pt x="1040" y="10335"/>
                    <a:pt x="687" y="10893"/>
                    <a:pt x="551" y="11533"/>
                  </a:cubicBezTo>
                  <a:cubicBezTo>
                    <a:pt x="335" y="12561"/>
                    <a:pt x="72" y="13583"/>
                    <a:pt x="22" y="14641"/>
                  </a:cubicBezTo>
                  <a:cubicBezTo>
                    <a:pt x="0" y="15120"/>
                    <a:pt x="697" y="15714"/>
                    <a:pt x="1256" y="15714"/>
                  </a:cubicBezTo>
                  <a:cubicBezTo>
                    <a:pt x="1292" y="15714"/>
                    <a:pt x="1327" y="15711"/>
                    <a:pt x="1362" y="15706"/>
                  </a:cubicBezTo>
                  <a:cubicBezTo>
                    <a:pt x="1514" y="15684"/>
                    <a:pt x="1665" y="15674"/>
                    <a:pt x="1815" y="15674"/>
                  </a:cubicBezTo>
                  <a:cubicBezTo>
                    <a:pt x="2362" y="15674"/>
                    <a:pt x="2891" y="15805"/>
                    <a:pt x="3426" y="15916"/>
                  </a:cubicBezTo>
                  <a:cubicBezTo>
                    <a:pt x="3624" y="15958"/>
                    <a:pt x="3823" y="15972"/>
                    <a:pt x="4021" y="15972"/>
                  </a:cubicBezTo>
                  <a:cubicBezTo>
                    <a:pt x="4506" y="15972"/>
                    <a:pt x="4992" y="15885"/>
                    <a:pt x="5483" y="15885"/>
                  </a:cubicBezTo>
                  <a:cubicBezTo>
                    <a:pt x="5539" y="15885"/>
                    <a:pt x="5596" y="15886"/>
                    <a:pt x="5652" y="15888"/>
                  </a:cubicBezTo>
                  <a:cubicBezTo>
                    <a:pt x="5782" y="15895"/>
                    <a:pt x="5911" y="15897"/>
                    <a:pt x="6039" y="15897"/>
                  </a:cubicBezTo>
                  <a:cubicBezTo>
                    <a:pt x="7725" y="15897"/>
                    <a:pt x="9351" y="15400"/>
                    <a:pt x="10982" y="15014"/>
                  </a:cubicBezTo>
                  <a:cubicBezTo>
                    <a:pt x="11635" y="14860"/>
                    <a:pt x="13016" y="14434"/>
                    <a:pt x="13016" y="13583"/>
                  </a:cubicBezTo>
                  <a:cubicBezTo>
                    <a:pt x="13016" y="13099"/>
                    <a:pt x="12656" y="12412"/>
                    <a:pt x="12254" y="12161"/>
                  </a:cubicBezTo>
                  <a:cubicBezTo>
                    <a:pt x="12173" y="12113"/>
                    <a:pt x="12134" y="11996"/>
                    <a:pt x="12064" y="11919"/>
                  </a:cubicBezTo>
                  <a:cubicBezTo>
                    <a:pt x="11935" y="11749"/>
                    <a:pt x="11822" y="11564"/>
                    <a:pt x="11672" y="11413"/>
                  </a:cubicBezTo>
                  <a:cubicBezTo>
                    <a:pt x="11442" y="11178"/>
                    <a:pt x="10938" y="11079"/>
                    <a:pt x="11010" y="10736"/>
                  </a:cubicBezTo>
                  <a:cubicBezTo>
                    <a:pt x="11049" y="10550"/>
                    <a:pt x="11564" y="10433"/>
                    <a:pt x="11881" y="10341"/>
                  </a:cubicBezTo>
                  <a:cubicBezTo>
                    <a:pt x="12996" y="10021"/>
                    <a:pt x="14090" y="9626"/>
                    <a:pt x="15211" y="9313"/>
                  </a:cubicBezTo>
                  <a:cubicBezTo>
                    <a:pt x="16140" y="9053"/>
                    <a:pt x="17055" y="8767"/>
                    <a:pt x="18012" y="8597"/>
                  </a:cubicBezTo>
                  <a:cubicBezTo>
                    <a:pt x="19399" y="8350"/>
                    <a:pt x="20756" y="8003"/>
                    <a:pt x="22191" y="8003"/>
                  </a:cubicBezTo>
                  <a:cubicBezTo>
                    <a:pt x="22314" y="8003"/>
                    <a:pt x="22438" y="8005"/>
                    <a:pt x="22563" y="8011"/>
                  </a:cubicBezTo>
                  <a:cubicBezTo>
                    <a:pt x="22721" y="8018"/>
                    <a:pt x="22879" y="8021"/>
                    <a:pt x="23037" y="8021"/>
                  </a:cubicBezTo>
                  <a:cubicBezTo>
                    <a:pt x="24205" y="8021"/>
                    <a:pt x="25384" y="7853"/>
                    <a:pt x="26560" y="7802"/>
                  </a:cubicBezTo>
                  <a:cubicBezTo>
                    <a:pt x="26594" y="7801"/>
                    <a:pt x="26628" y="7800"/>
                    <a:pt x="26663" y="7800"/>
                  </a:cubicBezTo>
                  <a:cubicBezTo>
                    <a:pt x="26988" y="7800"/>
                    <a:pt x="27311" y="7861"/>
                    <a:pt x="27621" y="7869"/>
                  </a:cubicBezTo>
                  <a:cubicBezTo>
                    <a:pt x="27639" y="7870"/>
                    <a:pt x="27657" y="7870"/>
                    <a:pt x="27674" y="7870"/>
                  </a:cubicBezTo>
                  <a:cubicBezTo>
                    <a:pt x="28619" y="7870"/>
                    <a:pt x="28937" y="7264"/>
                    <a:pt x="29296" y="6586"/>
                  </a:cubicBezTo>
                  <a:cubicBezTo>
                    <a:pt x="29903" y="5436"/>
                    <a:pt x="29949" y="4291"/>
                    <a:pt x="29571" y="3039"/>
                  </a:cubicBezTo>
                  <a:cubicBezTo>
                    <a:pt x="29385" y="2417"/>
                    <a:pt x="29400" y="1754"/>
                    <a:pt x="29176" y="1087"/>
                  </a:cubicBezTo>
                  <a:cubicBezTo>
                    <a:pt x="28840" y="83"/>
                    <a:pt x="28132" y="1"/>
                    <a:pt x="2745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2509330" y="1371995"/>
              <a:ext cx="393094" cy="209646"/>
            </a:xfrm>
            <a:custGeom>
              <a:avLst/>
              <a:gdLst/>
              <a:ahLst/>
              <a:cxnLst/>
              <a:rect l="l" t="t" r="r" b="b"/>
              <a:pathLst>
                <a:path w="29950" h="15973" extrusionOk="0">
                  <a:moveTo>
                    <a:pt x="26933" y="937"/>
                  </a:moveTo>
                  <a:cubicBezTo>
                    <a:pt x="27600" y="937"/>
                    <a:pt x="28332" y="1344"/>
                    <a:pt x="28512" y="1972"/>
                  </a:cubicBezTo>
                  <a:cubicBezTo>
                    <a:pt x="28929" y="3422"/>
                    <a:pt x="28929" y="4865"/>
                    <a:pt x="28356" y="6287"/>
                  </a:cubicBezTo>
                  <a:cubicBezTo>
                    <a:pt x="28195" y="6687"/>
                    <a:pt x="27805" y="6911"/>
                    <a:pt x="27493" y="6911"/>
                  </a:cubicBezTo>
                  <a:cubicBezTo>
                    <a:pt x="27441" y="6911"/>
                    <a:pt x="27391" y="6905"/>
                    <a:pt x="27345" y="6892"/>
                  </a:cubicBezTo>
                  <a:cubicBezTo>
                    <a:pt x="27162" y="6842"/>
                    <a:pt x="26986" y="6824"/>
                    <a:pt x="26812" y="6824"/>
                  </a:cubicBezTo>
                  <a:cubicBezTo>
                    <a:pt x="26420" y="6824"/>
                    <a:pt x="26046" y="6914"/>
                    <a:pt x="25657" y="6917"/>
                  </a:cubicBezTo>
                  <a:cubicBezTo>
                    <a:pt x="24414" y="6927"/>
                    <a:pt x="23173" y="6931"/>
                    <a:pt x="21935" y="7076"/>
                  </a:cubicBezTo>
                  <a:cubicBezTo>
                    <a:pt x="20406" y="7253"/>
                    <a:pt x="18878" y="7328"/>
                    <a:pt x="17368" y="7759"/>
                  </a:cubicBezTo>
                  <a:cubicBezTo>
                    <a:pt x="16587" y="7981"/>
                    <a:pt x="15743" y="8137"/>
                    <a:pt x="14949" y="8359"/>
                  </a:cubicBezTo>
                  <a:cubicBezTo>
                    <a:pt x="13312" y="8818"/>
                    <a:pt x="11727" y="9448"/>
                    <a:pt x="10160" y="10109"/>
                  </a:cubicBezTo>
                  <a:cubicBezTo>
                    <a:pt x="9817" y="10254"/>
                    <a:pt x="9708" y="10587"/>
                    <a:pt x="9586" y="10898"/>
                  </a:cubicBezTo>
                  <a:cubicBezTo>
                    <a:pt x="9533" y="11036"/>
                    <a:pt x="9554" y="11175"/>
                    <a:pt x="9734" y="11197"/>
                  </a:cubicBezTo>
                  <a:cubicBezTo>
                    <a:pt x="10258" y="11261"/>
                    <a:pt x="10489" y="11705"/>
                    <a:pt x="10823" y="12017"/>
                  </a:cubicBezTo>
                  <a:cubicBezTo>
                    <a:pt x="12001" y="13119"/>
                    <a:pt x="11938" y="13466"/>
                    <a:pt x="10470" y="13973"/>
                  </a:cubicBezTo>
                  <a:cubicBezTo>
                    <a:pt x="10395" y="14001"/>
                    <a:pt x="10324" y="14036"/>
                    <a:pt x="10257" y="14076"/>
                  </a:cubicBezTo>
                  <a:cubicBezTo>
                    <a:pt x="9417" y="14548"/>
                    <a:pt x="8432" y="14610"/>
                    <a:pt x="7541" y="14754"/>
                  </a:cubicBezTo>
                  <a:cubicBezTo>
                    <a:pt x="6693" y="14894"/>
                    <a:pt x="5823" y="14977"/>
                    <a:pt x="4945" y="14977"/>
                  </a:cubicBezTo>
                  <a:cubicBezTo>
                    <a:pt x="4381" y="14977"/>
                    <a:pt x="3814" y="14942"/>
                    <a:pt x="3247" y="14866"/>
                  </a:cubicBezTo>
                  <a:cubicBezTo>
                    <a:pt x="2827" y="14810"/>
                    <a:pt x="2360" y="14782"/>
                    <a:pt x="1917" y="14751"/>
                  </a:cubicBezTo>
                  <a:cubicBezTo>
                    <a:pt x="1500" y="14723"/>
                    <a:pt x="858" y="13785"/>
                    <a:pt x="1083" y="13653"/>
                  </a:cubicBezTo>
                  <a:cubicBezTo>
                    <a:pt x="1657" y="13317"/>
                    <a:pt x="1401" y="12802"/>
                    <a:pt x="1443" y="12374"/>
                  </a:cubicBezTo>
                  <a:cubicBezTo>
                    <a:pt x="1477" y="12020"/>
                    <a:pt x="1573" y="11688"/>
                    <a:pt x="1785" y="11460"/>
                  </a:cubicBezTo>
                  <a:cubicBezTo>
                    <a:pt x="1995" y="11231"/>
                    <a:pt x="2090" y="10957"/>
                    <a:pt x="2034" y="10741"/>
                  </a:cubicBezTo>
                  <a:cubicBezTo>
                    <a:pt x="1881" y="10134"/>
                    <a:pt x="2883" y="9851"/>
                    <a:pt x="2421" y="9199"/>
                  </a:cubicBezTo>
                  <a:cubicBezTo>
                    <a:pt x="2462" y="9174"/>
                    <a:pt x="2504" y="9151"/>
                    <a:pt x="2547" y="9132"/>
                  </a:cubicBezTo>
                  <a:cubicBezTo>
                    <a:pt x="3187" y="8899"/>
                    <a:pt x="3249" y="8207"/>
                    <a:pt x="3493" y="7735"/>
                  </a:cubicBezTo>
                  <a:cubicBezTo>
                    <a:pt x="3717" y="7301"/>
                    <a:pt x="4296" y="6891"/>
                    <a:pt x="4034" y="6242"/>
                  </a:cubicBezTo>
                  <a:cubicBezTo>
                    <a:pt x="4025" y="6220"/>
                    <a:pt x="4046" y="6052"/>
                    <a:pt x="4151" y="6052"/>
                  </a:cubicBezTo>
                  <a:cubicBezTo>
                    <a:pt x="4171" y="6052"/>
                    <a:pt x="4194" y="6057"/>
                    <a:pt x="4219" y="6071"/>
                  </a:cubicBezTo>
                  <a:cubicBezTo>
                    <a:pt x="4291" y="6108"/>
                    <a:pt x="4349" y="6124"/>
                    <a:pt x="4397" y="6124"/>
                  </a:cubicBezTo>
                  <a:cubicBezTo>
                    <a:pt x="4535" y="6124"/>
                    <a:pt x="4579" y="5990"/>
                    <a:pt x="4563" y="5841"/>
                  </a:cubicBezTo>
                  <a:cubicBezTo>
                    <a:pt x="4524" y="5488"/>
                    <a:pt x="4629" y="5275"/>
                    <a:pt x="4983" y="5225"/>
                  </a:cubicBezTo>
                  <a:cubicBezTo>
                    <a:pt x="5134" y="5109"/>
                    <a:pt x="5154" y="4788"/>
                    <a:pt x="5362" y="4788"/>
                  </a:cubicBezTo>
                  <a:cubicBezTo>
                    <a:pt x="5426" y="4788"/>
                    <a:pt x="5507" y="4818"/>
                    <a:pt x="5615" y="4893"/>
                  </a:cubicBezTo>
                  <a:cubicBezTo>
                    <a:pt x="6477" y="5497"/>
                    <a:pt x="6715" y="6469"/>
                    <a:pt x="6942" y="7365"/>
                  </a:cubicBezTo>
                  <a:cubicBezTo>
                    <a:pt x="7011" y="7641"/>
                    <a:pt x="7078" y="7735"/>
                    <a:pt x="7165" y="7735"/>
                  </a:cubicBezTo>
                  <a:cubicBezTo>
                    <a:pt x="7231" y="7735"/>
                    <a:pt x="7308" y="7683"/>
                    <a:pt x="7407" y="7616"/>
                  </a:cubicBezTo>
                  <a:cubicBezTo>
                    <a:pt x="8263" y="7040"/>
                    <a:pt x="9196" y="6583"/>
                    <a:pt x="10030" y="5993"/>
                  </a:cubicBezTo>
                  <a:cubicBezTo>
                    <a:pt x="11800" y="4743"/>
                    <a:pt x="13860" y="4126"/>
                    <a:pt x="15792" y="3234"/>
                  </a:cubicBezTo>
                  <a:cubicBezTo>
                    <a:pt x="16061" y="3108"/>
                    <a:pt x="16356" y="2863"/>
                    <a:pt x="16695" y="2863"/>
                  </a:cubicBezTo>
                  <a:cubicBezTo>
                    <a:pt x="16727" y="2863"/>
                    <a:pt x="16758" y="2865"/>
                    <a:pt x="16790" y="2870"/>
                  </a:cubicBezTo>
                  <a:cubicBezTo>
                    <a:pt x="16895" y="2884"/>
                    <a:pt x="16998" y="2891"/>
                    <a:pt x="17099" y="2891"/>
                  </a:cubicBezTo>
                  <a:cubicBezTo>
                    <a:pt x="17978" y="2891"/>
                    <a:pt x="18748" y="2382"/>
                    <a:pt x="19549" y="2159"/>
                  </a:cubicBezTo>
                  <a:cubicBezTo>
                    <a:pt x="20645" y="1855"/>
                    <a:pt x="21775" y="1743"/>
                    <a:pt x="22862" y="1420"/>
                  </a:cubicBezTo>
                  <a:cubicBezTo>
                    <a:pt x="24144" y="1039"/>
                    <a:pt x="25497" y="1028"/>
                    <a:pt x="26829" y="941"/>
                  </a:cubicBezTo>
                  <a:cubicBezTo>
                    <a:pt x="26863" y="938"/>
                    <a:pt x="26898" y="937"/>
                    <a:pt x="26933" y="937"/>
                  </a:cubicBezTo>
                  <a:close/>
                  <a:moveTo>
                    <a:pt x="27452" y="1"/>
                  </a:moveTo>
                  <a:cubicBezTo>
                    <a:pt x="27319" y="1"/>
                    <a:pt x="27186" y="4"/>
                    <a:pt x="27057" y="4"/>
                  </a:cubicBezTo>
                  <a:cubicBezTo>
                    <a:pt x="23277" y="6"/>
                    <a:pt x="19696" y="1121"/>
                    <a:pt x="16149" y="2263"/>
                  </a:cubicBezTo>
                  <a:cubicBezTo>
                    <a:pt x="14263" y="2870"/>
                    <a:pt x="12368" y="3546"/>
                    <a:pt x="10674" y="4635"/>
                  </a:cubicBezTo>
                  <a:cubicBezTo>
                    <a:pt x="9930" y="5113"/>
                    <a:pt x="9073" y="5393"/>
                    <a:pt x="8413" y="6032"/>
                  </a:cubicBezTo>
                  <a:cubicBezTo>
                    <a:pt x="8259" y="6183"/>
                    <a:pt x="8102" y="6253"/>
                    <a:pt x="7959" y="6253"/>
                  </a:cubicBezTo>
                  <a:cubicBezTo>
                    <a:pt x="7718" y="6253"/>
                    <a:pt x="7518" y="6051"/>
                    <a:pt x="7443" y="5699"/>
                  </a:cubicBezTo>
                  <a:cubicBezTo>
                    <a:pt x="7195" y="4536"/>
                    <a:pt x="6316" y="3940"/>
                    <a:pt x="5352" y="3521"/>
                  </a:cubicBezTo>
                  <a:cubicBezTo>
                    <a:pt x="5282" y="3491"/>
                    <a:pt x="5211" y="3477"/>
                    <a:pt x="5140" y="3477"/>
                  </a:cubicBezTo>
                  <a:cubicBezTo>
                    <a:pt x="4780" y="3477"/>
                    <a:pt x="4424" y="3834"/>
                    <a:pt x="4173" y="4158"/>
                  </a:cubicBezTo>
                  <a:cubicBezTo>
                    <a:pt x="3720" y="4744"/>
                    <a:pt x="3372" y="5391"/>
                    <a:pt x="3053" y="6060"/>
                  </a:cubicBezTo>
                  <a:cubicBezTo>
                    <a:pt x="2466" y="7289"/>
                    <a:pt x="1758" y="8468"/>
                    <a:pt x="1272" y="9733"/>
                  </a:cubicBezTo>
                  <a:cubicBezTo>
                    <a:pt x="1040" y="10335"/>
                    <a:pt x="687" y="10893"/>
                    <a:pt x="551" y="11533"/>
                  </a:cubicBezTo>
                  <a:cubicBezTo>
                    <a:pt x="335" y="12561"/>
                    <a:pt x="72" y="13583"/>
                    <a:pt x="22" y="14641"/>
                  </a:cubicBezTo>
                  <a:cubicBezTo>
                    <a:pt x="0" y="15120"/>
                    <a:pt x="697" y="15714"/>
                    <a:pt x="1256" y="15714"/>
                  </a:cubicBezTo>
                  <a:cubicBezTo>
                    <a:pt x="1292" y="15714"/>
                    <a:pt x="1327" y="15711"/>
                    <a:pt x="1362" y="15706"/>
                  </a:cubicBezTo>
                  <a:cubicBezTo>
                    <a:pt x="1514" y="15684"/>
                    <a:pt x="1665" y="15674"/>
                    <a:pt x="1815" y="15674"/>
                  </a:cubicBezTo>
                  <a:cubicBezTo>
                    <a:pt x="2362" y="15674"/>
                    <a:pt x="2891" y="15805"/>
                    <a:pt x="3426" y="15916"/>
                  </a:cubicBezTo>
                  <a:cubicBezTo>
                    <a:pt x="3624" y="15958"/>
                    <a:pt x="3823" y="15972"/>
                    <a:pt x="4021" y="15972"/>
                  </a:cubicBezTo>
                  <a:cubicBezTo>
                    <a:pt x="4506" y="15972"/>
                    <a:pt x="4992" y="15885"/>
                    <a:pt x="5483" y="15885"/>
                  </a:cubicBezTo>
                  <a:cubicBezTo>
                    <a:pt x="5539" y="15885"/>
                    <a:pt x="5596" y="15886"/>
                    <a:pt x="5652" y="15888"/>
                  </a:cubicBezTo>
                  <a:cubicBezTo>
                    <a:pt x="5782" y="15895"/>
                    <a:pt x="5911" y="15897"/>
                    <a:pt x="6039" y="15897"/>
                  </a:cubicBezTo>
                  <a:cubicBezTo>
                    <a:pt x="7725" y="15897"/>
                    <a:pt x="9351" y="15400"/>
                    <a:pt x="10982" y="15014"/>
                  </a:cubicBezTo>
                  <a:cubicBezTo>
                    <a:pt x="11635" y="14860"/>
                    <a:pt x="13016" y="14434"/>
                    <a:pt x="13016" y="13583"/>
                  </a:cubicBezTo>
                  <a:cubicBezTo>
                    <a:pt x="13016" y="13099"/>
                    <a:pt x="12656" y="12412"/>
                    <a:pt x="12254" y="12161"/>
                  </a:cubicBezTo>
                  <a:cubicBezTo>
                    <a:pt x="12173" y="12113"/>
                    <a:pt x="12134" y="11996"/>
                    <a:pt x="12064" y="11919"/>
                  </a:cubicBezTo>
                  <a:cubicBezTo>
                    <a:pt x="11935" y="11749"/>
                    <a:pt x="11822" y="11564"/>
                    <a:pt x="11672" y="11413"/>
                  </a:cubicBezTo>
                  <a:cubicBezTo>
                    <a:pt x="11442" y="11178"/>
                    <a:pt x="10938" y="11079"/>
                    <a:pt x="11010" y="10736"/>
                  </a:cubicBezTo>
                  <a:cubicBezTo>
                    <a:pt x="11049" y="10550"/>
                    <a:pt x="11564" y="10433"/>
                    <a:pt x="11881" y="10341"/>
                  </a:cubicBezTo>
                  <a:cubicBezTo>
                    <a:pt x="12996" y="10021"/>
                    <a:pt x="14090" y="9626"/>
                    <a:pt x="15211" y="9313"/>
                  </a:cubicBezTo>
                  <a:cubicBezTo>
                    <a:pt x="16140" y="9053"/>
                    <a:pt x="17055" y="8767"/>
                    <a:pt x="18012" y="8597"/>
                  </a:cubicBezTo>
                  <a:cubicBezTo>
                    <a:pt x="19399" y="8350"/>
                    <a:pt x="20756" y="8003"/>
                    <a:pt x="22191" y="8003"/>
                  </a:cubicBezTo>
                  <a:cubicBezTo>
                    <a:pt x="22314" y="8003"/>
                    <a:pt x="22438" y="8005"/>
                    <a:pt x="22563" y="8011"/>
                  </a:cubicBezTo>
                  <a:cubicBezTo>
                    <a:pt x="22721" y="8018"/>
                    <a:pt x="22879" y="8021"/>
                    <a:pt x="23037" y="8021"/>
                  </a:cubicBezTo>
                  <a:cubicBezTo>
                    <a:pt x="24205" y="8021"/>
                    <a:pt x="25384" y="7853"/>
                    <a:pt x="26560" y="7802"/>
                  </a:cubicBezTo>
                  <a:cubicBezTo>
                    <a:pt x="26594" y="7801"/>
                    <a:pt x="26628" y="7800"/>
                    <a:pt x="26663" y="7800"/>
                  </a:cubicBezTo>
                  <a:cubicBezTo>
                    <a:pt x="26988" y="7800"/>
                    <a:pt x="27311" y="7861"/>
                    <a:pt x="27621" y="7869"/>
                  </a:cubicBezTo>
                  <a:cubicBezTo>
                    <a:pt x="27639" y="7870"/>
                    <a:pt x="27657" y="7870"/>
                    <a:pt x="27674" y="7870"/>
                  </a:cubicBezTo>
                  <a:cubicBezTo>
                    <a:pt x="28619" y="7870"/>
                    <a:pt x="28937" y="7264"/>
                    <a:pt x="29296" y="6586"/>
                  </a:cubicBezTo>
                  <a:cubicBezTo>
                    <a:pt x="29903" y="5436"/>
                    <a:pt x="29949" y="4291"/>
                    <a:pt x="29571" y="3039"/>
                  </a:cubicBezTo>
                  <a:cubicBezTo>
                    <a:pt x="29385" y="2417"/>
                    <a:pt x="29400" y="1754"/>
                    <a:pt x="29176" y="1087"/>
                  </a:cubicBezTo>
                  <a:cubicBezTo>
                    <a:pt x="28840" y="83"/>
                    <a:pt x="28132" y="1"/>
                    <a:pt x="27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1" name="Google Shape;981;p33"/>
          <p:cNvSpPr txBox="1">
            <a:spLocks noGrp="1"/>
          </p:cNvSpPr>
          <p:nvPr>
            <p:ph type="subTitle" idx="4294967295"/>
          </p:nvPr>
        </p:nvSpPr>
        <p:spPr>
          <a:xfrm>
            <a:off x="1148541" y="2363536"/>
            <a:ext cx="14940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zh-TW" altLang="en-US" sz="1800" dirty="0" smtClean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含</a:t>
            </a:r>
            <a:r>
              <a:rPr lang="zh-TW" altLang="en-US" sz="1800" dirty="0" smtClean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學前</a:t>
            </a:r>
            <a:r>
              <a:rPr lang="zh-TW" altLang="en-US" sz="1800" dirty="0" smtClean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教育及</a:t>
            </a:r>
            <a:r>
              <a:rPr lang="zh-TW" altLang="en-US" sz="1800" dirty="0" smtClean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基礎</a:t>
            </a:r>
            <a:r>
              <a:rPr lang="zh-TW" altLang="en-US" sz="1800" dirty="0" smtClean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教育</a:t>
            </a:r>
            <a:r>
              <a:rPr lang="zh-TW" altLang="en-US" sz="1800" dirty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。</a:t>
            </a:r>
            <a:r>
              <a:rPr lang="zh-TW" altLang="en-US" sz="1800" dirty="0" smtClean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在幼稚園及小學實施</a:t>
            </a:r>
            <a:r>
              <a:rPr lang="zh-TW" altLang="en-US" sz="1800" dirty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。</a:t>
            </a:r>
            <a:endParaRPr lang="zh-TW" altLang="en-US" sz="18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982" name="Google Shape;982;p33"/>
          <p:cNvSpPr txBox="1">
            <a:spLocks noGrp="1"/>
          </p:cNvSpPr>
          <p:nvPr>
            <p:ph type="ctrTitle" idx="4294967295"/>
          </p:nvPr>
        </p:nvSpPr>
        <p:spPr>
          <a:xfrm>
            <a:off x="1024573" y="1766643"/>
            <a:ext cx="1917338" cy="4922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zh-TW" altLang="en-US" sz="2000" b="1" dirty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初等教育</a:t>
            </a:r>
            <a:endParaRPr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983" name="Google Shape;983;p33"/>
          <p:cNvSpPr txBox="1">
            <a:spLocks noGrp="1"/>
          </p:cNvSpPr>
          <p:nvPr>
            <p:ph type="subTitle" idx="4294967295"/>
          </p:nvPr>
        </p:nvSpPr>
        <p:spPr>
          <a:xfrm>
            <a:off x="3493202" y="3290987"/>
            <a:ext cx="1895723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zh-TW" altLang="en-US" sz="1800" dirty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在</a:t>
            </a:r>
            <a:r>
              <a:rPr lang="zh-TW" altLang="en-US" sz="18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初級</a:t>
            </a:r>
            <a:r>
              <a:rPr lang="zh-TW" altLang="en-US" sz="1800" dirty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中學及</a:t>
            </a:r>
            <a:r>
              <a:rPr lang="zh-TW" altLang="en-US" sz="18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普通</a:t>
            </a:r>
            <a:r>
              <a:rPr lang="zh-TW" altLang="en-US" sz="1800" dirty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或</a:t>
            </a:r>
            <a:r>
              <a:rPr lang="zh-TW" altLang="en-US" sz="18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職業</a:t>
            </a:r>
            <a:r>
              <a:rPr lang="zh-TW" altLang="en-US" sz="1800" dirty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高級中學實施。</a:t>
            </a:r>
            <a:endParaRPr lang="zh-TW" altLang="en-US" sz="1800" dirty="0">
              <a:solidFill>
                <a:srgbClr val="666666"/>
              </a:solidFill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987" name="Google Shape;987;p33"/>
          <p:cNvSpPr txBox="1">
            <a:spLocks noGrp="1"/>
          </p:cNvSpPr>
          <p:nvPr>
            <p:ph type="subTitle" idx="4294967295"/>
          </p:nvPr>
        </p:nvSpPr>
        <p:spPr>
          <a:xfrm>
            <a:off x="5978501" y="2291514"/>
            <a:ext cx="2559571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zh-TW" altLang="en-US" sz="1800" dirty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除在</a:t>
            </a:r>
            <a:r>
              <a:rPr lang="zh-TW" altLang="en-US" sz="18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大學</a:t>
            </a:r>
            <a:r>
              <a:rPr lang="zh-TW" altLang="en-US" sz="1800" dirty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高等學院</a:t>
            </a:r>
            <a:r>
              <a:rPr lang="zh-TW" altLang="en-US" sz="1800" dirty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、大學</a:t>
            </a:r>
            <a:r>
              <a:rPr lang="zh-TW" altLang="en-US" sz="18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技術學院</a:t>
            </a:r>
            <a:r>
              <a:rPr lang="zh-TW" altLang="en-US" sz="1800" dirty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美術</a:t>
            </a:r>
            <a:r>
              <a:rPr lang="zh-TW" altLang="en-US" sz="1800" dirty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建築學院</a:t>
            </a:r>
            <a:r>
              <a:rPr lang="zh-TW" altLang="en-US" sz="1800" dirty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等實施外，亦在若干高級中學（高級技師班 或高等學院預備</a:t>
            </a:r>
            <a:r>
              <a:rPr lang="zh-TW" altLang="en-US" sz="1800" dirty="0" smtClean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班</a:t>
            </a:r>
            <a:r>
              <a:rPr lang="en-US" altLang="zh-TW" sz="1800" dirty="0" smtClean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)</a:t>
            </a:r>
            <a:r>
              <a:rPr lang="zh-TW" altLang="en-US" sz="1800" dirty="0" smtClean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實施</a:t>
            </a:r>
            <a:r>
              <a:rPr lang="zh-TW" altLang="en-US" sz="1800" dirty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。</a:t>
            </a:r>
            <a:endParaRPr lang="zh-TW" altLang="en-US" sz="1800" dirty="0">
              <a:solidFill>
                <a:srgbClr val="666666"/>
              </a:solidFill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019741" y="121872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TW" altLang="en-US" sz="1600" dirty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法國現行學制分</a:t>
            </a:r>
            <a:r>
              <a:rPr lang="zh-TW" altLang="en-US" sz="1600" dirty="0" smtClean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初等</a:t>
            </a:r>
            <a:r>
              <a:rPr lang="zh-TW" altLang="en-US" sz="1600" dirty="0" smtClean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教育、</a:t>
            </a:r>
            <a:endParaRPr lang="en-US" altLang="zh-TW" sz="1600" dirty="0" smtClean="0">
              <a:solidFill>
                <a:srgbClr val="666666"/>
              </a:solidFill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pPr algn="ctr"/>
            <a:r>
              <a:rPr lang="zh-TW" altLang="en-US" sz="1600" dirty="0" smtClean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中等</a:t>
            </a:r>
            <a:r>
              <a:rPr lang="zh-TW" altLang="en-US" sz="1600" dirty="0" smtClean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教育及</a:t>
            </a:r>
            <a:endParaRPr lang="en-US" altLang="zh-TW" sz="1600" dirty="0" smtClean="0">
              <a:solidFill>
                <a:srgbClr val="666666"/>
              </a:solidFill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pPr algn="ctr"/>
            <a:r>
              <a:rPr lang="zh-TW" altLang="en-US" sz="1600" dirty="0" smtClean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高等</a:t>
            </a:r>
            <a:r>
              <a:rPr lang="zh-TW" altLang="en-US" sz="1600" dirty="0" smtClean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教育三</a:t>
            </a:r>
            <a:r>
              <a:rPr lang="zh-TW" altLang="en-US" sz="1600" dirty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級。</a:t>
            </a:r>
            <a:endParaRPr lang="zh-TW" altLang="en-US" sz="16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90" name="Google Shape;982;p33"/>
          <p:cNvSpPr txBox="1">
            <a:spLocks/>
          </p:cNvSpPr>
          <p:nvPr/>
        </p:nvSpPr>
        <p:spPr>
          <a:xfrm>
            <a:off x="3471587" y="2743025"/>
            <a:ext cx="1917338" cy="492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2000" b="1" dirty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中</a:t>
            </a:r>
            <a:r>
              <a:rPr lang="zh-TW" altLang="en-US" sz="2000" b="1" dirty="0" smtClean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等教育</a:t>
            </a:r>
            <a:endParaRPr lang="zh-TW" altLang="en-US"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91" name="Google Shape;982;p33"/>
          <p:cNvSpPr txBox="1">
            <a:spLocks/>
          </p:cNvSpPr>
          <p:nvPr/>
        </p:nvSpPr>
        <p:spPr>
          <a:xfrm>
            <a:off x="6048374" y="1699559"/>
            <a:ext cx="1917338" cy="492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2000" b="1" dirty="0" smtClean="0">
                <a:solidFill>
                  <a:srgbClr val="666666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高等教育</a:t>
            </a:r>
            <a:endParaRPr lang="zh-TW" altLang="en-US"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214" y="4478021"/>
            <a:ext cx="626652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1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資料來</a:t>
            </a:r>
            <a:r>
              <a:rPr lang="zh-TW" altLang="en-US" sz="11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源</a:t>
            </a:r>
            <a:endParaRPr lang="en-US" altLang="zh-TW" sz="11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r>
              <a:rPr lang="zh-TW" altLang="en-US" sz="11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http</a:t>
            </a:r>
            <a:r>
              <a:rPr lang="zh-TW" altLang="en-US" sz="11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://edutaiwa</a:t>
            </a:r>
            <a:r>
              <a:rPr lang="zh-TW" altLang="en-US" sz="11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nf</a:t>
            </a:r>
            <a:r>
              <a:rPr lang="zh-TW" altLang="en-US" sz="11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rance.org/ch/index.php?tp=page&amp;tt=%E6%B3%95%E5%9C%8B%E5%AD%B8%E5%88%B6%E7%B0%A1%E4%BB%8B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182029" y="1000205"/>
            <a:ext cx="671303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  <a:spcAft>
                <a:spcPts val="1200"/>
              </a:spcAft>
              <a:tabLst>
                <a:tab pos="2637155" algn="ctr"/>
              </a:tabLst>
            </a:pPr>
            <a:r>
              <a:rPr lang="zh-TW" altLang="en-US" sz="2400" b="1" spc="75" dirty="0" smtClean="0">
                <a:solidFill>
                  <a:schemeClr val="tx1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新細明體" panose="02020500000000000000" pitchFamily="18" charset="-120"/>
              </a:rPr>
              <a:t>      </a:t>
            </a:r>
            <a:r>
              <a:rPr lang="zh-TW" altLang="zh-TW" sz="2400" b="1" spc="75" dirty="0" smtClean="0">
                <a:solidFill>
                  <a:schemeClr val="tx1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新細明體" panose="02020500000000000000" pitchFamily="18" charset="-120"/>
              </a:rPr>
              <a:t>理論</a:t>
            </a:r>
            <a:r>
              <a:rPr lang="zh-TW" altLang="zh-TW" sz="2400" b="1" spc="75" dirty="0">
                <a:solidFill>
                  <a:schemeClr val="tx1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新細明體" panose="02020500000000000000" pitchFamily="18" charset="-120"/>
              </a:rPr>
              <a:t>與實務</a:t>
            </a:r>
            <a:r>
              <a:rPr lang="zh-TW" altLang="zh-TW" sz="2400" b="1" spc="75" dirty="0" smtClean="0">
                <a:solidFill>
                  <a:schemeClr val="tx1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新細明體" panose="02020500000000000000" pitchFamily="18" charset="-120"/>
              </a:rPr>
              <a:t>並重</a:t>
            </a:r>
            <a:endParaRPr lang="en-US" altLang="zh-TW" sz="2400" b="1" spc="75" dirty="0">
              <a:solidFill>
                <a:schemeClr val="tx1"/>
              </a:solidFill>
              <a:latin typeface="華康娃娃體(P)" panose="040B0500000000000000" pitchFamily="82" charset="-122"/>
              <a:ea typeface="華康娃娃體(P)" panose="040B0500000000000000" pitchFamily="82" charset="-122"/>
              <a:cs typeface="新細明體" panose="02020500000000000000" pitchFamily="18" charset="-120"/>
            </a:endParaRPr>
          </a:p>
          <a:p>
            <a:pPr>
              <a:spcBef>
                <a:spcPts val="3000"/>
              </a:spcBef>
              <a:spcAft>
                <a:spcPts val="1200"/>
              </a:spcAft>
              <a:tabLst>
                <a:tab pos="2637155" algn="ctr"/>
              </a:tabLst>
            </a:pPr>
            <a:r>
              <a:rPr lang="en-US" altLang="zh-TW" sz="2400" b="1" spc="75" dirty="0" smtClean="0">
                <a:solidFill>
                  <a:schemeClr val="tx1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新細明體" panose="02020500000000000000" pitchFamily="18" charset="-120"/>
              </a:rPr>
              <a:t>      </a:t>
            </a:r>
            <a:r>
              <a:rPr lang="zh-TW" altLang="zh-TW" sz="2400" b="1" spc="75" dirty="0" smtClean="0">
                <a:solidFill>
                  <a:schemeClr val="tx1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新細明體" panose="02020500000000000000" pitchFamily="18" charset="-120"/>
              </a:rPr>
              <a:t>知識</a:t>
            </a:r>
            <a:r>
              <a:rPr lang="zh-TW" altLang="zh-TW" sz="2400" b="1" spc="75" dirty="0">
                <a:solidFill>
                  <a:schemeClr val="tx1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新細明體" panose="02020500000000000000" pitchFamily="18" charset="-120"/>
              </a:rPr>
              <a:t>與技能</a:t>
            </a:r>
            <a:r>
              <a:rPr lang="zh-TW" altLang="zh-TW" sz="2400" b="1" spc="75" dirty="0" smtClean="0">
                <a:solidFill>
                  <a:schemeClr val="tx1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新細明體" panose="02020500000000000000" pitchFamily="18" charset="-120"/>
              </a:rPr>
              <a:t>並駕齊驅</a:t>
            </a:r>
            <a:endParaRPr lang="en-US" altLang="zh-TW" sz="2400" b="1" spc="75" dirty="0" smtClean="0">
              <a:solidFill>
                <a:schemeClr val="tx1"/>
              </a:solidFill>
              <a:latin typeface="華康娃娃體(P)" panose="040B0500000000000000" pitchFamily="82" charset="-122"/>
              <a:ea typeface="華康娃娃體(P)" panose="040B0500000000000000" pitchFamily="82" charset="-122"/>
              <a:cs typeface="新細明體" panose="02020500000000000000" pitchFamily="18" charset="-120"/>
            </a:endParaRPr>
          </a:p>
          <a:p>
            <a:pPr marL="88900">
              <a:spcBef>
                <a:spcPts val="3000"/>
              </a:spcBef>
              <a:spcAft>
                <a:spcPts val="1200"/>
              </a:spcAft>
              <a:tabLst>
                <a:tab pos="0" algn="l"/>
                <a:tab pos="2636838" algn="ctr"/>
              </a:tabLst>
            </a:pPr>
            <a:r>
              <a:rPr lang="en-US" altLang="zh-TW" sz="2400" b="1" spc="75" dirty="0" smtClean="0">
                <a:solidFill>
                  <a:schemeClr val="tx1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新細明體" panose="02020500000000000000" pitchFamily="18" charset="-120"/>
              </a:rPr>
              <a:t>     </a:t>
            </a:r>
            <a:r>
              <a:rPr lang="zh-TW" altLang="zh-TW" sz="2400" b="1" spc="75" dirty="0" smtClean="0">
                <a:solidFill>
                  <a:schemeClr val="tx1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新細明體" panose="02020500000000000000" pitchFamily="18" charset="-120"/>
              </a:rPr>
              <a:t>法國</a:t>
            </a:r>
            <a:r>
              <a:rPr lang="zh-TW" altLang="zh-TW" sz="2400" b="1" spc="75" dirty="0">
                <a:solidFill>
                  <a:schemeClr val="tx1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新細明體" panose="02020500000000000000" pitchFamily="18" charset="-120"/>
              </a:rPr>
              <a:t>藝術界的</a:t>
            </a:r>
            <a:r>
              <a:rPr lang="zh-TW" altLang="zh-TW" sz="2400" b="1" spc="75" dirty="0" smtClean="0">
                <a:solidFill>
                  <a:schemeClr val="tx1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新細明體" panose="02020500000000000000" pitchFamily="18" charset="-120"/>
              </a:rPr>
              <a:t>多樣性一直被視為</a:t>
            </a:r>
            <a:r>
              <a:rPr lang="zh-TW" altLang="zh-TW" sz="2400" b="1" spc="75" dirty="0">
                <a:solidFill>
                  <a:schemeClr val="tx1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新細明體" panose="02020500000000000000" pitchFamily="18" charset="-120"/>
              </a:rPr>
              <a:t>法國國寶，把藝術自然「置入」在教育</a:t>
            </a:r>
            <a:r>
              <a:rPr lang="zh-TW" altLang="zh-TW" sz="2400" b="1" spc="75" dirty="0" smtClean="0">
                <a:solidFill>
                  <a:schemeClr val="tx1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新細明體" panose="02020500000000000000" pitchFamily="18" charset="-120"/>
              </a:rPr>
              <a:t>中</a:t>
            </a:r>
            <a:endParaRPr lang="en-US" altLang="zh-TW" sz="2400" b="1" spc="75" dirty="0" smtClean="0">
              <a:solidFill>
                <a:schemeClr val="tx1"/>
              </a:solidFill>
              <a:latin typeface="華康娃娃體(P)" panose="040B0500000000000000" pitchFamily="82" charset="-122"/>
              <a:ea typeface="華康娃娃體(P)" panose="040B0500000000000000" pitchFamily="82" charset="-122"/>
              <a:cs typeface="新細明體" panose="02020500000000000000" pitchFamily="18" charset="-120"/>
            </a:endParaRPr>
          </a:p>
          <a:p>
            <a:pPr>
              <a:spcBef>
                <a:spcPts val="3000"/>
              </a:spcBef>
              <a:spcAft>
                <a:spcPts val="1200"/>
              </a:spcAft>
              <a:tabLst>
                <a:tab pos="2637155" algn="ctr"/>
              </a:tabLst>
            </a:pPr>
            <a:r>
              <a:rPr lang="en-US" altLang="zh-TW" sz="2400" b="1" spc="75" dirty="0" smtClean="0">
                <a:solidFill>
                  <a:schemeClr val="tx1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新細明體" panose="02020500000000000000" pitchFamily="18" charset="-120"/>
              </a:rPr>
              <a:t>      </a:t>
            </a:r>
            <a:r>
              <a:rPr lang="zh-TW" altLang="zh-TW" sz="2400" b="1" spc="75" dirty="0" smtClean="0">
                <a:solidFill>
                  <a:schemeClr val="tx1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新細明體" panose="02020500000000000000" pitchFamily="18" charset="-120"/>
              </a:rPr>
              <a:t>適</a:t>
            </a:r>
            <a:r>
              <a:rPr lang="zh-TW" altLang="zh-TW" sz="2400" b="1" spc="75" dirty="0">
                <a:solidFill>
                  <a:schemeClr val="tx1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新細明體" panose="02020500000000000000" pitchFamily="18" charset="-120"/>
              </a:rPr>
              <a:t>性適才</a:t>
            </a:r>
            <a:r>
              <a:rPr lang="zh-TW" altLang="zh-TW" sz="2400" b="1" spc="75" dirty="0" smtClean="0">
                <a:solidFill>
                  <a:schemeClr val="tx1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新細明體" panose="02020500000000000000" pitchFamily="18" charset="-120"/>
              </a:rPr>
              <a:t>適用</a:t>
            </a:r>
            <a:endParaRPr lang="en-US" altLang="zh-TW" sz="2400" b="1" spc="75" dirty="0">
              <a:solidFill>
                <a:schemeClr val="tx1"/>
              </a:solidFill>
              <a:latin typeface="華康娃娃體(P)" panose="040B0500000000000000" pitchFamily="82" charset="-122"/>
              <a:ea typeface="華康娃娃體(P)" panose="040B0500000000000000" pitchFamily="82" charset="-122"/>
              <a:cs typeface="新細明體" panose="02020500000000000000" pitchFamily="18" charset="-120"/>
            </a:endParaRPr>
          </a:p>
        </p:txBody>
      </p:sp>
      <p:sp>
        <p:nvSpPr>
          <p:cNvPr id="16" name="Google Shape;902;p33"/>
          <p:cNvSpPr txBox="1">
            <a:spLocks noGrp="1"/>
          </p:cNvSpPr>
          <p:nvPr>
            <p:ph type="ctrTitle"/>
          </p:nvPr>
        </p:nvSpPr>
        <p:spPr>
          <a:xfrm>
            <a:off x="2859032" y="178093"/>
            <a:ext cx="3582053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4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教育</a:t>
            </a:r>
            <a:r>
              <a:rPr lang="zh-TW" altLang="en-US" sz="54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理念</a:t>
            </a:r>
            <a:endParaRPr sz="54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grpSp>
        <p:nvGrpSpPr>
          <p:cNvPr id="17" name="Google Shape;1106;p36"/>
          <p:cNvGrpSpPr/>
          <p:nvPr/>
        </p:nvGrpSpPr>
        <p:grpSpPr>
          <a:xfrm>
            <a:off x="1579926" y="1128374"/>
            <a:ext cx="282436" cy="237797"/>
            <a:chOff x="5829046" y="1742913"/>
            <a:chExt cx="282436" cy="237797"/>
          </a:xfrm>
        </p:grpSpPr>
        <p:sp>
          <p:nvSpPr>
            <p:cNvPr id="18" name="Google Shape;1107;p36"/>
            <p:cNvSpPr/>
            <p:nvPr/>
          </p:nvSpPr>
          <p:spPr>
            <a:xfrm rot="5400000">
              <a:off x="5860564" y="1732157"/>
              <a:ext cx="219033" cy="260137"/>
            </a:xfrm>
            <a:custGeom>
              <a:avLst/>
              <a:gdLst/>
              <a:ahLst/>
              <a:cxnLst/>
              <a:rect l="l" t="t" r="r" b="b"/>
              <a:pathLst>
                <a:path w="15537" h="18456" extrusionOk="0">
                  <a:moveTo>
                    <a:pt x="7606" y="0"/>
                  </a:moveTo>
                  <a:cubicBezTo>
                    <a:pt x="7424" y="0"/>
                    <a:pt x="7225" y="59"/>
                    <a:pt x="7004" y="210"/>
                  </a:cubicBezTo>
                  <a:cubicBezTo>
                    <a:pt x="6438" y="598"/>
                    <a:pt x="5967" y="1075"/>
                    <a:pt x="5430" y="1483"/>
                  </a:cubicBezTo>
                  <a:cubicBezTo>
                    <a:pt x="4080" y="2508"/>
                    <a:pt x="2964" y="3740"/>
                    <a:pt x="2032" y="5176"/>
                  </a:cubicBezTo>
                  <a:cubicBezTo>
                    <a:pt x="1126" y="6573"/>
                    <a:pt x="512" y="8057"/>
                    <a:pt x="139" y="9792"/>
                  </a:cubicBezTo>
                  <a:cubicBezTo>
                    <a:pt x="164" y="10481"/>
                    <a:pt x="0" y="11365"/>
                    <a:pt x="270" y="12086"/>
                  </a:cubicBezTo>
                  <a:cubicBezTo>
                    <a:pt x="555" y="12845"/>
                    <a:pt x="794" y="13648"/>
                    <a:pt x="1148" y="14402"/>
                  </a:cubicBezTo>
                  <a:cubicBezTo>
                    <a:pt x="1566" y="15298"/>
                    <a:pt x="2298" y="15856"/>
                    <a:pt x="2886" y="16492"/>
                  </a:cubicBezTo>
                  <a:cubicBezTo>
                    <a:pt x="3248" y="16884"/>
                    <a:pt x="3825" y="17509"/>
                    <a:pt x="4595" y="17509"/>
                  </a:cubicBezTo>
                  <a:cubicBezTo>
                    <a:pt x="4640" y="17509"/>
                    <a:pt x="4686" y="17506"/>
                    <a:pt x="4732" y="17502"/>
                  </a:cubicBezTo>
                  <a:cubicBezTo>
                    <a:pt x="4746" y="17501"/>
                    <a:pt x="4762" y="17499"/>
                    <a:pt x="4781" y="17499"/>
                  </a:cubicBezTo>
                  <a:cubicBezTo>
                    <a:pt x="4870" y="17499"/>
                    <a:pt x="5000" y="17529"/>
                    <a:pt x="4960" y="17732"/>
                  </a:cubicBezTo>
                  <a:cubicBezTo>
                    <a:pt x="4924" y="17911"/>
                    <a:pt x="5102" y="17978"/>
                    <a:pt x="5218" y="17978"/>
                  </a:cubicBezTo>
                  <a:cubicBezTo>
                    <a:pt x="5248" y="17978"/>
                    <a:pt x="5274" y="17973"/>
                    <a:pt x="5291" y="17965"/>
                  </a:cubicBezTo>
                  <a:cubicBezTo>
                    <a:pt x="5400" y="17912"/>
                    <a:pt x="5503" y="17892"/>
                    <a:pt x="5602" y="17892"/>
                  </a:cubicBezTo>
                  <a:cubicBezTo>
                    <a:pt x="5850" y="17892"/>
                    <a:pt x="6073" y="18021"/>
                    <a:pt x="6316" y="18088"/>
                  </a:cubicBezTo>
                  <a:cubicBezTo>
                    <a:pt x="6528" y="18148"/>
                    <a:pt x="6551" y="18391"/>
                    <a:pt x="6802" y="18419"/>
                  </a:cubicBezTo>
                  <a:cubicBezTo>
                    <a:pt x="7030" y="18444"/>
                    <a:pt x="7254" y="18456"/>
                    <a:pt x="7473" y="18456"/>
                  </a:cubicBezTo>
                  <a:cubicBezTo>
                    <a:pt x="9168" y="18456"/>
                    <a:pt x="10633" y="17752"/>
                    <a:pt x="12054" y="16820"/>
                  </a:cubicBezTo>
                  <a:cubicBezTo>
                    <a:pt x="13023" y="16183"/>
                    <a:pt x="13663" y="15257"/>
                    <a:pt x="14411" y="14423"/>
                  </a:cubicBezTo>
                  <a:cubicBezTo>
                    <a:pt x="14491" y="14333"/>
                    <a:pt x="14733" y="14317"/>
                    <a:pt x="14659" y="14178"/>
                  </a:cubicBezTo>
                  <a:cubicBezTo>
                    <a:pt x="14458" y="13802"/>
                    <a:pt x="14810" y="13565"/>
                    <a:pt x="14831" y="13285"/>
                  </a:cubicBezTo>
                  <a:cubicBezTo>
                    <a:pt x="14865" y="12838"/>
                    <a:pt x="15413" y="12735"/>
                    <a:pt x="15380" y="12418"/>
                  </a:cubicBezTo>
                  <a:cubicBezTo>
                    <a:pt x="15297" y="11627"/>
                    <a:pt x="15351" y="10834"/>
                    <a:pt x="15290" y="10060"/>
                  </a:cubicBezTo>
                  <a:cubicBezTo>
                    <a:pt x="15253" y="9591"/>
                    <a:pt x="15537" y="8932"/>
                    <a:pt x="14954" y="8548"/>
                  </a:cubicBezTo>
                  <a:cubicBezTo>
                    <a:pt x="15023" y="7411"/>
                    <a:pt x="14225" y="6602"/>
                    <a:pt x="13733" y="5728"/>
                  </a:cubicBezTo>
                  <a:cubicBezTo>
                    <a:pt x="13308" y="4973"/>
                    <a:pt x="12711" y="4223"/>
                    <a:pt x="11922" y="3698"/>
                  </a:cubicBezTo>
                  <a:cubicBezTo>
                    <a:pt x="11489" y="3409"/>
                    <a:pt x="11170" y="2967"/>
                    <a:pt x="10762" y="2620"/>
                  </a:cubicBezTo>
                  <a:cubicBezTo>
                    <a:pt x="10009" y="1981"/>
                    <a:pt x="9438" y="1117"/>
                    <a:pt x="8648" y="541"/>
                  </a:cubicBezTo>
                  <a:cubicBezTo>
                    <a:pt x="8378" y="345"/>
                    <a:pt x="8046" y="0"/>
                    <a:pt x="7606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08;p36"/>
            <p:cNvSpPr/>
            <p:nvPr/>
          </p:nvSpPr>
          <p:spPr>
            <a:xfrm rot="5400000">
              <a:off x="5851366" y="1720593"/>
              <a:ext cx="237797" cy="282436"/>
            </a:xfrm>
            <a:custGeom>
              <a:avLst/>
              <a:gdLst/>
              <a:ahLst/>
              <a:cxnLst/>
              <a:rect l="l" t="t" r="r" b="b"/>
              <a:pathLst>
                <a:path w="16868" h="20038" extrusionOk="0">
                  <a:moveTo>
                    <a:pt x="8141" y="1180"/>
                  </a:moveTo>
                  <a:cubicBezTo>
                    <a:pt x="8352" y="1180"/>
                    <a:pt x="8529" y="1381"/>
                    <a:pt x="8800" y="1767"/>
                  </a:cubicBezTo>
                  <a:cubicBezTo>
                    <a:pt x="9118" y="2220"/>
                    <a:pt x="9542" y="2618"/>
                    <a:pt x="9981" y="2961"/>
                  </a:cubicBezTo>
                  <a:cubicBezTo>
                    <a:pt x="11153" y="3877"/>
                    <a:pt x="12071" y="5029"/>
                    <a:pt x="13098" y="6078"/>
                  </a:cubicBezTo>
                  <a:cubicBezTo>
                    <a:pt x="13702" y="6696"/>
                    <a:pt x="14121" y="7426"/>
                    <a:pt x="14526" y="8088"/>
                  </a:cubicBezTo>
                  <a:cubicBezTo>
                    <a:pt x="15041" y="8928"/>
                    <a:pt x="15356" y="9992"/>
                    <a:pt x="15377" y="11060"/>
                  </a:cubicBezTo>
                  <a:cubicBezTo>
                    <a:pt x="15390" y="11788"/>
                    <a:pt x="15453" y="12517"/>
                    <a:pt x="15240" y="13230"/>
                  </a:cubicBezTo>
                  <a:cubicBezTo>
                    <a:pt x="15172" y="13583"/>
                    <a:pt x="15191" y="13990"/>
                    <a:pt x="15017" y="14281"/>
                  </a:cubicBezTo>
                  <a:cubicBezTo>
                    <a:pt x="14506" y="15138"/>
                    <a:pt x="13976" y="15970"/>
                    <a:pt x="13191" y="16650"/>
                  </a:cubicBezTo>
                  <a:cubicBezTo>
                    <a:pt x="12415" y="17322"/>
                    <a:pt x="11519" y="17769"/>
                    <a:pt x="10681" y="18321"/>
                  </a:cubicBezTo>
                  <a:cubicBezTo>
                    <a:pt x="10244" y="18610"/>
                    <a:pt x="9753" y="18700"/>
                    <a:pt x="9264" y="18700"/>
                  </a:cubicBezTo>
                  <a:cubicBezTo>
                    <a:pt x="9009" y="18700"/>
                    <a:pt x="8755" y="18675"/>
                    <a:pt x="8509" y="18642"/>
                  </a:cubicBezTo>
                  <a:cubicBezTo>
                    <a:pt x="7915" y="18560"/>
                    <a:pt x="7322" y="18610"/>
                    <a:pt x="6713" y="18455"/>
                  </a:cubicBezTo>
                  <a:cubicBezTo>
                    <a:pt x="5109" y="18046"/>
                    <a:pt x="3885" y="17202"/>
                    <a:pt x="2825" y="15943"/>
                  </a:cubicBezTo>
                  <a:cubicBezTo>
                    <a:pt x="2294" y="15311"/>
                    <a:pt x="1948" y="14597"/>
                    <a:pt x="1496" y="13936"/>
                  </a:cubicBezTo>
                  <a:cubicBezTo>
                    <a:pt x="1142" y="13419"/>
                    <a:pt x="1108" y="12748"/>
                    <a:pt x="1137" y="12190"/>
                  </a:cubicBezTo>
                  <a:cubicBezTo>
                    <a:pt x="1184" y="11276"/>
                    <a:pt x="1047" y="10336"/>
                    <a:pt x="1392" y="9435"/>
                  </a:cubicBezTo>
                  <a:cubicBezTo>
                    <a:pt x="1881" y="8162"/>
                    <a:pt x="2512" y="6985"/>
                    <a:pt x="3243" y="5829"/>
                  </a:cubicBezTo>
                  <a:cubicBezTo>
                    <a:pt x="4347" y="4081"/>
                    <a:pt x="6038" y="2971"/>
                    <a:pt x="7482" y="1592"/>
                  </a:cubicBezTo>
                  <a:cubicBezTo>
                    <a:pt x="7772" y="1314"/>
                    <a:pt x="7968" y="1180"/>
                    <a:pt x="8141" y="1180"/>
                  </a:cubicBezTo>
                  <a:close/>
                  <a:moveTo>
                    <a:pt x="8257" y="0"/>
                  </a:moveTo>
                  <a:cubicBezTo>
                    <a:pt x="8061" y="0"/>
                    <a:pt x="7844" y="64"/>
                    <a:pt x="7605" y="228"/>
                  </a:cubicBezTo>
                  <a:cubicBezTo>
                    <a:pt x="6991" y="649"/>
                    <a:pt x="6479" y="1168"/>
                    <a:pt x="5895" y="1610"/>
                  </a:cubicBezTo>
                  <a:cubicBezTo>
                    <a:pt x="4431" y="2723"/>
                    <a:pt x="3219" y="4060"/>
                    <a:pt x="2208" y="5620"/>
                  </a:cubicBezTo>
                  <a:cubicBezTo>
                    <a:pt x="1224" y="7138"/>
                    <a:pt x="556" y="8748"/>
                    <a:pt x="153" y="10632"/>
                  </a:cubicBezTo>
                  <a:cubicBezTo>
                    <a:pt x="177" y="11380"/>
                    <a:pt x="0" y="12339"/>
                    <a:pt x="293" y="13122"/>
                  </a:cubicBezTo>
                  <a:cubicBezTo>
                    <a:pt x="602" y="13947"/>
                    <a:pt x="864" y="14818"/>
                    <a:pt x="1247" y="15638"/>
                  </a:cubicBezTo>
                  <a:cubicBezTo>
                    <a:pt x="1701" y="16608"/>
                    <a:pt x="2496" y="17215"/>
                    <a:pt x="3135" y="17907"/>
                  </a:cubicBezTo>
                  <a:cubicBezTo>
                    <a:pt x="3528" y="18332"/>
                    <a:pt x="4154" y="19009"/>
                    <a:pt x="4989" y="19009"/>
                  </a:cubicBezTo>
                  <a:cubicBezTo>
                    <a:pt x="5039" y="19009"/>
                    <a:pt x="5088" y="19007"/>
                    <a:pt x="5139" y="19002"/>
                  </a:cubicBezTo>
                  <a:cubicBezTo>
                    <a:pt x="5153" y="19001"/>
                    <a:pt x="5171" y="19000"/>
                    <a:pt x="5190" y="19000"/>
                  </a:cubicBezTo>
                  <a:cubicBezTo>
                    <a:pt x="5287" y="19000"/>
                    <a:pt x="5429" y="19031"/>
                    <a:pt x="5385" y="19252"/>
                  </a:cubicBezTo>
                  <a:cubicBezTo>
                    <a:pt x="5346" y="19447"/>
                    <a:pt x="5541" y="19519"/>
                    <a:pt x="5667" y="19519"/>
                  </a:cubicBezTo>
                  <a:cubicBezTo>
                    <a:pt x="5699" y="19519"/>
                    <a:pt x="5727" y="19514"/>
                    <a:pt x="5745" y="19505"/>
                  </a:cubicBezTo>
                  <a:cubicBezTo>
                    <a:pt x="5864" y="19447"/>
                    <a:pt x="5975" y="19425"/>
                    <a:pt x="6083" y="19425"/>
                  </a:cubicBezTo>
                  <a:cubicBezTo>
                    <a:pt x="6352" y="19425"/>
                    <a:pt x="6595" y="19566"/>
                    <a:pt x="6859" y="19638"/>
                  </a:cubicBezTo>
                  <a:cubicBezTo>
                    <a:pt x="7088" y="19703"/>
                    <a:pt x="7113" y="19967"/>
                    <a:pt x="7386" y="19997"/>
                  </a:cubicBezTo>
                  <a:cubicBezTo>
                    <a:pt x="7635" y="20024"/>
                    <a:pt x="7878" y="20037"/>
                    <a:pt x="8118" y="20037"/>
                  </a:cubicBezTo>
                  <a:cubicBezTo>
                    <a:pt x="9955" y="20037"/>
                    <a:pt x="11545" y="19274"/>
                    <a:pt x="13087" y="18262"/>
                  </a:cubicBezTo>
                  <a:cubicBezTo>
                    <a:pt x="14140" y="17571"/>
                    <a:pt x="14835" y="16567"/>
                    <a:pt x="15645" y="15661"/>
                  </a:cubicBezTo>
                  <a:cubicBezTo>
                    <a:pt x="15735" y="15562"/>
                    <a:pt x="15996" y="15545"/>
                    <a:pt x="15915" y="15394"/>
                  </a:cubicBezTo>
                  <a:cubicBezTo>
                    <a:pt x="15698" y="14987"/>
                    <a:pt x="16080" y="14728"/>
                    <a:pt x="16103" y="14425"/>
                  </a:cubicBezTo>
                  <a:cubicBezTo>
                    <a:pt x="16140" y="13939"/>
                    <a:pt x="16735" y="13829"/>
                    <a:pt x="16698" y="13483"/>
                  </a:cubicBezTo>
                  <a:cubicBezTo>
                    <a:pt x="16608" y="12625"/>
                    <a:pt x="16666" y="11763"/>
                    <a:pt x="16600" y="10924"/>
                  </a:cubicBezTo>
                  <a:cubicBezTo>
                    <a:pt x="16561" y="10414"/>
                    <a:pt x="16868" y="9699"/>
                    <a:pt x="16237" y="9281"/>
                  </a:cubicBezTo>
                  <a:cubicBezTo>
                    <a:pt x="16311" y="8046"/>
                    <a:pt x="15445" y="7168"/>
                    <a:pt x="14912" y="6221"/>
                  </a:cubicBezTo>
                  <a:cubicBezTo>
                    <a:pt x="14449" y="5400"/>
                    <a:pt x="13801" y="4587"/>
                    <a:pt x="12945" y="4015"/>
                  </a:cubicBezTo>
                  <a:cubicBezTo>
                    <a:pt x="12475" y="3702"/>
                    <a:pt x="12127" y="3221"/>
                    <a:pt x="11685" y="2845"/>
                  </a:cubicBezTo>
                  <a:cubicBezTo>
                    <a:pt x="10868" y="2151"/>
                    <a:pt x="10246" y="1212"/>
                    <a:pt x="9389" y="588"/>
                  </a:cubicBezTo>
                  <a:cubicBezTo>
                    <a:pt x="9096" y="375"/>
                    <a:pt x="8735" y="0"/>
                    <a:pt x="8257" y="0"/>
                  </a:cubicBezTo>
                  <a:close/>
                </a:path>
              </a:pathLst>
            </a:custGeom>
            <a:solidFill>
              <a:srgbClr val="212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109;p36"/>
          <p:cNvGrpSpPr/>
          <p:nvPr/>
        </p:nvGrpSpPr>
        <p:grpSpPr>
          <a:xfrm>
            <a:off x="1568593" y="2030346"/>
            <a:ext cx="282436" cy="237797"/>
            <a:chOff x="5829234" y="2755341"/>
            <a:chExt cx="282436" cy="237797"/>
          </a:xfrm>
        </p:grpSpPr>
        <p:sp>
          <p:nvSpPr>
            <p:cNvPr id="21" name="Google Shape;1110;p36"/>
            <p:cNvSpPr/>
            <p:nvPr/>
          </p:nvSpPr>
          <p:spPr>
            <a:xfrm rot="5400000">
              <a:off x="5860759" y="2744579"/>
              <a:ext cx="219019" cy="260137"/>
            </a:xfrm>
            <a:custGeom>
              <a:avLst/>
              <a:gdLst/>
              <a:ahLst/>
              <a:cxnLst/>
              <a:rect l="l" t="t" r="r" b="b"/>
              <a:pathLst>
                <a:path w="15536" h="18456" extrusionOk="0">
                  <a:moveTo>
                    <a:pt x="7606" y="0"/>
                  </a:moveTo>
                  <a:cubicBezTo>
                    <a:pt x="7424" y="0"/>
                    <a:pt x="7225" y="59"/>
                    <a:pt x="7004" y="210"/>
                  </a:cubicBezTo>
                  <a:cubicBezTo>
                    <a:pt x="6438" y="598"/>
                    <a:pt x="5967" y="1075"/>
                    <a:pt x="5430" y="1483"/>
                  </a:cubicBezTo>
                  <a:cubicBezTo>
                    <a:pt x="4079" y="2508"/>
                    <a:pt x="2964" y="3740"/>
                    <a:pt x="2032" y="5176"/>
                  </a:cubicBezTo>
                  <a:cubicBezTo>
                    <a:pt x="1126" y="6573"/>
                    <a:pt x="512" y="8057"/>
                    <a:pt x="139" y="9792"/>
                  </a:cubicBezTo>
                  <a:cubicBezTo>
                    <a:pt x="163" y="10481"/>
                    <a:pt x="0" y="11365"/>
                    <a:pt x="269" y="12086"/>
                  </a:cubicBezTo>
                  <a:cubicBezTo>
                    <a:pt x="553" y="12845"/>
                    <a:pt x="793" y="13648"/>
                    <a:pt x="1147" y="14402"/>
                  </a:cubicBezTo>
                  <a:cubicBezTo>
                    <a:pt x="1566" y="15298"/>
                    <a:pt x="2297" y="15856"/>
                    <a:pt x="2885" y="16492"/>
                  </a:cubicBezTo>
                  <a:cubicBezTo>
                    <a:pt x="3247" y="16884"/>
                    <a:pt x="3824" y="17509"/>
                    <a:pt x="4594" y="17509"/>
                  </a:cubicBezTo>
                  <a:cubicBezTo>
                    <a:pt x="4639" y="17509"/>
                    <a:pt x="4685" y="17506"/>
                    <a:pt x="4731" y="17502"/>
                  </a:cubicBezTo>
                  <a:cubicBezTo>
                    <a:pt x="4744" y="17501"/>
                    <a:pt x="4761" y="17499"/>
                    <a:pt x="4779" y="17499"/>
                  </a:cubicBezTo>
                  <a:cubicBezTo>
                    <a:pt x="4869" y="17499"/>
                    <a:pt x="4999" y="17529"/>
                    <a:pt x="4958" y="17732"/>
                  </a:cubicBezTo>
                  <a:cubicBezTo>
                    <a:pt x="4922" y="17911"/>
                    <a:pt x="5101" y="17978"/>
                    <a:pt x="5216" y="17978"/>
                  </a:cubicBezTo>
                  <a:cubicBezTo>
                    <a:pt x="5247" y="17978"/>
                    <a:pt x="5273" y="17973"/>
                    <a:pt x="5289" y="17965"/>
                  </a:cubicBezTo>
                  <a:cubicBezTo>
                    <a:pt x="5399" y="17912"/>
                    <a:pt x="5502" y="17892"/>
                    <a:pt x="5601" y="17892"/>
                  </a:cubicBezTo>
                  <a:cubicBezTo>
                    <a:pt x="5849" y="17892"/>
                    <a:pt x="6072" y="18021"/>
                    <a:pt x="6315" y="18088"/>
                  </a:cubicBezTo>
                  <a:cubicBezTo>
                    <a:pt x="6526" y="18148"/>
                    <a:pt x="6550" y="18391"/>
                    <a:pt x="6801" y="18419"/>
                  </a:cubicBezTo>
                  <a:cubicBezTo>
                    <a:pt x="7029" y="18444"/>
                    <a:pt x="7252" y="18456"/>
                    <a:pt x="7472" y="18456"/>
                  </a:cubicBezTo>
                  <a:cubicBezTo>
                    <a:pt x="9166" y="18456"/>
                    <a:pt x="10632" y="17752"/>
                    <a:pt x="12052" y="16820"/>
                  </a:cubicBezTo>
                  <a:cubicBezTo>
                    <a:pt x="13022" y="16183"/>
                    <a:pt x="13662" y="15257"/>
                    <a:pt x="14409" y="14423"/>
                  </a:cubicBezTo>
                  <a:cubicBezTo>
                    <a:pt x="14490" y="14333"/>
                    <a:pt x="14732" y="14317"/>
                    <a:pt x="14657" y="14178"/>
                  </a:cubicBezTo>
                  <a:cubicBezTo>
                    <a:pt x="14457" y="13802"/>
                    <a:pt x="14809" y="13565"/>
                    <a:pt x="14830" y="13285"/>
                  </a:cubicBezTo>
                  <a:cubicBezTo>
                    <a:pt x="14864" y="12838"/>
                    <a:pt x="15412" y="12735"/>
                    <a:pt x="15379" y="12418"/>
                  </a:cubicBezTo>
                  <a:cubicBezTo>
                    <a:pt x="15296" y="11627"/>
                    <a:pt x="15350" y="10834"/>
                    <a:pt x="15289" y="10060"/>
                  </a:cubicBezTo>
                  <a:cubicBezTo>
                    <a:pt x="15252" y="9591"/>
                    <a:pt x="15535" y="8932"/>
                    <a:pt x="14953" y="8548"/>
                  </a:cubicBezTo>
                  <a:cubicBezTo>
                    <a:pt x="15021" y="7411"/>
                    <a:pt x="14225" y="6602"/>
                    <a:pt x="13733" y="5728"/>
                  </a:cubicBezTo>
                  <a:cubicBezTo>
                    <a:pt x="13307" y="4973"/>
                    <a:pt x="12710" y="4223"/>
                    <a:pt x="11922" y="3698"/>
                  </a:cubicBezTo>
                  <a:cubicBezTo>
                    <a:pt x="11489" y="3409"/>
                    <a:pt x="11170" y="2967"/>
                    <a:pt x="10762" y="2620"/>
                  </a:cubicBezTo>
                  <a:cubicBezTo>
                    <a:pt x="10009" y="1981"/>
                    <a:pt x="9437" y="1117"/>
                    <a:pt x="8648" y="541"/>
                  </a:cubicBezTo>
                  <a:cubicBezTo>
                    <a:pt x="8378" y="345"/>
                    <a:pt x="8046" y="0"/>
                    <a:pt x="760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11;p36"/>
            <p:cNvSpPr/>
            <p:nvPr/>
          </p:nvSpPr>
          <p:spPr>
            <a:xfrm rot="5400000">
              <a:off x="5851553" y="2733021"/>
              <a:ext cx="237797" cy="282436"/>
            </a:xfrm>
            <a:custGeom>
              <a:avLst/>
              <a:gdLst/>
              <a:ahLst/>
              <a:cxnLst/>
              <a:rect l="l" t="t" r="r" b="b"/>
              <a:pathLst>
                <a:path w="16868" h="20038" extrusionOk="0">
                  <a:moveTo>
                    <a:pt x="8141" y="1180"/>
                  </a:moveTo>
                  <a:cubicBezTo>
                    <a:pt x="8352" y="1180"/>
                    <a:pt x="8529" y="1381"/>
                    <a:pt x="8800" y="1767"/>
                  </a:cubicBezTo>
                  <a:cubicBezTo>
                    <a:pt x="9118" y="2220"/>
                    <a:pt x="9542" y="2618"/>
                    <a:pt x="9981" y="2961"/>
                  </a:cubicBezTo>
                  <a:cubicBezTo>
                    <a:pt x="11153" y="3877"/>
                    <a:pt x="12071" y="5029"/>
                    <a:pt x="13098" y="6078"/>
                  </a:cubicBezTo>
                  <a:cubicBezTo>
                    <a:pt x="13702" y="6696"/>
                    <a:pt x="14121" y="7426"/>
                    <a:pt x="14526" y="8088"/>
                  </a:cubicBezTo>
                  <a:cubicBezTo>
                    <a:pt x="15041" y="8928"/>
                    <a:pt x="15356" y="9992"/>
                    <a:pt x="15377" y="11060"/>
                  </a:cubicBezTo>
                  <a:cubicBezTo>
                    <a:pt x="15390" y="11788"/>
                    <a:pt x="15453" y="12517"/>
                    <a:pt x="15240" y="13230"/>
                  </a:cubicBezTo>
                  <a:cubicBezTo>
                    <a:pt x="15172" y="13583"/>
                    <a:pt x="15191" y="13990"/>
                    <a:pt x="15017" y="14281"/>
                  </a:cubicBezTo>
                  <a:cubicBezTo>
                    <a:pt x="14506" y="15138"/>
                    <a:pt x="13976" y="15970"/>
                    <a:pt x="13191" y="16650"/>
                  </a:cubicBezTo>
                  <a:cubicBezTo>
                    <a:pt x="12415" y="17322"/>
                    <a:pt x="11519" y="17769"/>
                    <a:pt x="10681" y="18321"/>
                  </a:cubicBezTo>
                  <a:cubicBezTo>
                    <a:pt x="10244" y="18610"/>
                    <a:pt x="9753" y="18700"/>
                    <a:pt x="9264" y="18700"/>
                  </a:cubicBezTo>
                  <a:cubicBezTo>
                    <a:pt x="9009" y="18700"/>
                    <a:pt x="8755" y="18675"/>
                    <a:pt x="8509" y="18642"/>
                  </a:cubicBezTo>
                  <a:cubicBezTo>
                    <a:pt x="7915" y="18560"/>
                    <a:pt x="7322" y="18610"/>
                    <a:pt x="6713" y="18455"/>
                  </a:cubicBezTo>
                  <a:cubicBezTo>
                    <a:pt x="5109" y="18046"/>
                    <a:pt x="3885" y="17202"/>
                    <a:pt x="2825" y="15943"/>
                  </a:cubicBezTo>
                  <a:cubicBezTo>
                    <a:pt x="2294" y="15311"/>
                    <a:pt x="1948" y="14597"/>
                    <a:pt x="1496" y="13936"/>
                  </a:cubicBezTo>
                  <a:cubicBezTo>
                    <a:pt x="1142" y="13419"/>
                    <a:pt x="1108" y="12748"/>
                    <a:pt x="1137" y="12190"/>
                  </a:cubicBezTo>
                  <a:cubicBezTo>
                    <a:pt x="1184" y="11276"/>
                    <a:pt x="1047" y="10336"/>
                    <a:pt x="1392" y="9435"/>
                  </a:cubicBezTo>
                  <a:cubicBezTo>
                    <a:pt x="1880" y="8162"/>
                    <a:pt x="2512" y="6985"/>
                    <a:pt x="3243" y="5829"/>
                  </a:cubicBezTo>
                  <a:cubicBezTo>
                    <a:pt x="4347" y="4081"/>
                    <a:pt x="6038" y="2971"/>
                    <a:pt x="7482" y="1592"/>
                  </a:cubicBezTo>
                  <a:cubicBezTo>
                    <a:pt x="7772" y="1314"/>
                    <a:pt x="7968" y="1180"/>
                    <a:pt x="8141" y="1180"/>
                  </a:cubicBezTo>
                  <a:close/>
                  <a:moveTo>
                    <a:pt x="8257" y="0"/>
                  </a:moveTo>
                  <a:cubicBezTo>
                    <a:pt x="8061" y="0"/>
                    <a:pt x="7844" y="64"/>
                    <a:pt x="7605" y="228"/>
                  </a:cubicBezTo>
                  <a:cubicBezTo>
                    <a:pt x="6991" y="649"/>
                    <a:pt x="6479" y="1168"/>
                    <a:pt x="5895" y="1610"/>
                  </a:cubicBezTo>
                  <a:cubicBezTo>
                    <a:pt x="4431" y="2723"/>
                    <a:pt x="3219" y="4060"/>
                    <a:pt x="2208" y="5620"/>
                  </a:cubicBezTo>
                  <a:cubicBezTo>
                    <a:pt x="1224" y="7138"/>
                    <a:pt x="556" y="8748"/>
                    <a:pt x="153" y="10632"/>
                  </a:cubicBezTo>
                  <a:cubicBezTo>
                    <a:pt x="179" y="11380"/>
                    <a:pt x="0" y="12339"/>
                    <a:pt x="293" y="13122"/>
                  </a:cubicBezTo>
                  <a:cubicBezTo>
                    <a:pt x="602" y="13947"/>
                    <a:pt x="864" y="14818"/>
                    <a:pt x="1247" y="15638"/>
                  </a:cubicBezTo>
                  <a:cubicBezTo>
                    <a:pt x="1701" y="16608"/>
                    <a:pt x="2496" y="17215"/>
                    <a:pt x="3135" y="17907"/>
                  </a:cubicBezTo>
                  <a:cubicBezTo>
                    <a:pt x="3528" y="18332"/>
                    <a:pt x="4154" y="19009"/>
                    <a:pt x="4989" y="19009"/>
                  </a:cubicBezTo>
                  <a:cubicBezTo>
                    <a:pt x="5039" y="19009"/>
                    <a:pt x="5088" y="19007"/>
                    <a:pt x="5139" y="19002"/>
                  </a:cubicBezTo>
                  <a:cubicBezTo>
                    <a:pt x="5153" y="19001"/>
                    <a:pt x="5171" y="19000"/>
                    <a:pt x="5190" y="19000"/>
                  </a:cubicBezTo>
                  <a:cubicBezTo>
                    <a:pt x="5287" y="19000"/>
                    <a:pt x="5430" y="19031"/>
                    <a:pt x="5386" y="19252"/>
                  </a:cubicBezTo>
                  <a:cubicBezTo>
                    <a:pt x="5346" y="19447"/>
                    <a:pt x="5541" y="19519"/>
                    <a:pt x="5667" y="19519"/>
                  </a:cubicBezTo>
                  <a:cubicBezTo>
                    <a:pt x="5699" y="19519"/>
                    <a:pt x="5727" y="19514"/>
                    <a:pt x="5745" y="19505"/>
                  </a:cubicBezTo>
                  <a:cubicBezTo>
                    <a:pt x="5864" y="19447"/>
                    <a:pt x="5976" y="19425"/>
                    <a:pt x="6083" y="19425"/>
                  </a:cubicBezTo>
                  <a:cubicBezTo>
                    <a:pt x="6353" y="19425"/>
                    <a:pt x="6596" y="19566"/>
                    <a:pt x="6859" y="19638"/>
                  </a:cubicBezTo>
                  <a:cubicBezTo>
                    <a:pt x="7088" y="19703"/>
                    <a:pt x="7113" y="19967"/>
                    <a:pt x="7386" y="19997"/>
                  </a:cubicBezTo>
                  <a:cubicBezTo>
                    <a:pt x="7635" y="20024"/>
                    <a:pt x="7878" y="20037"/>
                    <a:pt x="8118" y="20037"/>
                  </a:cubicBezTo>
                  <a:cubicBezTo>
                    <a:pt x="9955" y="20037"/>
                    <a:pt x="11545" y="19274"/>
                    <a:pt x="13087" y="18262"/>
                  </a:cubicBezTo>
                  <a:cubicBezTo>
                    <a:pt x="14140" y="17571"/>
                    <a:pt x="14835" y="16567"/>
                    <a:pt x="15647" y="15661"/>
                  </a:cubicBezTo>
                  <a:cubicBezTo>
                    <a:pt x="15735" y="15562"/>
                    <a:pt x="15996" y="15545"/>
                    <a:pt x="15915" y="15394"/>
                  </a:cubicBezTo>
                  <a:cubicBezTo>
                    <a:pt x="15698" y="14987"/>
                    <a:pt x="16080" y="14728"/>
                    <a:pt x="16103" y="14425"/>
                  </a:cubicBezTo>
                  <a:cubicBezTo>
                    <a:pt x="16140" y="13939"/>
                    <a:pt x="16735" y="13829"/>
                    <a:pt x="16698" y="13483"/>
                  </a:cubicBezTo>
                  <a:cubicBezTo>
                    <a:pt x="16609" y="12625"/>
                    <a:pt x="16666" y="11763"/>
                    <a:pt x="16600" y="10924"/>
                  </a:cubicBezTo>
                  <a:cubicBezTo>
                    <a:pt x="16561" y="10414"/>
                    <a:pt x="16868" y="9699"/>
                    <a:pt x="16237" y="9281"/>
                  </a:cubicBezTo>
                  <a:cubicBezTo>
                    <a:pt x="16311" y="8046"/>
                    <a:pt x="15445" y="7168"/>
                    <a:pt x="14912" y="6221"/>
                  </a:cubicBezTo>
                  <a:cubicBezTo>
                    <a:pt x="14450" y="5400"/>
                    <a:pt x="13801" y="4587"/>
                    <a:pt x="12945" y="4015"/>
                  </a:cubicBezTo>
                  <a:cubicBezTo>
                    <a:pt x="12475" y="3702"/>
                    <a:pt x="12127" y="3221"/>
                    <a:pt x="11685" y="2845"/>
                  </a:cubicBezTo>
                  <a:cubicBezTo>
                    <a:pt x="10868" y="2151"/>
                    <a:pt x="10246" y="1212"/>
                    <a:pt x="9389" y="588"/>
                  </a:cubicBezTo>
                  <a:cubicBezTo>
                    <a:pt x="9096" y="375"/>
                    <a:pt x="8735" y="0"/>
                    <a:pt x="8257" y="0"/>
                  </a:cubicBezTo>
                  <a:close/>
                </a:path>
              </a:pathLst>
            </a:custGeom>
            <a:solidFill>
              <a:srgbClr val="212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112;p36"/>
          <p:cNvGrpSpPr/>
          <p:nvPr/>
        </p:nvGrpSpPr>
        <p:grpSpPr>
          <a:xfrm>
            <a:off x="1557260" y="2932317"/>
            <a:ext cx="282436" cy="237825"/>
            <a:chOff x="5840584" y="3782041"/>
            <a:chExt cx="282436" cy="237825"/>
          </a:xfrm>
        </p:grpSpPr>
        <p:sp>
          <p:nvSpPr>
            <p:cNvPr id="24" name="Google Shape;1113;p36"/>
            <p:cNvSpPr/>
            <p:nvPr/>
          </p:nvSpPr>
          <p:spPr>
            <a:xfrm rot="5400000">
              <a:off x="5872109" y="3771279"/>
              <a:ext cx="219019" cy="260137"/>
            </a:xfrm>
            <a:custGeom>
              <a:avLst/>
              <a:gdLst/>
              <a:ahLst/>
              <a:cxnLst/>
              <a:rect l="l" t="t" r="r" b="b"/>
              <a:pathLst>
                <a:path w="15536" h="18456" extrusionOk="0">
                  <a:moveTo>
                    <a:pt x="7607" y="0"/>
                  </a:moveTo>
                  <a:cubicBezTo>
                    <a:pt x="7425" y="0"/>
                    <a:pt x="7226" y="59"/>
                    <a:pt x="7005" y="210"/>
                  </a:cubicBezTo>
                  <a:cubicBezTo>
                    <a:pt x="6438" y="598"/>
                    <a:pt x="5967" y="1075"/>
                    <a:pt x="5430" y="1483"/>
                  </a:cubicBezTo>
                  <a:cubicBezTo>
                    <a:pt x="4080" y="2508"/>
                    <a:pt x="2964" y="3740"/>
                    <a:pt x="2033" y="5176"/>
                  </a:cubicBezTo>
                  <a:cubicBezTo>
                    <a:pt x="1127" y="6573"/>
                    <a:pt x="512" y="8057"/>
                    <a:pt x="141" y="9792"/>
                  </a:cubicBezTo>
                  <a:cubicBezTo>
                    <a:pt x="164" y="10481"/>
                    <a:pt x="0" y="11365"/>
                    <a:pt x="269" y="12086"/>
                  </a:cubicBezTo>
                  <a:cubicBezTo>
                    <a:pt x="555" y="12845"/>
                    <a:pt x="794" y="13648"/>
                    <a:pt x="1147" y="14402"/>
                  </a:cubicBezTo>
                  <a:cubicBezTo>
                    <a:pt x="1566" y="15298"/>
                    <a:pt x="2298" y="15856"/>
                    <a:pt x="2886" y="16492"/>
                  </a:cubicBezTo>
                  <a:cubicBezTo>
                    <a:pt x="3248" y="16884"/>
                    <a:pt x="3824" y="17509"/>
                    <a:pt x="4595" y="17509"/>
                  </a:cubicBezTo>
                  <a:cubicBezTo>
                    <a:pt x="4640" y="17509"/>
                    <a:pt x="4686" y="17506"/>
                    <a:pt x="4732" y="17502"/>
                  </a:cubicBezTo>
                  <a:cubicBezTo>
                    <a:pt x="4745" y="17501"/>
                    <a:pt x="4762" y="17499"/>
                    <a:pt x="4780" y="17499"/>
                  </a:cubicBezTo>
                  <a:cubicBezTo>
                    <a:pt x="4869" y="17499"/>
                    <a:pt x="5000" y="17529"/>
                    <a:pt x="4960" y="17732"/>
                  </a:cubicBezTo>
                  <a:cubicBezTo>
                    <a:pt x="4923" y="17911"/>
                    <a:pt x="5101" y="17978"/>
                    <a:pt x="5217" y="17978"/>
                  </a:cubicBezTo>
                  <a:cubicBezTo>
                    <a:pt x="5247" y="17978"/>
                    <a:pt x="5274" y="17973"/>
                    <a:pt x="5291" y="17965"/>
                  </a:cubicBezTo>
                  <a:cubicBezTo>
                    <a:pt x="5400" y="17912"/>
                    <a:pt x="5503" y="17892"/>
                    <a:pt x="5601" y="17892"/>
                  </a:cubicBezTo>
                  <a:cubicBezTo>
                    <a:pt x="5850" y="17892"/>
                    <a:pt x="6073" y="18021"/>
                    <a:pt x="6315" y="18088"/>
                  </a:cubicBezTo>
                  <a:cubicBezTo>
                    <a:pt x="6528" y="18148"/>
                    <a:pt x="6550" y="18391"/>
                    <a:pt x="6802" y="18419"/>
                  </a:cubicBezTo>
                  <a:cubicBezTo>
                    <a:pt x="7030" y="18444"/>
                    <a:pt x="7253" y="18456"/>
                    <a:pt x="7473" y="18456"/>
                  </a:cubicBezTo>
                  <a:cubicBezTo>
                    <a:pt x="9166" y="18456"/>
                    <a:pt x="10632" y="17752"/>
                    <a:pt x="12053" y="16820"/>
                  </a:cubicBezTo>
                  <a:cubicBezTo>
                    <a:pt x="13022" y="16183"/>
                    <a:pt x="13663" y="15257"/>
                    <a:pt x="14410" y="14423"/>
                  </a:cubicBezTo>
                  <a:cubicBezTo>
                    <a:pt x="14491" y="14333"/>
                    <a:pt x="14732" y="14317"/>
                    <a:pt x="14659" y="14178"/>
                  </a:cubicBezTo>
                  <a:cubicBezTo>
                    <a:pt x="14458" y="13802"/>
                    <a:pt x="14810" y="13565"/>
                    <a:pt x="14831" y="13285"/>
                  </a:cubicBezTo>
                  <a:cubicBezTo>
                    <a:pt x="14865" y="12838"/>
                    <a:pt x="15412" y="12735"/>
                    <a:pt x="15379" y="12418"/>
                  </a:cubicBezTo>
                  <a:cubicBezTo>
                    <a:pt x="15297" y="11627"/>
                    <a:pt x="15351" y="10834"/>
                    <a:pt x="15290" y="10060"/>
                  </a:cubicBezTo>
                  <a:cubicBezTo>
                    <a:pt x="15253" y="9591"/>
                    <a:pt x="15535" y="8932"/>
                    <a:pt x="14954" y="8548"/>
                  </a:cubicBezTo>
                  <a:cubicBezTo>
                    <a:pt x="15023" y="7411"/>
                    <a:pt x="14225" y="6602"/>
                    <a:pt x="13733" y="5728"/>
                  </a:cubicBezTo>
                  <a:cubicBezTo>
                    <a:pt x="13308" y="4973"/>
                    <a:pt x="12711" y="4223"/>
                    <a:pt x="11923" y="3698"/>
                  </a:cubicBezTo>
                  <a:cubicBezTo>
                    <a:pt x="11491" y="3409"/>
                    <a:pt x="11170" y="2967"/>
                    <a:pt x="10763" y="2620"/>
                  </a:cubicBezTo>
                  <a:cubicBezTo>
                    <a:pt x="10009" y="1981"/>
                    <a:pt x="9438" y="1117"/>
                    <a:pt x="8648" y="541"/>
                  </a:cubicBezTo>
                  <a:cubicBezTo>
                    <a:pt x="8378" y="345"/>
                    <a:pt x="8046" y="0"/>
                    <a:pt x="760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14;p36"/>
            <p:cNvSpPr/>
            <p:nvPr/>
          </p:nvSpPr>
          <p:spPr>
            <a:xfrm rot="5400000">
              <a:off x="5862889" y="3759736"/>
              <a:ext cx="237825" cy="282436"/>
            </a:xfrm>
            <a:custGeom>
              <a:avLst/>
              <a:gdLst/>
              <a:ahLst/>
              <a:cxnLst/>
              <a:rect l="l" t="t" r="r" b="b"/>
              <a:pathLst>
                <a:path w="16870" h="20038" extrusionOk="0">
                  <a:moveTo>
                    <a:pt x="8141" y="1180"/>
                  </a:moveTo>
                  <a:cubicBezTo>
                    <a:pt x="8352" y="1180"/>
                    <a:pt x="8529" y="1381"/>
                    <a:pt x="8800" y="1767"/>
                  </a:cubicBezTo>
                  <a:cubicBezTo>
                    <a:pt x="9119" y="2220"/>
                    <a:pt x="9543" y="2618"/>
                    <a:pt x="9981" y="2961"/>
                  </a:cubicBezTo>
                  <a:cubicBezTo>
                    <a:pt x="11153" y="3877"/>
                    <a:pt x="12072" y="5029"/>
                    <a:pt x="13098" y="6078"/>
                  </a:cubicBezTo>
                  <a:cubicBezTo>
                    <a:pt x="13704" y="6696"/>
                    <a:pt x="14121" y="7426"/>
                    <a:pt x="14527" y="8088"/>
                  </a:cubicBezTo>
                  <a:cubicBezTo>
                    <a:pt x="15041" y="8928"/>
                    <a:pt x="15357" y="9992"/>
                    <a:pt x="15377" y="11060"/>
                  </a:cubicBezTo>
                  <a:cubicBezTo>
                    <a:pt x="15391" y="11788"/>
                    <a:pt x="15453" y="12517"/>
                    <a:pt x="15241" y="13230"/>
                  </a:cubicBezTo>
                  <a:cubicBezTo>
                    <a:pt x="15172" y="13583"/>
                    <a:pt x="15191" y="13990"/>
                    <a:pt x="15018" y="14281"/>
                  </a:cubicBezTo>
                  <a:cubicBezTo>
                    <a:pt x="14506" y="15138"/>
                    <a:pt x="13976" y="15970"/>
                    <a:pt x="13192" y="16650"/>
                  </a:cubicBezTo>
                  <a:cubicBezTo>
                    <a:pt x="12415" y="17322"/>
                    <a:pt x="11520" y="17769"/>
                    <a:pt x="10682" y="18321"/>
                  </a:cubicBezTo>
                  <a:cubicBezTo>
                    <a:pt x="10245" y="18610"/>
                    <a:pt x="9753" y="18700"/>
                    <a:pt x="9264" y="18700"/>
                  </a:cubicBezTo>
                  <a:cubicBezTo>
                    <a:pt x="9010" y="18700"/>
                    <a:pt x="8755" y="18675"/>
                    <a:pt x="8510" y="18642"/>
                  </a:cubicBezTo>
                  <a:cubicBezTo>
                    <a:pt x="7916" y="18560"/>
                    <a:pt x="7322" y="18610"/>
                    <a:pt x="6713" y="18455"/>
                  </a:cubicBezTo>
                  <a:cubicBezTo>
                    <a:pt x="5109" y="18046"/>
                    <a:pt x="3885" y="17202"/>
                    <a:pt x="2826" y="15943"/>
                  </a:cubicBezTo>
                  <a:cubicBezTo>
                    <a:pt x="2294" y="15311"/>
                    <a:pt x="1948" y="14597"/>
                    <a:pt x="1496" y="13936"/>
                  </a:cubicBezTo>
                  <a:cubicBezTo>
                    <a:pt x="1142" y="13419"/>
                    <a:pt x="1109" y="12748"/>
                    <a:pt x="1137" y="12190"/>
                  </a:cubicBezTo>
                  <a:cubicBezTo>
                    <a:pt x="1184" y="11276"/>
                    <a:pt x="1047" y="10336"/>
                    <a:pt x="1392" y="9435"/>
                  </a:cubicBezTo>
                  <a:cubicBezTo>
                    <a:pt x="1881" y="8162"/>
                    <a:pt x="2514" y="6985"/>
                    <a:pt x="3244" y="5829"/>
                  </a:cubicBezTo>
                  <a:cubicBezTo>
                    <a:pt x="4347" y="4081"/>
                    <a:pt x="6039" y="2971"/>
                    <a:pt x="7482" y="1592"/>
                  </a:cubicBezTo>
                  <a:cubicBezTo>
                    <a:pt x="7772" y="1314"/>
                    <a:pt x="7968" y="1180"/>
                    <a:pt x="8141" y="1180"/>
                  </a:cubicBezTo>
                  <a:close/>
                  <a:moveTo>
                    <a:pt x="8258" y="0"/>
                  </a:moveTo>
                  <a:cubicBezTo>
                    <a:pt x="8062" y="0"/>
                    <a:pt x="7846" y="64"/>
                    <a:pt x="7606" y="228"/>
                  </a:cubicBezTo>
                  <a:cubicBezTo>
                    <a:pt x="6992" y="649"/>
                    <a:pt x="6479" y="1168"/>
                    <a:pt x="5896" y="1610"/>
                  </a:cubicBezTo>
                  <a:cubicBezTo>
                    <a:pt x="4431" y="2723"/>
                    <a:pt x="3219" y="4060"/>
                    <a:pt x="2208" y="5620"/>
                  </a:cubicBezTo>
                  <a:cubicBezTo>
                    <a:pt x="1224" y="7138"/>
                    <a:pt x="557" y="8748"/>
                    <a:pt x="153" y="10632"/>
                  </a:cubicBezTo>
                  <a:cubicBezTo>
                    <a:pt x="179" y="11380"/>
                    <a:pt x="0" y="12339"/>
                    <a:pt x="295" y="13122"/>
                  </a:cubicBezTo>
                  <a:cubicBezTo>
                    <a:pt x="604" y="13947"/>
                    <a:pt x="864" y="14818"/>
                    <a:pt x="1247" y="15638"/>
                  </a:cubicBezTo>
                  <a:cubicBezTo>
                    <a:pt x="1703" y="16608"/>
                    <a:pt x="2498" y="17215"/>
                    <a:pt x="3135" y="17907"/>
                  </a:cubicBezTo>
                  <a:cubicBezTo>
                    <a:pt x="3528" y="18332"/>
                    <a:pt x="4154" y="19009"/>
                    <a:pt x="4989" y="19009"/>
                  </a:cubicBezTo>
                  <a:cubicBezTo>
                    <a:pt x="5039" y="19009"/>
                    <a:pt x="5089" y="19007"/>
                    <a:pt x="5139" y="19002"/>
                  </a:cubicBezTo>
                  <a:cubicBezTo>
                    <a:pt x="5153" y="19001"/>
                    <a:pt x="5171" y="19000"/>
                    <a:pt x="5190" y="19000"/>
                  </a:cubicBezTo>
                  <a:cubicBezTo>
                    <a:pt x="5287" y="19000"/>
                    <a:pt x="5431" y="19031"/>
                    <a:pt x="5386" y="19252"/>
                  </a:cubicBezTo>
                  <a:cubicBezTo>
                    <a:pt x="5347" y="19447"/>
                    <a:pt x="5542" y="19519"/>
                    <a:pt x="5668" y="19519"/>
                  </a:cubicBezTo>
                  <a:cubicBezTo>
                    <a:pt x="5700" y="19519"/>
                    <a:pt x="5728" y="19514"/>
                    <a:pt x="5746" y="19505"/>
                  </a:cubicBezTo>
                  <a:cubicBezTo>
                    <a:pt x="5865" y="19447"/>
                    <a:pt x="5977" y="19425"/>
                    <a:pt x="6084" y="19425"/>
                  </a:cubicBezTo>
                  <a:cubicBezTo>
                    <a:pt x="6353" y="19425"/>
                    <a:pt x="6596" y="19566"/>
                    <a:pt x="6859" y="19638"/>
                  </a:cubicBezTo>
                  <a:cubicBezTo>
                    <a:pt x="7090" y="19703"/>
                    <a:pt x="7114" y="19967"/>
                    <a:pt x="7388" y="19997"/>
                  </a:cubicBezTo>
                  <a:cubicBezTo>
                    <a:pt x="7636" y="20024"/>
                    <a:pt x="7879" y="20037"/>
                    <a:pt x="8119" y="20037"/>
                  </a:cubicBezTo>
                  <a:cubicBezTo>
                    <a:pt x="9957" y="20037"/>
                    <a:pt x="11546" y="19274"/>
                    <a:pt x="13087" y="18262"/>
                  </a:cubicBezTo>
                  <a:cubicBezTo>
                    <a:pt x="14141" y="17571"/>
                    <a:pt x="14836" y="16567"/>
                    <a:pt x="15647" y="15661"/>
                  </a:cubicBezTo>
                  <a:cubicBezTo>
                    <a:pt x="15735" y="15562"/>
                    <a:pt x="15996" y="15545"/>
                    <a:pt x="15917" y="15394"/>
                  </a:cubicBezTo>
                  <a:cubicBezTo>
                    <a:pt x="15699" y="14987"/>
                    <a:pt x="16080" y="14728"/>
                    <a:pt x="16103" y="14425"/>
                  </a:cubicBezTo>
                  <a:cubicBezTo>
                    <a:pt x="16140" y="13939"/>
                    <a:pt x="16735" y="13829"/>
                    <a:pt x="16699" y="13483"/>
                  </a:cubicBezTo>
                  <a:cubicBezTo>
                    <a:pt x="16609" y="12625"/>
                    <a:pt x="16668" y="11763"/>
                    <a:pt x="16602" y="10924"/>
                  </a:cubicBezTo>
                  <a:cubicBezTo>
                    <a:pt x="16561" y="10414"/>
                    <a:pt x="16869" y="9699"/>
                    <a:pt x="16237" y="9281"/>
                  </a:cubicBezTo>
                  <a:cubicBezTo>
                    <a:pt x="16311" y="8046"/>
                    <a:pt x="15446" y="7168"/>
                    <a:pt x="14912" y="6221"/>
                  </a:cubicBezTo>
                  <a:cubicBezTo>
                    <a:pt x="14450" y="5400"/>
                    <a:pt x="13801" y="4587"/>
                    <a:pt x="12945" y="4015"/>
                  </a:cubicBezTo>
                  <a:cubicBezTo>
                    <a:pt x="12475" y="3702"/>
                    <a:pt x="12128" y="3221"/>
                    <a:pt x="11685" y="2845"/>
                  </a:cubicBezTo>
                  <a:cubicBezTo>
                    <a:pt x="10868" y="2151"/>
                    <a:pt x="10248" y="1212"/>
                    <a:pt x="9390" y="588"/>
                  </a:cubicBezTo>
                  <a:cubicBezTo>
                    <a:pt x="9097" y="375"/>
                    <a:pt x="8736" y="0"/>
                    <a:pt x="8258" y="0"/>
                  </a:cubicBezTo>
                  <a:close/>
                </a:path>
              </a:pathLst>
            </a:custGeom>
            <a:solidFill>
              <a:srgbClr val="212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106;p36"/>
          <p:cNvGrpSpPr/>
          <p:nvPr/>
        </p:nvGrpSpPr>
        <p:grpSpPr>
          <a:xfrm>
            <a:off x="1594382" y="4211904"/>
            <a:ext cx="282436" cy="237797"/>
            <a:chOff x="5829046" y="1742913"/>
            <a:chExt cx="282436" cy="237797"/>
          </a:xfrm>
        </p:grpSpPr>
        <p:sp>
          <p:nvSpPr>
            <p:cNvPr id="27" name="Google Shape;1107;p36"/>
            <p:cNvSpPr/>
            <p:nvPr/>
          </p:nvSpPr>
          <p:spPr>
            <a:xfrm rot="5400000">
              <a:off x="5860564" y="1732157"/>
              <a:ext cx="219033" cy="260137"/>
            </a:xfrm>
            <a:custGeom>
              <a:avLst/>
              <a:gdLst/>
              <a:ahLst/>
              <a:cxnLst/>
              <a:rect l="l" t="t" r="r" b="b"/>
              <a:pathLst>
                <a:path w="15537" h="18456" extrusionOk="0">
                  <a:moveTo>
                    <a:pt x="7606" y="0"/>
                  </a:moveTo>
                  <a:cubicBezTo>
                    <a:pt x="7424" y="0"/>
                    <a:pt x="7225" y="59"/>
                    <a:pt x="7004" y="210"/>
                  </a:cubicBezTo>
                  <a:cubicBezTo>
                    <a:pt x="6438" y="598"/>
                    <a:pt x="5967" y="1075"/>
                    <a:pt x="5430" y="1483"/>
                  </a:cubicBezTo>
                  <a:cubicBezTo>
                    <a:pt x="4080" y="2508"/>
                    <a:pt x="2964" y="3740"/>
                    <a:pt x="2032" y="5176"/>
                  </a:cubicBezTo>
                  <a:cubicBezTo>
                    <a:pt x="1126" y="6573"/>
                    <a:pt x="512" y="8057"/>
                    <a:pt x="139" y="9792"/>
                  </a:cubicBezTo>
                  <a:cubicBezTo>
                    <a:pt x="164" y="10481"/>
                    <a:pt x="0" y="11365"/>
                    <a:pt x="270" y="12086"/>
                  </a:cubicBezTo>
                  <a:cubicBezTo>
                    <a:pt x="555" y="12845"/>
                    <a:pt x="794" y="13648"/>
                    <a:pt x="1148" y="14402"/>
                  </a:cubicBezTo>
                  <a:cubicBezTo>
                    <a:pt x="1566" y="15298"/>
                    <a:pt x="2298" y="15856"/>
                    <a:pt x="2886" y="16492"/>
                  </a:cubicBezTo>
                  <a:cubicBezTo>
                    <a:pt x="3248" y="16884"/>
                    <a:pt x="3825" y="17509"/>
                    <a:pt x="4595" y="17509"/>
                  </a:cubicBezTo>
                  <a:cubicBezTo>
                    <a:pt x="4640" y="17509"/>
                    <a:pt x="4686" y="17506"/>
                    <a:pt x="4732" y="17502"/>
                  </a:cubicBezTo>
                  <a:cubicBezTo>
                    <a:pt x="4746" y="17501"/>
                    <a:pt x="4762" y="17499"/>
                    <a:pt x="4781" y="17499"/>
                  </a:cubicBezTo>
                  <a:cubicBezTo>
                    <a:pt x="4870" y="17499"/>
                    <a:pt x="5000" y="17529"/>
                    <a:pt x="4960" y="17732"/>
                  </a:cubicBezTo>
                  <a:cubicBezTo>
                    <a:pt x="4924" y="17911"/>
                    <a:pt x="5102" y="17978"/>
                    <a:pt x="5218" y="17978"/>
                  </a:cubicBezTo>
                  <a:cubicBezTo>
                    <a:pt x="5248" y="17978"/>
                    <a:pt x="5274" y="17973"/>
                    <a:pt x="5291" y="17965"/>
                  </a:cubicBezTo>
                  <a:cubicBezTo>
                    <a:pt x="5400" y="17912"/>
                    <a:pt x="5503" y="17892"/>
                    <a:pt x="5602" y="17892"/>
                  </a:cubicBezTo>
                  <a:cubicBezTo>
                    <a:pt x="5850" y="17892"/>
                    <a:pt x="6073" y="18021"/>
                    <a:pt x="6316" y="18088"/>
                  </a:cubicBezTo>
                  <a:cubicBezTo>
                    <a:pt x="6528" y="18148"/>
                    <a:pt x="6551" y="18391"/>
                    <a:pt x="6802" y="18419"/>
                  </a:cubicBezTo>
                  <a:cubicBezTo>
                    <a:pt x="7030" y="18444"/>
                    <a:pt x="7254" y="18456"/>
                    <a:pt x="7473" y="18456"/>
                  </a:cubicBezTo>
                  <a:cubicBezTo>
                    <a:pt x="9168" y="18456"/>
                    <a:pt x="10633" y="17752"/>
                    <a:pt x="12054" y="16820"/>
                  </a:cubicBezTo>
                  <a:cubicBezTo>
                    <a:pt x="13023" y="16183"/>
                    <a:pt x="13663" y="15257"/>
                    <a:pt x="14411" y="14423"/>
                  </a:cubicBezTo>
                  <a:cubicBezTo>
                    <a:pt x="14491" y="14333"/>
                    <a:pt x="14733" y="14317"/>
                    <a:pt x="14659" y="14178"/>
                  </a:cubicBezTo>
                  <a:cubicBezTo>
                    <a:pt x="14458" y="13802"/>
                    <a:pt x="14810" y="13565"/>
                    <a:pt x="14831" y="13285"/>
                  </a:cubicBezTo>
                  <a:cubicBezTo>
                    <a:pt x="14865" y="12838"/>
                    <a:pt x="15413" y="12735"/>
                    <a:pt x="15380" y="12418"/>
                  </a:cubicBezTo>
                  <a:cubicBezTo>
                    <a:pt x="15297" y="11627"/>
                    <a:pt x="15351" y="10834"/>
                    <a:pt x="15290" y="10060"/>
                  </a:cubicBezTo>
                  <a:cubicBezTo>
                    <a:pt x="15253" y="9591"/>
                    <a:pt x="15537" y="8932"/>
                    <a:pt x="14954" y="8548"/>
                  </a:cubicBezTo>
                  <a:cubicBezTo>
                    <a:pt x="15023" y="7411"/>
                    <a:pt x="14225" y="6602"/>
                    <a:pt x="13733" y="5728"/>
                  </a:cubicBezTo>
                  <a:cubicBezTo>
                    <a:pt x="13308" y="4973"/>
                    <a:pt x="12711" y="4223"/>
                    <a:pt x="11922" y="3698"/>
                  </a:cubicBezTo>
                  <a:cubicBezTo>
                    <a:pt x="11489" y="3409"/>
                    <a:pt x="11170" y="2967"/>
                    <a:pt x="10762" y="2620"/>
                  </a:cubicBezTo>
                  <a:cubicBezTo>
                    <a:pt x="10009" y="1981"/>
                    <a:pt x="9438" y="1117"/>
                    <a:pt x="8648" y="541"/>
                  </a:cubicBezTo>
                  <a:cubicBezTo>
                    <a:pt x="8378" y="345"/>
                    <a:pt x="8046" y="0"/>
                    <a:pt x="7606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08;p36"/>
            <p:cNvSpPr/>
            <p:nvPr/>
          </p:nvSpPr>
          <p:spPr>
            <a:xfrm rot="5400000">
              <a:off x="5851366" y="1720593"/>
              <a:ext cx="237797" cy="282436"/>
            </a:xfrm>
            <a:custGeom>
              <a:avLst/>
              <a:gdLst/>
              <a:ahLst/>
              <a:cxnLst/>
              <a:rect l="l" t="t" r="r" b="b"/>
              <a:pathLst>
                <a:path w="16868" h="20038" extrusionOk="0">
                  <a:moveTo>
                    <a:pt x="8141" y="1180"/>
                  </a:moveTo>
                  <a:cubicBezTo>
                    <a:pt x="8352" y="1180"/>
                    <a:pt x="8529" y="1381"/>
                    <a:pt x="8800" y="1767"/>
                  </a:cubicBezTo>
                  <a:cubicBezTo>
                    <a:pt x="9118" y="2220"/>
                    <a:pt x="9542" y="2618"/>
                    <a:pt x="9981" y="2961"/>
                  </a:cubicBezTo>
                  <a:cubicBezTo>
                    <a:pt x="11153" y="3877"/>
                    <a:pt x="12071" y="5029"/>
                    <a:pt x="13098" y="6078"/>
                  </a:cubicBezTo>
                  <a:cubicBezTo>
                    <a:pt x="13702" y="6696"/>
                    <a:pt x="14121" y="7426"/>
                    <a:pt x="14526" y="8088"/>
                  </a:cubicBezTo>
                  <a:cubicBezTo>
                    <a:pt x="15041" y="8928"/>
                    <a:pt x="15356" y="9992"/>
                    <a:pt x="15377" y="11060"/>
                  </a:cubicBezTo>
                  <a:cubicBezTo>
                    <a:pt x="15390" y="11788"/>
                    <a:pt x="15453" y="12517"/>
                    <a:pt x="15240" y="13230"/>
                  </a:cubicBezTo>
                  <a:cubicBezTo>
                    <a:pt x="15172" y="13583"/>
                    <a:pt x="15191" y="13990"/>
                    <a:pt x="15017" y="14281"/>
                  </a:cubicBezTo>
                  <a:cubicBezTo>
                    <a:pt x="14506" y="15138"/>
                    <a:pt x="13976" y="15970"/>
                    <a:pt x="13191" y="16650"/>
                  </a:cubicBezTo>
                  <a:cubicBezTo>
                    <a:pt x="12415" y="17322"/>
                    <a:pt x="11519" y="17769"/>
                    <a:pt x="10681" y="18321"/>
                  </a:cubicBezTo>
                  <a:cubicBezTo>
                    <a:pt x="10244" y="18610"/>
                    <a:pt x="9753" y="18700"/>
                    <a:pt x="9264" y="18700"/>
                  </a:cubicBezTo>
                  <a:cubicBezTo>
                    <a:pt x="9009" y="18700"/>
                    <a:pt x="8755" y="18675"/>
                    <a:pt x="8509" y="18642"/>
                  </a:cubicBezTo>
                  <a:cubicBezTo>
                    <a:pt x="7915" y="18560"/>
                    <a:pt x="7322" y="18610"/>
                    <a:pt x="6713" y="18455"/>
                  </a:cubicBezTo>
                  <a:cubicBezTo>
                    <a:pt x="5109" y="18046"/>
                    <a:pt x="3885" y="17202"/>
                    <a:pt x="2825" y="15943"/>
                  </a:cubicBezTo>
                  <a:cubicBezTo>
                    <a:pt x="2294" y="15311"/>
                    <a:pt x="1948" y="14597"/>
                    <a:pt x="1496" y="13936"/>
                  </a:cubicBezTo>
                  <a:cubicBezTo>
                    <a:pt x="1142" y="13419"/>
                    <a:pt x="1108" y="12748"/>
                    <a:pt x="1137" y="12190"/>
                  </a:cubicBezTo>
                  <a:cubicBezTo>
                    <a:pt x="1184" y="11276"/>
                    <a:pt x="1047" y="10336"/>
                    <a:pt x="1392" y="9435"/>
                  </a:cubicBezTo>
                  <a:cubicBezTo>
                    <a:pt x="1881" y="8162"/>
                    <a:pt x="2512" y="6985"/>
                    <a:pt x="3243" y="5829"/>
                  </a:cubicBezTo>
                  <a:cubicBezTo>
                    <a:pt x="4347" y="4081"/>
                    <a:pt x="6038" y="2971"/>
                    <a:pt x="7482" y="1592"/>
                  </a:cubicBezTo>
                  <a:cubicBezTo>
                    <a:pt x="7772" y="1314"/>
                    <a:pt x="7968" y="1180"/>
                    <a:pt x="8141" y="1180"/>
                  </a:cubicBezTo>
                  <a:close/>
                  <a:moveTo>
                    <a:pt x="8257" y="0"/>
                  </a:moveTo>
                  <a:cubicBezTo>
                    <a:pt x="8061" y="0"/>
                    <a:pt x="7844" y="64"/>
                    <a:pt x="7605" y="228"/>
                  </a:cubicBezTo>
                  <a:cubicBezTo>
                    <a:pt x="6991" y="649"/>
                    <a:pt x="6479" y="1168"/>
                    <a:pt x="5895" y="1610"/>
                  </a:cubicBezTo>
                  <a:cubicBezTo>
                    <a:pt x="4431" y="2723"/>
                    <a:pt x="3219" y="4060"/>
                    <a:pt x="2208" y="5620"/>
                  </a:cubicBezTo>
                  <a:cubicBezTo>
                    <a:pt x="1224" y="7138"/>
                    <a:pt x="556" y="8748"/>
                    <a:pt x="153" y="10632"/>
                  </a:cubicBezTo>
                  <a:cubicBezTo>
                    <a:pt x="177" y="11380"/>
                    <a:pt x="0" y="12339"/>
                    <a:pt x="293" y="13122"/>
                  </a:cubicBezTo>
                  <a:cubicBezTo>
                    <a:pt x="602" y="13947"/>
                    <a:pt x="864" y="14818"/>
                    <a:pt x="1247" y="15638"/>
                  </a:cubicBezTo>
                  <a:cubicBezTo>
                    <a:pt x="1701" y="16608"/>
                    <a:pt x="2496" y="17215"/>
                    <a:pt x="3135" y="17907"/>
                  </a:cubicBezTo>
                  <a:cubicBezTo>
                    <a:pt x="3528" y="18332"/>
                    <a:pt x="4154" y="19009"/>
                    <a:pt x="4989" y="19009"/>
                  </a:cubicBezTo>
                  <a:cubicBezTo>
                    <a:pt x="5039" y="19009"/>
                    <a:pt x="5088" y="19007"/>
                    <a:pt x="5139" y="19002"/>
                  </a:cubicBezTo>
                  <a:cubicBezTo>
                    <a:pt x="5153" y="19001"/>
                    <a:pt x="5171" y="19000"/>
                    <a:pt x="5190" y="19000"/>
                  </a:cubicBezTo>
                  <a:cubicBezTo>
                    <a:pt x="5287" y="19000"/>
                    <a:pt x="5429" y="19031"/>
                    <a:pt x="5385" y="19252"/>
                  </a:cubicBezTo>
                  <a:cubicBezTo>
                    <a:pt x="5346" y="19447"/>
                    <a:pt x="5541" y="19519"/>
                    <a:pt x="5667" y="19519"/>
                  </a:cubicBezTo>
                  <a:cubicBezTo>
                    <a:pt x="5699" y="19519"/>
                    <a:pt x="5727" y="19514"/>
                    <a:pt x="5745" y="19505"/>
                  </a:cubicBezTo>
                  <a:cubicBezTo>
                    <a:pt x="5864" y="19447"/>
                    <a:pt x="5975" y="19425"/>
                    <a:pt x="6083" y="19425"/>
                  </a:cubicBezTo>
                  <a:cubicBezTo>
                    <a:pt x="6352" y="19425"/>
                    <a:pt x="6595" y="19566"/>
                    <a:pt x="6859" y="19638"/>
                  </a:cubicBezTo>
                  <a:cubicBezTo>
                    <a:pt x="7088" y="19703"/>
                    <a:pt x="7113" y="19967"/>
                    <a:pt x="7386" y="19997"/>
                  </a:cubicBezTo>
                  <a:cubicBezTo>
                    <a:pt x="7635" y="20024"/>
                    <a:pt x="7878" y="20037"/>
                    <a:pt x="8118" y="20037"/>
                  </a:cubicBezTo>
                  <a:cubicBezTo>
                    <a:pt x="9955" y="20037"/>
                    <a:pt x="11545" y="19274"/>
                    <a:pt x="13087" y="18262"/>
                  </a:cubicBezTo>
                  <a:cubicBezTo>
                    <a:pt x="14140" y="17571"/>
                    <a:pt x="14835" y="16567"/>
                    <a:pt x="15645" y="15661"/>
                  </a:cubicBezTo>
                  <a:cubicBezTo>
                    <a:pt x="15735" y="15562"/>
                    <a:pt x="15996" y="15545"/>
                    <a:pt x="15915" y="15394"/>
                  </a:cubicBezTo>
                  <a:cubicBezTo>
                    <a:pt x="15698" y="14987"/>
                    <a:pt x="16080" y="14728"/>
                    <a:pt x="16103" y="14425"/>
                  </a:cubicBezTo>
                  <a:cubicBezTo>
                    <a:pt x="16140" y="13939"/>
                    <a:pt x="16735" y="13829"/>
                    <a:pt x="16698" y="13483"/>
                  </a:cubicBezTo>
                  <a:cubicBezTo>
                    <a:pt x="16608" y="12625"/>
                    <a:pt x="16666" y="11763"/>
                    <a:pt x="16600" y="10924"/>
                  </a:cubicBezTo>
                  <a:cubicBezTo>
                    <a:pt x="16561" y="10414"/>
                    <a:pt x="16868" y="9699"/>
                    <a:pt x="16237" y="9281"/>
                  </a:cubicBezTo>
                  <a:cubicBezTo>
                    <a:pt x="16311" y="8046"/>
                    <a:pt x="15445" y="7168"/>
                    <a:pt x="14912" y="6221"/>
                  </a:cubicBezTo>
                  <a:cubicBezTo>
                    <a:pt x="14449" y="5400"/>
                    <a:pt x="13801" y="4587"/>
                    <a:pt x="12945" y="4015"/>
                  </a:cubicBezTo>
                  <a:cubicBezTo>
                    <a:pt x="12475" y="3702"/>
                    <a:pt x="12127" y="3221"/>
                    <a:pt x="11685" y="2845"/>
                  </a:cubicBezTo>
                  <a:cubicBezTo>
                    <a:pt x="10868" y="2151"/>
                    <a:pt x="10246" y="1212"/>
                    <a:pt x="9389" y="588"/>
                  </a:cubicBezTo>
                  <a:cubicBezTo>
                    <a:pt x="9096" y="375"/>
                    <a:pt x="8735" y="0"/>
                    <a:pt x="8257" y="0"/>
                  </a:cubicBezTo>
                  <a:close/>
                </a:path>
              </a:pathLst>
            </a:custGeom>
            <a:solidFill>
              <a:srgbClr val="212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979;p45"/>
          <p:cNvGrpSpPr/>
          <p:nvPr/>
        </p:nvGrpSpPr>
        <p:grpSpPr>
          <a:xfrm>
            <a:off x="6765805" y="291479"/>
            <a:ext cx="1578817" cy="2149384"/>
            <a:chOff x="2475306" y="2531490"/>
            <a:chExt cx="1411927" cy="1922354"/>
          </a:xfrm>
        </p:grpSpPr>
        <p:grpSp>
          <p:nvGrpSpPr>
            <p:cNvPr id="37" name="Google Shape;1980;p45"/>
            <p:cNvGrpSpPr/>
            <p:nvPr/>
          </p:nvGrpSpPr>
          <p:grpSpPr>
            <a:xfrm>
              <a:off x="2475306" y="2531490"/>
              <a:ext cx="1411927" cy="1922354"/>
              <a:chOff x="2541781" y="2498527"/>
              <a:chExt cx="1411927" cy="1922354"/>
            </a:xfrm>
          </p:grpSpPr>
          <p:sp>
            <p:nvSpPr>
              <p:cNvPr id="45" name="Google Shape;1981;p45"/>
              <p:cNvSpPr/>
              <p:nvPr/>
            </p:nvSpPr>
            <p:spPr>
              <a:xfrm>
                <a:off x="2917943" y="2716062"/>
                <a:ext cx="993735" cy="827487"/>
              </a:xfrm>
              <a:custGeom>
                <a:avLst/>
                <a:gdLst/>
                <a:ahLst/>
                <a:cxnLst/>
                <a:rect l="l" t="t" r="r" b="b"/>
                <a:pathLst>
                  <a:path w="71711" h="59714" extrusionOk="0">
                    <a:moveTo>
                      <a:pt x="62253" y="1"/>
                    </a:moveTo>
                    <a:cubicBezTo>
                      <a:pt x="61871" y="1"/>
                      <a:pt x="61577" y="307"/>
                      <a:pt x="61490" y="652"/>
                    </a:cubicBezTo>
                    <a:cubicBezTo>
                      <a:pt x="61255" y="789"/>
                      <a:pt x="61075" y="1026"/>
                      <a:pt x="61018" y="1381"/>
                    </a:cubicBezTo>
                    <a:cubicBezTo>
                      <a:pt x="60019" y="7474"/>
                      <a:pt x="57902" y="13031"/>
                      <a:pt x="53900" y="17804"/>
                    </a:cubicBezTo>
                    <a:cubicBezTo>
                      <a:pt x="53725" y="18006"/>
                      <a:pt x="53619" y="18262"/>
                      <a:pt x="53602" y="18529"/>
                    </a:cubicBezTo>
                    <a:cubicBezTo>
                      <a:pt x="52923" y="19187"/>
                      <a:pt x="52253" y="19855"/>
                      <a:pt x="51693" y="20634"/>
                    </a:cubicBezTo>
                    <a:cubicBezTo>
                      <a:pt x="51601" y="20762"/>
                      <a:pt x="51552" y="20918"/>
                      <a:pt x="51533" y="21080"/>
                    </a:cubicBezTo>
                    <a:cubicBezTo>
                      <a:pt x="50365" y="21837"/>
                      <a:pt x="49179" y="22469"/>
                      <a:pt x="48224" y="23480"/>
                    </a:cubicBezTo>
                    <a:cubicBezTo>
                      <a:pt x="47517" y="23791"/>
                      <a:pt x="46889" y="24203"/>
                      <a:pt x="46401" y="24835"/>
                    </a:cubicBezTo>
                    <a:cubicBezTo>
                      <a:pt x="43714" y="26511"/>
                      <a:pt x="40925" y="27182"/>
                      <a:pt x="37991" y="28217"/>
                    </a:cubicBezTo>
                    <a:cubicBezTo>
                      <a:pt x="37924" y="28242"/>
                      <a:pt x="37860" y="28275"/>
                      <a:pt x="37801" y="28314"/>
                    </a:cubicBezTo>
                    <a:cubicBezTo>
                      <a:pt x="37583" y="28214"/>
                      <a:pt x="37360" y="28127"/>
                      <a:pt x="37129" y="28057"/>
                    </a:cubicBezTo>
                    <a:cubicBezTo>
                      <a:pt x="37051" y="28033"/>
                      <a:pt x="36975" y="28022"/>
                      <a:pt x="36902" y="28022"/>
                    </a:cubicBezTo>
                    <a:cubicBezTo>
                      <a:pt x="36247" y="28022"/>
                      <a:pt x="35831" y="28904"/>
                      <a:pt x="36345" y="29405"/>
                    </a:cubicBezTo>
                    <a:cubicBezTo>
                      <a:pt x="37711" y="30741"/>
                      <a:pt x="37704" y="31685"/>
                      <a:pt x="36887" y="33232"/>
                    </a:cubicBezTo>
                    <a:cubicBezTo>
                      <a:pt x="36830" y="33322"/>
                      <a:pt x="36771" y="33412"/>
                      <a:pt x="36714" y="33502"/>
                    </a:cubicBezTo>
                    <a:cubicBezTo>
                      <a:pt x="36141" y="33710"/>
                      <a:pt x="35516" y="33843"/>
                      <a:pt x="34978" y="34082"/>
                    </a:cubicBezTo>
                    <a:cubicBezTo>
                      <a:pt x="34964" y="34089"/>
                      <a:pt x="34952" y="34096"/>
                      <a:pt x="34938" y="34103"/>
                    </a:cubicBezTo>
                    <a:cubicBezTo>
                      <a:pt x="34794" y="34053"/>
                      <a:pt x="34645" y="34018"/>
                      <a:pt x="34495" y="34003"/>
                    </a:cubicBezTo>
                    <a:cubicBezTo>
                      <a:pt x="34475" y="34001"/>
                      <a:pt x="34456" y="34000"/>
                      <a:pt x="34437" y="34000"/>
                    </a:cubicBezTo>
                    <a:cubicBezTo>
                      <a:pt x="34023" y="34000"/>
                      <a:pt x="33686" y="34419"/>
                      <a:pt x="33686" y="34809"/>
                    </a:cubicBezTo>
                    <a:cubicBezTo>
                      <a:pt x="33686" y="34866"/>
                      <a:pt x="33709" y="34913"/>
                      <a:pt x="33717" y="34963"/>
                    </a:cubicBezTo>
                    <a:cubicBezTo>
                      <a:pt x="33103" y="35647"/>
                      <a:pt x="32916" y="36532"/>
                      <a:pt x="33214" y="37588"/>
                    </a:cubicBezTo>
                    <a:cubicBezTo>
                      <a:pt x="32752" y="37622"/>
                      <a:pt x="32291" y="37664"/>
                      <a:pt x="31829" y="37717"/>
                    </a:cubicBezTo>
                    <a:cubicBezTo>
                      <a:pt x="31758" y="37728"/>
                      <a:pt x="31689" y="37749"/>
                      <a:pt x="31621" y="37775"/>
                    </a:cubicBezTo>
                    <a:cubicBezTo>
                      <a:pt x="31510" y="37465"/>
                      <a:pt x="31202" y="37260"/>
                      <a:pt x="30882" y="37243"/>
                    </a:cubicBezTo>
                    <a:cubicBezTo>
                      <a:pt x="30889" y="37060"/>
                      <a:pt x="30858" y="36887"/>
                      <a:pt x="30750" y="36745"/>
                    </a:cubicBezTo>
                    <a:cubicBezTo>
                      <a:pt x="30491" y="36398"/>
                      <a:pt x="30018" y="36127"/>
                      <a:pt x="29862" y="35727"/>
                    </a:cubicBezTo>
                    <a:cubicBezTo>
                      <a:pt x="29739" y="35408"/>
                      <a:pt x="29446" y="35123"/>
                      <a:pt x="29096" y="35123"/>
                    </a:cubicBezTo>
                    <a:cubicBezTo>
                      <a:pt x="29023" y="35123"/>
                      <a:pt x="28948" y="35135"/>
                      <a:pt x="28871" y="35162"/>
                    </a:cubicBezTo>
                    <a:cubicBezTo>
                      <a:pt x="27835" y="35524"/>
                      <a:pt x="26991" y="36634"/>
                      <a:pt x="26298" y="37700"/>
                    </a:cubicBezTo>
                    <a:cubicBezTo>
                      <a:pt x="25879" y="37756"/>
                      <a:pt x="25464" y="37825"/>
                      <a:pt x="25045" y="37878"/>
                    </a:cubicBezTo>
                    <a:cubicBezTo>
                      <a:pt x="25019" y="37799"/>
                      <a:pt x="24988" y="37723"/>
                      <a:pt x="24958" y="37643"/>
                    </a:cubicBezTo>
                    <a:cubicBezTo>
                      <a:pt x="24844" y="36736"/>
                      <a:pt x="24778" y="35820"/>
                      <a:pt x="24370" y="34967"/>
                    </a:cubicBezTo>
                    <a:cubicBezTo>
                      <a:pt x="24236" y="34686"/>
                      <a:pt x="23995" y="34568"/>
                      <a:pt x="23744" y="34568"/>
                    </a:cubicBezTo>
                    <a:cubicBezTo>
                      <a:pt x="23643" y="34568"/>
                      <a:pt x="23539" y="34588"/>
                      <a:pt x="23440" y="34624"/>
                    </a:cubicBezTo>
                    <a:cubicBezTo>
                      <a:pt x="22218" y="33293"/>
                      <a:pt x="19904" y="32826"/>
                      <a:pt x="20899" y="30260"/>
                    </a:cubicBezTo>
                    <a:cubicBezTo>
                      <a:pt x="21096" y="29753"/>
                      <a:pt x="20589" y="29225"/>
                      <a:pt x="20093" y="29225"/>
                    </a:cubicBezTo>
                    <a:cubicBezTo>
                      <a:pt x="19961" y="29225"/>
                      <a:pt x="19830" y="29263"/>
                      <a:pt x="19713" y="29348"/>
                    </a:cubicBezTo>
                    <a:cubicBezTo>
                      <a:pt x="17134" y="31228"/>
                      <a:pt x="13734" y="32433"/>
                      <a:pt x="11519" y="34818"/>
                    </a:cubicBezTo>
                    <a:cubicBezTo>
                      <a:pt x="11438" y="34786"/>
                      <a:pt x="11354" y="34768"/>
                      <a:pt x="11270" y="34768"/>
                    </a:cubicBezTo>
                    <a:cubicBezTo>
                      <a:pt x="11089" y="34768"/>
                      <a:pt x="10906" y="34849"/>
                      <a:pt x="10750" y="35045"/>
                    </a:cubicBezTo>
                    <a:cubicBezTo>
                      <a:pt x="9530" y="36584"/>
                      <a:pt x="8346" y="37885"/>
                      <a:pt x="7300" y="39279"/>
                    </a:cubicBezTo>
                    <a:cubicBezTo>
                      <a:pt x="7052" y="39424"/>
                      <a:pt x="6822" y="39596"/>
                      <a:pt x="6615" y="39791"/>
                    </a:cubicBezTo>
                    <a:cubicBezTo>
                      <a:pt x="6305" y="40080"/>
                      <a:pt x="6036" y="40411"/>
                      <a:pt x="5818" y="40773"/>
                    </a:cubicBezTo>
                    <a:cubicBezTo>
                      <a:pt x="4561" y="42431"/>
                      <a:pt x="3642" y="44242"/>
                      <a:pt x="2638" y="46097"/>
                    </a:cubicBezTo>
                    <a:cubicBezTo>
                      <a:pt x="1465" y="48265"/>
                      <a:pt x="49" y="50671"/>
                      <a:pt x="18" y="53217"/>
                    </a:cubicBezTo>
                    <a:cubicBezTo>
                      <a:pt x="0" y="54619"/>
                      <a:pt x="288" y="55684"/>
                      <a:pt x="795" y="56499"/>
                    </a:cubicBezTo>
                    <a:cubicBezTo>
                      <a:pt x="949" y="57264"/>
                      <a:pt x="1432" y="57988"/>
                      <a:pt x="2344" y="58509"/>
                    </a:cubicBezTo>
                    <a:cubicBezTo>
                      <a:pt x="2531" y="58616"/>
                      <a:pt x="2720" y="58724"/>
                      <a:pt x="2908" y="58831"/>
                    </a:cubicBezTo>
                    <a:cubicBezTo>
                      <a:pt x="3249" y="59028"/>
                      <a:pt x="3623" y="59167"/>
                      <a:pt x="4011" y="59238"/>
                    </a:cubicBezTo>
                    <a:cubicBezTo>
                      <a:pt x="4817" y="59528"/>
                      <a:pt x="5636" y="59714"/>
                      <a:pt x="6514" y="59714"/>
                    </a:cubicBezTo>
                    <a:cubicBezTo>
                      <a:pt x="6739" y="59714"/>
                      <a:pt x="6969" y="59701"/>
                      <a:pt x="7203" y="59676"/>
                    </a:cubicBezTo>
                    <a:cubicBezTo>
                      <a:pt x="7627" y="59631"/>
                      <a:pt x="8037" y="59508"/>
                      <a:pt x="8417" y="59312"/>
                    </a:cubicBezTo>
                    <a:cubicBezTo>
                      <a:pt x="8469" y="59338"/>
                      <a:pt x="8526" y="59351"/>
                      <a:pt x="8583" y="59351"/>
                    </a:cubicBezTo>
                    <a:cubicBezTo>
                      <a:pt x="8616" y="59351"/>
                      <a:pt x="8650" y="59347"/>
                      <a:pt x="8683" y="59338"/>
                    </a:cubicBezTo>
                    <a:cubicBezTo>
                      <a:pt x="8811" y="59305"/>
                      <a:pt x="8943" y="59281"/>
                      <a:pt x="9074" y="59264"/>
                    </a:cubicBezTo>
                    <a:cubicBezTo>
                      <a:pt x="10075" y="59401"/>
                      <a:pt x="11079" y="59515"/>
                      <a:pt x="12099" y="59515"/>
                    </a:cubicBezTo>
                    <a:cubicBezTo>
                      <a:pt x="12136" y="59515"/>
                      <a:pt x="12172" y="59515"/>
                      <a:pt x="12209" y="59515"/>
                    </a:cubicBezTo>
                    <a:cubicBezTo>
                      <a:pt x="13170" y="59506"/>
                      <a:pt x="14106" y="59376"/>
                      <a:pt x="15024" y="59174"/>
                    </a:cubicBezTo>
                    <a:cubicBezTo>
                      <a:pt x="16599" y="59213"/>
                      <a:pt x="18174" y="59274"/>
                      <a:pt x="19751" y="59352"/>
                    </a:cubicBezTo>
                    <a:cubicBezTo>
                      <a:pt x="21085" y="59419"/>
                      <a:pt x="22721" y="59590"/>
                      <a:pt x="24314" y="59590"/>
                    </a:cubicBezTo>
                    <a:cubicBezTo>
                      <a:pt x="25639" y="59590"/>
                      <a:pt x="26935" y="59471"/>
                      <a:pt x="28003" y="59077"/>
                    </a:cubicBezTo>
                    <a:cubicBezTo>
                      <a:pt x="28374" y="58940"/>
                      <a:pt x="28687" y="58748"/>
                      <a:pt x="28978" y="58531"/>
                    </a:cubicBezTo>
                    <a:cubicBezTo>
                      <a:pt x="29073" y="58561"/>
                      <a:pt x="29172" y="58582"/>
                      <a:pt x="29272" y="58594"/>
                    </a:cubicBezTo>
                    <a:cubicBezTo>
                      <a:pt x="29318" y="58744"/>
                      <a:pt x="29439" y="58870"/>
                      <a:pt x="29622" y="58870"/>
                    </a:cubicBezTo>
                    <a:cubicBezTo>
                      <a:pt x="29631" y="58870"/>
                      <a:pt x="29639" y="58869"/>
                      <a:pt x="29648" y="58869"/>
                    </a:cubicBezTo>
                    <a:cubicBezTo>
                      <a:pt x="29958" y="58850"/>
                      <a:pt x="30262" y="58777"/>
                      <a:pt x="30562" y="58692"/>
                    </a:cubicBezTo>
                    <a:cubicBezTo>
                      <a:pt x="31021" y="58564"/>
                      <a:pt x="30879" y="57897"/>
                      <a:pt x="30464" y="57897"/>
                    </a:cubicBezTo>
                    <a:cubicBezTo>
                      <a:pt x="30427" y="57897"/>
                      <a:pt x="30388" y="57902"/>
                      <a:pt x="30347" y="57913"/>
                    </a:cubicBezTo>
                    <a:lnTo>
                      <a:pt x="30337" y="57915"/>
                    </a:lnTo>
                    <a:cubicBezTo>
                      <a:pt x="30344" y="57894"/>
                      <a:pt x="30352" y="57877"/>
                      <a:pt x="30359" y="57855"/>
                    </a:cubicBezTo>
                    <a:cubicBezTo>
                      <a:pt x="30451" y="57484"/>
                      <a:pt x="30413" y="57103"/>
                      <a:pt x="30366" y="56724"/>
                    </a:cubicBezTo>
                    <a:cubicBezTo>
                      <a:pt x="31554" y="53987"/>
                      <a:pt x="30901" y="49771"/>
                      <a:pt x="30512" y="47164"/>
                    </a:cubicBezTo>
                    <a:lnTo>
                      <a:pt x="30512" y="47164"/>
                    </a:lnTo>
                    <a:cubicBezTo>
                      <a:pt x="30566" y="47165"/>
                      <a:pt x="30621" y="47165"/>
                      <a:pt x="30676" y="47165"/>
                    </a:cubicBezTo>
                    <a:cubicBezTo>
                      <a:pt x="30943" y="47165"/>
                      <a:pt x="31212" y="47155"/>
                      <a:pt x="31477" y="47136"/>
                    </a:cubicBezTo>
                    <a:cubicBezTo>
                      <a:pt x="31552" y="47135"/>
                      <a:pt x="31626" y="47135"/>
                      <a:pt x="31699" y="47135"/>
                    </a:cubicBezTo>
                    <a:cubicBezTo>
                      <a:pt x="31864" y="47135"/>
                      <a:pt x="32027" y="47137"/>
                      <a:pt x="32187" y="47143"/>
                    </a:cubicBezTo>
                    <a:cubicBezTo>
                      <a:pt x="32281" y="47240"/>
                      <a:pt x="32398" y="47313"/>
                      <a:pt x="32528" y="47354"/>
                    </a:cubicBezTo>
                    <a:cubicBezTo>
                      <a:pt x="33499" y="47641"/>
                      <a:pt x="34415" y="47744"/>
                      <a:pt x="35255" y="48289"/>
                    </a:cubicBezTo>
                    <a:cubicBezTo>
                      <a:pt x="35374" y="48599"/>
                      <a:pt x="35417" y="48931"/>
                      <a:pt x="35379" y="49260"/>
                    </a:cubicBezTo>
                    <a:cubicBezTo>
                      <a:pt x="35330" y="49760"/>
                      <a:pt x="35757" y="50047"/>
                      <a:pt x="36184" y="50047"/>
                    </a:cubicBezTo>
                    <a:cubicBezTo>
                      <a:pt x="36460" y="50047"/>
                      <a:pt x="36736" y="49927"/>
                      <a:pt x="36884" y="49667"/>
                    </a:cubicBezTo>
                    <a:cubicBezTo>
                      <a:pt x="37218" y="49078"/>
                      <a:pt x="37649" y="48588"/>
                      <a:pt x="38135" y="48152"/>
                    </a:cubicBezTo>
                    <a:cubicBezTo>
                      <a:pt x="38232" y="48152"/>
                      <a:pt x="38329" y="48135"/>
                      <a:pt x="38419" y="48100"/>
                    </a:cubicBezTo>
                    <a:cubicBezTo>
                      <a:pt x="38486" y="48076"/>
                      <a:pt x="38547" y="48045"/>
                      <a:pt x="38611" y="48017"/>
                    </a:cubicBezTo>
                    <a:cubicBezTo>
                      <a:pt x="38613" y="48017"/>
                      <a:pt x="38615" y="48015"/>
                      <a:pt x="38616" y="48015"/>
                    </a:cubicBezTo>
                    <a:cubicBezTo>
                      <a:pt x="39473" y="47655"/>
                      <a:pt x="40198" y="47079"/>
                      <a:pt x="40988" y="46613"/>
                    </a:cubicBezTo>
                    <a:cubicBezTo>
                      <a:pt x="41015" y="46622"/>
                      <a:pt x="41043" y="46629"/>
                      <a:pt x="41071" y="46636"/>
                    </a:cubicBezTo>
                    <a:cubicBezTo>
                      <a:pt x="41145" y="46892"/>
                      <a:pt x="41353" y="47082"/>
                      <a:pt x="41597" y="47169"/>
                    </a:cubicBezTo>
                    <a:cubicBezTo>
                      <a:pt x="41640" y="47318"/>
                      <a:pt x="41691" y="47465"/>
                      <a:pt x="41749" y="47610"/>
                    </a:cubicBezTo>
                    <a:cubicBezTo>
                      <a:pt x="41478" y="47830"/>
                      <a:pt x="41216" y="48064"/>
                      <a:pt x="40945" y="48287"/>
                    </a:cubicBezTo>
                    <a:cubicBezTo>
                      <a:pt x="40804" y="48386"/>
                      <a:pt x="40669" y="48493"/>
                      <a:pt x="40541" y="48607"/>
                    </a:cubicBezTo>
                    <a:cubicBezTo>
                      <a:pt x="39985" y="49105"/>
                      <a:pt x="40507" y="50016"/>
                      <a:pt x="41119" y="50016"/>
                    </a:cubicBezTo>
                    <a:cubicBezTo>
                      <a:pt x="41251" y="50016"/>
                      <a:pt x="41388" y="49973"/>
                      <a:pt x="41519" y="49874"/>
                    </a:cubicBezTo>
                    <a:cubicBezTo>
                      <a:pt x="41575" y="49833"/>
                      <a:pt x="41627" y="49788"/>
                      <a:pt x="41678" y="49745"/>
                    </a:cubicBezTo>
                    <a:cubicBezTo>
                      <a:pt x="41680" y="49746"/>
                      <a:pt x="41682" y="49748"/>
                      <a:pt x="41682" y="49750"/>
                    </a:cubicBezTo>
                    <a:cubicBezTo>
                      <a:pt x="42051" y="49421"/>
                      <a:pt x="42558" y="49234"/>
                      <a:pt x="42920" y="48907"/>
                    </a:cubicBezTo>
                    <a:cubicBezTo>
                      <a:pt x="42952" y="48911"/>
                      <a:pt x="42984" y="48913"/>
                      <a:pt x="43015" y="48913"/>
                    </a:cubicBezTo>
                    <a:cubicBezTo>
                      <a:pt x="43660" y="48913"/>
                      <a:pt x="44226" y="48101"/>
                      <a:pt x="43621" y="47558"/>
                    </a:cubicBezTo>
                    <a:cubicBezTo>
                      <a:pt x="43513" y="47458"/>
                      <a:pt x="43420" y="47345"/>
                      <a:pt x="43344" y="47221"/>
                    </a:cubicBezTo>
                    <a:cubicBezTo>
                      <a:pt x="43273" y="46774"/>
                      <a:pt x="43114" y="46341"/>
                      <a:pt x="42920" y="45917"/>
                    </a:cubicBezTo>
                    <a:cubicBezTo>
                      <a:pt x="42958" y="45723"/>
                      <a:pt x="42935" y="45521"/>
                      <a:pt x="42852" y="45341"/>
                    </a:cubicBezTo>
                    <a:cubicBezTo>
                      <a:pt x="42804" y="44695"/>
                      <a:pt x="42809" y="44050"/>
                      <a:pt x="42767" y="43561"/>
                    </a:cubicBezTo>
                    <a:cubicBezTo>
                      <a:pt x="42622" y="41874"/>
                      <a:pt x="42295" y="40219"/>
                      <a:pt x="42243" y="38521"/>
                    </a:cubicBezTo>
                    <a:cubicBezTo>
                      <a:pt x="42238" y="38332"/>
                      <a:pt x="42167" y="38152"/>
                      <a:pt x="42040" y="38012"/>
                    </a:cubicBezTo>
                    <a:cubicBezTo>
                      <a:pt x="44410" y="37660"/>
                      <a:pt x="46809" y="36790"/>
                      <a:pt x="48727" y="36009"/>
                    </a:cubicBezTo>
                    <a:cubicBezTo>
                      <a:pt x="52465" y="34487"/>
                      <a:pt x="56001" y="31692"/>
                      <a:pt x="58771" y="28799"/>
                    </a:cubicBezTo>
                    <a:cubicBezTo>
                      <a:pt x="60201" y="27304"/>
                      <a:pt x="61334" y="25515"/>
                      <a:pt x="62337" y="23630"/>
                    </a:cubicBezTo>
                    <a:cubicBezTo>
                      <a:pt x="62383" y="23578"/>
                      <a:pt x="62432" y="23530"/>
                      <a:pt x="62475" y="23476"/>
                    </a:cubicBezTo>
                    <a:cubicBezTo>
                      <a:pt x="62634" y="23423"/>
                      <a:pt x="62782" y="23307"/>
                      <a:pt x="62880" y="23104"/>
                    </a:cubicBezTo>
                    <a:cubicBezTo>
                      <a:pt x="62946" y="22972"/>
                      <a:pt x="63012" y="22839"/>
                      <a:pt x="63078" y="22708"/>
                    </a:cubicBezTo>
                    <a:cubicBezTo>
                      <a:pt x="63500" y="22124"/>
                      <a:pt x="63893" y="21518"/>
                      <a:pt x="64255" y="20893"/>
                    </a:cubicBezTo>
                    <a:cubicBezTo>
                      <a:pt x="64416" y="20757"/>
                      <a:pt x="64575" y="20622"/>
                      <a:pt x="64736" y="20485"/>
                    </a:cubicBezTo>
                    <a:cubicBezTo>
                      <a:pt x="65167" y="20116"/>
                      <a:pt x="65174" y="19552"/>
                      <a:pt x="64945" y="19100"/>
                    </a:cubicBezTo>
                    <a:cubicBezTo>
                      <a:pt x="66065" y="16919"/>
                      <a:pt x="67083" y="14698"/>
                      <a:pt x="67807" y="12330"/>
                    </a:cubicBezTo>
                    <a:cubicBezTo>
                      <a:pt x="67838" y="12230"/>
                      <a:pt x="67850" y="12124"/>
                      <a:pt x="67841" y="12018"/>
                    </a:cubicBezTo>
                    <a:cubicBezTo>
                      <a:pt x="68158" y="11307"/>
                      <a:pt x="68463" y="10589"/>
                      <a:pt x="68735" y="9851"/>
                    </a:cubicBezTo>
                    <a:cubicBezTo>
                      <a:pt x="69557" y="8146"/>
                      <a:pt x="70215" y="6413"/>
                      <a:pt x="70419" y="4445"/>
                    </a:cubicBezTo>
                    <a:cubicBezTo>
                      <a:pt x="70422" y="4414"/>
                      <a:pt x="70419" y="4388"/>
                      <a:pt x="70419" y="4359"/>
                    </a:cubicBezTo>
                    <a:cubicBezTo>
                      <a:pt x="70622" y="4011"/>
                      <a:pt x="70867" y="3689"/>
                      <a:pt x="71151" y="3401"/>
                    </a:cubicBezTo>
                    <a:cubicBezTo>
                      <a:pt x="71711" y="2843"/>
                      <a:pt x="71217" y="2039"/>
                      <a:pt x="70533" y="2039"/>
                    </a:cubicBezTo>
                    <a:cubicBezTo>
                      <a:pt x="70479" y="2039"/>
                      <a:pt x="70423" y="2044"/>
                      <a:pt x="70367" y="2055"/>
                    </a:cubicBezTo>
                    <a:cubicBezTo>
                      <a:pt x="69983" y="2128"/>
                      <a:pt x="69592" y="2161"/>
                      <a:pt x="69196" y="2161"/>
                    </a:cubicBezTo>
                    <a:cubicBezTo>
                      <a:pt x="67278" y="2161"/>
                      <a:pt x="65259" y="1379"/>
                      <a:pt x="63531" y="547"/>
                    </a:cubicBezTo>
                    <a:cubicBezTo>
                      <a:pt x="63211" y="322"/>
                      <a:pt x="62854" y="149"/>
                      <a:pt x="62480" y="36"/>
                    </a:cubicBezTo>
                    <a:cubicBezTo>
                      <a:pt x="62402" y="12"/>
                      <a:pt x="62326" y="1"/>
                      <a:pt x="62253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982;p45"/>
              <p:cNvSpPr/>
              <p:nvPr/>
            </p:nvSpPr>
            <p:spPr>
              <a:xfrm>
                <a:off x="2728982" y="3503916"/>
                <a:ext cx="1216037" cy="118967"/>
              </a:xfrm>
              <a:custGeom>
                <a:avLst/>
                <a:gdLst/>
                <a:ahLst/>
                <a:cxnLst/>
                <a:rect l="l" t="t" r="r" b="b"/>
                <a:pathLst>
                  <a:path w="87753" h="8585" extrusionOk="0">
                    <a:moveTo>
                      <a:pt x="14098" y="0"/>
                    </a:moveTo>
                    <a:cubicBezTo>
                      <a:pt x="13261" y="0"/>
                      <a:pt x="12436" y="93"/>
                      <a:pt x="11557" y="232"/>
                    </a:cubicBezTo>
                    <a:cubicBezTo>
                      <a:pt x="10793" y="353"/>
                      <a:pt x="10035" y="399"/>
                      <a:pt x="9277" y="399"/>
                    </a:cubicBezTo>
                    <a:cubicBezTo>
                      <a:pt x="7976" y="399"/>
                      <a:pt x="6678" y="264"/>
                      <a:pt x="5365" y="147"/>
                    </a:cubicBezTo>
                    <a:cubicBezTo>
                      <a:pt x="4976" y="112"/>
                      <a:pt x="4582" y="91"/>
                      <a:pt x="4193" y="91"/>
                    </a:cubicBezTo>
                    <a:cubicBezTo>
                      <a:pt x="2183" y="91"/>
                      <a:pt x="332" y="676"/>
                      <a:pt x="153" y="3093"/>
                    </a:cubicBezTo>
                    <a:cubicBezTo>
                      <a:pt x="1" y="5181"/>
                      <a:pt x="177" y="6857"/>
                      <a:pt x="2353" y="7591"/>
                    </a:cubicBezTo>
                    <a:cubicBezTo>
                      <a:pt x="2792" y="7739"/>
                      <a:pt x="3273" y="7780"/>
                      <a:pt x="3764" y="7780"/>
                    </a:cubicBezTo>
                    <a:cubicBezTo>
                      <a:pt x="4368" y="7780"/>
                      <a:pt x="4987" y="7718"/>
                      <a:pt x="5560" y="7718"/>
                    </a:cubicBezTo>
                    <a:cubicBezTo>
                      <a:pt x="5639" y="7718"/>
                      <a:pt x="5717" y="7719"/>
                      <a:pt x="5795" y="7722"/>
                    </a:cubicBezTo>
                    <a:cubicBezTo>
                      <a:pt x="8166" y="7805"/>
                      <a:pt x="10526" y="8016"/>
                      <a:pt x="12899" y="8044"/>
                    </a:cubicBezTo>
                    <a:cubicBezTo>
                      <a:pt x="12909" y="8044"/>
                      <a:pt x="12919" y="8044"/>
                      <a:pt x="12930" y="8044"/>
                    </a:cubicBezTo>
                    <a:cubicBezTo>
                      <a:pt x="13356" y="8044"/>
                      <a:pt x="13691" y="7904"/>
                      <a:pt x="13939" y="7686"/>
                    </a:cubicBezTo>
                    <a:cubicBezTo>
                      <a:pt x="17254" y="7772"/>
                      <a:pt x="20586" y="7707"/>
                      <a:pt x="23912" y="7866"/>
                    </a:cubicBezTo>
                    <a:cubicBezTo>
                      <a:pt x="28132" y="8067"/>
                      <a:pt x="32357" y="8143"/>
                      <a:pt x="36583" y="8153"/>
                    </a:cubicBezTo>
                    <a:cubicBezTo>
                      <a:pt x="36587" y="8153"/>
                      <a:pt x="36591" y="8153"/>
                      <a:pt x="36595" y="8153"/>
                    </a:cubicBezTo>
                    <a:cubicBezTo>
                      <a:pt x="36833" y="8153"/>
                      <a:pt x="37070" y="8103"/>
                      <a:pt x="37286" y="8001"/>
                    </a:cubicBezTo>
                    <a:cubicBezTo>
                      <a:pt x="37504" y="8101"/>
                      <a:pt x="37741" y="8153"/>
                      <a:pt x="37982" y="8153"/>
                    </a:cubicBezTo>
                    <a:cubicBezTo>
                      <a:pt x="42579" y="8184"/>
                      <a:pt x="47165" y="8551"/>
                      <a:pt x="51761" y="8584"/>
                    </a:cubicBezTo>
                    <a:cubicBezTo>
                      <a:pt x="51763" y="8584"/>
                      <a:pt x="51766" y="8584"/>
                      <a:pt x="51769" y="8584"/>
                    </a:cubicBezTo>
                    <a:cubicBezTo>
                      <a:pt x="52182" y="8584"/>
                      <a:pt x="52507" y="8451"/>
                      <a:pt x="52754" y="8247"/>
                    </a:cubicBezTo>
                    <a:cubicBezTo>
                      <a:pt x="56225" y="8390"/>
                      <a:pt x="59696" y="8562"/>
                      <a:pt x="63172" y="8584"/>
                    </a:cubicBezTo>
                    <a:cubicBezTo>
                      <a:pt x="63174" y="8584"/>
                      <a:pt x="63176" y="8584"/>
                      <a:pt x="63178" y="8584"/>
                    </a:cubicBezTo>
                    <a:cubicBezTo>
                      <a:pt x="63705" y="8584"/>
                      <a:pt x="64092" y="8375"/>
                      <a:pt x="64349" y="8067"/>
                    </a:cubicBezTo>
                    <a:cubicBezTo>
                      <a:pt x="65142" y="8082"/>
                      <a:pt x="65933" y="8106"/>
                      <a:pt x="66724" y="8153"/>
                    </a:cubicBezTo>
                    <a:cubicBezTo>
                      <a:pt x="66760" y="8155"/>
                      <a:pt x="66796" y="8156"/>
                      <a:pt x="66831" y="8156"/>
                    </a:cubicBezTo>
                    <a:cubicBezTo>
                      <a:pt x="67275" y="8156"/>
                      <a:pt x="67612" y="7997"/>
                      <a:pt x="67852" y="7753"/>
                    </a:cubicBezTo>
                    <a:cubicBezTo>
                      <a:pt x="70491" y="7809"/>
                      <a:pt x="73127" y="7926"/>
                      <a:pt x="75767" y="7937"/>
                    </a:cubicBezTo>
                    <a:cubicBezTo>
                      <a:pt x="75777" y="7937"/>
                      <a:pt x="75788" y="7937"/>
                      <a:pt x="75798" y="7937"/>
                    </a:cubicBezTo>
                    <a:cubicBezTo>
                      <a:pt x="76040" y="7937"/>
                      <a:pt x="76280" y="7880"/>
                      <a:pt x="76497" y="7774"/>
                    </a:cubicBezTo>
                    <a:cubicBezTo>
                      <a:pt x="76694" y="7778"/>
                      <a:pt x="76891" y="7779"/>
                      <a:pt x="77088" y="7779"/>
                    </a:cubicBezTo>
                    <a:cubicBezTo>
                      <a:pt x="78164" y="7779"/>
                      <a:pt x="79237" y="7725"/>
                      <a:pt x="80311" y="7589"/>
                    </a:cubicBezTo>
                    <a:cubicBezTo>
                      <a:pt x="81280" y="7558"/>
                      <a:pt x="82250" y="7530"/>
                      <a:pt x="83219" y="7518"/>
                    </a:cubicBezTo>
                    <a:cubicBezTo>
                      <a:pt x="83373" y="7634"/>
                      <a:pt x="83548" y="7720"/>
                      <a:pt x="83735" y="7772"/>
                    </a:cubicBezTo>
                    <a:cubicBezTo>
                      <a:pt x="83870" y="7810"/>
                      <a:pt x="84009" y="7828"/>
                      <a:pt x="84147" y="7828"/>
                    </a:cubicBezTo>
                    <a:cubicBezTo>
                      <a:pt x="84854" y="7828"/>
                      <a:pt x="85546" y="7359"/>
                      <a:pt x="85720" y="6644"/>
                    </a:cubicBezTo>
                    <a:cubicBezTo>
                      <a:pt x="85734" y="6581"/>
                      <a:pt x="85755" y="6523"/>
                      <a:pt x="85772" y="6462"/>
                    </a:cubicBezTo>
                    <a:lnTo>
                      <a:pt x="85772" y="6462"/>
                    </a:lnTo>
                    <a:cubicBezTo>
                      <a:pt x="85770" y="6472"/>
                      <a:pt x="85771" y="6476"/>
                      <a:pt x="85773" y="6476"/>
                    </a:cubicBezTo>
                    <a:cubicBezTo>
                      <a:pt x="85788" y="6476"/>
                      <a:pt x="85889" y="6258"/>
                      <a:pt x="85909" y="6225"/>
                    </a:cubicBezTo>
                    <a:cubicBezTo>
                      <a:pt x="86066" y="5970"/>
                      <a:pt x="86262" y="5735"/>
                      <a:pt x="86444" y="5496"/>
                    </a:cubicBezTo>
                    <a:cubicBezTo>
                      <a:pt x="86922" y="4857"/>
                      <a:pt x="87154" y="4179"/>
                      <a:pt x="87270" y="3403"/>
                    </a:cubicBezTo>
                    <a:cubicBezTo>
                      <a:pt x="87752" y="2432"/>
                      <a:pt x="86898" y="1074"/>
                      <a:pt x="85728" y="1074"/>
                    </a:cubicBezTo>
                    <a:cubicBezTo>
                      <a:pt x="85484" y="1074"/>
                      <a:pt x="85226" y="1133"/>
                      <a:pt x="84964" y="1267"/>
                    </a:cubicBezTo>
                    <a:cubicBezTo>
                      <a:pt x="84924" y="1286"/>
                      <a:pt x="84879" y="1298"/>
                      <a:pt x="84837" y="1316"/>
                    </a:cubicBezTo>
                    <a:cubicBezTo>
                      <a:pt x="84725" y="1269"/>
                      <a:pt x="84605" y="1234"/>
                      <a:pt x="84486" y="1212"/>
                    </a:cubicBezTo>
                    <a:cubicBezTo>
                      <a:pt x="82657" y="868"/>
                      <a:pt x="80851" y="587"/>
                      <a:pt x="79024" y="587"/>
                    </a:cubicBezTo>
                    <a:cubicBezTo>
                      <a:pt x="78195" y="587"/>
                      <a:pt x="77362" y="645"/>
                      <a:pt x="76521" y="781"/>
                    </a:cubicBezTo>
                    <a:cubicBezTo>
                      <a:pt x="76090" y="852"/>
                      <a:pt x="75796" y="1047"/>
                      <a:pt x="75607" y="1305"/>
                    </a:cubicBezTo>
                    <a:cubicBezTo>
                      <a:pt x="74275" y="1331"/>
                      <a:pt x="72943" y="1368"/>
                      <a:pt x="71614" y="1413"/>
                    </a:cubicBezTo>
                    <a:cubicBezTo>
                      <a:pt x="71375" y="1259"/>
                      <a:pt x="71100" y="1170"/>
                      <a:pt x="70814" y="1155"/>
                    </a:cubicBezTo>
                    <a:cubicBezTo>
                      <a:pt x="70099" y="1111"/>
                      <a:pt x="69384" y="1095"/>
                      <a:pt x="68669" y="1095"/>
                    </a:cubicBezTo>
                    <a:cubicBezTo>
                      <a:pt x="66514" y="1095"/>
                      <a:pt x="64360" y="1245"/>
                      <a:pt x="62202" y="1264"/>
                    </a:cubicBezTo>
                    <a:cubicBezTo>
                      <a:pt x="61752" y="1267"/>
                      <a:pt x="61404" y="1426"/>
                      <a:pt x="61150" y="1665"/>
                    </a:cubicBezTo>
                    <a:cubicBezTo>
                      <a:pt x="59779" y="1605"/>
                      <a:pt x="58408" y="1549"/>
                      <a:pt x="57035" y="1478"/>
                    </a:cubicBezTo>
                    <a:cubicBezTo>
                      <a:pt x="57003" y="1477"/>
                      <a:pt x="56971" y="1476"/>
                      <a:pt x="56940" y="1476"/>
                    </a:cubicBezTo>
                    <a:cubicBezTo>
                      <a:pt x="56499" y="1476"/>
                      <a:pt x="56163" y="1634"/>
                      <a:pt x="55920" y="1875"/>
                    </a:cubicBezTo>
                    <a:cubicBezTo>
                      <a:pt x="55398" y="1757"/>
                      <a:pt x="54875" y="1638"/>
                      <a:pt x="54350" y="1516"/>
                    </a:cubicBezTo>
                    <a:cubicBezTo>
                      <a:pt x="53538" y="1328"/>
                      <a:pt x="52241" y="741"/>
                      <a:pt x="51171" y="741"/>
                    </a:cubicBezTo>
                    <a:cubicBezTo>
                      <a:pt x="50762" y="741"/>
                      <a:pt x="50387" y="826"/>
                      <a:pt x="50085" y="1053"/>
                    </a:cubicBezTo>
                    <a:cubicBezTo>
                      <a:pt x="50068" y="1053"/>
                      <a:pt x="50056" y="1047"/>
                      <a:pt x="50038" y="1047"/>
                    </a:cubicBezTo>
                    <a:lnTo>
                      <a:pt x="49500" y="1047"/>
                    </a:lnTo>
                    <a:cubicBezTo>
                      <a:pt x="49287" y="1047"/>
                      <a:pt x="49076" y="1087"/>
                      <a:pt x="48877" y="1167"/>
                    </a:cubicBezTo>
                    <a:cubicBezTo>
                      <a:pt x="45036" y="2055"/>
                      <a:pt x="41021" y="1645"/>
                      <a:pt x="37121" y="2181"/>
                    </a:cubicBezTo>
                    <a:cubicBezTo>
                      <a:pt x="36586" y="2256"/>
                      <a:pt x="36254" y="2524"/>
                      <a:pt x="36086" y="2872"/>
                    </a:cubicBezTo>
                    <a:cubicBezTo>
                      <a:pt x="29596" y="2849"/>
                      <a:pt x="23110" y="2706"/>
                      <a:pt x="16624" y="2534"/>
                    </a:cubicBezTo>
                    <a:cubicBezTo>
                      <a:pt x="17228" y="1674"/>
                      <a:pt x="17107" y="346"/>
                      <a:pt x="15805" y="137"/>
                    </a:cubicBezTo>
                    <a:cubicBezTo>
                      <a:pt x="15218" y="41"/>
                      <a:pt x="14655" y="0"/>
                      <a:pt x="14098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983;p45"/>
              <p:cNvSpPr/>
              <p:nvPr/>
            </p:nvSpPr>
            <p:spPr>
              <a:xfrm>
                <a:off x="2823504" y="3611298"/>
                <a:ext cx="1069120" cy="747751"/>
              </a:xfrm>
              <a:custGeom>
                <a:avLst/>
                <a:gdLst/>
                <a:ahLst/>
                <a:cxnLst/>
                <a:rect l="l" t="t" r="r" b="b"/>
                <a:pathLst>
                  <a:path w="77151" h="53960" extrusionOk="0">
                    <a:moveTo>
                      <a:pt x="76197" y="0"/>
                    </a:moveTo>
                    <a:cubicBezTo>
                      <a:pt x="76116" y="0"/>
                      <a:pt x="76031" y="17"/>
                      <a:pt x="75944" y="53"/>
                    </a:cubicBezTo>
                    <a:cubicBezTo>
                      <a:pt x="75868" y="86"/>
                      <a:pt x="75806" y="129"/>
                      <a:pt x="75735" y="165"/>
                    </a:cubicBezTo>
                    <a:cubicBezTo>
                      <a:pt x="75732" y="165"/>
                      <a:pt x="75729" y="165"/>
                      <a:pt x="75726" y="165"/>
                    </a:cubicBezTo>
                    <a:cubicBezTo>
                      <a:pt x="75500" y="165"/>
                      <a:pt x="75279" y="229"/>
                      <a:pt x="75086" y="347"/>
                    </a:cubicBezTo>
                    <a:lnTo>
                      <a:pt x="71959" y="347"/>
                    </a:lnTo>
                    <a:cubicBezTo>
                      <a:pt x="71955" y="347"/>
                      <a:pt x="71951" y="347"/>
                      <a:pt x="71947" y="347"/>
                    </a:cubicBezTo>
                    <a:cubicBezTo>
                      <a:pt x="71839" y="347"/>
                      <a:pt x="71732" y="369"/>
                      <a:pt x="71632" y="411"/>
                    </a:cubicBezTo>
                    <a:cubicBezTo>
                      <a:pt x="71594" y="427"/>
                      <a:pt x="71568" y="454"/>
                      <a:pt x="71534" y="475"/>
                    </a:cubicBezTo>
                    <a:cubicBezTo>
                      <a:pt x="71492" y="501"/>
                      <a:pt x="71447" y="522"/>
                      <a:pt x="71412" y="555"/>
                    </a:cubicBezTo>
                    <a:cubicBezTo>
                      <a:pt x="71028" y="454"/>
                      <a:pt x="70634" y="404"/>
                      <a:pt x="70239" y="402"/>
                    </a:cubicBezTo>
                    <a:cubicBezTo>
                      <a:pt x="69268" y="402"/>
                      <a:pt x="68298" y="394"/>
                      <a:pt x="67332" y="295"/>
                    </a:cubicBezTo>
                    <a:cubicBezTo>
                      <a:pt x="67240" y="286"/>
                      <a:pt x="67147" y="281"/>
                      <a:pt x="67053" y="281"/>
                    </a:cubicBezTo>
                    <a:cubicBezTo>
                      <a:pt x="66668" y="281"/>
                      <a:pt x="66271" y="358"/>
                      <a:pt x="65885" y="489"/>
                    </a:cubicBezTo>
                    <a:cubicBezTo>
                      <a:pt x="64084" y="320"/>
                      <a:pt x="62259" y="264"/>
                      <a:pt x="60426" y="264"/>
                    </a:cubicBezTo>
                    <a:cubicBezTo>
                      <a:pt x="56770" y="264"/>
                      <a:pt x="53083" y="487"/>
                      <a:pt x="49491" y="487"/>
                    </a:cubicBezTo>
                    <a:cubicBezTo>
                      <a:pt x="49304" y="487"/>
                      <a:pt x="49116" y="487"/>
                      <a:pt x="48930" y="486"/>
                    </a:cubicBezTo>
                    <a:cubicBezTo>
                      <a:pt x="46959" y="471"/>
                      <a:pt x="44988" y="409"/>
                      <a:pt x="43017" y="409"/>
                    </a:cubicBezTo>
                    <a:cubicBezTo>
                      <a:pt x="41976" y="409"/>
                      <a:pt x="40934" y="427"/>
                      <a:pt x="39894" y="477"/>
                    </a:cubicBezTo>
                    <a:cubicBezTo>
                      <a:pt x="37989" y="568"/>
                      <a:pt x="36043" y="793"/>
                      <a:pt x="34114" y="793"/>
                    </a:cubicBezTo>
                    <a:cubicBezTo>
                      <a:pt x="33522" y="793"/>
                      <a:pt x="32932" y="772"/>
                      <a:pt x="32345" y="719"/>
                    </a:cubicBezTo>
                    <a:cubicBezTo>
                      <a:pt x="31673" y="318"/>
                      <a:pt x="30849" y="81"/>
                      <a:pt x="29869" y="81"/>
                    </a:cubicBezTo>
                    <a:lnTo>
                      <a:pt x="29331" y="81"/>
                    </a:lnTo>
                    <a:cubicBezTo>
                      <a:pt x="28907" y="82"/>
                      <a:pt x="28484" y="141"/>
                      <a:pt x="28076" y="255"/>
                    </a:cubicBezTo>
                    <a:cubicBezTo>
                      <a:pt x="27852" y="141"/>
                      <a:pt x="27605" y="80"/>
                      <a:pt x="27353" y="80"/>
                    </a:cubicBezTo>
                    <a:cubicBezTo>
                      <a:pt x="27346" y="80"/>
                      <a:pt x="27339" y="80"/>
                      <a:pt x="27331" y="81"/>
                    </a:cubicBezTo>
                    <a:lnTo>
                      <a:pt x="2849" y="81"/>
                    </a:lnTo>
                    <a:cubicBezTo>
                      <a:pt x="2794" y="81"/>
                      <a:pt x="2747" y="91"/>
                      <a:pt x="2695" y="94"/>
                    </a:cubicBezTo>
                    <a:cubicBezTo>
                      <a:pt x="2560" y="74"/>
                      <a:pt x="2424" y="64"/>
                      <a:pt x="2286" y="64"/>
                    </a:cubicBezTo>
                    <a:cubicBezTo>
                      <a:pt x="1855" y="64"/>
                      <a:pt x="1413" y="168"/>
                      <a:pt x="957" y="408"/>
                    </a:cubicBezTo>
                    <a:cubicBezTo>
                      <a:pt x="95" y="865"/>
                      <a:pt x="0" y="1715"/>
                      <a:pt x="327" y="2391"/>
                    </a:cubicBezTo>
                    <a:cubicBezTo>
                      <a:pt x="50" y="2971"/>
                      <a:pt x="152" y="3672"/>
                      <a:pt x="587" y="4178"/>
                    </a:cubicBezTo>
                    <a:cubicBezTo>
                      <a:pt x="601" y="6087"/>
                      <a:pt x="104" y="7965"/>
                      <a:pt x="265" y="9876"/>
                    </a:cubicBezTo>
                    <a:cubicBezTo>
                      <a:pt x="343" y="10790"/>
                      <a:pt x="943" y="11440"/>
                      <a:pt x="1880" y="11490"/>
                    </a:cubicBezTo>
                    <a:cubicBezTo>
                      <a:pt x="1932" y="11493"/>
                      <a:pt x="1983" y="11494"/>
                      <a:pt x="2034" y="11494"/>
                    </a:cubicBezTo>
                    <a:cubicBezTo>
                      <a:pt x="2178" y="11494"/>
                      <a:pt x="2318" y="11484"/>
                      <a:pt x="2458" y="11478"/>
                    </a:cubicBezTo>
                    <a:cubicBezTo>
                      <a:pt x="2514" y="11647"/>
                      <a:pt x="2612" y="11798"/>
                      <a:pt x="2746" y="11917"/>
                    </a:cubicBezTo>
                    <a:cubicBezTo>
                      <a:pt x="4058" y="13053"/>
                      <a:pt x="5013" y="15125"/>
                      <a:pt x="4587" y="16875"/>
                    </a:cubicBezTo>
                    <a:cubicBezTo>
                      <a:pt x="4461" y="17394"/>
                      <a:pt x="4655" y="17805"/>
                      <a:pt x="4973" y="18069"/>
                    </a:cubicBezTo>
                    <a:cubicBezTo>
                      <a:pt x="4918" y="18639"/>
                      <a:pt x="5328" y="19153"/>
                      <a:pt x="5865" y="19333"/>
                    </a:cubicBezTo>
                    <a:cubicBezTo>
                      <a:pt x="6192" y="19444"/>
                      <a:pt x="6538" y="19489"/>
                      <a:pt x="6894" y="19489"/>
                    </a:cubicBezTo>
                    <a:cubicBezTo>
                      <a:pt x="7274" y="19489"/>
                      <a:pt x="7665" y="19438"/>
                      <a:pt x="8058" y="19361"/>
                    </a:cubicBezTo>
                    <a:cubicBezTo>
                      <a:pt x="8119" y="19375"/>
                      <a:pt x="8182" y="19382"/>
                      <a:pt x="8245" y="19382"/>
                    </a:cubicBezTo>
                    <a:cubicBezTo>
                      <a:pt x="8277" y="19382"/>
                      <a:pt x="8309" y="19380"/>
                      <a:pt x="8340" y="19376"/>
                    </a:cubicBezTo>
                    <a:cubicBezTo>
                      <a:pt x="9268" y="19259"/>
                      <a:pt x="10201" y="19153"/>
                      <a:pt x="11106" y="18909"/>
                    </a:cubicBezTo>
                    <a:cubicBezTo>
                      <a:pt x="11707" y="19106"/>
                      <a:pt x="12325" y="19238"/>
                      <a:pt x="12979" y="19342"/>
                    </a:cubicBezTo>
                    <a:cubicBezTo>
                      <a:pt x="13057" y="19586"/>
                      <a:pt x="13232" y="19809"/>
                      <a:pt x="13542" y="19963"/>
                    </a:cubicBezTo>
                    <a:cubicBezTo>
                      <a:pt x="17328" y="21852"/>
                      <a:pt x="17381" y="29429"/>
                      <a:pt x="17141" y="33020"/>
                    </a:cubicBezTo>
                    <a:cubicBezTo>
                      <a:pt x="17111" y="33458"/>
                      <a:pt x="17285" y="33768"/>
                      <a:pt x="17546" y="33959"/>
                    </a:cubicBezTo>
                    <a:cubicBezTo>
                      <a:pt x="17518" y="34076"/>
                      <a:pt x="17529" y="34199"/>
                      <a:pt x="17574" y="34312"/>
                    </a:cubicBezTo>
                    <a:cubicBezTo>
                      <a:pt x="17740" y="34708"/>
                      <a:pt x="17861" y="35113"/>
                      <a:pt x="17963" y="35525"/>
                    </a:cubicBezTo>
                    <a:cubicBezTo>
                      <a:pt x="17797" y="35728"/>
                      <a:pt x="17733" y="35994"/>
                      <a:pt x="17788" y="36249"/>
                    </a:cubicBezTo>
                    <a:cubicBezTo>
                      <a:pt x="17845" y="36517"/>
                      <a:pt x="17923" y="36780"/>
                      <a:pt x="17999" y="37043"/>
                    </a:cubicBezTo>
                    <a:cubicBezTo>
                      <a:pt x="17960" y="37244"/>
                      <a:pt x="17975" y="37454"/>
                      <a:pt x="18046" y="37647"/>
                    </a:cubicBezTo>
                    <a:cubicBezTo>
                      <a:pt x="18389" y="38641"/>
                      <a:pt x="18775" y="39695"/>
                      <a:pt x="19093" y="40777"/>
                    </a:cubicBezTo>
                    <a:cubicBezTo>
                      <a:pt x="19029" y="40926"/>
                      <a:pt x="19012" y="41104"/>
                      <a:pt x="19081" y="41309"/>
                    </a:cubicBezTo>
                    <a:cubicBezTo>
                      <a:pt x="19308" y="42001"/>
                      <a:pt x="19518" y="42688"/>
                      <a:pt x="19672" y="43384"/>
                    </a:cubicBezTo>
                    <a:cubicBezTo>
                      <a:pt x="19706" y="43656"/>
                      <a:pt x="19732" y="43924"/>
                      <a:pt x="19746" y="44196"/>
                    </a:cubicBezTo>
                    <a:cubicBezTo>
                      <a:pt x="19627" y="44383"/>
                      <a:pt x="19583" y="44618"/>
                      <a:pt x="19618" y="44861"/>
                    </a:cubicBezTo>
                    <a:cubicBezTo>
                      <a:pt x="19653" y="45093"/>
                      <a:pt x="19680" y="45325"/>
                      <a:pt x="19710" y="45558"/>
                    </a:cubicBezTo>
                    <a:cubicBezTo>
                      <a:pt x="19694" y="45686"/>
                      <a:pt x="19680" y="45813"/>
                      <a:pt x="19660" y="45939"/>
                    </a:cubicBezTo>
                    <a:cubicBezTo>
                      <a:pt x="19611" y="46220"/>
                      <a:pt x="19661" y="46509"/>
                      <a:pt x="19801" y="46756"/>
                    </a:cubicBezTo>
                    <a:cubicBezTo>
                      <a:pt x="19801" y="46770"/>
                      <a:pt x="19805" y="46784"/>
                      <a:pt x="19805" y="46799"/>
                    </a:cubicBezTo>
                    <a:cubicBezTo>
                      <a:pt x="19807" y="47012"/>
                      <a:pt x="19878" y="47180"/>
                      <a:pt x="19987" y="47305"/>
                    </a:cubicBezTo>
                    <a:cubicBezTo>
                      <a:pt x="19718" y="48321"/>
                      <a:pt x="19159" y="49252"/>
                      <a:pt x="18661" y="50210"/>
                    </a:cubicBezTo>
                    <a:cubicBezTo>
                      <a:pt x="18081" y="51096"/>
                      <a:pt x="17387" y="51868"/>
                      <a:pt x="16597" y="52579"/>
                    </a:cubicBezTo>
                    <a:cubicBezTo>
                      <a:pt x="16062" y="53061"/>
                      <a:pt x="16490" y="53959"/>
                      <a:pt x="17167" y="53959"/>
                    </a:cubicBezTo>
                    <a:cubicBezTo>
                      <a:pt x="17858" y="53959"/>
                      <a:pt x="18529" y="53924"/>
                      <a:pt x="19211" y="53822"/>
                    </a:cubicBezTo>
                    <a:cubicBezTo>
                      <a:pt x="19353" y="53800"/>
                      <a:pt x="19471" y="53725"/>
                      <a:pt x="19564" y="53625"/>
                    </a:cubicBezTo>
                    <a:cubicBezTo>
                      <a:pt x="20206" y="53799"/>
                      <a:pt x="20843" y="53857"/>
                      <a:pt x="21493" y="53857"/>
                    </a:cubicBezTo>
                    <a:cubicBezTo>
                      <a:pt x="22251" y="53857"/>
                      <a:pt x="23025" y="53778"/>
                      <a:pt x="23842" y="53715"/>
                    </a:cubicBezTo>
                    <a:cubicBezTo>
                      <a:pt x="24094" y="53699"/>
                      <a:pt x="24337" y="53606"/>
                      <a:pt x="24534" y="53447"/>
                    </a:cubicBezTo>
                    <a:cubicBezTo>
                      <a:pt x="25034" y="53608"/>
                      <a:pt x="25558" y="53689"/>
                      <a:pt x="26084" y="53689"/>
                    </a:cubicBezTo>
                    <a:cubicBezTo>
                      <a:pt x="26090" y="53689"/>
                      <a:pt x="26095" y="53689"/>
                      <a:pt x="26101" y="53689"/>
                    </a:cubicBezTo>
                    <a:lnTo>
                      <a:pt x="57642" y="53689"/>
                    </a:lnTo>
                    <a:cubicBezTo>
                      <a:pt x="57648" y="53689"/>
                      <a:pt x="57654" y="53689"/>
                      <a:pt x="57661" y="53689"/>
                    </a:cubicBezTo>
                    <a:cubicBezTo>
                      <a:pt x="58125" y="53689"/>
                      <a:pt x="58588" y="53625"/>
                      <a:pt x="59036" y="53502"/>
                    </a:cubicBezTo>
                    <a:cubicBezTo>
                      <a:pt x="59334" y="53579"/>
                      <a:pt x="59650" y="53615"/>
                      <a:pt x="59973" y="53615"/>
                    </a:cubicBezTo>
                    <a:cubicBezTo>
                      <a:pt x="60804" y="53615"/>
                      <a:pt x="61682" y="53374"/>
                      <a:pt x="62437" y="52955"/>
                    </a:cubicBezTo>
                    <a:cubicBezTo>
                      <a:pt x="62629" y="52986"/>
                      <a:pt x="62823" y="53016"/>
                      <a:pt x="63026" y="53043"/>
                    </a:cubicBezTo>
                    <a:cubicBezTo>
                      <a:pt x="63680" y="53130"/>
                      <a:pt x="64339" y="53189"/>
                      <a:pt x="64997" y="53253"/>
                    </a:cubicBezTo>
                    <a:cubicBezTo>
                      <a:pt x="65053" y="53258"/>
                      <a:pt x="65144" y="53268"/>
                      <a:pt x="65241" y="53280"/>
                    </a:cubicBezTo>
                    <a:cubicBezTo>
                      <a:pt x="65584" y="53343"/>
                      <a:pt x="65923" y="53421"/>
                      <a:pt x="66257" y="53516"/>
                    </a:cubicBezTo>
                    <a:cubicBezTo>
                      <a:pt x="66667" y="53632"/>
                      <a:pt x="67082" y="53687"/>
                      <a:pt x="67495" y="53687"/>
                    </a:cubicBezTo>
                    <a:cubicBezTo>
                      <a:pt x="68236" y="53687"/>
                      <a:pt x="68967" y="53510"/>
                      <a:pt x="69631" y="53190"/>
                    </a:cubicBezTo>
                    <a:cubicBezTo>
                      <a:pt x="70133" y="53340"/>
                      <a:pt x="70660" y="53415"/>
                      <a:pt x="71186" y="53415"/>
                    </a:cubicBezTo>
                    <a:cubicBezTo>
                      <a:pt x="71772" y="53415"/>
                      <a:pt x="72357" y="53323"/>
                      <a:pt x="72910" y="53140"/>
                    </a:cubicBezTo>
                    <a:cubicBezTo>
                      <a:pt x="73081" y="53234"/>
                      <a:pt x="73272" y="53284"/>
                      <a:pt x="73467" y="53286"/>
                    </a:cubicBezTo>
                    <a:cubicBezTo>
                      <a:pt x="73715" y="53286"/>
                      <a:pt x="73964" y="53287"/>
                      <a:pt x="74212" y="53296"/>
                    </a:cubicBezTo>
                    <a:cubicBezTo>
                      <a:pt x="74336" y="53301"/>
                      <a:pt x="74461" y="53310"/>
                      <a:pt x="74585" y="53320"/>
                    </a:cubicBezTo>
                    <a:cubicBezTo>
                      <a:pt x="74613" y="53324"/>
                      <a:pt x="74625" y="53324"/>
                      <a:pt x="74643" y="53325"/>
                    </a:cubicBezTo>
                    <a:cubicBezTo>
                      <a:pt x="74662" y="53331"/>
                      <a:pt x="74693" y="53338"/>
                      <a:pt x="74759" y="53350"/>
                    </a:cubicBezTo>
                    <a:cubicBezTo>
                      <a:pt x="74836" y="53362"/>
                      <a:pt x="74915" y="53369"/>
                      <a:pt x="74993" y="53369"/>
                    </a:cubicBezTo>
                    <a:cubicBezTo>
                      <a:pt x="75033" y="53369"/>
                      <a:pt x="75073" y="53367"/>
                      <a:pt x="75113" y="53364"/>
                    </a:cubicBezTo>
                    <a:cubicBezTo>
                      <a:pt x="75327" y="53522"/>
                      <a:pt x="75584" y="53602"/>
                      <a:pt x="75841" y="53602"/>
                    </a:cubicBezTo>
                    <a:cubicBezTo>
                      <a:pt x="76150" y="53602"/>
                      <a:pt x="76459" y="53486"/>
                      <a:pt x="76692" y="53254"/>
                    </a:cubicBezTo>
                    <a:cubicBezTo>
                      <a:pt x="77102" y="52844"/>
                      <a:pt x="77151" y="52195"/>
                      <a:pt x="76844" y="51726"/>
                    </a:cubicBezTo>
                    <a:cubicBezTo>
                      <a:pt x="76839" y="51716"/>
                      <a:pt x="76838" y="51702"/>
                      <a:pt x="76832" y="51691"/>
                    </a:cubicBezTo>
                    <a:lnTo>
                      <a:pt x="76832" y="15253"/>
                    </a:lnTo>
                    <a:cubicBezTo>
                      <a:pt x="76909" y="15049"/>
                      <a:pt x="76931" y="14829"/>
                      <a:pt x="76896" y="14613"/>
                    </a:cubicBezTo>
                    <a:cubicBezTo>
                      <a:pt x="76869" y="14436"/>
                      <a:pt x="76853" y="14258"/>
                      <a:pt x="76832" y="14079"/>
                    </a:cubicBezTo>
                    <a:lnTo>
                      <a:pt x="76832" y="12566"/>
                    </a:lnTo>
                    <a:cubicBezTo>
                      <a:pt x="76834" y="12367"/>
                      <a:pt x="76786" y="12172"/>
                      <a:pt x="76694" y="11997"/>
                    </a:cubicBezTo>
                    <a:cubicBezTo>
                      <a:pt x="76654" y="10321"/>
                      <a:pt x="76732" y="8637"/>
                      <a:pt x="76616" y="6968"/>
                    </a:cubicBezTo>
                    <a:cubicBezTo>
                      <a:pt x="76602" y="6731"/>
                      <a:pt x="76521" y="6504"/>
                      <a:pt x="76381" y="6314"/>
                    </a:cubicBezTo>
                    <a:cubicBezTo>
                      <a:pt x="76410" y="5814"/>
                      <a:pt x="76452" y="5313"/>
                      <a:pt x="76509" y="4815"/>
                    </a:cubicBezTo>
                    <a:cubicBezTo>
                      <a:pt x="76533" y="4630"/>
                      <a:pt x="76510" y="4443"/>
                      <a:pt x="76445" y="4268"/>
                    </a:cubicBezTo>
                    <a:cubicBezTo>
                      <a:pt x="76478" y="4230"/>
                      <a:pt x="76507" y="4190"/>
                      <a:pt x="76533" y="4147"/>
                    </a:cubicBezTo>
                    <a:cubicBezTo>
                      <a:pt x="76962" y="3311"/>
                      <a:pt x="77066" y="2417"/>
                      <a:pt x="76921" y="1517"/>
                    </a:cubicBezTo>
                    <a:cubicBezTo>
                      <a:pt x="76938" y="1384"/>
                      <a:pt x="76933" y="1247"/>
                      <a:pt x="76907" y="1116"/>
                    </a:cubicBezTo>
                    <a:cubicBezTo>
                      <a:pt x="77077" y="640"/>
                      <a:pt x="76704" y="0"/>
                      <a:pt x="76197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984;p45"/>
              <p:cNvSpPr/>
              <p:nvPr/>
            </p:nvSpPr>
            <p:spPr>
              <a:xfrm>
                <a:off x="2718672" y="3497140"/>
                <a:ext cx="1235036" cy="125438"/>
              </a:xfrm>
              <a:custGeom>
                <a:avLst/>
                <a:gdLst/>
                <a:ahLst/>
                <a:cxnLst/>
                <a:rect l="l" t="t" r="r" b="b"/>
                <a:pathLst>
                  <a:path w="89124" h="9052" extrusionOk="0">
                    <a:moveTo>
                      <a:pt x="15216" y="1"/>
                    </a:moveTo>
                    <a:cubicBezTo>
                      <a:pt x="15212" y="1"/>
                      <a:pt x="15208" y="1"/>
                      <a:pt x="15204" y="1"/>
                    </a:cubicBezTo>
                    <a:cubicBezTo>
                      <a:pt x="11768" y="84"/>
                      <a:pt x="8332" y="146"/>
                      <a:pt x="4894" y="228"/>
                    </a:cubicBezTo>
                    <a:cubicBezTo>
                      <a:pt x="4866" y="228"/>
                      <a:pt x="4837" y="229"/>
                      <a:pt x="4808" y="229"/>
                    </a:cubicBezTo>
                    <a:cubicBezTo>
                      <a:pt x="4240" y="229"/>
                      <a:pt x="3465" y="108"/>
                      <a:pt x="2748" y="108"/>
                    </a:cubicBezTo>
                    <a:cubicBezTo>
                      <a:pt x="1782" y="108"/>
                      <a:pt x="920" y="326"/>
                      <a:pt x="802" y="1349"/>
                    </a:cubicBezTo>
                    <a:cubicBezTo>
                      <a:pt x="655" y="2608"/>
                      <a:pt x="0" y="8064"/>
                      <a:pt x="1953" y="8312"/>
                    </a:cubicBezTo>
                    <a:cubicBezTo>
                      <a:pt x="5326" y="8737"/>
                      <a:pt x="8791" y="8803"/>
                      <a:pt x="12246" y="8803"/>
                    </a:cubicBezTo>
                    <a:cubicBezTo>
                      <a:pt x="13815" y="8803"/>
                      <a:pt x="15381" y="8789"/>
                      <a:pt x="16936" y="8789"/>
                    </a:cubicBezTo>
                    <a:cubicBezTo>
                      <a:pt x="17714" y="8789"/>
                      <a:pt x="18489" y="8793"/>
                      <a:pt x="19260" y="8803"/>
                    </a:cubicBezTo>
                    <a:cubicBezTo>
                      <a:pt x="30019" y="8946"/>
                      <a:pt x="40785" y="9052"/>
                      <a:pt x="51551" y="9052"/>
                    </a:cubicBezTo>
                    <a:cubicBezTo>
                      <a:pt x="60403" y="9052"/>
                      <a:pt x="69255" y="8980"/>
                      <a:pt x="78102" y="8798"/>
                    </a:cubicBezTo>
                    <a:cubicBezTo>
                      <a:pt x="80437" y="8750"/>
                      <a:pt x="82788" y="8731"/>
                      <a:pt x="85116" y="8526"/>
                    </a:cubicBezTo>
                    <a:cubicBezTo>
                      <a:pt x="87602" y="8310"/>
                      <a:pt x="89123" y="4685"/>
                      <a:pt x="88090" y="2520"/>
                    </a:cubicBezTo>
                    <a:cubicBezTo>
                      <a:pt x="87446" y="1169"/>
                      <a:pt x="86703" y="1090"/>
                      <a:pt x="85317" y="984"/>
                    </a:cubicBezTo>
                    <a:cubicBezTo>
                      <a:pt x="84215" y="902"/>
                      <a:pt x="83107" y="874"/>
                      <a:pt x="81997" y="874"/>
                    </a:cubicBezTo>
                    <a:cubicBezTo>
                      <a:pt x="80500" y="874"/>
                      <a:pt x="79002" y="924"/>
                      <a:pt x="77515" y="955"/>
                    </a:cubicBezTo>
                    <a:cubicBezTo>
                      <a:pt x="71035" y="1085"/>
                      <a:pt x="64558" y="1436"/>
                      <a:pt x="58075" y="1453"/>
                    </a:cubicBezTo>
                    <a:cubicBezTo>
                      <a:pt x="57556" y="1455"/>
                      <a:pt x="57554" y="2262"/>
                      <a:pt x="58073" y="2262"/>
                    </a:cubicBezTo>
                    <a:cubicBezTo>
                      <a:pt x="58074" y="2262"/>
                      <a:pt x="58075" y="2262"/>
                      <a:pt x="58075" y="2262"/>
                    </a:cubicBezTo>
                    <a:cubicBezTo>
                      <a:pt x="64305" y="2244"/>
                      <a:pt x="70530" y="1929"/>
                      <a:pt x="76757" y="1779"/>
                    </a:cubicBezTo>
                    <a:cubicBezTo>
                      <a:pt x="78365" y="1740"/>
                      <a:pt x="79975" y="1705"/>
                      <a:pt x="81584" y="1705"/>
                    </a:cubicBezTo>
                    <a:cubicBezTo>
                      <a:pt x="82537" y="1705"/>
                      <a:pt x="83490" y="1717"/>
                      <a:pt x="84442" y="1748"/>
                    </a:cubicBezTo>
                    <a:cubicBezTo>
                      <a:pt x="85190" y="1772"/>
                      <a:pt x="85955" y="1798"/>
                      <a:pt x="86684" y="1971"/>
                    </a:cubicBezTo>
                    <a:cubicBezTo>
                      <a:pt x="88668" y="2440"/>
                      <a:pt x="87084" y="7385"/>
                      <a:pt x="85587" y="7664"/>
                    </a:cubicBezTo>
                    <a:cubicBezTo>
                      <a:pt x="83003" y="8144"/>
                      <a:pt x="80266" y="8268"/>
                      <a:pt x="77511" y="8268"/>
                    </a:cubicBezTo>
                    <a:cubicBezTo>
                      <a:pt x="74541" y="8268"/>
                      <a:pt x="71551" y="8124"/>
                      <a:pt x="68711" y="8124"/>
                    </a:cubicBezTo>
                    <a:cubicBezTo>
                      <a:pt x="68491" y="8124"/>
                      <a:pt x="68271" y="8124"/>
                      <a:pt x="68053" y="8126"/>
                    </a:cubicBezTo>
                    <a:cubicBezTo>
                      <a:pt x="60884" y="8187"/>
                      <a:pt x="53712" y="8224"/>
                      <a:pt x="46539" y="8224"/>
                    </a:cubicBezTo>
                    <a:cubicBezTo>
                      <a:pt x="34120" y="8224"/>
                      <a:pt x="21699" y="8113"/>
                      <a:pt x="9289" y="7820"/>
                    </a:cubicBezTo>
                    <a:cubicBezTo>
                      <a:pt x="6881" y="7763"/>
                      <a:pt x="4366" y="7855"/>
                      <a:pt x="1976" y="7505"/>
                    </a:cubicBezTo>
                    <a:cubicBezTo>
                      <a:pt x="1532" y="7441"/>
                      <a:pt x="788" y="1152"/>
                      <a:pt x="2413" y="1104"/>
                    </a:cubicBezTo>
                    <a:cubicBezTo>
                      <a:pt x="6677" y="974"/>
                      <a:pt x="10941" y="913"/>
                      <a:pt x="15204" y="808"/>
                    </a:cubicBezTo>
                    <a:cubicBezTo>
                      <a:pt x="15720" y="796"/>
                      <a:pt x="15725" y="1"/>
                      <a:pt x="152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985;p45"/>
              <p:cNvSpPr/>
              <p:nvPr/>
            </p:nvSpPr>
            <p:spPr>
              <a:xfrm>
                <a:off x="2820095" y="3613321"/>
                <a:ext cx="11183" cy="159999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1546" extrusionOk="0">
                    <a:moveTo>
                      <a:pt x="404" y="1"/>
                    </a:moveTo>
                    <a:cubicBezTo>
                      <a:pt x="202" y="1"/>
                      <a:pt x="0" y="131"/>
                      <a:pt x="0" y="392"/>
                    </a:cubicBezTo>
                    <a:lnTo>
                      <a:pt x="0" y="11155"/>
                    </a:lnTo>
                    <a:cubicBezTo>
                      <a:pt x="0" y="11416"/>
                      <a:pt x="202" y="11546"/>
                      <a:pt x="404" y="11546"/>
                    </a:cubicBezTo>
                    <a:cubicBezTo>
                      <a:pt x="605" y="11546"/>
                      <a:pt x="807" y="11416"/>
                      <a:pt x="807" y="11155"/>
                    </a:cubicBezTo>
                    <a:lnTo>
                      <a:pt x="807" y="392"/>
                    </a:lnTo>
                    <a:cubicBezTo>
                      <a:pt x="807" y="131"/>
                      <a:pt x="605" y="1"/>
                      <a:pt x="4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986;p45"/>
              <p:cNvSpPr/>
              <p:nvPr/>
            </p:nvSpPr>
            <p:spPr>
              <a:xfrm>
                <a:off x="3034790" y="4348185"/>
                <a:ext cx="861756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62187" h="809" extrusionOk="0">
                    <a:moveTo>
                      <a:pt x="519" y="1"/>
                    </a:moveTo>
                    <a:cubicBezTo>
                      <a:pt x="0" y="1"/>
                      <a:pt x="0" y="809"/>
                      <a:pt x="519" y="809"/>
                    </a:cubicBezTo>
                    <a:lnTo>
                      <a:pt x="61665" y="809"/>
                    </a:lnTo>
                    <a:cubicBezTo>
                      <a:pt x="62186" y="809"/>
                      <a:pt x="62186" y="1"/>
                      <a:pt x="616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987;p45"/>
              <p:cNvSpPr/>
              <p:nvPr/>
            </p:nvSpPr>
            <p:spPr>
              <a:xfrm>
                <a:off x="3883714" y="3611451"/>
                <a:ext cx="11197" cy="747765"/>
              </a:xfrm>
              <a:custGeom>
                <a:avLst/>
                <a:gdLst/>
                <a:ahLst/>
                <a:cxnLst/>
                <a:rect l="l" t="t" r="r" b="b"/>
                <a:pathLst>
                  <a:path w="808" h="53961" extrusionOk="0">
                    <a:moveTo>
                      <a:pt x="404" y="1"/>
                    </a:moveTo>
                    <a:cubicBezTo>
                      <a:pt x="202" y="1"/>
                      <a:pt x="1" y="131"/>
                      <a:pt x="1" y="391"/>
                    </a:cubicBezTo>
                    <a:lnTo>
                      <a:pt x="1" y="53571"/>
                    </a:lnTo>
                    <a:cubicBezTo>
                      <a:pt x="1" y="53830"/>
                      <a:pt x="202" y="53960"/>
                      <a:pt x="404" y="53960"/>
                    </a:cubicBezTo>
                    <a:cubicBezTo>
                      <a:pt x="606" y="53960"/>
                      <a:pt x="807" y="53830"/>
                      <a:pt x="807" y="53571"/>
                    </a:cubicBezTo>
                    <a:lnTo>
                      <a:pt x="807" y="391"/>
                    </a:lnTo>
                    <a:cubicBezTo>
                      <a:pt x="807" y="131"/>
                      <a:pt x="606" y="1"/>
                      <a:pt x="4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988;p45"/>
              <p:cNvSpPr/>
              <p:nvPr/>
            </p:nvSpPr>
            <p:spPr>
              <a:xfrm>
                <a:off x="3002682" y="3711959"/>
                <a:ext cx="312057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22519" h="807" extrusionOk="0">
                    <a:moveTo>
                      <a:pt x="522" y="0"/>
                    </a:moveTo>
                    <a:cubicBezTo>
                      <a:pt x="1" y="0"/>
                      <a:pt x="1" y="807"/>
                      <a:pt x="522" y="807"/>
                    </a:cubicBezTo>
                    <a:lnTo>
                      <a:pt x="21999" y="807"/>
                    </a:lnTo>
                    <a:cubicBezTo>
                      <a:pt x="22518" y="807"/>
                      <a:pt x="22518" y="0"/>
                      <a:pt x="219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989;p45"/>
              <p:cNvSpPr/>
              <p:nvPr/>
            </p:nvSpPr>
            <p:spPr>
              <a:xfrm>
                <a:off x="3407695" y="3799247"/>
                <a:ext cx="157643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1376" h="808" extrusionOk="0">
                    <a:moveTo>
                      <a:pt x="522" y="1"/>
                    </a:moveTo>
                    <a:cubicBezTo>
                      <a:pt x="1" y="1"/>
                      <a:pt x="1" y="807"/>
                      <a:pt x="522" y="807"/>
                    </a:cubicBezTo>
                    <a:lnTo>
                      <a:pt x="10856" y="807"/>
                    </a:lnTo>
                    <a:cubicBezTo>
                      <a:pt x="11376" y="807"/>
                      <a:pt x="11376" y="1"/>
                      <a:pt x="108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990;p45"/>
              <p:cNvSpPr/>
              <p:nvPr/>
            </p:nvSpPr>
            <p:spPr>
              <a:xfrm>
                <a:off x="3168307" y="3964817"/>
                <a:ext cx="240414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7349" h="807" extrusionOk="0">
                    <a:moveTo>
                      <a:pt x="519" y="0"/>
                    </a:moveTo>
                    <a:cubicBezTo>
                      <a:pt x="0" y="0"/>
                      <a:pt x="0" y="807"/>
                      <a:pt x="519" y="807"/>
                    </a:cubicBezTo>
                    <a:lnTo>
                      <a:pt x="16828" y="807"/>
                    </a:lnTo>
                    <a:cubicBezTo>
                      <a:pt x="17349" y="807"/>
                      <a:pt x="17349" y="0"/>
                      <a:pt x="168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991;p45"/>
              <p:cNvSpPr/>
              <p:nvPr/>
            </p:nvSpPr>
            <p:spPr>
              <a:xfrm>
                <a:off x="3559850" y="4029698"/>
                <a:ext cx="74858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5402" h="808" extrusionOk="0">
                    <a:moveTo>
                      <a:pt x="522" y="1"/>
                    </a:moveTo>
                    <a:cubicBezTo>
                      <a:pt x="1" y="1"/>
                      <a:pt x="1" y="807"/>
                      <a:pt x="522" y="807"/>
                    </a:cubicBezTo>
                    <a:lnTo>
                      <a:pt x="4882" y="807"/>
                    </a:lnTo>
                    <a:cubicBezTo>
                      <a:pt x="5402" y="807"/>
                      <a:pt x="5402" y="1"/>
                      <a:pt x="48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992;p45"/>
              <p:cNvSpPr/>
              <p:nvPr/>
            </p:nvSpPr>
            <p:spPr>
              <a:xfrm>
                <a:off x="3315972" y="4237796"/>
                <a:ext cx="372448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26877" h="809" extrusionOk="0">
                    <a:moveTo>
                      <a:pt x="521" y="0"/>
                    </a:moveTo>
                    <a:cubicBezTo>
                      <a:pt x="0" y="0"/>
                      <a:pt x="0" y="809"/>
                      <a:pt x="521" y="809"/>
                    </a:cubicBezTo>
                    <a:lnTo>
                      <a:pt x="26357" y="809"/>
                    </a:lnTo>
                    <a:cubicBezTo>
                      <a:pt x="26877" y="809"/>
                      <a:pt x="26877" y="0"/>
                      <a:pt x="2635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993;p45"/>
              <p:cNvSpPr/>
              <p:nvPr/>
            </p:nvSpPr>
            <p:spPr>
              <a:xfrm>
                <a:off x="3734413" y="3884263"/>
                <a:ext cx="63634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4592" h="807" extrusionOk="0">
                    <a:moveTo>
                      <a:pt x="520" y="0"/>
                    </a:moveTo>
                    <a:cubicBezTo>
                      <a:pt x="1" y="0"/>
                      <a:pt x="1" y="807"/>
                      <a:pt x="520" y="807"/>
                    </a:cubicBezTo>
                    <a:lnTo>
                      <a:pt x="4072" y="807"/>
                    </a:lnTo>
                    <a:cubicBezTo>
                      <a:pt x="4591" y="807"/>
                      <a:pt x="4591" y="0"/>
                      <a:pt x="407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994;p45"/>
              <p:cNvSpPr/>
              <p:nvPr/>
            </p:nvSpPr>
            <p:spPr>
              <a:xfrm>
                <a:off x="2932951" y="3907003"/>
                <a:ext cx="136968" cy="431398"/>
              </a:xfrm>
              <a:custGeom>
                <a:avLst/>
                <a:gdLst/>
                <a:ahLst/>
                <a:cxnLst/>
                <a:rect l="l" t="t" r="r" b="b"/>
                <a:pathLst>
                  <a:path w="9884" h="31131" extrusionOk="0">
                    <a:moveTo>
                      <a:pt x="1077" y="0"/>
                    </a:moveTo>
                    <a:cubicBezTo>
                      <a:pt x="272" y="0"/>
                      <a:pt x="1" y="1101"/>
                      <a:pt x="679" y="1505"/>
                    </a:cubicBezTo>
                    <a:cubicBezTo>
                      <a:pt x="1017" y="1705"/>
                      <a:pt x="1360" y="1896"/>
                      <a:pt x="1701" y="2090"/>
                    </a:cubicBezTo>
                    <a:cubicBezTo>
                      <a:pt x="2433" y="3897"/>
                      <a:pt x="3771" y="5486"/>
                      <a:pt x="3859" y="7484"/>
                    </a:cubicBezTo>
                    <a:cubicBezTo>
                      <a:pt x="3878" y="7922"/>
                      <a:pt x="4088" y="8233"/>
                      <a:pt x="4372" y="8425"/>
                    </a:cubicBezTo>
                    <a:cubicBezTo>
                      <a:pt x="4550" y="10518"/>
                      <a:pt x="4965" y="12587"/>
                      <a:pt x="5043" y="14695"/>
                    </a:cubicBezTo>
                    <a:cubicBezTo>
                      <a:pt x="5055" y="15050"/>
                      <a:pt x="5182" y="15318"/>
                      <a:pt x="5367" y="15510"/>
                    </a:cubicBezTo>
                    <a:cubicBezTo>
                      <a:pt x="5398" y="16156"/>
                      <a:pt x="5445" y="16802"/>
                      <a:pt x="5476" y="17449"/>
                    </a:cubicBezTo>
                    <a:cubicBezTo>
                      <a:pt x="5499" y="17972"/>
                      <a:pt x="5509" y="18493"/>
                      <a:pt x="5499" y="19018"/>
                    </a:cubicBezTo>
                    <a:cubicBezTo>
                      <a:pt x="5052" y="20160"/>
                      <a:pt x="5042" y="21453"/>
                      <a:pt x="5338" y="22658"/>
                    </a:cubicBezTo>
                    <a:cubicBezTo>
                      <a:pt x="5303" y="22727"/>
                      <a:pt x="5277" y="22802"/>
                      <a:pt x="5263" y="22879"/>
                    </a:cubicBezTo>
                    <a:cubicBezTo>
                      <a:pt x="5047" y="24041"/>
                      <a:pt x="4931" y="25206"/>
                      <a:pt x="4725" y="26347"/>
                    </a:cubicBezTo>
                    <a:cubicBezTo>
                      <a:pt x="4491" y="26925"/>
                      <a:pt x="4337" y="27533"/>
                      <a:pt x="4264" y="28152"/>
                    </a:cubicBezTo>
                    <a:cubicBezTo>
                      <a:pt x="4264" y="28175"/>
                      <a:pt x="4266" y="28197"/>
                      <a:pt x="4268" y="28218"/>
                    </a:cubicBezTo>
                    <a:cubicBezTo>
                      <a:pt x="4079" y="28803"/>
                      <a:pt x="3826" y="29367"/>
                      <a:pt x="3513" y="29897"/>
                    </a:cubicBezTo>
                    <a:cubicBezTo>
                      <a:pt x="3193" y="30439"/>
                      <a:pt x="3663" y="31131"/>
                      <a:pt x="4217" y="31131"/>
                    </a:cubicBezTo>
                    <a:cubicBezTo>
                      <a:pt x="4349" y="31131"/>
                      <a:pt x="4486" y="31091"/>
                      <a:pt x="4618" y="31002"/>
                    </a:cubicBezTo>
                    <a:cubicBezTo>
                      <a:pt x="4936" y="30785"/>
                      <a:pt x="5239" y="30564"/>
                      <a:pt x="5533" y="30337"/>
                    </a:cubicBezTo>
                    <a:cubicBezTo>
                      <a:pt x="5665" y="30337"/>
                      <a:pt x="5793" y="30307"/>
                      <a:pt x="5909" y="30249"/>
                    </a:cubicBezTo>
                    <a:cubicBezTo>
                      <a:pt x="7493" y="29473"/>
                      <a:pt x="8448" y="28024"/>
                      <a:pt x="9078" y="26430"/>
                    </a:cubicBezTo>
                    <a:cubicBezTo>
                      <a:pt x="9087" y="26407"/>
                      <a:pt x="9089" y="26390"/>
                      <a:pt x="9096" y="26369"/>
                    </a:cubicBezTo>
                    <a:cubicBezTo>
                      <a:pt x="9340" y="25829"/>
                      <a:pt x="9539" y="25263"/>
                      <a:pt x="9724" y="24706"/>
                    </a:cubicBezTo>
                    <a:cubicBezTo>
                      <a:pt x="9883" y="24231"/>
                      <a:pt x="9606" y="23889"/>
                      <a:pt x="9239" y="23769"/>
                    </a:cubicBezTo>
                    <a:cubicBezTo>
                      <a:pt x="9189" y="23494"/>
                      <a:pt x="9137" y="23219"/>
                      <a:pt x="9070" y="22949"/>
                    </a:cubicBezTo>
                    <a:cubicBezTo>
                      <a:pt x="9018" y="22634"/>
                      <a:pt x="8949" y="22322"/>
                      <a:pt x="8864" y="22016"/>
                    </a:cubicBezTo>
                    <a:cubicBezTo>
                      <a:pt x="8836" y="21920"/>
                      <a:pt x="8793" y="21830"/>
                      <a:pt x="8734" y="21751"/>
                    </a:cubicBezTo>
                    <a:cubicBezTo>
                      <a:pt x="8659" y="21517"/>
                      <a:pt x="8587" y="21282"/>
                      <a:pt x="8505" y="21048"/>
                    </a:cubicBezTo>
                    <a:cubicBezTo>
                      <a:pt x="8583" y="18822"/>
                      <a:pt x="8454" y="16599"/>
                      <a:pt x="8353" y="14373"/>
                    </a:cubicBezTo>
                    <a:cubicBezTo>
                      <a:pt x="8332" y="13869"/>
                      <a:pt x="7938" y="13612"/>
                      <a:pt x="7546" y="13596"/>
                    </a:cubicBezTo>
                    <a:cubicBezTo>
                      <a:pt x="7832" y="9222"/>
                      <a:pt x="7965" y="149"/>
                      <a:pt x="2703" y="135"/>
                    </a:cubicBezTo>
                    <a:cubicBezTo>
                      <a:pt x="2608" y="135"/>
                      <a:pt x="2514" y="148"/>
                      <a:pt x="2424" y="170"/>
                    </a:cubicBezTo>
                    <a:cubicBezTo>
                      <a:pt x="1986" y="64"/>
                      <a:pt x="1538" y="7"/>
                      <a:pt x="1088" y="0"/>
                    </a:cubicBezTo>
                    <a:cubicBezTo>
                      <a:pt x="1084" y="0"/>
                      <a:pt x="1080" y="0"/>
                      <a:pt x="1077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995;p45"/>
              <p:cNvSpPr/>
              <p:nvPr/>
            </p:nvSpPr>
            <p:spPr>
              <a:xfrm>
                <a:off x="2822202" y="3796905"/>
                <a:ext cx="47171" cy="57509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4150" extrusionOk="0">
                    <a:moveTo>
                      <a:pt x="1145" y="1"/>
                    </a:moveTo>
                    <a:cubicBezTo>
                      <a:pt x="817" y="1"/>
                      <a:pt x="510" y="173"/>
                      <a:pt x="444" y="573"/>
                    </a:cubicBezTo>
                    <a:cubicBezTo>
                      <a:pt x="342" y="1184"/>
                      <a:pt x="239" y="1795"/>
                      <a:pt x="120" y="2403"/>
                    </a:cubicBezTo>
                    <a:cubicBezTo>
                      <a:pt x="1" y="3011"/>
                      <a:pt x="506" y="3401"/>
                      <a:pt x="976" y="3401"/>
                    </a:cubicBezTo>
                    <a:cubicBezTo>
                      <a:pt x="1059" y="3401"/>
                      <a:pt x="1142" y="3389"/>
                      <a:pt x="1219" y="3363"/>
                    </a:cubicBezTo>
                    <a:cubicBezTo>
                      <a:pt x="1245" y="3401"/>
                      <a:pt x="1275" y="3438"/>
                      <a:pt x="1302" y="3474"/>
                    </a:cubicBezTo>
                    <a:cubicBezTo>
                      <a:pt x="1302" y="3474"/>
                      <a:pt x="1302" y="3476"/>
                      <a:pt x="1304" y="3478"/>
                    </a:cubicBezTo>
                    <a:cubicBezTo>
                      <a:pt x="1401" y="3760"/>
                      <a:pt x="1621" y="3971"/>
                      <a:pt x="1889" y="4042"/>
                    </a:cubicBezTo>
                    <a:cubicBezTo>
                      <a:pt x="2020" y="4112"/>
                      <a:pt x="2171" y="4149"/>
                      <a:pt x="2322" y="4149"/>
                    </a:cubicBezTo>
                    <a:cubicBezTo>
                      <a:pt x="2641" y="4149"/>
                      <a:pt x="2957" y="3979"/>
                      <a:pt x="3075" y="3585"/>
                    </a:cubicBezTo>
                    <a:cubicBezTo>
                      <a:pt x="3404" y="2500"/>
                      <a:pt x="2509" y="1219"/>
                      <a:pt x="1919" y="379"/>
                    </a:cubicBezTo>
                    <a:cubicBezTo>
                      <a:pt x="1750" y="140"/>
                      <a:pt x="1439" y="1"/>
                      <a:pt x="1145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996;p45"/>
              <p:cNvSpPr/>
              <p:nvPr/>
            </p:nvSpPr>
            <p:spPr>
              <a:xfrm>
                <a:off x="2674356" y="3898744"/>
                <a:ext cx="250072" cy="121239"/>
              </a:xfrm>
              <a:custGeom>
                <a:avLst/>
                <a:gdLst/>
                <a:ahLst/>
                <a:cxnLst/>
                <a:rect l="l" t="t" r="r" b="b"/>
                <a:pathLst>
                  <a:path w="18046" h="8749" extrusionOk="0">
                    <a:moveTo>
                      <a:pt x="8910" y="1"/>
                    </a:moveTo>
                    <a:cubicBezTo>
                      <a:pt x="4871" y="1"/>
                      <a:pt x="1521" y="3255"/>
                      <a:pt x="507" y="6975"/>
                    </a:cubicBezTo>
                    <a:cubicBezTo>
                      <a:pt x="491" y="7039"/>
                      <a:pt x="481" y="7105"/>
                      <a:pt x="477" y="7171"/>
                    </a:cubicBezTo>
                    <a:cubicBezTo>
                      <a:pt x="1" y="7579"/>
                      <a:pt x="311" y="8566"/>
                      <a:pt x="972" y="8566"/>
                    </a:cubicBezTo>
                    <a:cubicBezTo>
                      <a:pt x="995" y="8566"/>
                      <a:pt x="1019" y="8565"/>
                      <a:pt x="1043" y="8563"/>
                    </a:cubicBezTo>
                    <a:cubicBezTo>
                      <a:pt x="1419" y="8525"/>
                      <a:pt x="1793" y="8495"/>
                      <a:pt x="2168" y="8473"/>
                    </a:cubicBezTo>
                    <a:cubicBezTo>
                      <a:pt x="2302" y="8637"/>
                      <a:pt x="2488" y="8749"/>
                      <a:pt x="2700" y="8749"/>
                    </a:cubicBezTo>
                    <a:cubicBezTo>
                      <a:pt x="2781" y="8749"/>
                      <a:pt x="2867" y="8732"/>
                      <a:pt x="2954" y="8696"/>
                    </a:cubicBezTo>
                    <a:cubicBezTo>
                      <a:pt x="3155" y="8613"/>
                      <a:pt x="3354" y="8518"/>
                      <a:pt x="3552" y="8422"/>
                    </a:cubicBezTo>
                    <a:cubicBezTo>
                      <a:pt x="3775" y="8419"/>
                      <a:pt x="3998" y="8417"/>
                      <a:pt x="4221" y="8417"/>
                    </a:cubicBezTo>
                    <a:cubicBezTo>
                      <a:pt x="7214" y="8417"/>
                      <a:pt x="10215" y="8738"/>
                      <a:pt x="13194" y="8738"/>
                    </a:cubicBezTo>
                    <a:cubicBezTo>
                      <a:pt x="14604" y="8738"/>
                      <a:pt x="16010" y="8666"/>
                      <a:pt x="17407" y="8454"/>
                    </a:cubicBezTo>
                    <a:cubicBezTo>
                      <a:pt x="17864" y="8384"/>
                      <a:pt x="18046" y="7851"/>
                      <a:pt x="17969" y="7460"/>
                    </a:cubicBezTo>
                    <a:cubicBezTo>
                      <a:pt x="17036" y="2710"/>
                      <a:pt x="14146" y="368"/>
                      <a:pt x="9470" y="22"/>
                    </a:cubicBezTo>
                    <a:cubicBezTo>
                      <a:pt x="9282" y="8"/>
                      <a:pt x="9095" y="1"/>
                      <a:pt x="891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997;p45"/>
              <p:cNvSpPr/>
              <p:nvPr/>
            </p:nvSpPr>
            <p:spPr>
              <a:xfrm>
                <a:off x="2615212" y="4179594"/>
                <a:ext cx="343070" cy="186882"/>
              </a:xfrm>
              <a:custGeom>
                <a:avLst/>
                <a:gdLst/>
                <a:ahLst/>
                <a:cxnLst/>
                <a:rect l="l" t="t" r="r" b="b"/>
                <a:pathLst>
                  <a:path w="24757" h="13486" extrusionOk="0">
                    <a:moveTo>
                      <a:pt x="897" y="0"/>
                    </a:moveTo>
                    <a:cubicBezTo>
                      <a:pt x="424" y="0"/>
                      <a:pt x="0" y="577"/>
                      <a:pt x="172" y="1024"/>
                    </a:cubicBezTo>
                    <a:cubicBezTo>
                      <a:pt x="272" y="1284"/>
                      <a:pt x="406" y="1633"/>
                      <a:pt x="568" y="2002"/>
                    </a:cubicBezTo>
                    <a:cubicBezTo>
                      <a:pt x="213" y="3193"/>
                      <a:pt x="283" y="4277"/>
                      <a:pt x="598" y="5348"/>
                    </a:cubicBezTo>
                    <a:cubicBezTo>
                      <a:pt x="456" y="7179"/>
                      <a:pt x="641" y="8604"/>
                      <a:pt x="2026" y="10029"/>
                    </a:cubicBezTo>
                    <a:cubicBezTo>
                      <a:pt x="2022" y="10235"/>
                      <a:pt x="2097" y="10434"/>
                      <a:pt x="2237" y="10584"/>
                    </a:cubicBezTo>
                    <a:cubicBezTo>
                      <a:pt x="3374" y="11864"/>
                      <a:pt x="4787" y="12824"/>
                      <a:pt x="6468" y="13214"/>
                    </a:cubicBezTo>
                    <a:cubicBezTo>
                      <a:pt x="6536" y="13230"/>
                      <a:pt x="6602" y="13237"/>
                      <a:pt x="6664" y="13237"/>
                    </a:cubicBezTo>
                    <a:cubicBezTo>
                      <a:pt x="6892" y="13237"/>
                      <a:pt x="7077" y="13138"/>
                      <a:pt x="7215" y="12992"/>
                    </a:cubicBezTo>
                    <a:cubicBezTo>
                      <a:pt x="7231" y="12999"/>
                      <a:pt x="7247" y="13006"/>
                      <a:pt x="7262" y="13013"/>
                    </a:cubicBezTo>
                    <a:cubicBezTo>
                      <a:pt x="7369" y="13276"/>
                      <a:pt x="7603" y="13486"/>
                      <a:pt x="7975" y="13486"/>
                    </a:cubicBezTo>
                    <a:cubicBezTo>
                      <a:pt x="7981" y="13486"/>
                      <a:pt x="7986" y="13486"/>
                      <a:pt x="7991" y="13486"/>
                    </a:cubicBezTo>
                    <a:cubicBezTo>
                      <a:pt x="8147" y="13486"/>
                      <a:pt x="8298" y="13438"/>
                      <a:pt x="8427" y="13349"/>
                    </a:cubicBezTo>
                    <a:cubicBezTo>
                      <a:pt x="8686" y="13389"/>
                      <a:pt x="8947" y="13407"/>
                      <a:pt x="9210" y="13407"/>
                    </a:cubicBezTo>
                    <a:cubicBezTo>
                      <a:pt x="9591" y="13407"/>
                      <a:pt x="9977" y="13368"/>
                      <a:pt x="10369" y="13295"/>
                    </a:cubicBezTo>
                    <a:cubicBezTo>
                      <a:pt x="10465" y="13278"/>
                      <a:pt x="10556" y="13243"/>
                      <a:pt x="10639" y="13191"/>
                    </a:cubicBezTo>
                    <a:cubicBezTo>
                      <a:pt x="11227" y="13214"/>
                      <a:pt x="11818" y="13221"/>
                      <a:pt x="12410" y="13221"/>
                    </a:cubicBezTo>
                    <a:cubicBezTo>
                      <a:pt x="12968" y="13221"/>
                      <a:pt x="13528" y="13215"/>
                      <a:pt x="14086" y="13207"/>
                    </a:cubicBezTo>
                    <a:cubicBezTo>
                      <a:pt x="17101" y="13160"/>
                      <a:pt x="20579" y="13281"/>
                      <a:pt x="22674" y="10745"/>
                    </a:cubicBezTo>
                    <a:cubicBezTo>
                      <a:pt x="24756" y="8228"/>
                      <a:pt x="24446" y="3875"/>
                      <a:pt x="23852" y="918"/>
                    </a:cubicBezTo>
                    <a:cubicBezTo>
                      <a:pt x="23790" y="615"/>
                      <a:pt x="23449" y="323"/>
                      <a:pt x="23131" y="323"/>
                    </a:cubicBezTo>
                    <a:cubicBezTo>
                      <a:pt x="23111" y="323"/>
                      <a:pt x="23092" y="324"/>
                      <a:pt x="23074" y="326"/>
                    </a:cubicBezTo>
                    <a:cubicBezTo>
                      <a:pt x="22975" y="337"/>
                      <a:pt x="22878" y="347"/>
                      <a:pt x="22779" y="356"/>
                    </a:cubicBezTo>
                    <a:cubicBezTo>
                      <a:pt x="22741" y="347"/>
                      <a:pt x="22710" y="330"/>
                      <a:pt x="22670" y="326"/>
                    </a:cubicBezTo>
                    <a:cubicBezTo>
                      <a:pt x="20278" y="61"/>
                      <a:pt x="17887" y="63"/>
                      <a:pt x="15485" y="3"/>
                    </a:cubicBezTo>
                    <a:cubicBezTo>
                      <a:pt x="15476" y="2"/>
                      <a:pt x="15468" y="2"/>
                      <a:pt x="15460" y="2"/>
                    </a:cubicBezTo>
                    <a:cubicBezTo>
                      <a:pt x="15128" y="2"/>
                      <a:pt x="14909" y="173"/>
                      <a:pt x="14796" y="401"/>
                    </a:cubicBezTo>
                    <a:cubicBezTo>
                      <a:pt x="14295" y="340"/>
                      <a:pt x="13799" y="285"/>
                      <a:pt x="13304" y="245"/>
                    </a:cubicBezTo>
                    <a:cubicBezTo>
                      <a:pt x="12099" y="147"/>
                      <a:pt x="10894" y="119"/>
                      <a:pt x="9688" y="119"/>
                    </a:cubicBezTo>
                    <a:cubicBezTo>
                      <a:pt x="8125" y="119"/>
                      <a:pt x="6562" y="166"/>
                      <a:pt x="4998" y="166"/>
                    </a:cubicBezTo>
                    <a:cubicBezTo>
                      <a:pt x="3649" y="166"/>
                      <a:pt x="2299" y="131"/>
                      <a:pt x="951" y="3"/>
                    </a:cubicBezTo>
                    <a:cubicBezTo>
                      <a:pt x="933" y="1"/>
                      <a:pt x="915" y="0"/>
                      <a:pt x="897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998;p45"/>
              <p:cNvSpPr/>
              <p:nvPr/>
            </p:nvSpPr>
            <p:spPr>
              <a:xfrm>
                <a:off x="2541781" y="3841637"/>
                <a:ext cx="474689" cy="579243"/>
              </a:xfrm>
              <a:custGeom>
                <a:avLst/>
                <a:gdLst/>
                <a:ahLst/>
                <a:cxnLst/>
                <a:rect l="l" t="t" r="r" b="b"/>
                <a:pathLst>
                  <a:path w="34255" h="41800" extrusionOk="0">
                    <a:moveTo>
                      <a:pt x="19930" y="809"/>
                    </a:moveTo>
                    <a:cubicBezTo>
                      <a:pt x="20068" y="809"/>
                      <a:pt x="20206" y="811"/>
                      <a:pt x="20346" y="815"/>
                    </a:cubicBezTo>
                    <a:lnTo>
                      <a:pt x="20346" y="815"/>
                    </a:lnTo>
                    <a:cubicBezTo>
                      <a:pt x="31126" y="2748"/>
                      <a:pt x="32825" y="15095"/>
                      <a:pt x="32923" y="24245"/>
                    </a:cubicBezTo>
                    <a:cubicBezTo>
                      <a:pt x="32977" y="29201"/>
                      <a:pt x="32266" y="35990"/>
                      <a:pt x="27841" y="39080"/>
                    </a:cubicBezTo>
                    <a:cubicBezTo>
                      <a:pt x="25757" y="40534"/>
                      <a:pt x="22726" y="40399"/>
                      <a:pt x="20311" y="40603"/>
                    </a:cubicBezTo>
                    <a:cubicBezTo>
                      <a:pt x="18407" y="40764"/>
                      <a:pt x="16549" y="40932"/>
                      <a:pt x="14678" y="40932"/>
                    </a:cubicBezTo>
                    <a:cubicBezTo>
                      <a:pt x="13567" y="40932"/>
                      <a:pt x="12451" y="40873"/>
                      <a:pt x="11318" y="40718"/>
                    </a:cubicBezTo>
                    <a:cubicBezTo>
                      <a:pt x="1" y="39163"/>
                      <a:pt x="1060" y="26198"/>
                      <a:pt x="3167" y="17923"/>
                    </a:cubicBezTo>
                    <a:cubicBezTo>
                      <a:pt x="5292" y="9576"/>
                      <a:pt x="10451" y="809"/>
                      <a:pt x="19930" y="809"/>
                    </a:cubicBezTo>
                    <a:close/>
                    <a:moveTo>
                      <a:pt x="19897" y="0"/>
                    </a:moveTo>
                    <a:cubicBezTo>
                      <a:pt x="9667" y="0"/>
                      <a:pt x="4471" y="9520"/>
                      <a:pt x="2197" y="18453"/>
                    </a:cubicBezTo>
                    <a:cubicBezTo>
                      <a:pt x="970" y="23281"/>
                      <a:pt x="472" y="28538"/>
                      <a:pt x="1676" y="33414"/>
                    </a:cubicBezTo>
                    <a:cubicBezTo>
                      <a:pt x="2940" y="38525"/>
                      <a:pt x="7140" y="40950"/>
                      <a:pt x="12118" y="41633"/>
                    </a:cubicBezTo>
                    <a:cubicBezTo>
                      <a:pt x="12989" y="41753"/>
                      <a:pt x="13863" y="41800"/>
                      <a:pt x="14739" y="41800"/>
                    </a:cubicBezTo>
                    <a:cubicBezTo>
                      <a:pt x="16902" y="41800"/>
                      <a:pt x="19071" y="41514"/>
                      <a:pt x="21216" y="41334"/>
                    </a:cubicBezTo>
                    <a:cubicBezTo>
                      <a:pt x="23683" y="41126"/>
                      <a:pt x="26022" y="40948"/>
                      <a:pt x="28248" y="39776"/>
                    </a:cubicBezTo>
                    <a:cubicBezTo>
                      <a:pt x="32664" y="37450"/>
                      <a:pt x="33441" y="30454"/>
                      <a:pt x="33690" y="26110"/>
                    </a:cubicBezTo>
                    <a:cubicBezTo>
                      <a:pt x="34255" y="16229"/>
                      <a:pt x="32132" y="2052"/>
                      <a:pt x="20486" y="23"/>
                    </a:cubicBezTo>
                    <a:cubicBezTo>
                      <a:pt x="20480" y="22"/>
                      <a:pt x="20475" y="21"/>
                      <a:pt x="20469" y="20"/>
                    </a:cubicBezTo>
                    <a:lnTo>
                      <a:pt x="20469" y="20"/>
                    </a:lnTo>
                    <a:cubicBezTo>
                      <a:pt x="20442" y="14"/>
                      <a:pt x="20412" y="10"/>
                      <a:pt x="20380" y="9"/>
                    </a:cubicBezTo>
                    <a:lnTo>
                      <a:pt x="20380" y="7"/>
                    </a:lnTo>
                    <a:cubicBezTo>
                      <a:pt x="20218" y="3"/>
                      <a:pt x="20057" y="0"/>
                      <a:pt x="198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999;p45"/>
              <p:cNvSpPr/>
              <p:nvPr/>
            </p:nvSpPr>
            <p:spPr>
              <a:xfrm>
                <a:off x="2719448" y="3761444"/>
                <a:ext cx="184402" cy="110486"/>
              </a:xfrm>
              <a:custGeom>
                <a:avLst/>
                <a:gdLst/>
                <a:ahLst/>
                <a:cxnLst/>
                <a:rect l="l" t="t" r="r" b="b"/>
                <a:pathLst>
                  <a:path w="13307" h="7973" extrusionOk="0">
                    <a:moveTo>
                      <a:pt x="7636" y="0"/>
                    </a:moveTo>
                    <a:cubicBezTo>
                      <a:pt x="4387" y="0"/>
                      <a:pt x="1" y="3433"/>
                      <a:pt x="2205" y="6807"/>
                    </a:cubicBezTo>
                    <a:cubicBezTo>
                      <a:pt x="2291" y="6939"/>
                      <a:pt x="2415" y="6993"/>
                      <a:pt x="2539" y="6993"/>
                    </a:cubicBezTo>
                    <a:cubicBezTo>
                      <a:pt x="2822" y="6993"/>
                      <a:pt x="3102" y="6704"/>
                      <a:pt x="2903" y="6400"/>
                    </a:cubicBezTo>
                    <a:lnTo>
                      <a:pt x="2901" y="6398"/>
                    </a:lnTo>
                    <a:cubicBezTo>
                      <a:pt x="1149" y="3717"/>
                      <a:pt x="4367" y="1607"/>
                      <a:pt x="6635" y="968"/>
                    </a:cubicBezTo>
                    <a:cubicBezTo>
                      <a:pt x="6988" y="868"/>
                      <a:pt x="7332" y="822"/>
                      <a:pt x="7665" y="822"/>
                    </a:cubicBezTo>
                    <a:cubicBezTo>
                      <a:pt x="8992" y="822"/>
                      <a:pt x="10155" y="1555"/>
                      <a:pt x="11108" y="2561"/>
                    </a:cubicBezTo>
                    <a:cubicBezTo>
                      <a:pt x="11998" y="3497"/>
                      <a:pt x="12819" y="5890"/>
                      <a:pt x="11859" y="7123"/>
                    </a:cubicBezTo>
                    <a:lnTo>
                      <a:pt x="11859" y="7123"/>
                    </a:lnTo>
                    <a:cubicBezTo>
                      <a:pt x="11713" y="7170"/>
                      <a:pt x="11596" y="7293"/>
                      <a:pt x="11596" y="7491"/>
                    </a:cubicBezTo>
                    <a:lnTo>
                      <a:pt x="11596" y="7572"/>
                    </a:lnTo>
                    <a:cubicBezTo>
                      <a:pt x="11596" y="7812"/>
                      <a:pt x="11799" y="7972"/>
                      <a:pt x="12008" y="7972"/>
                    </a:cubicBezTo>
                    <a:cubicBezTo>
                      <a:pt x="12106" y="7972"/>
                      <a:pt x="12205" y="7937"/>
                      <a:pt x="12285" y="7858"/>
                    </a:cubicBezTo>
                    <a:cubicBezTo>
                      <a:pt x="13306" y="6843"/>
                      <a:pt x="13244" y="4759"/>
                      <a:pt x="12652" y="3532"/>
                    </a:cubicBezTo>
                    <a:cubicBezTo>
                      <a:pt x="11729" y="1617"/>
                      <a:pt x="9967" y="70"/>
                      <a:pt x="7770" y="2"/>
                    </a:cubicBezTo>
                    <a:cubicBezTo>
                      <a:pt x="7726" y="1"/>
                      <a:pt x="7681" y="0"/>
                      <a:pt x="76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000;p45"/>
              <p:cNvSpPr/>
              <p:nvPr/>
            </p:nvSpPr>
            <p:spPr>
              <a:xfrm>
                <a:off x="2771677" y="3791349"/>
                <a:ext cx="99469" cy="63758"/>
              </a:xfrm>
              <a:custGeom>
                <a:avLst/>
                <a:gdLst/>
                <a:ahLst/>
                <a:cxnLst/>
                <a:rect l="l" t="t" r="r" b="b"/>
                <a:pathLst>
                  <a:path w="7178" h="4601" extrusionOk="0">
                    <a:moveTo>
                      <a:pt x="3673" y="1"/>
                    </a:moveTo>
                    <a:cubicBezTo>
                      <a:pt x="1490" y="1"/>
                      <a:pt x="0" y="1883"/>
                      <a:pt x="494" y="3986"/>
                    </a:cubicBezTo>
                    <a:cubicBezTo>
                      <a:pt x="542" y="4188"/>
                      <a:pt x="694" y="4276"/>
                      <a:pt x="853" y="4276"/>
                    </a:cubicBezTo>
                    <a:cubicBezTo>
                      <a:pt x="1092" y="4276"/>
                      <a:pt x="1345" y="4076"/>
                      <a:pt x="1273" y="3771"/>
                    </a:cubicBezTo>
                    <a:lnTo>
                      <a:pt x="1272" y="3771"/>
                    </a:lnTo>
                    <a:cubicBezTo>
                      <a:pt x="896" y="2173"/>
                      <a:pt x="1961" y="944"/>
                      <a:pt x="3553" y="815"/>
                    </a:cubicBezTo>
                    <a:cubicBezTo>
                      <a:pt x="3639" y="808"/>
                      <a:pt x="3723" y="804"/>
                      <a:pt x="3804" y="804"/>
                    </a:cubicBezTo>
                    <a:cubicBezTo>
                      <a:pt x="5589" y="804"/>
                      <a:pt x="6292" y="2456"/>
                      <a:pt x="5985" y="4095"/>
                    </a:cubicBezTo>
                    <a:cubicBezTo>
                      <a:pt x="5928" y="4400"/>
                      <a:pt x="6187" y="4601"/>
                      <a:pt x="6423" y="4601"/>
                    </a:cubicBezTo>
                    <a:cubicBezTo>
                      <a:pt x="6579" y="4601"/>
                      <a:pt x="6726" y="4513"/>
                      <a:pt x="6764" y="4310"/>
                    </a:cubicBezTo>
                    <a:cubicBezTo>
                      <a:pt x="7178" y="2092"/>
                      <a:pt x="6160" y="24"/>
                      <a:pt x="3705" y="1"/>
                    </a:cubicBezTo>
                    <a:cubicBezTo>
                      <a:pt x="3694" y="1"/>
                      <a:pt x="3683" y="1"/>
                      <a:pt x="36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001;p45"/>
              <p:cNvSpPr/>
              <p:nvPr/>
            </p:nvSpPr>
            <p:spPr>
              <a:xfrm>
                <a:off x="2660111" y="3892245"/>
                <a:ext cx="276845" cy="163172"/>
              </a:xfrm>
              <a:custGeom>
                <a:avLst/>
                <a:gdLst/>
                <a:ahLst/>
                <a:cxnLst/>
                <a:rect l="l" t="t" r="r" b="b"/>
                <a:pathLst>
                  <a:path w="19978" h="11775" extrusionOk="0">
                    <a:moveTo>
                      <a:pt x="10271" y="826"/>
                    </a:moveTo>
                    <a:cubicBezTo>
                      <a:pt x="11283" y="826"/>
                      <a:pt x="12280" y="976"/>
                      <a:pt x="13186" y="1266"/>
                    </a:cubicBezTo>
                    <a:cubicBezTo>
                      <a:pt x="13232" y="1281"/>
                      <a:pt x="13276" y="1288"/>
                      <a:pt x="13317" y="1288"/>
                    </a:cubicBezTo>
                    <a:cubicBezTo>
                      <a:pt x="13357" y="1288"/>
                      <a:pt x="13395" y="1281"/>
                      <a:pt x="13429" y="1269"/>
                    </a:cubicBezTo>
                    <a:lnTo>
                      <a:pt x="13429" y="1269"/>
                    </a:lnTo>
                    <a:cubicBezTo>
                      <a:pt x="15692" y="2081"/>
                      <a:pt x="17092" y="3750"/>
                      <a:pt x="17990" y="5911"/>
                    </a:cubicBezTo>
                    <a:cubicBezTo>
                      <a:pt x="18542" y="7235"/>
                      <a:pt x="19067" y="10854"/>
                      <a:pt x="16548" y="10948"/>
                    </a:cubicBezTo>
                    <a:cubicBezTo>
                      <a:pt x="16094" y="10964"/>
                      <a:pt x="15638" y="10971"/>
                      <a:pt x="15179" y="10971"/>
                    </a:cubicBezTo>
                    <a:cubicBezTo>
                      <a:pt x="12462" y="10971"/>
                      <a:pt x="9680" y="10724"/>
                      <a:pt x="6951" y="10724"/>
                    </a:cubicBezTo>
                    <a:cubicBezTo>
                      <a:pt x="6750" y="10724"/>
                      <a:pt x="6550" y="10725"/>
                      <a:pt x="6350" y="10728"/>
                    </a:cubicBezTo>
                    <a:cubicBezTo>
                      <a:pt x="6170" y="10730"/>
                      <a:pt x="5990" y="10732"/>
                      <a:pt x="5811" y="10732"/>
                    </a:cubicBezTo>
                    <a:cubicBezTo>
                      <a:pt x="4957" y="10732"/>
                      <a:pt x="4115" y="10698"/>
                      <a:pt x="3259" y="10574"/>
                    </a:cubicBezTo>
                    <a:cubicBezTo>
                      <a:pt x="252" y="10133"/>
                      <a:pt x="2205" y="6355"/>
                      <a:pt x="3020" y="4723"/>
                    </a:cubicBezTo>
                    <a:cubicBezTo>
                      <a:pt x="4352" y="2055"/>
                      <a:pt x="7371" y="826"/>
                      <a:pt x="10271" y="826"/>
                    </a:cubicBezTo>
                    <a:close/>
                    <a:moveTo>
                      <a:pt x="10305" y="0"/>
                    </a:moveTo>
                    <a:cubicBezTo>
                      <a:pt x="6866" y="0"/>
                      <a:pt x="3592" y="1777"/>
                      <a:pt x="1966" y="5033"/>
                    </a:cubicBezTo>
                    <a:cubicBezTo>
                      <a:pt x="1415" y="6134"/>
                      <a:pt x="1" y="8717"/>
                      <a:pt x="835" y="9961"/>
                    </a:cubicBezTo>
                    <a:cubicBezTo>
                      <a:pt x="1817" y="11429"/>
                      <a:pt x="3588" y="11493"/>
                      <a:pt x="5220" y="11538"/>
                    </a:cubicBezTo>
                    <a:cubicBezTo>
                      <a:pt x="5532" y="11547"/>
                      <a:pt x="5844" y="11550"/>
                      <a:pt x="6156" y="11550"/>
                    </a:cubicBezTo>
                    <a:cubicBezTo>
                      <a:pt x="7995" y="11550"/>
                      <a:pt x="9830" y="11424"/>
                      <a:pt x="11664" y="11424"/>
                    </a:cubicBezTo>
                    <a:cubicBezTo>
                      <a:pt x="12759" y="11424"/>
                      <a:pt x="13855" y="11469"/>
                      <a:pt x="14950" y="11613"/>
                    </a:cubicBezTo>
                    <a:cubicBezTo>
                      <a:pt x="15400" y="11671"/>
                      <a:pt x="16072" y="11775"/>
                      <a:pt x="16742" y="11775"/>
                    </a:cubicBezTo>
                    <a:cubicBezTo>
                      <a:pt x="17757" y="11775"/>
                      <a:pt x="18767" y="11537"/>
                      <a:pt x="18996" y="10543"/>
                    </a:cubicBezTo>
                    <a:cubicBezTo>
                      <a:pt x="19977" y="6260"/>
                      <a:pt x="17613" y="1768"/>
                      <a:pt x="13401" y="408"/>
                    </a:cubicBezTo>
                    <a:cubicBezTo>
                      <a:pt x="13355" y="393"/>
                      <a:pt x="13311" y="386"/>
                      <a:pt x="13270" y="386"/>
                    </a:cubicBezTo>
                    <a:cubicBezTo>
                      <a:pt x="13225" y="386"/>
                      <a:pt x="13184" y="394"/>
                      <a:pt x="13146" y="409"/>
                    </a:cubicBezTo>
                    <a:lnTo>
                      <a:pt x="13146" y="409"/>
                    </a:lnTo>
                    <a:cubicBezTo>
                      <a:pt x="12207" y="134"/>
                      <a:pt x="11250" y="0"/>
                      <a:pt x="10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002;p45"/>
              <p:cNvSpPr/>
              <p:nvPr/>
            </p:nvSpPr>
            <p:spPr>
              <a:xfrm>
                <a:off x="2613342" y="4145352"/>
                <a:ext cx="341089" cy="15451"/>
              </a:xfrm>
              <a:custGeom>
                <a:avLst/>
                <a:gdLst/>
                <a:ahLst/>
                <a:cxnLst/>
                <a:rect l="l" t="t" r="r" b="b"/>
                <a:pathLst>
                  <a:path w="24614" h="1115" extrusionOk="0">
                    <a:moveTo>
                      <a:pt x="10850" y="0"/>
                    </a:moveTo>
                    <a:cubicBezTo>
                      <a:pt x="7992" y="0"/>
                      <a:pt x="5134" y="153"/>
                      <a:pt x="2274" y="153"/>
                    </a:cubicBezTo>
                    <a:cubicBezTo>
                      <a:pt x="1690" y="153"/>
                      <a:pt x="1106" y="147"/>
                      <a:pt x="521" y="132"/>
                    </a:cubicBezTo>
                    <a:cubicBezTo>
                      <a:pt x="518" y="131"/>
                      <a:pt x="514" y="131"/>
                      <a:pt x="510" y="131"/>
                    </a:cubicBezTo>
                    <a:cubicBezTo>
                      <a:pt x="0" y="131"/>
                      <a:pt x="6" y="926"/>
                      <a:pt x="521" y="940"/>
                    </a:cubicBezTo>
                    <a:cubicBezTo>
                      <a:pt x="1236" y="958"/>
                      <a:pt x="1951" y="966"/>
                      <a:pt x="2666" y="966"/>
                    </a:cubicBezTo>
                    <a:cubicBezTo>
                      <a:pt x="5755" y="966"/>
                      <a:pt x="8843" y="825"/>
                      <a:pt x="11933" y="825"/>
                    </a:cubicBezTo>
                    <a:cubicBezTo>
                      <a:pt x="12140" y="825"/>
                      <a:pt x="12346" y="826"/>
                      <a:pt x="12552" y="827"/>
                    </a:cubicBezTo>
                    <a:cubicBezTo>
                      <a:pt x="15286" y="846"/>
                      <a:pt x="17999" y="1114"/>
                      <a:pt x="20719" y="1114"/>
                    </a:cubicBezTo>
                    <a:cubicBezTo>
                      <a:pt x="21844" y="1114"/>
                      <a:pt x="22969" y="1069"/>
                      <a:pt x="24098" y="940"/>
                    </a:cubicBezTo>
                    <a:cubicBezTo>
                      <a:pt x="24591" y="883"/>
                      <a:pt x="24613" y="129"/>
                      <a:pt x="24149" y="129"/>
                    </a:cubicBezTo>
                    <a:cubicBezTo>
                      <a:pt x="24133" y="129"/>
                      <a:pt x="24116" y="130"/>
                      <a:pt x="24098" y="132"/>
                    </a:cubicBezTo>
                    <a:cubicBezTo>
                      <a:pt x="22882" y="271"/>
                      <a:pt x="21664" y="321"/>
                      <a:pt x="20447" y="321"/>
                    </a:cubicBezTo>
                    <a:cubicBezTo>
                      <a:pt x="17817" y="321"/>
                      <a:pt x="15185" y="88"/>
                      <a:pt x="12552" y="21"/>
                    </a:cubicBezTo>
                    <a:cubicBezTo>
                      <a:pt x="11985" y="6"/>
                      <a:pt x="11418" y="0"/>
                      <a:pt x="108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003;p45"/>
              <p:cNvSpPr/>
              <p:nvPr/>
            </p:nvSpPr>
            <p:spPr>
              <a:xfrm>
                <a:off x="2610515" y="4148484"/>
                <a:ext cx="356401" cy="225933"/>
              </a:xfrm>
              <a:custGeom>
                <a:avLst/>
                <a:gdLst/>
                <a:ahLst/>
                <a:cxnLst/>
                <a:rect l="l" t="t" r="r" b="b"/>
                <a:pathLst>
                  <a:path w="25719" h="16304" extrusionOk="0">
                    <a:moveTo>
                      <a:pt x="678" y="1"/>
                    </a:moveTo>
                    <a:cubicBezTo>
                      <a:pt x="476" y="1"/>
                      <a:pt x="262" y="131"/>
                      <a:pt x="241" y="388"/>
                    </a:cubicBezTo>
                    <a:lnTo>
                      <a:pt x="241" y="390"/>
                    </a:lnTo>
                    <a:cubicBezTo>
                      <a:pt x="0" y="3252"/>
                      <a:pt x="291" y="5981"/>
                      <a:pt x="589" y="8824"/>
                    </a:cubicBezTo>
                    <a:cubicBezTo>
                      <a:pt x="745" y="10316"/>
                      <a:pt x="1037" y="12070"/>
                      <a:pt x="2135" y="13191"/>
                    </a:cubicBezTo>
                    <a:cubicBezTo>
                      <a:pt x="4555" y="15660"/>
                      <a:pt x="7669" y="16304"/>
                      <a:pt x="10894" y="16304"/>
                    </a:cubicBezTo>
                    <a:cubicBezTo>
                      <a:pt x="12236" y="16304"/>
                      <a:pt x="13597" y="16192"/>
                      <a:pt x="14936" y="16054"/>
                    </a:cubicBezTo>
                    <a:cubicBezTo>
                      <a:pt x="18540" y="15680"/>
                      <a:pt x="21778" y="16214"/>
                      <a:pt x="23733" y="12632"/>
                    </a:cubicBezTo>
                    <a:cubicBezTo>
                      <a:pt x="25718" y="8993"/>
                      <a:pt x="24801" y="4449"/>
                      <a:pt x="24624" y="551"/>
                    </a:cubicBezTo>
                    <a:cubicBezTo>
                      <a:pt x="24612" y="292"/>
                      <a:pt x="24404" y="162"/>
                      <a:pt x="24203" y="162"/>
                    </a:cubicBezTo>
                    <a:cubicBezTo>
                      <a:pt x="24001" y="162"/>
                      <a:pt x="23805" y="292"/>
                      <a:pt x="23816" y="551"/>
                    </a:cubicBezTo>
                    <a:cubicBezTo>
                      <a:pt x="23953" y="3546"/>
                      <a:pt x="24358" y="6361"/>
                      <a:pt x="23902" y="9357"/>
                    </a:cubicBezTo>
                    <a:cubicBezTo>
                      <a:pt x="23646" y="11038"/>
                      <a:pt x="23026" y="12611"/>
                      <a:pt x="21879" y="13878"/>
                    </a:cubicBezTo>
                    <a:cubicBezTo>
                      <a:pt x="20494" y="15407"/>
                      <a:pt x="17582" y="15092"/>
                      <a:pt x="15709" y="15177"/>
                    </a:cubicBezTo>
                    <a:cubicBezTo>
                      <a:pt x="13960" y="15257"/>
                      <a:pt x="12231" y="15438"/>
                      <a:pt x="10546" y="15438"/>
                    </a:cubicBezTo>
                    <a:cubicBezTo>
                      <a:pt x="8020" y="15438"/>
                      <a:pt x="5592" y="15031"/>
                      <a:pt x="3341" y="13266"/>
                    </a:cubicBezTo>
                    <a:cubicBezTo>
                      <a:pt x="345" y="10917"/>
                      <a:pt x="760" y="3807"/>
                      <a:pt x="1047" y="388"/>
                    </a:cubicBezTo>
                    <a:cubicBezTo>
                      <a:pt x="1069" y="129"/>
                      <a:pt x="879" y="1"/>
                      <a:pt x="6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004;p45"/>
              <p:cNvSpPr/>
              <p:nvPr/>
            </p:nvSpPr>
            <p:spPr>
              <a:xfrm>
                <a:off x="2939367" y="4099872"/>
                <a:ext cx="63883" cy="62151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4485" extrusionOk="0">
                    <a:moveTo>
                      <a:pt x="2077" y="819"/>
                    </a:moveTo>
                    <a:cubicBezTo>
                      <a:pt x="2142" y="819"/>
                      <a:pt x="2209" y="835"/>
                      <a:pt x="2278" y="869"/>
                    </a:cubicBezTo>
                    <a:cubicBezTo>
                      <a:pt x="3166" y="1303"/>
                      <a:pt x="1658" y="2726"/>
                      <a:pt x="845" y="3398"/>
                    </a:cubicBezTo>
                    <a:lnTo>
                      <a:pt x="845" y="3398"/>
                    </a:lnTo>
                    <a:cubicBezTo>
                      <a:pt x="964" y="2561"/>
                      <a:pt x="1395" y="819"/>
                      <a:pt x="2077" y="819"/>
                    </a:cubicBezTo>
                    <a:close/>
                    <a:moveTo>
                      <a:pt x="2060" y="0"/>
                    </a:moveTo>
                    <a:cubicBezTo>
                      <a:pt x="702" y="0"/>
                      <a:pt x="29" y="2676"/>
                      <a:pt x="5" y="3737"/>
                    </a:cubicBezTo>
                    <a:cubicBezTo>
                      <a:pt x="0" y="3943"/>
                      <a:pt x="123" y="4067"/>
                      <a:pt x="275" y="4110"/>
                    </a:cubicBezTo>
                    <a:lnTo>
                      <a:pt x="275" y="4110"/>
                    </a:lnTo>
                    <a:cubicBezTo>
                      <a:pt x="301" y="4307"/>
                      <a:pt x="453" y="4484"/>
                      <a:pt x="642" y="4484"/>
                    </a:cubicBezTo>
                    <a:cubicBezTo>
                      <a:pt x="710" y="4484"/>
                      <a:pt x="782" y="4461"/>
                      <a:pt x="855" y="4409"/>
                    </a:cubicBezTo>
                    <a:cubicBezTo>
                      <a:pt x="1773" y="3744"/>
                      <a:pt x="4610" y="1392"/>
                      <a:pt x="2792" y="241"/>
                    </a:cubicBezTo>
                    <a:cubicBezTo>
                      <a:pt x="2529" y="74"/>
                      <a:pt x="2285" y="0"/>
                      <a:pt x="20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005;p45"/>
              <p:cNvSpPr/>
              <p:nvPr/>
            </p:nvSpPr>
            <p:spPr>
              <a:xfrm>
                <a:off x="2613342" y="4175132"/>
                <a:ext cx="331042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23889" h="810" extrusionOk="0">
                    <a:moveTo>
                      <a:pt x="521" y="1"/>
                    </a:moveTo>
                    <a:cubicBezTo>
                      <a:pt x="0" y="1"/>
                      <a:pt x="0" y="809"/>
                      <a:pt x="521" y="809"/>
                    </a:cubicBezTo>
                    <a:lnTo>
                      <a:pt x="23369" y="809"/>
                    </a:lnTo>
                    <a:cubicBezTo>
                      <a:pt x="23889" y="809"/>
                      <a:pt x="23889" y="1"/>
                      <a:pt x="233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006;p45"/>
              <p:cNvSpPr/>
              <p:nvPr/>
            </p:nvSpPr>
            <p:spPr>
              <a:xfrm>
                <a:off x="2645172" y="4122751"/>
                <a:ext cx="11211" cy="30972"/>
              </a:xfrm>
              <a:custGeom>
                <a:avLst/>
                <a:gdLst/>
                <a:ahLst/>
                <a:cxnLst/>
                <a:rect l="l" t="t" r="r" b="b"/>
                <a:pathLst>
                  <a:path w="809" h="2235" extrusionOk="0">
                    <a:moveTo>
                      <a:pt x="405" y="0"/>
                    </a:moveTo>
                    <a:cubicBezTo>
                      <a:pt x="203" y="0"/>
                      <a:pt x="1" y="130"/>
                      <a:pt x="1" y="390"/>
                    </a:cubicBezTo>
                    <a:lnTo>
                      <a:pt x="1" y="1844"/>
                    </a:lnTo>
                    <a:cubicBezTo>
                      <a:pt x="1" y="2104"/>
                      <a:pt x="203" y="2235"/>
                      <a:pt x="405" y="2235"/>
                    </a:cubicBezTo>
                    <a:cubicBezTo>
                      <a:pt x="607" y="2235"/>
                      <a:pt x="809" y="2104"/>
                      <a:pt x="809" y="1844"/>
                    </a:cubicBezTo>
                    <a:lnTo>
                      <a:pt x="809" y="390"/>
                    </a:lnTo>
                    <a:cubicBezTo>
                      <a:pt x="809" y="130"/>
                      <a:pt x="607" y="0"/>
                      <a:pt x="4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007;p45"/>
              <p:cNvSpPr/>
              <p:nvPr/>
            </p:nvSpPr>
            <p:spPr>
              <a:xfrm>
                <a:off x="2704468" y="4121642"/>
                <a:ext cx="11225" cy="2869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071" extrusionOk="0">
                    <a:moveTo>
                      <a:pt x="405" y="1"/>
                    </a:moveTo>
                    <a:cubicBezTo>
                      <a:pt x="203" y="1"/>
                      <a:pt x="1" y="131"/>
                      <a:pt x="1" y="390"/>
                    </a:cubicBezTo>
                    <a:lnTo>
                      <a:pt x="1" y="1682"/>
                    </a:lnTo>
                    <a:cubicBezTo>
                      <a:pt x="1" y="1941"/>
                      <a:pt x="203" y="2071"/>
                      <a:pt x="405" y="2071"/>
                    </a:cubicBezTo>
                    <a:cubicBezTo>
                      <a:pt x="607" y="2071"/>
                      <a:pt x="809" y="1941"/>
                      <a:pt x="809" y="1682"/>
                    </a:cubicBezTo>
                    <a:lnTo>
                      <a:pt x="809" y="390"/>
                    </a:lnTo>
                    <a:cubicBezTo>
                      <a:pt x="809" y="131"/>
                      <a:pt x="607" y="1"/>
                      <a:pt x="4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008;p45"/>
              <p:cNvSpPr/>
              <p:nvPr/>
            </p:nvSpPr>
            <p:spPr>
              <a:xfrm>
                <a:off x="2774975" y="4119411"/>
                <a:ext cx="11183" cy="3093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2232" extrusionOk="0">
                    <a:moveTo>
                      <a:pt x="404" y="1"/>
                    </a:moveTo>
                    <a:cubicBezTo>
                      <a:pt x="202" y="1"/>
                      <a:pt x="0" y="131"/>
                      <a:pt x="0" y="390"/>
                    </a:cubicBezTo>
                    <a:lnTo>
                      <a:pt x="0" y="1843"/>
                    </a:lnTo>
                    <a:cubicBezTo>
                      <a:pt x="0" y="2102"/>
                      <a:pt x="202" y="2232"/>
                      <a:pt x="404" y="2232"/>
                    </a:cubicBezTo>
                    <a:cubicBezTo>
                      <a:pt x="605" y="2232"/>
                      <a:pt x="807" y="2102"/>
                      <a:pt x="807" y="1843"/>
                    </a:cubicBezTo>
                    <a:lnTo>
                      <a:pt x="807" y="390"/>
                    </a:lnTo>
                    <a:cubicBezTo>
                      <a:pt x="807" y="131"/>
                      <a:pt x="605" y="1"/>
                      <a:pt x="4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009;p45"/>
              <p:cNvSpPr/>
              <p:nvPr/>
            </p:nvSpPr>
            <p:spPr>
              <a:xfrm>
                <a:off x="2847672" y="4122751"/>
                <a:ext cx="11225" cy="3208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315" extrusionOk="0">
                    <a:moveTo>
                      <a:pt x="405" y="0"/>
                    </a:moveTo>
                    <a:cubicBezTo>
                      <a:pt x="203" y="0"/>
                      <a:pt x="1" y="130"/>
                      <a:pt x="1" y="390"/>
                    </a:cubicBezTo>
                    <a:lnTo>
                      <a:pt x="1" y="1925"/>
                    </a:lnTo>
                    <a:cubicBezTo>
                      <a:pt x="1" y="2185"/>
                      <a:pt x="203" y="2315"/>
                      <a:pt x="405" y="2315"/>
                    </a:cubicBezTo>
                    <a:cubicBezTo>
                      <a:pt x="607" y="2315"/>
                      <a:pt x="809" y="2185"/>
                      <a:pt x="809" y="1925"/>
                    </a:cubicBezTo>
                    <a:lnTo>
                      <a:pt x="809" y="390"/>
                    </a:lnTo>
                    <a:cubicBezTo>
                      <a:pt x="809" y="130"/>
                      <a:pt x="607" y="0"/>
                      <a:pt x="4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010;p45"/>
              <p:cNvSpPr/>
              <p:nvPr/>
            </p:nvSpPr>
            <p:spPr>
              <a:xfrm>
                <a:off x="2906982" y="4121642"/>
                <a:ext cx="11211" cy="3208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2315" extrusionOk="0">
                    <a:moveTo>
                      <a:pt x="404" y="1"/>
                    </a:moveTo>
                    <a:cubicBezTo>
                      <a:pt x="202" y="1"/>
                      <a:pt x="0" y="131"/>
                      <a:pt x="0" y="390"/>
                    </a:cubicBezTo>
                    <a:lnTo>
                      <a:pt x="0" y="1924"/>
                    </a:lnTo>
                    <a:cubicBezTo>
                      <a:pt x="0" y="2184"/>
                      <a:pt x="202" y="2315"/>
                      <a:pt x="404" y="2315"/>
                    </a:cubicBezTo>
                    <a:cubicBezTo>
                      <a:pt x="606" y="2315"/>
                      <a:pt x="809" y="2184"/>
                      <a:pt x="809" y="1924"/>
                    </a:cubicBezTo>
                    <a:lnTo>
                      <a:pt x="809" y="390"/>
                    </a:lnTo>
                    <a:cubicBezTo>
                      <a:pt x="809" y="131"/>
                      <a:pt x="606" y="1"/>
                      <a:pt x="4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011;p45"/>
              <p:cNvSpPr/>
              <p:nvPr/>
            </p:nvSpPr>
            <p:spPr>
              <a:xfrm>
                <a:off x="2673760" y="4009577"/>
                <a:ext cx="246040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7755" h="807" extrusionOk="0">
                    <a:moveTo>
                      <a:pt x="522" y="0"/>
                    </a:moveTo>
                    <a:cubicBezTo>
                      <a:pt x="1" y="0"/>
                      <a:pt x="1" y="807"/>
                      <a:pt x="522" y="807"/>
                    </a:cubicBezTo>
                    <a:lnTo>
                      <a:pt x="17233" y="807"/>
                    </a:lnTo>
                    <a:cubicBezTo>
                      <a:pt x="17754" y="807"/>
                      <a:pt x="17754" y="0"/>
                      <a:pt x="172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012;p45"/>
              <p:cNvSpPr/>
              <p:nvPr/>
            </p:nvSpPr>
            <p:spPr>
              <a:xfrm>
                <a:off x="2903989" y="3873066"/>
                <a:ext cx="221748" cy="501364"/>
              </a:xfrm>
              <a:custGeom>
                <a:avLst/>
                <a:gdLst/>
                <a:ahLst/>
                <a:cxnLst/>
                <a:rect l="l" t="t" r="r" b="b"/>
                <a:pathLst>
                  <a:path w="16002" h="36180" extrusionOk="0">
                    <a:moveTo>
                      <a:pt x="4128" y="0"/>
                    </a:moveTo>
                    <a:cubicBezTo>
                      <a:pt x="2968" y="0"/>
                      <a:pt x="1748" y="178"/>
                      <a:pt x="486" y="393"/>
                    </a:cubicBezTo>
                    <a:cubicBezTo>
                      <a:pt x="1" y="475"/>
                      <a:pt x="171" y="1179"/>
                      <a:pt x="623" y="1179"/>
                    </a:cubicBezTo>
                    <a:cubicBezTo>
                      <a:pt x="648" y="1179"/>
                      <a:pt x="674" y="1176"/>
                      <a:pt x="701" y="1172"/>
                    </a:cubicBezTo>
                    <a:cubicBezTo>
                      <a:pt x="1893" y="969"/>
                      <a:pt x="3019" y="807"/>
                      <a:pt x="4075" y="807"/>
                    </a:cubicBezTo>
                    <a:cubicBezTo>
                      <a:pt x="6146" y="807"/>
                      <a:pt x="7947" y="1430"/>
                      <a:pt x="9451" y="3590"/>
                    </a:cubicBezTo>
                    <a:cubicBezTo>
                      <a:pt x="12011" y="7269"/>
                      <a:pt x="11407" y="12308"/>
                      <a:pt x="11586" y="16542"/>
                    </a:cubicBezTo>
                    <a:cubicBezTo>
                      <a:pt x="11741" y="20213"/>
                      <a:pt x="13287" y="23610"/>
                      <a:pt x="13405" y="27286"/>
                    </a:cubicBezTo>
                    <a:cubicBezTo>
                      <a:pt x="13512" y="30636"/>
                      <a:pt x="10063" y="35385"/>
                      <a:pt x="6336" y="35385"/>
                    </a:cubicBezTo>
                    <a:cubicBezTo>
                      <a:pt x="5788" y="35385"/>
                      <a:pt x="5234" y="35282"/>
                      <a:pt x="4684" y="35057"/>
                    </a:cubicBezTo>
                    <a:cubicBezTo>
                      <a:pt x="4630" y="35035"/>
                      <a:pt x="4580" y="35025"/>
                      <a:pt x="4534" y="35025"/>
                    </a:cubicBezTo>
                    <a:cubicBezTo>
                      <a:pt x="4163" y="35025"/>
                      <a:pt x="4046" y="35662"/>
                      <a:pt x="4469" y="35836"/>
                    </a:cubicBezTo>
                    <a:cubicBezTo>
                      <a:pt x="5051" y="36074"/>
                      <a:pt x="5634" y="36180"/>
                      <a:pt x="6211" y="36180"/>
                    </a:cubicBezTo>
                    <a:cubicBezTo>
                      <a:pt x="8762" y="36180"/>
                      <a:pt x="11185" y="34107"/>
                      <a:pt x="12695" y="32178"/>
                    </a:cubicBezTo>
                    <a:cubicBezTo>
                      <a:pt x="16001" y="27958"/>
                      <a:pt x="13055" y="22225"/>
                      <a:pt x="12482" y="17677"/>
                    </a:cubicBezTo>
                    <a:cubicBezTo>
                      <a:pt x="11850" y="12666"/>
                      <a:pt x="13204" y="6597"/>
                      <a:pt x="9585" y="2380"/>
                    </a:cubicBezTo>
                    <a:cubicBezTo>
                      <a:pt x="8007" y="543"/>
                      <a:pt x="6158" y="0"/>
                      <a:pt x="4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013;p45"/>
              <p:cNvSpPr/>
              <p:nvPr/>
            </p:nvSpPr>
            <p:spPr>
              <a:xfrm>
                <a:off x="2927851" y="3900255"/>
                <a:ext cx="149813" cy="447168"/>
              </a:xfrm>
              <a:custGeom>
                <a:avLst/>
                <a:gdLst/>
                <a:ahLst/>
                <a:cxnLst/>
                <a:rect l="l" t="t" r="r" b="b"/>
                <a:pathLst>
                  <a:path w="10811" h="32269" extrusionOk="0">
                    <a:moveTo>
                      <a:pt x="2105" y="0"/>
                    </a:moveTo>
                    <a:cubicBezTo>
                      <a:pt x="1605" y="0"/>
                      <a:pt x="1066" y="50"/>
                      <a:pt x="485" y="155"/>
                    </a:cubicBezTo>
                    <a:cubicBezTo>
                      <a:pt x="1" y="242"/>
                      <a:pt x="169" y="941"/>
                      <a:pt x="618" y="941"/>
                    </a:cubicBezTo>
                    <a:cubicBezTo>
                      <a:pt x="644" y="941"/>
                      <a:pt x="671" y="939"/>
                      <a:pt x="699" y="934"/>
                    </a:cubicBezTo>
                    <a:lnTo>
                      <a:pt x="701" y="931"/>
                    </a:lnTo>
                    <a:cubicBezTo>
                      <a:pt x="1205" y="840"/>
                      <a:pt x="1673" y="796"/>
                      <a:pt x="2107" y="796"/>
                    </a:cubicBezTo>
                    <a:cubicBezTo>
                      <a:pt x="7671" y="796"/>
                      <a:pt x="7657" y="7908"/>
                      <a:pt x="7755" y="12437"/>
                    </a:cubicBezTo>
                    <a:cubicBezTo>
                      <a:pt x="7798" y="14476"/>
                      <a:pt x="7792" y="16531"/>
                      <a:pt x="8178" y="18542"/>
                    </a:cubicBezTo>
                    <a:cubicBezTo>
                      <a:pt x="8583" y="20645"/>
                      <a:pt x="9505" y="22520"/>
                      <a:pt x="9716" y="24687"/>
                    </a:cubicBezTo>
                    <a:cubicBezTo>
                      <a:pt x="10025" y="27859"/>
                      <a:pt x="6613" y="30955"/>
                      <a:pt x="3822" y="31482"/>
                    </a:cubicBezTo>
                    <a:cubicBezTo>
                      <a:pt x="3340" y="31571"/>
                      <a:pt x="3507" y="32268"/>
                      <a:pt x="3954" y="32268"/>
                    </a:cubicBezTo>
                    <a:cubicBezTo>
                      <a:pt x="3980" y="32268"/>
                      <a:pt x="4008" y="32266"/>
                      <a:pt x="4037" y="32261"/>
                    </a:cubicBezTo>
                    <a:cubicBezTo>
                      <a:pt x="7970" y="31523"/>
                      <a:pt x="10810" y="27637"/>
                      <a:pt x="10428" y="23707"/>
                    </a:cubicBezTo>
                    <a:cubicBezTo>
                      <a:pt x="10206" y="21423"/>
                      <a:pt x="9027" y="19331"/>
                      <a:pt x="8759" y="17041"/>
                    </a:cubicBezTo>
                    <a:cubicBezTo>
                      <a:pt x="8555" y="15314"/>
                      <a:pt x="8586" y="13550"/>
                      <a:pt x="8548" y="11812"/>
                    </a:cubicBezTo>
                    <a:cubicBezTo>
                      <a:pt x="8438" y="6738"/>
                      <a:pt x="7917" y="0"/>
                      <a:pt x="21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014;p45"/>
              <p:cNvSpPr/>
              <p:nvPr/>
            </p:nvSpPr>
            <p:spPr>
              <a:xfrm>
                <a:off x="2818599" y="3791958"/>
                <a:ext cx="11197" cy="55569"/>
              </a:xfrm>
              <a:custGeom>
                <a:avLst/>
                <a:gdLst/>
                <a:ahLst/>
                <a:cxnLst/>
                <a:rect l="l" t="t" r="r" b="b"/>
                <a:pathLst>
                  <a:path w="808" h="4010" extrusionOk="0">
                    <a:moveTo>
                      <a:pt x="404" y="0"/>
                    </a:moveTo>
                    <a:cubicBezTo>
                      <a:pt x="203" y="0"/>
                      <a:pt x="1" y="130"/>
                      <a:pt x="1" y="390"/>
                    </a:cubicBezTo>
                    <a:lnTo>
                      <a:pt x="1" y="3620"/>
                    </a:lnTo>
                    <a:cubicBezTo>
                      <a:pt x="1" y="3880"/>
                      <a:pt x="203" y="4009"/>
                      <a:pt x="404" y="4009"/>
                    </a:cubicBezTo>
                    <a:cubicBezTo>
                      <a:pt x="606" y="4009"/>
                      <a:pt x="808" y="3880"/>
                      <a:pt x="808" y="3620"/>
                    </a:cubicBezTo>
                    <a:lnTo>
                      <a:pt x="808" y="390"/>
                    </a:lnTo>
                    <a:cubicBezTo>
                      <a:pt x="808" y="130"/>
                      <a:pt x="606" y="0"/>
                      <a:pt x="4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015;p45"/>
              <p:cNvSpPr/>
              <p:nvPr/>
            </p:nvSpPr>
            <p:spPr>
              <a:xfrm>
                <a:off x="3202216" y="3109061"/>
                <a:ext cx="255796" cy="133766"/>
              </a:xfrm>
              <a:custGeom>
                <a:avLst/>
                <a:gdLst/>
                <a:ahLst/>
                <a:cxnLst/>
                <a:rect l="l" t="t" r="r" b="b"/>
                <a:pathLst>
                  <a:path w="18459" h="9653" extrusionOk="0">
                    <a:moveTo>
                      <a:pt x="2596" y="1"/>
                    </a:moveTo>
                    <a:cubicBezTo>
                      <a:pt x="2392" y="1"/>
                      <a:pt x="2185" y="70"/>
                      <a:pt x="2023" y="218"/>
                    </a:cubicBezTo>
                    <a:cubicBezTo>
                      <a:pt x="1934" y="299"/>
                      <a:pt x="1860" y="387"/>
                      <a:pt x="1775" y="470"/>
                    </a:cubicBezTo>
                    <a:cubicBezTo>
                      <a:pt x="1739" y="465"/>
                      <a:pt x="1702" y="463"/>
                      <a:pt x="1666" y="463"/>
                    </a:cubicBezTo>
                    <a:cubicBezTo>
                      <a:pt x="1536" y="463"/>
                      <a:pt x="1409" y="496"/>
                      <a:pt x="1299" y="576"/>
                    </a:cubicBezTo>
                    <a:cubicBezTo>
                      <a:pt x="321" y="1280"/>
                      <a:pt x="1" y="2364"/>
                      <a:pt x="91" y="3534"/>
                    </a:cubicBezTo>
                    <a:cubicBezTo>
                      <a:pt x="113" y="3811"/>
                      <a:pt x="247" y="4012"/>
                      <a:pt x="427" y="4140"/>
                    </a:cubicBezTo>
                    <a:cubicBezTo>
                      <a:pt x="434" y="4170"/>
                      <a:pt x="432" y="4199"/>
                      <a:pt x="440" y="4228"/>
                    </a:cubicBezTo>
                    <a:cubicBezTo>
                      <a:pt x="958" y="6072"/>
                      <a:pt x="3222" y="5864"/>
                      <a:pt x="4500" y="6714"/>
                    </a:cubicBezTo>
                    <a:cubicBezTo>
                      <a:pt x="4477" y="6771"/>
                      <a:pt x="4458" y="6832"/>
                      <a:pt x="4441" y="6891"/>
                    </a:cubicBezTo>
                    <a:cubicBezTo>
                      <a:pt x="4337" y="7268"/>
                      <a:pt x="4361" y="7689"/>
                      <a:pt x="4392" y="8070"/>
                    </a:cubicBezTo>
                    <a:cubicBezTo>
                      <a:pt x="4432" y="8563"/>
                      <a:pt x="4662" y="9068"/>
                      <a:pt x="5178" y="9210"/>
                    </a:cubicBezTo>
                    <a:cubicBezTo>
                      <a:pt x="5268" y="9235"/>
                      <a:pt x="5354" y="9246"/>
                      <a:pt x="5439" y="9246"/>
                    </a:cubicBezTo>
                    <a:cubicBezTo>
                      <a:pt x="6372" y="9246"/>
                      <a:pt x="7016" y="7837"/>
                      <a:pt x="7429" y="7033"/>
                    </a:cubicBezTo>
                    <a:cubicBezTo>
                      <a:pt x="7645" y="7064"/>
                      <a:pt x="7865" y="7081"/>
                      <a:pt x="8085" y="7086"/>
                    </a:cubicBezTo>
                    <a:cubicBezTo>
                      <a:pt x="8093" y="7087"/>
                      <a:pt x="8101" y="7087"/>
                      <a:pt x="8110" y="7087"/>
                    </a:cubicBezTo>
                    <a:cubicBezTo>
                      <a:pt x="8262" y="7087"/>
                      <a:pt x="8412" y="7042"/>
                      <a:pt x="8538" y="6956"/>
                    </a:cubicBezTo>
                    <a:cubicBezTo>
                      <a:pt x="8549" y="6962"/>
                      <a:pt x="8554" y="6969"/>
                      <a:pt x="8564" y="6976"/>
                    </a:cubicBezTo>
                    <a:cubicBezTo>
                      <a:pt x="9487" y="7533"/>
                      <a:pt x="9856" y="8719"/>
                      <a:pt x="10752" y="9325"/>
                    </a:cubicBezTo>
                    <a:cubicBezTo>
                      <a:pt x="11040" y="9519"/>
                      <a:pt x="11467" y="9653"/>
                      <a:pt x="11880" y="9653"/>
                    </a:cubicBezTo>
                    <a:cubicBezTo>
                      <a:pt x="12351" y="9653"/>
                      <a:pt x="12804" y="9479"/>
                      <a:pt x="13010" y="9025"/>
                    </a:cubicBezTo>
                    <a:cubicBezTo>
                      <a:pt x="13550" y="7831"/>
                      <a:pt x="12468" y="6567"/>
                      <a:pt x="14161" y="6126"/>
                    </a:cubicBezTo>
                    <a:cubicBezTo>
                      <a:pt x="15348" y="5814"/>
                      <a:pt x="16361" y="5078"/>
                      <a:pt x="17083" y="4105"/>
                    </a:cubicBezTo>
                    <a:cubicBezTo>
                      <a:pt x="18459" y="2251"/>
                      <a:pt x="16261" y="12"/>
                      <a:pt x="14332" y="12"/>
                    </a:cubicBezTo>
                    <a:cubicBezTo>
                      <a:pt x="14197" y="12"/>
                      <a:pt x="14062" y="23"/>
                      <a:pt x="13930" y="46"/>
                    </a:cubicBezTo>
                    <a:cubicBezTo>
                      <a:pt x="13060" y="197"/>
                      <a:pt x="12693" y="1318"/>
                      <a:pt x="12449" y="2021"/>
                    </a:cubicBezTo>
                    <a:cubicBezTo>
                      <a:pt x="11900" y="3600"/>
                      <a:pt x="10801" y="5089"/>
                      <a:pt x="9090" y="5475"/>
                    </a:cubicBezTo>
                    <a:cubicBezTo>
                      <a:pt x="9051" y="5468"/>
                      <a:pt x="9010" y="5464"/>
                      <a:pt x="8970" y="5464"/>
                    </a:cubicBezTo>
                    <a:cubicBezTo>
                      <a:pt x="8814" y="5464"/>
                      <a:pt x="8660" y="5517"/>
                      <a:pt x="8535" y="5615"/>
                    </a:cubicBezTo>
                    <a:cubicBezTo>
                      <a:pt x="8403" y="5521"/>
                      <a:pt x="8246" y="5473"/>
                      <a:pt x="8083" y="5473"/>
                    </a:cubicBezTo>
                    <a:cubicBezTo>
                      <a:pt x="7602" y="5464"/>
                      <a:pt x="7121" y="5362"/>
                      <a:pt x="6657" y="5191"/>
                    </a:cubicBezTo>
                    <a:cubicBezTo>
                      <a:pt x="5291" y="4213"/>
                      <a:pt x="3909" y="3408"/>
                      <a:pt x="3613" y="1544"/>
                    </a:cubicBezTo>
                    <a:cubicBezTo>
                      <a:pt x="3593" y="1409"/>
                      <a:pt x="3511" y="1298"/>
                      <a:pt x="3413" y="1203"/>
                    </a:cubicBezTo>
                    <a:cubicBezTo>
                      <a:pt x="3401" y="1066"/>
                      <a:pt x="3397" y="927"/>
                      <a:pt x="3401" y="789"/>
                    </a:cubicBezTo>
                    <a:cubicBezTo>
                      <a:pt x="3418" y="292"/>
                      <a:pt x="3013" y="1"/>
                      <a:pt x="259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016;p45"/>
              <p:cNvSpPr/>
              <p:nvPr/>
            </p:nvSpPr>
            <p:spPr>
              <a:xfrm>
                <a:off x="3062158" y="2656516"/>
                <a:ext cx="494948" cy="432673"/>
              </a:xfrm>
              <a:custGeom>
                <a:avLst/>
                <a:gdLst/>
                <a:ahLst/>
                <a:cxnLst/>
                <a:rect l="l" t="t" r="r" b="b"/>
                <a:pathLst>
                  <a:path w="35717" h="31223" extrusionOk="0">
                    <a:moveTo>
                      <a:pt x="2087" y="1"/>
                    </a:moveTo>
                    <a:cubicBezTo>
                      <a:pt x="1931" y="1"/>
                      <a:pt x="1789" y="89"/>
                      <a:pt x="1757" y="293"/>
                    </a:cubicBezTo>
                    <a:lnTo>
                      <a:pt x="1759" y="293"/>
                    </a:lnTo>
                    <a:cubicBezTo>
                      <a:pt x="0" y="11797"/>
                      <a:pt x="720" y="27652"/>
                      <a:pt x="14584" y="30828"/>
                    </a:cubicBezTo>
                    <a:cubicBezTo>
                      <a:pt x="15751" y="31096"/>
                      <a:pt x="16870" y="31222"/>
                      <a:pt x="17939" y="31222"/>
                    </a:cubicBezTo>
                    <a:cubicBezTo>
                      <a:pt x="29869" y="31222"/>
                      <a:pt x="35717" y="15533"/>
                      <a:pt x="34249" y="5261"/>
                    </a:cubicBezTo>
                    <a:cubicBezTo>
                      <a:pt x="34220" y="5056"/>
                      <a:pt x="34079" y="4968"/>
                      <a:pt x="33924" y="4968"/>
                    </a:cubicBezTo>
                    <a:cubicBezTo>
                      <a:pt x="33691" y="4968"/>
                      <a:pt x="33426" y="5169"/>
                      <a:pt x="33470" y="5476"/>
                    </a:cubicBezTo>
                    <a:cubicBezTo>
                      <a:pt x="34998" y="16171"/>
                      <a:pt x="28894" y="30242"/>
                      <a:pt x="17421" y="30242"/>
                    </a:cubicBezTo>
                    <a:cubicBezTo>
                      <a:pt x="16027" y="30242"/>
                      <a:pt x="14554" y="30034"/>
                      <a:pt x="13006" y="29587"/>
                    </a:cubicBezTo>
                    <a:cubicBezTo>
                      <a:pt x="985" y="26118"/>
                      <a:pt x="1020" y="10425"/>
                      <a:pt x="2536" y="508"/>
                    </a:cubicBezTo>
                    <a:cubicBezTo>
                      <a:pt x="2583" y="202"/>
                      <a:pt x="2321" y="1"/>
                      <a:pt x="208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017;p45"/>
              <p:cNvSpPr/>
              <p:nvPr/>
            </p:nvSpPr>
            <p:spPr>
              <a:xfrm>
                <a:off x="3519941" y="2813910"/>
                <a:ext cx="70438" cy="69329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003" extrusionOk="0">
                    <a:moveTo>
                      <a:pt x="2806" y="1"/>
                    </a:moveTo>
                    <a:cubicBezTo>
                      <a:pt x="1946" y="1"/>
                      <a:pt x="1038" y="432"/>
                      <a:pt x="525" y="1232"/>
                    </a:cubicBezTo>
                    <a:cubicBezTo>
                      <a:pt x="330" y="1539"/>
                      <a:pt x="609" y="1828"/>
                      <a:pt x="891" y="1828"/>
                    </a:cubicBezTo>
                    <a:cubicBezTo>
                      <a:pt x="1014" y="1828"/>
                      <a:pt x="1137" y="1773"/>
                      <a:pt x="1223" y="1641"/>
                    </a:cubicBezTo>
                    <a:cubicBezTo>
                      <a:pt x="1575" y="1090"/>
                      <a:pt x="2194" y="793"/>
                      <a:pt x="2772" y="793"/>
                    </a:cubicBezTo>
                    <a:cubicBezTo>
                      <a:pt x="3451" y="793"/>
                      <a:pt x="4072" y="1204"/>
                      <a:pt x="4134" y="2100"/>
                    </a:cubicBezTo>
                    <a:cubicBezTo>
                      <a:pt x="4232" y="3502"/>
                      <a:pt x="3152" y="4183"/>
                      <a:pt x="1993" y="4183"/>
                    </a:cubicBezTo>
                    <a:cubicBezTo>
                      <a:pt x="1599" y="4183"/>
                      <a:pt x="1195" y="4104"/>
                      <a:pt x="826" y="3948"/>
                    </a:cubicBezTo>
                    <a:cubicBezTo>
                      <a:pt x="767" y="3923"/>
                      <a:pt x="710" y="3912"/>
                      <a:pt x="655" y="3912"/>
                    </a:cubicBezTo>
                    <a:cubicBezTo>
                      <a:pt x="265" y="3912"/>
                      <a:pt x="1" y="4467"/>
                      <a:pt x="419" y="4644"/>
                    </a:cubicBezTo>
                    <a:cubicBezTo>
                      <a:pt x="960" y="4873"/>
                      <a:pt x="1514" y="5003"/>
                      <a:pt x="2067" y="5003"/>
                    </a:cubicBezTo>
                    <a:cubicBezTo>
                      <a:pt x="2554" y="5003"/>
                      <a:pt x="3041" y="4903"/>
                      <a:pt x="3516" y="4682"/>
                    </a:cubicBezTo>
                    <a:cubicBezTo>
                      <a:pt x="4558" y="4201"/>
                      <a:pt x="5083" y="2906"/>
                      <a:pt x="4915" y="1812"/>
                    </a:cubicBezTo>
                    <a:cubicBezTo>
                      <a:pt x="4726" y="573"/>
                      <a:pt x="3798" y="1"/>
                      <a:pt x="28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018;p45"/>
              <p:cNvSpPr/>
              <p:nvPr/>
            </p:nvSpPr>
            <p:spPr>
              <a:xfrm>
                <a:off x="3526703" y="2834267"/>
                <a:ext cx="36515" cy="3655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638" extrusionOk="0">
                    <a:moveTo>
                      <a:pt x="2072" y="0"/>
                    </a:moveTo>
                    <a:cubicBezTo>
                      <a:pt x="1981" y="0"/>
                      <a:pt x="1887" y="40"/>
                      <a:pt x="1806" y="134"/>
                    </a:cubicBezTo>
                    <a:cubicBezTo>
                      <a:pt x="1427" y="577"/>
                      <a:pt x="759" y="660"/>
                      <a:pt x="283" y="973"/>
                    </a:cubicBezTo>
                    <a:cubicBezTo>
                      <a:pt x="115" y="1084"/>
                      <a:pt x="1" y="1342"/>
                      <a:pt x="137" y="1525"/>
                    </a:cubicBezTo>
                    <a:cubicBezTo>
                      <a:pt x="558" y="2092"/>
                      <a:pt x="1217" y="2216"/>
                      <a:pt x="1787" y="2573"/>
                    </a:cubicBezTo>
                    <a:cubicBezTo>
                      <a:pt x="1858" y="2618"/>
                      <a:pt x="1929" y="2637"/>
                      <a:pt x="1995" y="2637"/>
                    </a:cubicBezTo>
                    <a:cubicBezTo>
                      <a:pt x="2339" y="2637"/>
                      <a:pt x="2564" y="2108"/>
                      <a:pt x="2196" y="1877"/>
                    </a:cubicBezTo>
                    <a:cubicBezTo>
                      <a:pt x="1913" y="1698"/>
                      <a:pt x="1507" y="1593"/>
                      <a:pt x="1187" y="1412"/>
                    </a:cubicBezTo>
                    <a:lnTo>
                      <a:pt x="1187" y="1412"/>
                    </a:lnTo>
                    <a:cubicBezTo>
                      <a:pt x="1616" y="1224"/>
                      <a:pt x="2064" y="1071"/>
                      <a:pt x="2377" y="705"/>
                    </a:cubicBezTo>
                    <a:cubicBezTo>
                      <a:pt x="2635" y="405"/>
                      <a:pt x="2366" y="0"/>
                      <a:pt x="207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019;p45"/>
              <p:cNvSpPr/>
              <p:nvPr/>
            </p:nvSpPr>
            <p:spPr>
              <a:xfrm>
                <a:off x="3021320" y="2836775"/>
                <a:ext cx="79154" cy="85099"/>
              </a:xfrm>
              <a:custGeom>
                <a:avLst/>
                <a:gdLst/>
                <a:ahLst/>
                <a:cxnLst/>
                <a:rect l="l" t="t" r="r" b="b"/>
                <a:pathLst>
                  <a:path w="5712" h="6141" extrusionOk="0">
                    <a:moveTo>
                      <a:pt x="3438" y="1"/>
                    </a:moveTo>
                    <a:cubicBezTo>
                      <a:pt x="1619" y="1"/>
                      <a:pt x="1" y="2274"/>
                      <a:pt x="363" y="4060"/>
                    </a:cubicBezTo>
                    <a:cubicBezTo>
                      <a:pt x="644" y="5453"/>
                      <a:pt x="1887" y="6140"/>
                      <a:pt x="3154" y="6140"/>
                    </a:cubicBezTo>
                    <a:cubicBezTo>
                      <a:pt x="3994" y="6140"/>
                      <a:pt x="4845" y="5838"/>
                      <a:pt x="5431" y="5239"/>
                    </a:cubicBezTo>
                    <a:cubicBezTo>
                      <a:pt x="5711" y="4954"/>
                      <a:pt x="5437" y="4548"/>
                      <a:pt x="5130" y="4548"/>
                    </a:cubicBezTo>
                    <a:cubicBezTo>
                      <a:pt x="5038" y="4548"/>
                      <a:pt x="4944" y="4584"/>
                      <a:pt x="4860" y="4670"/>
                    </a:cubicBezTo>
                    <a:cubicBezTo>
                      <a:pt x="4410" y="5128"/>
                      <a:pt x="3797" y="5357"/>
                      <a:pt x="3193" y="5357"/>
                    </a:cubicBezTo>
                    <a:cubicBezTo>
                      <a:pt x="2352" y="5357"/>
                      <a:pt x="1530" y="4914"/>
                      <a:pt x="1194" y="4031"/>
                    </a:cubicBezTo>
                    <a:cubicBezTo>
                      <a:pt x="689" y="2708"/>
                      <a:pt x="2059" y="835"/>
                      <a:pt x="3452" y="835"/>
                    </a:cubicBezTo>
                    <a:cubicBezTo>
                      <a:pt x="3736" y="835"/>
                      <a:pt x="4021" y="913"/>
                      <a:pt x="4291" y="1088"/>
                    </a:cubicBezTo>
                    <a:cubicBezTo>
                      <a:pt x="4362" y="1135"/>
                      <a:pt x="4433" y="1155"/>
                      <a:pt x="4500" y="1155"/>
                    </a:cubicBezTo>
                    <a:cubicBezTo>
                      <a:pt x="4838" y="1155"/>
                      <a:pt x="5060" y="628"/>
                      <a:pt x="4697" y="391"/>
                    </a:cubicBezTo>
                    <a:cubicBezTo>
                      <a:pt x="4281" y="120"/>
                      <a:pt x="3854" y="1"/>
                      <a:pt x="34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020;p45"/>
              <p:cNvSpPr/>
              <p:nvPr/>
            </p:nvSpPr>
            <p:spPr>
              <a:xfrm>
                <a:off x="3051280" y="2862979"/>
                <a:ext cx="40325" cy="37083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2676" extrusionOk="0">
                    <a:moveTo>
                      <a:pt x="576" y="1"/>
                    </a:moveTo>
                    <a:cubicBezTo>
                      <a:pt x="150" y="1"/>
                      <a:pt x="0" y="678"/>
                      <a:pt x="468" y="793"/>
                    </a:cubicBezTo>
                    <a:cubicBezTo>
                      <a:pt x="902" y="901"/>
                      <a:pt x="1313" y="1071"/>
                      <a:pt x="1728" y="1231"/>
                    </a:cubicBezTo>
                    <a:lnTo>
                      <a:pt x="1728" y="1231"/>
                    </a:lnTo>
                    <a:cubicBezTo>
                      <a:pt x="1483" y="1479"/>
                      <a:pt x="1226" y="1716"/>
                      <a:pt x="993" y="1976"/>
                    </a:cubicBezTo>
                    <a:cubicBezTo>
                      <a:pt x="728" y="2271"/>
                      <a:pt x="998" y="2676"/>
                      <a:pt x="1297" y="2676"/>
                    </a:cubicBezTo>
                    <a:cubicBezTo>
                      <a:pt x="1388" y="2676"/>
                      <a:pt x="1482" y="2638"/>
                      <a:pt x="1564" y="2547"/>
                    </a:cubicBezTo>
                    <a:cubicBezTo>
                      <a:pt x="1936" y="2133"/>
                      <a:pt x="2367" y="1777"/>
                      <a:pt x="2717" y="1342"/>
                    </a:cubicBezTo>
                    <a:cubicBezTo>
                      <a:pt x="2909" y="1103"/>
                      <a:pt x="2849" y="767"/>
                      <a:pt x="2539" y="667"/>
                    </a:cubicBezTo>
                    <a:cubicBezTo>
                      <a:pt x="1914" y="466"/>
                      <a:pt x="1322" y="174"/>
                      <a:pt x="683" y="14"/>
                    </a:cubicBezTo>
                    <a:cubicBezTo>
                      <a:pt x="646" y="5"/>
                      <a:pt x="610" y="1"/>
                      <a:pt x="5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021;p45"/>
              <p:cNvSpPr/>
              <p:nvPr/>
            </p:nvSpPr>
            <p:spPr>
              <a:xfrm>
                <a:off x="3031450" y="2498527"/>
                <a:ext cx="510469" cy="295761"/>
              </a:xfrm>
              <a:custGeom>
                <a:avLst/>
                <a:gdLst/>
                <a:ahLst/>
                <a:cxnLst/>
                <a:rect l="l" t="t" r="r" b="b"/>
                <a:pathLst>
                  <a:path w="36837" h="21343" extrusionOk="0">
                    <a:moveTo>
                      <a:pt x="19037" y="1"/>
                    </a:moveTo>
                    <a:cubicBezTo>
                      <a:pt x="14538" y="1"/>
                      <a:pt x="9184" y="4030"/>
                      <a:pt x="4832" y="4030"/>
                    </a:cubicBezTo>
                    <a:cubicBezTo>
                      <a:pt x="3320" y="4030"/>
                      <a:pt x="1930" y="3544"/>
                      <a:pt x="738" y="2234"/>
                    </a:cubicBezTo>
                    <a:cubicBezTo>
                      <a:pt x="658" y="2146"/>
                      <a:pt x="563" y="2109"/>
                      <a:pt x="470" y="2109"/>
                    </a:cubicBezTo>
                    <a:cubicBezTo>
                      <a:pt x="230" y="2109"/>
                      <a:pt x="0" y="2357"/>
                      <a:pt x="63" y="2627"/>
                    </a:cubicBezTo>
                    <a:cubicBezTo>
                      <a:pt x="871" y="6169"/>
                      <a:pt x="989" y="9798"/>
                      <a:pt x="4229" y="11971"/>
                    </a:cubicBezTo>
                    <a:cubicBezTo>
                      <a:pt x="5690" y="12951"/>
                      <a:pt x="7388" y="13312"/>
                      <a:pt x="9148" y="13312"/>
                    </a:cubicBezTo>
                    <a:cubicBezTo>
                      <a:pt x="12068" y="13312"/>
                      <a:pt x="15159" y="12318"/>
                      <a:pt x="17622" y="11507"/>
                    </a:cubicBezTo>
                    <a:cubicBezTo>
                      <a:pt x="18528" y="11211"/>
                      <a:pt x="19407" y="10806"/>
                      <a:pt x="20299" y="10467"/>
                    </a:cubicBezTo>
                    <a:cubicBezTo>
                      <a:pt x="20914" y="10233"/>
                      <a:pt x="21479" y="10130"/>
                      <a:pt x="22007" y="10130"/>
                    </a:cubicBezTo>
                    <a:cubicBezTo>
                      <a:pt x="23669" y="10130"/>
                      <a:pt x="24953" y="11155"/>
                      <a:pt x="26229" y="12343"/>
                    </a:cubicBezTo>
                    <a:cubicBezTo>
                      <a:pt x="27578" y="13598"/>
                      <a:pt x="29182" y="14396"/>
                      <a:pt x="30950" y="14850"/>
                    </a:cubicBezTo>
                    <a:cubicBezTo>
                      <a:pt x="32419" y="15229"/>
                      <a:pt x="31606" y="17505"/>
                      <a:pt x="32231" y="18590"/>
                    </a:cubicBezTo>
                    <a:cubicBezTo>
                      <a:pt x="33162" y="20207"/>
                      <a:pt x="34412" y="20791"/>
                      <a:pt x="36169" y="21324"/>
                    </a:cubicBezTo>
                    <a:cubicBezTo>
                      <a:pt x="36213" y="21337"/>
                      <a:pt x="36254" y="21343"/>
                      <a:pt x="36293" y="21343"/>
                    </a:cubicBezTo>
                    <a:cubicBezTo>
                      <a:pt x="36701" y="21343"/>
                      <a:pt x="36837" y="20682"/>
                      <a:pt x="36384" y="20545"/>
                    </a:cubicBezTo>
                    <a:cubicBezTo>
                      <a:pt x="33557" y="19686"/>
                      <a:pt x="32733" y="17093"/>
                      <a:pt x="32464" y="14562"/>
                    </a:cubicBezTo>
                    <a:cubicBezTo>
                      <a:pt x="32438" y="14325"/>
                      <a:pt x="32298" y="14181"/>
                      <a:pt x="32061" y="14159"/>
                    </a:cubicBezTo>
                    <a:cubicBezTo>
                      <a:pt x="28206" y="13773"/>
                      <a:pt x="26894" y="10666"/>
                      <a:pt x="23778" y="9310"/>
                    </a:cubicBezTo>
                    <a:cubicBezTo>
                      <a:pt x="23409" y="9150"/>
                      <a:pt x="23009" y="9083"/>
                      <a:pt x="22593" y="9083"/>
                    </a:cubicBezTo>
                    <a:cubicBezTo>
                      <a:pt x="21121" y="9083"/>
                      <a:pt x="19454" y="9922"/>
                      <a:pt x="18291" y="10389"/>
                    </a:cubicBezTo>
                    <a:cubicBezTo>
                      <a:pt x="15567" y="11483"/>
                      <a:pt x="12592" y="12377"/>
                      <a:pt x="9638" y="12377"/>
                    </a:cubicBezTo>
                    <a:cubicBezTo>
                      <a:pt x="8522" y="12377"/>
                      <a:pt x="7409" y="12249"/>
                      <a:pt x="6314" y="11957"/>
                    </a:cubicBezTo>
                    <a:cubicBezTo>
                      <a:pt x="2288" y="10883"/>
                      <a:pt x="1768" y="7089"/>
                      <a:pt x="1093" y="3628"/>
                    </a:cubicBezTo>
                    <a:lnTo>
                      <a:pt x="1093" y="3628"/>
                    </a:lnTo>
                    <a:cubicBezTo>
                      <a:pt x="2143" y="4365"/>
                      <a:pt x="3356" y="4652"/>
                      <a:pt x="4645" y="4652"/>
                    </a:cubicBezTo>
                    <a:cubicBezTo>
                      <a:pt x="8378" y="4652"/>
                      <a:pt x="12754" y="2251"/>
                      <a:pt x="15685" y="1450"/>
                    </a:cubicBezTo>
                    <a:cubicBezTo>
                      <a:pt x="16570" y="1208"/>
                      <a:pt x="17424" y="1086"/>
                      <a:pt x="18246" y="1086"/>
                    </a:cubicBezTo>
                    <a:cubicBezTo>
                      <a:pt x="20307" y="1086"/>
                      <a:pt x="22170" y="1853"/>
                      <a:pt x="23823" y="3427"/>
                    </a:cubicBezTo>
                    <a:cubicBezTo>
                      <a:pt x="24607" y="4174"/>
                      <a:pt x="25841" y="4211"/>
                      <a:pt x="26842" y="4328"/>
                    </a:cubicBezTo>
                    <a:cubicBezTo>
                      <a:pt x="30602" y="4768"/>
                      <a:pt x="33507" y="5275"/>
                      <a:pt x="34677" y="9376"/>
                    </a:cubicBezTo>
                    <a:cubicBezTo>
                      <a:pt x="35288" y="11530"/>
                      <a:pt x="35516" y="14356"/>
                      <a:pt x="35622" y="16569"/>
                    </a:cubicBezTo>
                    <a:cubicBezTo>
                      <a:pt x="35634" y="16828"/>
                      <a:pt x="35842" y="16959"/>
                      <a:pt x="36045" y="16959"/>
                    </a:cubicBezTo>
                    <a:cubicBezTo>
                      <a:pt x="36247" y="16959"/>
                      <a:pt x="36442" y="16829"/>
                      <a:pt x="36430" y="16569"/>
                    </a:cubicBezTo>
                    <a:cubicBezTo>
                      <a:pt x="36288" y="13615"/>
                      <a:pt x="36294" y="8673"/>
                      <a:pt x="34176" y="6354"/>
                    </a:cubicBezTo>
                    <a:cubicBezTo>
                      <a:pt x="33385" y="5486"/>
                      <a:pt x="32342" y="4382"/>
                      <a:pt x="31166" y="4038"/>
                    </a:cubicBezTo>
                    <a:cubicBezTo>
                      <a:pt x="28532" y="3264"/>
                      <a:pt x="25502" y="4060"/>
                      <a:pt x="23385" y="1848"/>
                    </a:cubicBezTo>
                    <a:cubicBezTo>
                      <a:pt x="22096" y="499"/>
                      <a:pt x="20619" y="1"/>
                      <a:pt x="190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022;p45"/>
              <p:cNvSpPr/>
              <p:nvPr/>
            </p:nvSpPr>
            <p:spPr>
              <a:xfrm>
                <a:off x="3078898" y="2673353"/>
                <a:ext cx="86706" cy="169491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12231" extrusionOk="0">
                    <a:moveTo>
                      <a:pt x="5692" y="1"/>
                    </a:moveTo>
                    <a:cubicBezTo>
                      <a:pt x="5569" y="1"/>
                      <a:pt x="5444" y="55"/>
                      <a:pt x="5358" y="186"/>
                    </a:cubicBezTo>
                    <a:cubicBezTo>
                      <a:pt x="4143" y="2033"/>
                      <a:pt x="2691" y="3693"/>
                      <a:pt x="1725" y="5696"/>
                    </a:cubicBezTo>
                    <a:cubicBezTo>
                      <a:pt x="838" y="7529"/>
                      <a:pt x="367" y="9724"/>
                      <a:pt x="49" y="11723"/>
                    </a:cubicBezTo>
                    <a:cubicBezTo>
                      <a:pt x="0" y="12029"/>
                      <a:pt x="262" y="12230"/>
                      <a:pt x="496" y="12230"/>
                    </a:cubicBezTo>
                    <a:cubicBezTo>
                      <a:pt x="651" y="12230"/>
                      <a:pt x="795" y="12142"/>
                      <a:pt x="828" y="11938"/>
                    </a:cubicBezTo>
                    <a:cubicBezTo>
                      <a:pt x="1112" y="10157"/>
                      <a:pt x="1598" y="8424"/>
                      <a:pt x="2182" y="6719"/>
                    </a:cubicBezTo>
                    <a:cubicBezTo>
                      <a:pt x="2973" y="4417"/>
                      <a:pt x="4740" y="2595"/>
                      <a:pt x="6056" y="594"/>
                    </a:cubicBezTo>
                    <a:cubicBezTo>
                      <a:pt x="6256" y="290"/>
                      <a:pt x="5976" y="1"/>
                      <a:pt x="56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023;p45"/>
              <p:cNvSpPr/>
              <p:nvPr/>
            </p:nvSpPr>
            <p:spPr>
              <a:xfrm>
                <a:off x="3040485" y="2545546"/>
                <a:ext cx="499452" cy="239929"/>
              </a:xfrm>
              <a:custGeom>
                <a:avLst/>
                <a:gdLst/>
                <a:ahLst/>
                <a:cxnLst/>
                <a:rect l="l" t="t" r="r" b="b"/>
                <a:pathLst>
                  <a:path w="36042" h="17314" extrusionOk="0">
                    <a:moveTo>
                      <a:pt x="491" y="0"/>
                    </a:moveTo>
                    <a:cubicBezTo>
                      <a:pt x="242" y="0"/>
                      <a:pt x="1" y="194"/>
                      <a:pt x="112" y="489"/>
                    </a:cubicBezTo>
                    <a:cubicBezTo>
                      <a:pt x="960" y="2751"/>
                      <a:pt x="3702" y="3404"/>
                      <a:pt x="5797" y="4053"/>
                    </a:cubicBezTo>
                    <a:cubicBezTo>
                      <a:pt x="8057" y="4755"/>
                      <a:pt x="10405" y="5028"/>
                      <a:pt x="12759" y="5028"/>
                    </a:cubicBezTo>
                    <a:cubicBezTo>
                      <a:pt x="14534" y="5028"/>
                      <a:pt x="16313" y="4873"/>
                      <a:pt x="18059" y="4628"/>
                    </a:cubicBezTo>
                    <a:cubicBezTo>
                      <a:pt x="19776" y="4386"/>
                      <a:pt x="22311" y="3349"/>
                      <a:pt x="24495" y="3349"/>
                    </a:cubicBezTo>
                    <a:cubicBezTo>
                      <a:pt x="25797" y="3349"/>
                      <a:pt x="26974" y="3718"/>
                      <a:pt x="27777" y="4844"/>
                    </a:cubicBezTo>
                    <a:cubicBezTo>
                      <a:pt x="28588" y="5980"/>
                      <a:pt x="29164" y="7330"/>
                      <a:pt x="30353" y="8152"/>
                    </a:cubicBezTo>
                    <a:cubicBezTo>
                      <a:pt x="30807" y="8467"/>
                      <a:pt x="31236" y="8789"/>
                      <a:pt x="31766" y="8974"/>
                    </a:cubicBezTo>
                    <a:cubicBezTo>
                      <a:pt x="33363" y="9533"/>
                      <a:pt x="33185" y="11090"/>
                      <a:pt x="33071" y="12485"/>
                    </a:cubicBezTo>
                    <a:cubicBezTo>
                      <a:pt x="32906" y="14507"/>
                      <a:pt x="33981" y="15639"/>
                      <a:pt x="35122" y="17143"/>
                    </a:cubicBezTo>
                    <a:cubicBezTo>
                      <a:pt x="35214" y="17264"/>
                      <a:pt x="35340" y="17314"/>
                      <a:pt x="35464" y="17314"/>
                    </a:cubicBezTo>
                    <a:cubicBezTo>
                      <a:pt x="35759" y="17314"/>
                      <a:pt x="36042" y="17028"/>
                      <a:pt x="35820" y="16736"/>
                    </a:cubicBezTo>
                    <a:lnTo>
                      <a:pt x="35822" y="16736"/>
                    </a:lnTo>
                    <a:cubicBezTo>
                      <a:pt x="34847" y="15454"/>
                      <a:pt x="33933" y="14405"/>
                      <a:pt x="33879" y="12485"/>
                    </a:cubicBezTo>
                    <a:cubicBezTo>
                      <a:pt x="33879" y="12473"/>
                      <a:pt x="34122" y="10127"/>
                      <a:pt x="34122" y="9613"/>
                    </a:cubicBezTo>
                    <a:cubicBezTo>
                      <a:pt x="34122" y="9101"/>
                      <a:pt x="33801" y="8860"/>
                      <a:pt x="33419" y="8652"/>
                    </a:cubicBezTo>
                    <a:cubicBezTo>
                      <a:pt x="31451" y="7583"/>
                      <a:pt x="30223" y="7235"/>
                      <a:pt x="28948" y="5196"/>
                    </a:cubicBezTo>
                    <a:cubicBezTo>
                      <a:pt x="28382" y="4290"/>
                      <a:pt x="27642" y="2888"/>
                      <a:pt x="26503" y="2554"/>
                    </a:cubicBezTo>
                    <a:cubicBezTo>
                      <a:pt x="25960" y="2394"/>
                      <a:pt x="25459" y="2325"/>
                      <a:pt x="24974" y="2325"/>
                    </a:cubicBezTo>
                    <a:cubicBezTo>
                      <a:pt x="24025" y="2325"/>
                      <a:pt x="23134" y="2586"/>
                      <a:pt x="22086" y="2928"/>
                    </a:cubicBezTo>
                    <a:cubicBezTo>
                      <a:pt x="19726" y="3696"/>
                      <a:pt x="17183" y="3996"/>
                      <a:pt x="14724" y="4192"/>
                    </a:cubicBezTo>
                    <a:cubicBezTo>
                      <a:pt x="14189" y="4234"/>
                      <a:pt x="13655" y="4254"/>
                      <a:pt x="13122" y="4254"/>
                    </a:cubicBezTo>
                    <a:cubicBezTo>
                      <a:pt x="11096" y="4254"/>
                      <a:pt x="9079" y="3968"/>
                      <a:pt x="7098" y="3553"/>
                    </a:cubicBezTo>
                    <a:cubicBezTo>
                      <a:pt x="5139" y="3144"/>
                      <a:pt x="1661" y="2327"/>
                      <a:pt x="891" y="274"/>
                    </a:cubicBezTo>
                    <a:cubicBezTo>
                      <a:pt x="819" y="83"/>
                      <a:pt x="653" y="0"/>
                      <a:pt x="4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024;p45"/>
              <p:cNvSpPr/>
              <p:nvPr/>
            </p:nvSpPr>
            <p:spPr>
              <a:xfrm>
                <a:off x="3235294" y="3066657"/>
                <a:ext cx="156798" cy="125521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9058" extrusionOk="0">
                    <a:moveTo>
                      <a:pt x="10491" y="1"/>
                    </a:moveTo>
                    <a:cubicBezTo>
                      <a:pt x="10290" y="1"/>
                      <a:pt x="10106" y="128"/>
                      <a:pt x="10138" y="385"/>
                    </a:cubicBezTo>
                    <a:cubicBezTo>
                      <a:pt x="10463" y="3004"/>
                      <a:pt x="10114" y="6296"/>
                      <a:pt x="7682" y="7841"/>
                    </a:cubicBezTo>
                    <a:cubicBezTo>
                      <a:pt x="7175" y="8162"/>
                      <a:pt x="6656" y="8294"/>
                      <a:pt x="6140" y="8294"/>
                    </a:cubicBezTo>
                    <a:cubicBezTo>
                      <a:pt x="4810" y="8294"/>
                      <a:pt x="3498" y="7413"/>
                      <a:pt x="2464" y="6598"/>
                    </a:cubicBezTo>
                    <a:cubicBezTo>
                      <a:pt x="808" y="5289"/>
                      <a:pt x="1664" y="2985"/>
                      <a:pt x="1580" y="1147"/>
                    </a:cubicBezTo>
                    <a:cubicBezTo>
                      <a:pt x="1567" y="887"/>
                      <a:pt x="1359" y="757"/>
                      <a:pt x="1157" y="757"/>
                    </a:cubicBezTo>
                    <a:cubicBezTo>
                      <a:pt x="956" y="757"/>
                      <a:pt x="760" y="886"/>
                      <a:pt x="771" y="1147"/>
                    </a:cubicBezTo>
                    <a:cubicBezTo>
                      <a:pt x="875" y="3416"/>
                      <a:pt x="1" y="5528"/>
                      <a:pt x="1895" y="7169"/>
                    </a:cubicBezTo>
                    <a:cubicBezTo>
                      <a:pt x="3135" y="8244"/>
                      <a:pt x="4533" y="9058"/>
                      <a:pt x="6133" y="9058"/>
                    </a:cubicBezTo>
                    <a:cubicBezTo>
                      <a:pt x="6367" y="9058"/>
                      <a:pt x="6605" y="9040"/>
                      <a:pt x="6847" y="9004"/>
                    </a:cubicBezTo>
                    <a:cubicBezTo>
                      <a:pt x="10593" y="8441"/>
                      <a:pt x="11315" y="3355"/>
                      <a:pt x="10945" y="385"/>
                    </a:cubicBezTo>
                    <a:cubicBezTo>
                      <a:pt x="10912" y="130"/>
                      <a:pt x="10693" y="1"/>
                      <a:pt x="1049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025;p45"/>
              <p:cNvSpPr/>
              <p:nvPr/>
            </p:nvSpPr>
            <p:spPr>
              <a:xfrm>
                <a:off x="3190797" y="3102562"/>
                <a:ext cx="135291" cy="144354"/>
              </a:xfrm>
              <a:custGeom>
                <a:avLst/>
                <a:gdLst/>
                <a:ahLst/>
                <a:cxnLst/>
                <a:rect l="l" t="t" r="r" b="b"/>
                <a:pathLst>
                  <a:path w="9763" h="10417" extrusionOk="0">
                    <a:moveTo>
                      <a:pt x="4236" y="1"/>
                    </a:moveTo>
                    <a:cubicBezTo>
                      <a:pt x="4232" y="1"/>
                      <a:pt x="4228" y="1"/>
                      <a:pt x="4225" y="1"/>
                    </a:cubicBezTo>
                    <a:cubicBezTo>
                      <a:pt x="2237" y="53"/>
                      <a:pt x="780" y="1273"/>
                      <a:pt x="439" y="3229"/>
                    </a:cubicBezTo>
                    <a:cubicBezTo>
                      <a:pt x="1" y="5724"/>
                      <a:pt x="1860" y="6470"/>
                      <a:pt x="3875" y="6851"/>
                    </a:cubicBezTo>
                    <a:cubicBezTo>
                      <a:pt x="5238" y="7109"/>
                      <a:pt x="4191" y="10417"/>
                      <a:pt x="5728" y="10417"/>
                    </a:cubicBezTo>
                    <a:cubicBezTo>
                      <a:pt x="5729" y="10417"/>
                      <a:pt x="5730" y="10417"/>
                      <a:pt x="5731" y="10417"/>
                    </a:cubicBezTo>
                    <a:cubicBezTo>
                      <a:pt x="7422" y="10415"/>
                      <a:pt x="8599" y="7931"/>
                      <a:pt x="9516" y="6801"/>
                    </a:cubicBezTo>
                    <a:cubicBezTo>
                      <a:pt x="9762" y="6496"/>
                      <a:pt x="9495" y="6091"/>
                      <a:pt x="9208" y="6091"/>
                    </a:cubicBezTo>
                    <a:cubicBezTo>
                      <a:pt x="9117" y="6091"/>
                      <a:pt x="9024" y="6132"/>
                      <a:pt x="8945" y="6229"/>
                    </a:cubicBezTo>
                    <a:cubicBezTo>
                      <a:pt x="8267" y="7065"/>
                      <a:pt x="7681" y="7964"/>
                      <a:pt x="6965" y="8772"/>
                    </a:cubicBezTo>
                    <a:cubicBezTo>
                      <a:pt x="6596" y="9189"/>
                      <a:pt x="6320" y="9357"/>
                      <a:pt x="6111" y="9357"/>
                    </a:cubicBezTo>
                    <a:cubicBezTo>
                      <a:pt x="5444" y="9357"/>
                      <a:pt x="5452" y="7655"/>
                      <a:pt x="5320" y="6794"/>
                    </a:cubicBezTo>
                    <a:cubicBezTo>
                      <a:pt x="5242" y="6274"/>
                      <a:pt x="4460" y="6170"/>
                      <a:pt x="4090" y="6072"/>
                    </a:cubicBezTo>
                    <a:cubicBezTo>
                      <a:pt x="2686" y="5698"/>
                      <a:pt x="1358" y="5643"/>
                      <a:pt x="1207" y="3827"/>
                    </a:cubicBezTo>
                    <a:cubicBezTo>
                      <a:pt x="1060" y="2068"/>
                      <a:pt x="2597" y="851"/>
                      <a:pt x="4225" y="809"/>
                    </a:cubicBezTo>
                    <a:cubicBezTo>
                      <a:pt x="4740" y="796"/>
                      <a:pt x="4746" y="1"/>
                      <a:pt x="4236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026;p45"/>
              <p:cNvSpPr/>
              <p:nvPr/>
            </p:nvSpPr>
            <p:spPr>
              <a:xfrm>
                <a:off x="3310776" y="3103670"/>
                <a:ext cx="136469" cy="141596"/>
              </a:xfrm>
              <a:custGeom>
                <a:avLst/>
                <a:gdLst/>
                <a:ahLst/>
                <a:cxnLst/>
                <a:rect l="l" t="t" r="r" b="b"/>
                <a:pathLst>
                  <a:path w="9848" h="10218" extrusionOk="0">
                    <a:moveTo>
                      <a:pt x="5452" y="0"/>
                    </a:moveTo>
                    <a:cubicBezTo>
                      <a:pt x="4981" y="0"/>
                      <a:pt x="5001" y="760"/>
                      <a:pt x="5498" y="809"/>
                    </a:cubicBezTo>
                    <a:cubicBezTo>
                      <a:pt x="6500" y="909"/>
                      <a:pt x="7346" y="1200"/>
                      <a:pt x="8122" y="1865"/>
                    </a:cubicBezTo>
                    <a:cubicBezTo>
                      <a:pt x="9848" y="3347"/>
                      <a:pt x="8272" y="5175"/>
                      <a:pt x="6479" y="5317"/>
                    </a:cubicBezTo>
                    <a:cubicBezTo>
                      <a:pt x="5875" y="5363"/>
                      <a:pt x="5298" y="5647"/>
                      <a:pt x="5070" y="6236"/>
                    </a:cubicBezTo>
                    <a:cubicBezTo>
                      <a:pt x="4748" y="7058"/>
                      <a:pt x="4814" y="7957"/>
                      <a:pt x="4635" y="8812"/>
                    </a:cubicBezTo>
                    <a:cubicBezTo>
                      <a:pt x="4532" y="9311"/>
                      <a:pt x="4318" y="9510"/>
                      <a:pt x="4042" y="9510"/>
                    </a:cubicBezTo>
                    <a:cubicBezTo>
                      <a:pt x="3058" y="9510"/>
                      <a:pt x="1287" y="6975"/>
                      <a:pt x="921" y="6501"/>
                    </a:cubicBezTo>
                    <a:cubicBezTo>
                      <a:pt x="829" y="6381"/>
                      <a:pt x="703" y="6331"/>
                      <a:pt x="579" y="6331"/>
                    </a:cubicBezTo>
                    <a:cubicBezTo>
                      <a:pt x="283" y="6331"/>
                      <a:pt x="0" y="6616"/>
                      <a:pt x="225" y="6908"/>
                    </a:cubicBezTo>
                    <a:cubicBezTo>
                      <a:pt x="1222" y="8208"/>
                      <a:pt x="2131" y="10217"/>
                      <a:pt x="3997" y="10217"/>
                    </a:cubicBezTo>
                    <a:cubicBezTo>
                      <a:pt x="4096" y="10217"/>
                      <a:pt x="4198" y="10212"/>
                      <a:pt x="4303" y="10200"/>
                    </a:cubicBezTo>
                    <a:cubicBezTo>
                      <a:pt x="5709" y="10042"/>
                      <a:pt x="5520" y="7918"/>
                      <a:pt x="5686" y="6951"/>
                    </a:cubicBezTo>
                    <a:cubicBezTo>
                      <a:pt x="5884" y="5812"/>
                      <a:pt x="7798" y="6267"/>
                      <a:pt x="8529" y="5616"/>
                    </a:cubicBezTo>
                    <a:cubicBezTo>
                      <a:pt x="9285" y="4941"/>
                      <a:pt x="9604" y="4238"/>
                      <a:pt x="9614" y="3231"/>
                    </a:cubicBezTo>
                    <a:cubicBezTo>
                      <a:pt x="9638" y="1140"/>
                      <a:pt x="7192" y="170"/>
                      <a:pt x="5498" y="2"/>
                    </a:cubicBezTo>
                    <a:cubicBezTo>
                      <a:pt x="5482" y="1"/>
                      <a:pt x="5467" y="0"/>
                      <a:pt x="54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027;p45"/>
              <p:cNvSpPr/>
              <p:nvPr/>
            </p:nvSpPr>
            <p:spPr>
              <a:xfrm>
                <a:off x="2892487" y="3111112"/>
                <a:ext cx="531103" cy="436068"/>
              </a:xfrm>
              <a:custGeom>
                <a:avLst/>
                <a:gdLst/>
                <a:ahLst/>
                <a:cxnLst/>
                <a:rect l="l" t="t" r="r" b="b"/>
                <a:pathLst>
                  <a:path w="38326" h="31468" extrusionOk="0">
                    <a:moveTo>
                      <a:pt x="23422" y="0"/>
                    </a:moveTo>
                    <a:cubicBezTo>
                      <a:pt x="23385" y="0"/>
                      <a:pt x="23345" y="6"/>
                      <a:pt x="23304" y="18"/>
                    </a:cubicBezTo>
                    <a:cubicBezTo>
                      <a:pt x="13840" y="2697"/>
                      <a:pt x="5337" y="12130"/>
                      <a:pt x="2557" y="21363"/>
                    </a:cubicBezTo>
                    <a:cubicBezTo>
                      <a:pt x="1560" y="24673"/>
                      <a:pt x="731" y="29087"/>
                      <a:pt x="4527" y="30756"/>
                    </a:cubicBezTo>
                    <a:cubicBezTo>
                      <a:pt x="6005" y="31404"/>
                      <a:pt x="7789" y="31445"/>
                      <a:pt x="9452" y="31445"/>
                    </a:cubicBezTo>
                    <a:cubicBezTo>
                      <a:pt x="9694" y="31445"/>
                      <a:pt x="9935" y="31444"/>
                      <a:pt x="10171" y="31444"/>
                    </a:cubicBezTo>
                    <a:cubicBezTo>
                      <a:pt x="10390" y="31444"/>
                      <a:pt x="10606" y="31445"/>
                      <a:pt x="10818" y="31448"/>
                    </a:cubicBezTo>
                    <a:cubicBezTo>
                      <a:pt x="11757" y="31461"/>
                      <a:pt x="12697" y="31467"/>
                      <a:pt x="13636" y="31467"/>
                    </a:cubicBezTo>
                    <a:cubicBezTo>
                      <a:pt x="16302" y="31467"/>
                      <a:pt x="18969" y="31417"/>
                      <a:pt x="21635" y="31329"/>
                    </a:cubicBezTo>
                    <a:cubicBezTo>
                      <a:pt x="25220" y="31211"/>
                      <a:pt x="28802" y="30958"/>
                      <a:pt x="32373" y="30602"/>
                    </a:cubicBezTo>
                    <a:cubicBezTo>
                      <a:pt x="33898" y="30451"/>
                      <a:pt x="35845" y="30700"/>
                      <a:pt x="37228" y="29892"/>
                    </a:cubicBezTo>
                    <a:cubicBezTo>
                      <a:pt x="38326" y="29248"/>
                      <a:pt x="38270" y="27856"/>
                      <a:pt x="38206" y="26767"/>
                    </a:cubicBezTo>
                    <a:cubicBezTo>
                      <a:pt x="38087" y="24799"/>
                      <a:pt x="37789" y="22795"/>
                      <a:pt x="37590" y="20826"/>
                    </a:cubicBezTo>
                    <a:cubicBezTo>
                      <a:pt x="37394" y="18876"/>
                      <a:pt x="35498" y="18561"/>
                      <a:pt x="33663" y="18561"/>
                    </a:cubicBezTo>
                    <a:cubicBezTo>
                      <a:pt x="32790" y="18561"/>
                      <a:pt x="31931" y="18632"/>
                      <a:pt x="31274" y="18632"/>
                    </a:cubicBezTo>
                    <a:cubicBezTo>
                      <a:pt x="31231" y="18632"/>
                      <a:pt x="31190" y="18632"/>
                      <a:pt x="31149" y="18631"/>
                    </a:cubicBezTo>
                    <a:cubicBezTo>
                      <a:pt x="28445" y="18591"/>
                      <a:pt x="25725" y="18475"/>
                      <a:pt x="23012" y="18475"/>
                    </a:cubicBezTo>
                    <a:cubicBezTo>
                      <a:pt x="19280" y="18475"/>
                      <a:pt x="15562" y="18695"/>
                      <a:pt x="11919" y="19635"/>
                    </a:cubicBezTo>
                    <a:cubicBezTo>
                      <a:pt x="11454" y="19755"/>
                      <a:pt x="11601" y="20429"/>
                      <a:pt x="12023" y="20429"/>
                    </a:cubicBezTo>
                    <a:cubicBezTo>
                      <a:pt x="12058" y="20429"/>
                      <a:pt x="12095" y="20424"/>
                      <a:pt x="12133" y="20414"/>
                    </a:cubicBezTo>
                    <a:cubicBezTo>
                      <a:pt x="15743" y="19484"/>
                      <a:pt x="19434" y="19283"/>
                      <a:pt x="23136" y="19283"/>
                    </a:cubicBezTo>
                    <a:cubicBezTo>
                      <a:pt x="24020" y="19283"/>
                      <a:pt x="24904" y="19294"/>
                      <a:pt x="25788" y="19310"/>
                    </a:cubicBezTo>
                    <a:cubicBezTo>
                      <a:pt x="25830" y="19311"/>
                      <a:pt x="25875" y="19311"/>
                      <a:pt x="25921" y="19311"/>
                    </a:cubicBezTo>
                    <a:cubicBezTo>
                      <a:pt x="26906" y="19311"/>
                      <a:pt x="28793" y="19153"/>
                      <a:pt x="30725" y="19153"/>
                    </a:cubicBezTo>
                    <a:cubicBezTo>
                      <a:pt x="33637" y="19153"/>
                      <a:pt x="36650" y="19512"/>
                      <a:pt x="36832" y="21309"/>
                    </a:cubicBezTo>
                    <a:cubicBezTo>
                      <a:pt x="36946" y="22447"/>
                      <a:pt x="36899" y="23589"/>
                      <a:pt x="37074" y="24723"/>
                    </a:cubicBezTo>
                    <a:cubicBezTo>
                      <a:pt x="37497" y="27437"/>
                      <a:pt x="37590" y="29419"/>
                      <a:pt x="34284" y="29672"/>
                    </a:cubicBezTo>
                    <a:cubicBezTo>
                      <a:pt x="29665" y="30029"/>
                      <a:pt x="25057" y="30408"/>
                      <a:pt x="20425" y="30562"/>
                    </a:cubicBezTo>
                    <a:cubicBezTo>
                      <a:pt x="17874" y="30646"/>
                      <a:pt x="15228" y="30793"/>
                      <a:pt x="12597" y="30793"/>
                    </a:cubicBezTo>
                    <a:cubicBezTo>
                      <a:pt x="10428" y="30793"/>
                      <a:pt x="8270" y="30693"/>
                      <a:pt x="6184" y="30377"/>
                    </a:cubicBezTo>
                    <a:cubicBezTo>
                      <a:pt x="1" y="29437"/>
                      <a:pt x="3187" y="21290"/>
                      <a:pt x="4777" y="17627"/>
                    </a:cubicBezTo>
                    <a:cubicBezTo>
                      <a:pt x="7896" y="10433"/>
                      <a:pt x="15969" y="2934"/>
                      <a:pt x="23518" y="797"/>
                    </a:cubicBezTo>
                    <a:cubicBezTo>
                      <a:pt x="23977" y="666"/>
                      <a:pt x="23836" y="0"/>
                      <a:pt x="234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028;p45"/>
              <p:cNvSpPr/>
              <p:nvPr/>
            </p:nvSpPr>
            <p:spPr>
              <a:xfrm>
                <a:off x="3389833" y="2664678"/>
                <a:ext cx="544530" cy="586283"/>
              </a:xfrm>
              <a:custGeom>
                <a:avLst/>
                <a:gdLst/>
                <a:ahLst/>
                <a:cxnLst/>
                <a:rect l="l" t="t" r="r" b="b"/>
                <a:pathLst>
                  <a:path w="39295" h="42308" extrusionOk="0">
                    <a:moveTo>
                      <a:pt x="28594" y="1"/>
                    </a:moveTo>
                    <a:cubicBezTo>
                      <a:pt x="28436" y="1"/>
                      <a:pt x="28253" y="141"/>
                      <a:pt x="28227" y="298"/>
                    </a:cubicBezTo>
                    <a:cubicBezTo>
                      <a:pt x="28040" y="1461"/>
                      <a:pt x="27321" y="2522"/>
                      <a:pt x="26932" y="3637"/>
                    </a:cubicBezTo>
                    <a:cubicBezTo>
                      <a:pt x="26432" y="5065"/>
                      <a:pt x="26179" y="6595"/>
                      <a:pt x="25843" y="8068"/>
                    </a:cubicBezTo>
                    <a:cubicBezTo>
                      <a:pt x="24938" y="12053"/>
                      <a:pt x="23115" y="15711"/>
                      <a:pt x="20932" y="19140"/>
                    </a:cubicBezTo>
                    <a:cubicBezTo>
                      <a:pt x="16487" y="26123"/>
                      <a:pt x="9064" y="31597"/>
                      <a:pt x="521" y="31654"/>
                    </a:cubicBezTo>
                    <a:cubicBezTo>
                      <a:pt x="4" y="31657"/>
                      <a:pt x="0" y="32460"/>
                      <a:pt x="516" y="32460"/>
                    </a:cubicBezTo>
                    <a:cubicBezTo>
                      <a:pt x="518" y="32460"/>
                      <a:pt x="520" y="32460"/>
                      <a:pt x="521" y="32460"/>
                    </a:cubicBezTo>
                    <a:lnTo>
                      <a:pt x="521" y="32460"/>
                    </a:lnTo>
                    <a:lnTo>
                      <a:pt x="520" y="32462"/>
                    </a:lnTo>
                    <a:cubicBezTo>
                      <a:pt x="8995" y="32405"/>
                      <a:pt x="16343" y="27214"/>
                      <a:pt x="21022" y="20457"/>
                    </a:cubicBezTo>
                    <a:cubicBezTo>
                      <a:pt x="23785" y="16467"/>
                      <a:pt x="25748" y="12124"/>
                      <a:pt x="26823" y="7397"/>
                    </a:cubicBezTo>
                    <a:cubicBezTo>
                      <a:pt x="27321" y="5212"/>
                      <a:pt x="27962" y="3282"/>
                      <a:pt x="28864" y="1234"/>
                    </a:cubicBezTo>
                    <a:cubicBezTo>
                      <a:pt x="28975" y="980"/>
                      <a:pt x="29398" y="881"/>
                      <a:pt x="30000" y="881"/>
                    </a:cubicBezTo>
                    <a:cubicBezTo>
                      <a:pt x="32062" y="881"/>
                      <a:pt x="36227" y="2054"/>
                      <a:pt x="37157" y="2231"/>
                    </a:cubicBezTo>
                    <a:cubicBezTo>
                      <a:pt x="39295" y="2638"/>
                      <a:pt x="30454" y="23634"/>
                      <a:pt x="29367" y="25580"/>
                    </a:cubicBezTo>
                    <a:cubicBezTo>
                      <a:pt x="24763" y="33819"/>
                      <a:pt x="17342" y="39646"/>
                      <a:pt x="8001" y="41519"/>
                    </a:cubicBezTo>
                    <a:cubicBezTo>
                      <a:pt x="7522" y="41615"/>
                      <a:pt x="7683" y="42307"/>
                      <a:pt x="8126" y="42307"/>
                    </a:cubicBezTo>
                    <a:cubicBezTo>
                      <a:pt x="8154" y="42307"/>
                      <a:pt x="8185" y="42304"/>
                      <a:pt x="8216" y="42298"/>
                    </a:cubicBezTo>
                    <a:cubicBezTo>
                      <a:pt x="27749" y="38382"/>
                      <a:pt x="34311" y="19208"/>
                      <a:pt x="38694" y="2127"/>
                    </a:cubicBezTo>
                    <a:cubicBezTo>
                      <a:pt x="38744" y="1932"/>
                      <a:pt x="38632" y="1669"/>
                      <a:pt x="38412" y="1631"/>
                    </a:cubicBezTo>
                    <a:cubicBezTo>
                      <a:pt x="35146" y="1072"/>
                      <a:pt x="31929" y="261"/>
                      <a:pt x="28616" y="2"/>
                    </a:cubicBezTo>
                    <a:cubicBezTo>
                      <a:pt x="28609" y="1"/>
                      <a:pt x="28602" y="1"/>
                      <a:pt x="285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029;p45"/>
              <p:cNvSpPr/>
              <p:nvPr/>
            </p:nvSpPr>
            <p:spPr>
              <a:xfrm>
                <a:off x="3404688" y="3361378"/>
                <a:ext cx="172734" cy="169560"/>
              </a:xfrm>
              <a:custGeom>
                <a:avLst/>
                <a:gdLst/>
                <a:ahLst/>
                <a:cxnLst/>
                <a:rect l="l" t="t" r="r" b="b"/>
                <a:pathLst>
                  <a:path w="12465" h="12236" extrusionOk="0">
                    <a:moveTo>
                      <a:pt x="6099" y="0"/>
                    </a:moveTo>
                    <a:cubicBezTo>
                      <a:pt x="5512" y="0"/>
                      <a:pt x="4837" y="464"/>
                      <a:pt x="4409" y="729"/>
                    </a:cubicBezTo>
                    <a:cubicBezTo>
                      <a:pt x="2956" y="1634"/>
                      <a:pt x="1518" y="2502"/>
                      <a:pt x="289" y="3699"/>
                    </a:cubicBezTo>
                    <a:cubicBezTo>
                      <a:pt x="1" y="3981"/>
                      <a:pt x="278" y="4387"/>
                      <a:pt x="592" y="4387"/>
                    </a:cubicBezTo>
                    <a:cubicBezTo>
                      <a:pt x="683" y="4387"/>
                      <a:pt x="777" y="4353"/>
                      <a:pt x="862" y="4271"/>
                    </a:cubicBezTo>
                    <a:lnTo>
                      <a:pt x="864" y="4271"/>
                    </a:lnTo>
                    <a:cubicBezTo>
                      <a:pt x="2129" y="3035"/>
                      <a:pt x="3635" y="2162"/>
                      <a:pt x="5125" y="1234"/>
                    </a:cubicBezTo>
                    <a:cubicBezTo>
                      <a:pt x="5225" y="1172"/>
                      <a:pt x="5289" y="1145"/>
                      <a:pt x="5323" y="1145"/>
                    </a:cubicBezTo>
                    <a:cubicBezTo>
                      <a:pt x="5603" y="1145"/>
                      <a:pt x="3879" y="3027"/>
                      <a:pt x="3619" y="3377"/>
                    </a:cubicBezTo>
                    <a:cubicBezTo>
                      <a:pt x="3443" y="3616"/>
                      <a:pt x="3671" y="3986"/>
                      <a:pt x="3950" y="3986"/>
                    </a:cubicBezTo>
                    <a:cubicBezTo>
                      <a:pt x="3956" y="3986"/>
                      <a:pt x="3963" y="3985"/>
                      <a:pt x="3969" y="3985"/>
                    </a:cubicBezTo>
                    <a:cubicBezTo>
                      <a:pt x="5949" y="3866"/>
                      <a:pt x="7808" y="3040"/>
                      <a:pt x="9811" y="3035"/>
                    </a:cubicBezTo>
                    <a:cubicBezTo>
                      <a:pt x="9822" y="3035"/>
                      <a:pt x="9832" y="3035"/>
                      <a:pt x="9843" y="3035"/>
                    </a:cubicBezTo>
                    <a:cubicBezTo>
                      <a:pt x="11803" y="3035"/>
                      <a:pt x="8938" y="3684"/>
                      <a:pt x="8492" y="3783"/>
                    </a:cubicBezTo>
                    <a:cubicBezTo>
                      <a:pt x="7343" y="4032"/>
                      <a:pt x="6221" y="4388"/>
                      <a:pt x="5137" y="4847"/>
                    </a:cubicBezTo>
                    <a:cubicBezTo>
                      <a:pt x="4791" y="4994"/>
                      <a:pt x="4938" y="5491"/>
                      <a:pt x="5234" y="5585"/>
                    </a:cubicBezTo>
                    <a:cubicBezTo>
                      <a:pt x="6830" y="6095"/>
                      <a:pt x="8620" y="5927"/>
                      <a:pt x="10273" y="6036"/>
                    </a:cubicBezTo>
                    <a:cubicBezTo>
                      <a:pt x="12375" y="6177"/>
                      <a:pt x="10223" y="6615"/>
                      <a:pt x="9418" y="6751"/>
                    </a:cubicBezTo>
                    <a:cubicBezTo>
                      <a:pt x="8321" y="6938"/>
                      <a:pt x="7211" y="6988"/>
                      <a:pt x="6122" y="7227"/>
                    </a:cubicBezTo>
                    <a:cubicBezTo>
                      <a:pt x="5704" y="7321"/>
                      <a:pt x="5775" y="7882"/>
                      <a:pt x="6122" y="8006"/>
                    </a:cubicBezTo>
                    <a:cubicBezTo>
                      <a:pt x="7589" y="8534"/>
                      <a:pt x="9261" y="8437"/>
                      <a:pt x="10765" y="8884"/>
                    </a:cubicBezTo>
                    <a:cubicBezTo>
                      <a:pt x="11245" y="9028"/>
                      <a:pt x="9787" y="9208"/>
                      <a:pt x="9680" y="9213"/>
                    </a:cubicBezTo>
                    <a:cubicBezTo>
                      <a:pt x="9193" y="9240"/>
                      <a:pt x="8703" y="9237"/>
                      <a:pt x="8217" y="9242"/>
                    </a:cubicBezTo>
                    <a:cubicBezTo>
                      <a:pt x="7448" y="9251"/>
                      <a:pt x="6611" y="9213"/>
                      <a:pt x="5880" y="9490"/>
                    </a:cubicBezTo>
                    <a:cubicBezTo>
                      <a:pt x="5549" y="9614"/>
                      <a:pt x="5479" y="10023"/>
                      <a:pt x="5783" y="10227"/>
                    </a:cubicBezTo>
                    <a:cubicBezTo>
                      <a:pt x="6219" y="10520"/>
                      <a:pt x="6626" y="10679"/>
                      <a:pt x="7133" y="10840"/>
                    </a:cubicBezTo>
                    <a:cubicBezTo>
                      <a:pt x="8128" y="11157"/>
                      <a:pt x="7877" y="11249"/>
                      <a:pt x="7316" y="11249"/>
                    </a:cubicBezTo>
                    <a:cubicBezTo>
                      <a:pt x="6735" y="11249"/>
                      <a:pt x="5822" y="11151"/>
                      <a:pt x="5615" y="11103"/>
                    </a:cubicBezTo>
                    <a:cubicBezTo>
                      <a:pt x="4168" y="10771"/>
                      <a:pt x="2264" y="10999"/>
                      <a:pt x="941" y="10418"/>
                    </a:cubicBezTo>
                    <a:cubicBezTo>
                      <a:pt x="882" y="10391"/>
                      <a:pt x="823" y="10380"/>
                      <a:pt x="767" y="10380"/>
                    </a:cubicBezTo>
                    <a:cubicBezTo>
                      <a:pt x="380" y="10380"/>
                      <a:pt x="119" y="10932"/>
                      <a:pt x="535" y="11115"/>
                    </a:cubicBezTo>
                    <a:cubicBezTo>
                      <a:pt x="1894" y="11712"/>
                      <a:pt x="3429" y="11422"/>
                      <a:pt x="4855" y="11750"/>
                    </a:cubicBezTo>
                    <a:cubicBezTo>
                      <a:pt x="5714" y="11949"/>
                      <a:pt x="6632" y="12235"/>
                      <a:pt x="7529" y="12235"/>
                    </a:cubicBezTo>
                    <a:cubicBezTo>
                      <a:pt x="7918" y="12235"/>
                      <a:pt x="8303" y="12181"/>
                      <a:pt x="8677" y="12043"/>
                    </a:cubicBezTo>
                    <a:cubicBezTo>
                      <a:pt x="8864" y="11976"/>
                      <a:pt x="9048" y="11763"/>
                      <a:pt x="8958" y="11548"/>
                    </a:cubicBezTo>
                    <a:cubicBezTo>
                      <a:pt x="8609" y="10698"/>
                      <a:pt x="8077" y="10422"/>
                      <a:pt x="7453" y="10156"/>
                    </a:cubicBezTo>
                    <a:lnTo>
                      <a:pt x="7453" y="10156"/>
                    </a:lnTo>
                    <a:cubicBezTo>
                      <a:pt x="7454" y="10156"/>
                      <a:pt x="7455" y="10156"/>
                      <a:pt x="7457" y="10156"/>
                    </a:cubicBezTo>
                    <a:cubicBezTo>
                      <a:pt x="7779" y="10156"/>
                      <a:pt x="8130" y="10160"/>
                      <a:pt x="8491" y="10160"/>
                    </a:cubicBezTo>
                    <a:cubicBezTo>
                      <a:pt x="10147" y="10160"/>
                      <a:pt x="11991" y="10065"/>
                      <a:pt x="11991" y="8996"/>
                    </a:cubicBezTo>
                    <a:cubicBezTo>
                      <a:pt x="11991" y="8137"/>
                      <a:pt x="10619" y="7795"/>
                      <a:pt x="9205" y="7606"/>
                    </a:cubicBezTo>
                    <a:lnTo>
                      <a:pt x="9205" y="7606"/>
                    </a:lnTo>
                    <a:cubicBezTo>
                      <a:pt x="10273" y="7461"/>
                      <a:pt x="11318" y="7240"/>
                      <a:pt x="12243" y="6675"/>
                    </a:cubicBezTo>
                    <a:cubicBezTo>
                      <a:pt x="12408" y="6575"/>
                      <a:pt x="12465" y="6402"/>
                      <a:pt x="12429" y="6220"/>
                    </a:cubicBezTo>
                    <a:cubicBezTo>
                      <a:pt x="12205" y="5066"/>
                      <a:pt x="9923" y="4978"/>
                      <a:pt x="7977" y="4957"/>
                    </a:cubicBezTo>
                    <a:lnTo>
                      <a:pt x="7977" y="4957"/>
                    </a:lnTo>
                    <a:cubicBezTo>
                      <a:pt x="9720" y="4538"/>
                      <a:pt x="11686" y="3925"/>
                      <a:pt x="11494" y="3004"/>
                    </a:cubicBezTo>
                    <a:cubicBezTo>
                      <a:pt x="11358" y="2354"/>
                      <a:pt x="10647" y="2132"/>
                      <a:pt x="9707" y="2132"/>
                    </a:cubicBezTo>
                    <a:cubicBezTo>
                      <a:pt x="8376" y="2132"/>
                      <a:pt x="6586" y="2578"/>
                      <a:pt x="5328" y="2888"/>
                    </a:cubicBezTo>
                    <a:lnTo>
                      <a:pt x="5328" y="2888"/>
                    </a:lnTo>
                    <a:cubicBezTo>
                      <a:pt x="6391" y="1902"/>
                      <a:pt x="7728" y="411"/>
                      <a:pt x="6354" y="33"/>
                    </a:cubicBezTo>
                    <a:cubicBezTo>
                      <a:pt x="6272" y="10"/>
                      <a:pt x="6187" y="0"/>
                      <a:pt x="60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030;p45"/>
              <p:cNvSpPr/>
              <p:nvPr/>
            </p:nvSpPr>
            <p:spPr>
              <a:xfrm>
                <a:off x="3330703" y="3368667"/>
                <a:ext cx="19858" cy="159763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1529" extrusionOk="0">
                    <a:moveTo>
                      <a:pt x="753" y="0"/>
                    </a:moveTo>
                    <a:cubicBezTo>
                      <a:pt x="551" y="0"/>
                      <a:pt x="348" y="130"/>
                      <a:pt x="346" y="390"/>
                    </a:cubicBezTo>
                    <a:cubicBezTo>
                      <a:pt x="317" y="4016"/>
                      <a:pt x="0" y="7638"/>
                      <a:pt x="603" y="11237"/>
                    </a:cubicBezTo>
                    <a:cubicBezTo>
                      <a:pt x="637" y="11441"/>
                      <a:pt x="781" y="11529"/>
                      <a:pt x="937" y="11529"/>
                    </a:cubicBezTo>
                    <a:cubicBezTo>
                      <a:pt x="1172" y="11529"/>
                      <a:pt x="1433" y="11328"/>
                      <a:pt x="1382" y="11022"/>
                    </a:cubicBezTo>
                    <a:cubicBezTo>
                      <a:pt x="793" y="7499"/>
                      <a:pt x="1127" y="3939"/>
                      <a:pt x="1153" y="390"/>
                    </a:cubicBezTo>
                    <a:cubicBezTo>
                      <a:pt x="1156" y="130"/>
                      <a:pt x="955" y="0"/>
                      <a:pt x="75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031;p45"/>
              <p:cNvSpPr/>
              <p:nvPr/>
            </p:nvSpPr>
            <p:spPr>
              <a:xfrm>
                <a:off x="3765177" y="2712722"/>
                <a:ext cx="148012" cy="40270"/>
              </a:xfrm>
              <a:custGeom>
                <a:avLst/>
                <a:gdLst/>
                <a:ahLst/>
                <a:cxnLst/>
                <a:rect l="l" t="t" r="r" b="b"/>
                <a:pathLst>
                  <a:path w="10681" h="2906" extrusionOk="0">
                    <a:moveTo>
                      <a:pt x="544" y="0"/>
                    </a:moveTo>
                    <a:cubicBezTo>
                      <a:pt x="138" y="0"/>
                      <a:pt x="0" y="661"/>
                      <a:pt x="453" y="798"/>
                    </a:cubicBezTo>
                    <a:cubicBezTo>
                      <a:pt x="3574" y="1750"/>
                      <a:pt x="6775" y="2323"/>
                      <a:pt x="9981" y="2898"/>
                    </a:cubicBezTo>
                    <a:cubicBezTo>
                      <a:pt x="10009" y="2903"/>
                      <a:pt x="10036" y="2905"/>
                      <a:pt x="10062" y="2905"/>
                    </a:cubicBezTo>
                    <a:cubicBezTo>
                      <a:pt x="10512" y="2905"/>
                      <a:pt x="10680" y="2206"/>
                      <a:pt x="10196" y="2119"/>
                    </a:cubicBezTo>
                    <a:cubicBezTo>
                      <a:pt x="6990" y="1544"/>
                      <a:pt x="3787" y="970"/>
                      <a:pt x="668" y="19"/>
                    </a:cubicBezTo>
                    <a:cubicBezTo>
                      <a:pt x="624" y="6"/>
                      <a:pt x="583" y="0"/>
                      <a:pt x="5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032;p45"/>
              <p:cNvSpPr/>
              <p:nvPr/>
            </p:nvSpPr>
            <p:spPr>
              <a:xfrm>
                <a:off x="3777524" y="2519687"/>
                <a:ext cx="174230" cy="173163"/>
              </a:xfrm>
              <a:custGeom>
                <a:avLst/>
                <a:gdLst/>
                <a:ahLst/>
                <a:cxnLst/>
                <a:rect l="l" t="t" r="r" b="b"/>
                <a:pathLst>
                  <a:path w="12573" h="12496" extrusionOk="0">
                    <a:moveTo>
                      <a:pt x="4655" y="0"/>
                    </a:moveTo>
                    <a:cubicBezTo>
                      <a:pt x="3196" y="0"/>
                      <a:pt x="2912" y="3642"/>
                      <a:pt x="2744" y="5802"/>
                    </a:cubicBezTo>
                    <a:lnTo>
                      <a:pt x="2744" y="5802"/>
                    </a:lnTo>
                    <a:cubicBezTo>
                      <a:pt x="2264" y="4785"/>
                      <a:pt x="1565" y="3559"/>
                      <a:pt x="941" y="3559"/>
                    </a:cubicBezTo>
                    <a:cubicBezTo>
                      <a:pt x="767" y="3559"/>
                      <a:pt x="599" y="3654"/>
                      <a:pt x="443" y="3875"/>
                    </a:cubicBezTo>
                    <a:cubicBezTo>
                      <a:pt x="0" y="4503"/>
                      <a:pt x="246" y="5358"/>
                      <a:pt x="414" y="6051"/>
                    </a:cubicBezTo>
                    <a:cubicBezTo>
                      <a:pt x="812" y="7712"/>
                      <a:pt x="1203" y="9350"/>
                      <a:pt x="1958" y="10889"/>
                    </a:cubicBezTo>
                    <a:cubicBezTo>
                      <a:pt x="2030" y="11035"/>
                      <a:pt x="2147" y="11095"/>
                      <a:pt x="2267" y="11095"/>
                    </a:cubicBezTo>
                    <a:cubicBezTo>
                      <a:pt x="2532" y="11095"/>
                      <a:pt x="2813" y="10802"/>
                      <a:pt x="2656" y="10482"/>
                    </a:cubicBezTo>
                    <a:cubicBezTo>
                      <a:pt x="1930" y="9002"/>
                      <a:pt x="1577" y="7427"/>
                      <a:pt x="1193" y="5836"/>
                    </a:cubicBezTo>
                    <a:cubicBezTo>
                      <a:pt x="1013" y="5091"/>
                      <a:pt x="993" y="4808"/>
                      <a:pt x="1070" y="4808"/>
                    </a:cubicBezTo>
                    <a:cubicBezTo>
                      <a:pt x="1285" y="4808"/>
                      <a:pt x="2261" y="7020"/>
                      <a:pt x="2632" y="7541"/>
                    </a:cubicBezTo>
                    <a:cubicBezTo>
                      <a:pt x="2721" y="7666"/>
                      <a:pt x="2864" y="7732"/>
                      <a:pt x="3002" y="7732"/>
                    </a:cubicBezTo>
                    <a:cubicBezTo>
                      <a:pt x="3163" y="7732"/>
                      <a:pt x="3318" y="7641"/>
                      <a:pt x="3369" y="7444"/>
                    </a:cubicBezTo>
                    <a:cubicBezTo>
                      <a:pt x="3899" y="5434"/>
                      <a:pt x="3552" y="3236"/>
                      <a:pt x="4421" y="1306"/>
                    </a:cubicBezTo>
                    <a:cubicBezTo>
                      <a:pt x="4459" y="1222"/>
                      <a:pt x="4490" y="1186"/>
                      <a:pt x="4516" y="1186"/>
                    </a:cubicBezTo>
                    <a:cubicBezTo>
                      <a:pt x="4690" y="1186"/>
                      <a:pt x="4606" y="2883"/>
                      <a:pt x="4581" y="3123"/>
                    </a:cubicBezTo>
                    <a:cubicBezTo>
                      <a:pt x="4466" y="4254"/>
                      <a:pt x="4440" y="5405"/>
                      <a:pt x="4539" y="6537"/>
                    </a:cubicBezTo>
                    <a:cubicBezTo>
                      <a:pt x="4560" y="6786"/>
                      <a:pt x="4745" y="6930"/>
                      <a:pt x="4940" y="6930"/>
                    </a:cubicBezTo>
                    <a:cubicBezTo>
                      <a:pt x="5067" y="6930"/>
                      <a:pt x="5198" y="6870"/>
                      <a:pt x="5292" y="6740"/>
                    </a:cubicBezTo>
                    <a:cubicBezTo>
                      <a:pt x="6303" y="5334"/>
                      <a:pt x="6687" y="3508"/>
                      <a:pt x="7356" y="1932"/>
                    </a:cubicBezTo>
                    <a:cubicBezTo>
                      <a:pt x="7533" y="1513"/>
                      <a:pt x="7647" y="1350"/>
                      <a:pt x="7716" y="1350"/>
                    </a:cubicBezTo>
                    <a:cubicBezTo>
                      <a:pt x="7939" y="1350"/>
                      <a:pt x="7707" y="3029"/>
                      <a:pt x="7653" y="3357"/>
                    </a:cubicBezTo>
                    <a:cubicBezTo>
                      <a:pt x="7482" y="4392"/>
                      <a:pt x="7226" y="5403"/>
                      <a:pt x="7117" y="6447"/>
                    </a:cubicBezTo>
                    <a:cubicBezTo>
                      <a:pt x="7093" y="6678"/>
                      <a:pt x="7328" y="6855"/>
                      <a:pt x="7545" y="6855"/>
                    </a:cubicBezTo>
                    <a:cubicBezTo>
                      <a:pt x="7645" y="6855"/>
                      <a:pt x="7740" y="6818"/>
                      <a:pt x="7806" y="6733"/>
                    </a:cubicBezTo>
                    <a:cubicBezTo>
                      <a:pt x="8817" y="5426"/>
                      <a:pt x="9213" y="3726"/>
                      <a:pt x="10234" y="2410"/>
                    </a:cubicBezTo>
                    <a:cubicBezTo>
                      <a:pt x="10234" y="2410"/>
                      <a:pt x="10234" y="2410"/>
                      <a:pt x="10234" y="2410"/>
                    </a:cubicBezTo>
                    <a:lnTo>
                      <a:pt x="10234" y="2410"/>
                    </a:lnTo>
                    <a:cubicBezTo>
                      <a:pt x="10236" y="2410"/>
                      <a:pt x="10137" y="3568"/>
                      <a:pt x="10106" y="3686"/>
                    </a:cubicBezTo>
                    <a:cubicBezTo>
                      <a:pt x="9980" y="4157"/>
                      <a:pt x="9824" y="4621"/>
                      <a:pt x="9677" y="5086"/>
                    </a:cubicBezTo>
                    <a:cubicBezTo>
                      <a:pt x="9447" y="5822"/>
                      <a:pt x="9154" y="6601"/>
                      <a:pt x="9189" y="7383"/>
                    </a:cubicBezTo>
                    <a:cubicBezTo>
                      <a:pt x="9200" y="7636"/>
                      <a:pt x="9383" y="7773"/>
                      <a:pt x="9584" y="7773"/>
                    </a:cubicBezTo>
                    <a:cubicBezTo>
                      <a:pt x="9684" y="7773"/>
                      <a:pt x="9789" y="7739"/>
                      <a:pt x="9879" y="7669"/>
                    </a:cubicBezTo>
                    <a:cubicBezTo>
                      <a:pt x="10168" y="7442"/>
                      <a:pt x="10385" y="7254"/>
                      <a:pt x="10603" y="6952"/>
                    </a:cubicBezTo>
                    <a:cubicBezTo>
                      <a:pt x="10990" y="6417"/>
                      <a:pt x="11216" y="6211"/>
                      <a:pt x="11324" y="6211"/>
                    </a:cubicBezTo>
                    <a:cubicBezTo>
                      <a:pt x="11532" y="6211"/>
                      <a:pt x="11299" y="6982"/>
                      <a:pt x="10934" y="7634"/>
                    </a:cubicBezTo>
                    <a:cubicBezTo>
                      <a:pt x="10146" y="9038"/>
                      <a:pt x="9317" y="10387"/>
                      <a:pt x="8687" y="11876"/>
                    </a:cubicBezTo>
                    <a:cubicBezTo>
                      <a:pt x="8550" y="12200"/>
                      <a:pt x="8833" y="12496"/>
                      <a:pt x="9090" y="12496"/>
                    </a:cubicBezTo>
                    <a:cubicBezTo>
                      <a:pt x="9208" y="12496"/>
                      <a:pt x="9321" y="12433"/>
                      <a:pt x="9384" y="12282"/>
                    </a:cubicBezTo>
                    <a:cubicBezTo>
                      <a:pt x="10250" y="10236"/>
                      <a:pt x="12573" y="7769"/>
                      <a:pt x="12490" y="5481"/>
                    </a:cubicBezTo>
                    <a:cubicBezTo>
                      <a:pt x="12483" y="5281"/>
                      <a:pt x="12324" y="5077"/>
                      <a:pt x="12112" y="5077"/>
                    </a:cubicBezTo>
                    <a:cubicBezTo>
                      <a:pt x="12104" y="5077"/>
                      <a:pt x="12095" y="5077"/>
                      <a:pt x="12086" y="5078"/>
                    </a:cubicBezTo>
                    <a:cubicBezTo>
                      <a:pt x="11179" y="5144"/>
                      <a:pt x="10737" y="5585"/>
                      <a:pt x="10280" y="6108"/>
                    </a:cubicBezTo>
                    <a:lnTo>
                      <a:pt x="10280" y="6108"/>
                    </a:lnTo>
                    <a:cubicBezTo>
                      <a:pt x="10831" y="4452"/>
                      <a:pt x="11892" y="2077"/>
                      <a:pt x="10696" y="1436"/>
                    </a:cubicBezTo>
                    <a:cubicBezTo>
                      <a:pt x="10597" y="1382"/>
                      <a:pt x="10497" y="1357"/>
                      <a:pt x="10396" y="1357"/>
                    </a:cubicBezTo>
                    <a:cubicBezTo>
                      <a:pt x="9704" y="1357"/>
                      <a:pt x="8994" y="2536"/>
                      <a:pt x="8406" y="3736"/>
                    </a:cubicBezTo>
                    <a:lnTo>
                      <a:pt x="8406" y="3736"/>
                    </a:lnTo>
                    <a:cubicBezTo>
                      <a:pt x="8613" y="2633"/>
                      <a:pt x="8747" y="1529"/>
                      <a:pt x="8495" y="414"/>
                    </a:cubicBezTo>
                    <a:cubicBezTo>
                      <a:pt x="8451" y="226"/>
                      <a:pt x="8280" y="137"/>
                      <a:pt x="8105" y="118"/>
                    </a:cubicBezTo>
                    <a:cubicBezTo>
                      <a:pt x="8073" y="115"/>
                      <a:pt x="8041" y="113"/>
                      <a:pt x="8010" y="113"/>
                    </a:cubicBezTo>
                    <a:cubicBezTo>
                      <a:pt x="6933" y="113"/>
                      <a:pt x="6158" y="2134"/>
                      <a:pt x="5547" y="3904"/>
                    </a:cubicBezTo>
                    <a:lnTo>
                      <a:pt x="5547" y="3904"/>
                    </a:lnTo>
                    <a:cubicBezTo>
                      <a:pt x="5686" y="2117"/>
                      <a:pt x="5699" y="110"/>
                      <a:pt x="4757" y="6"/>
                    </a:cubicBezTo>
                    <a:cubicBezTo>
                      <a:pt x="4723" y="2"/>
                      <a:pt x="4689" y="0"/>
                      <a:pt x="46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033;p45"/>
              <p:cNvSpPr/>
              <p:nvPr/>
            </p:nvSpPr>
            <p:spPr>
              <a:xfrm>
                <a:off x="3494554" y="3242190"/>
                <a:ext cx="32330" cy="159680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11523" extrusionOk="0">
                    <a:moveTo>
                      <a:pt x="492" y="1"/>
                    </a:moveTo>
                    <a:cubicBezTo>
                      <a:pt x="251" y="1"/>
                      <a:pt x="0" y="198"/>
                      <a:pt x="81" y="502"/>
                    </a:cubicBezTo>
                    <a:lnTo>
                      <a:pt x="82" y="502"/>
                    </a:lnTo>
                    <a:cubicBezTo>
                      <a:pt x="525" y="2165"/>
                      <a:pt x="711" y="3851"/>
                      <a:pt x="875" y="5562"/>
                    </a:cubicBezTo>
                    <a:cubicBezTo>
                      <a:pt x="1053" y="7434"/>
                      <a:pt x="1526" y="9238"/>
                      <a:pt x="1521" y="11132"/>
                    </a:cubicBezTo>
                    <a:cubicBezTo>
                      <a:pt x="1520" y="11393"/>
                      <a:pt x="1721" y="11523"/>
                      <a:pt x="1923" y="11523"/>
                    </a:cubicBezTo>
                    <a:cubicBezTo>
                      <a:pt x="2125" y="11523"/>
                      <a:pt x="2327" y="11393"/>
                      <a:pt x="2327" y="11132"/>
                    </a:cubicBezTo>
                    <a:cubicBezTo>
                      <a:pt x="2333" y="9477"/>
                      <a:pt x="2051" y="7883"/>
                      <a:pt x="1784" y="6254"/>
                    </a:cubicBezTo>
                    <a:cubicBezTo>
                      <a:pt x="1455" y="4246"/>
                      <a:pt x="1389" y="2264"/>
                      <a:pt x="860" y="287"/>
                    </a:cubicBezTo>
                    <a:cubicBezTo>
                      <a:pt x="807" y="87"/>
                      <a:pt x="651" y="1"/>
                      <a:pt x="4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034;p45"/>
              <p:cNvSpPr/>
              <p:nvPr/>
            </p:nvSpPr>
            <p:spPr>
              <a:xfrm>
                <a:off x="3107874" y="3264445"/>
                <a:ext cx="14412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07" extrusionOk="0">
                    <a:moveTo>
                      <a:pt x="520" y="0"/>
                    </a:moveTo>
                    <a:cubicBezTo>
                      <a:pt x="1" y="0"/>
                      <a:pt x="1" y="807"/>
                      <a:pt x="520" y="807"/>
                    </a:cubicBezTo>
                    <a:cubicBezTo>
                      <a:pt x="1039" y="807"/>
                      <a:pt x="1039" y="0"/>
                      <a:pt x="520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035;p45"/>
              <p:cNvSpPr/>
              <p:nvPr/>
            </p:nvSpPr>
            <p:spPr>
              <a:xfrm>
                <a:off x="3206318" y="3237575"/>
                <a:ext cx="14440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809" extrusionOk="0">
                    <a:moveTo>
                      <a:pt x="522" y="0"/>
                    </a:moveTo>
                    <a:cubicBezTo>
                      <a:pt x="1" y="0"/>
                      <a:pt x="3" y="809"/>
                      <a:pt x="522" y="809"/>
                    </a:cubicBezTo>
                    <a:cubicBezTo>
                      <a:pt x="1041" y="809"/>
                      <a:pt x="1041" y="0"/>
                      <a:pt x="522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036;p45"/>
              <p:cNvSpPr/>
              <p:nvPr/>
            </p:nvSpPr>
            <p:spPr>
              <a:xfrm>
                <a:off x="3213066" y="3324836"/>
                <a:ext cx="14398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810" extrusionOk="0">
                    <a:moveTo>
                      <a:pt x="520" y="1"/>
                    </a:moveTo>
                    <a:cubicBezTo>
                      <a:pt x="0" y="1"/>
                      <a:pt x="0" y="809"/>
                      <a:pt x="520" y="809"/>
                    </a:cubicBezTo>
                    <a:cubicBezTo>
                      <a:pt x="1039" y="809"/>
                      <a:pt x="1039" y="1"/>
                      <a:pt x="520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037;p45"/>
              <p:cNvSpPr/>
              <p:nvPr/>
            </p:nvSpPr>
            <p:spPr>
              <a:xfrm>
                <a:off x="3349535" y="3280104"/>
                <a:ext cx="14426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8" extrusionOk="0">
                    <a:moveTo>
                      <a:pt x="521" y="0"/>
                    </a:moveTo>
                    <a:cubicBezTo>
                      <a:pt x="0" y="0"/>
                      <a:pt x="2" y="807"/>
                      <a:pt x="521" y="807"/>
                    </a:cubicBezTo>
                    <a:cubicBezTo>
                      <a:pt x="1040" y="807"/>
                      <a:pt x="1040" y="0"/>
                      <a:pt x="521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038;p45"/>
              <p:cNvSpPr/>
              <p:nvPr/>
            </p:nvSpPr>
            <p:spPr>
              <a:xfrm>
                <a:off x="3423368" y="3329326"/>
                <a:ext cx="14453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808" extrusionOk="0">
                    <a:moveTo>
                      <a:pt x="521" y="1"/>
                    </a:moveTo>
                    <a:cubicBezTo>
                      <a:pt x="0" y="1"/>
                      <a:pt x="2" y="807"/>
                      <a:pt x="521" y="807"/>
                    </a:cubicBezTo>
                    <a:cubicBezTo>
                      <a:pt x="1042" y="807"/>
                      <a:pt x="1042" y="1"/>
                      <a:pt x="521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039;p45"/>
              <p:cNvSpPr/>
              <p:nvPr/>
            </p:nvSpPr>
            <p:spPr>
              <a:xfrm>
                <a:off x="3486018" y="3201781"/>
                <a:ext cx="14440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808" extrusionOk="0">
                    <a:moveTo>
                      <a:pt x="522" y="1"/>
                    </a:moveTo>
                    <a:cubicBezTo>
                      <a:pt x="2" y="1"/>
                      <a:pt x="1" y="807"/>
                      <a:pt x="522" y="807"/>
                    </a:cubicBezTo>
                    <a:cubicBezTo>
                      <a:pt x="1041" y="807"/>
                      <a:pt x="1041" y="1"/>
                      <a:pt x="522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040;p45"/>
              <p:cNvSpPr/>
              <p:nvPr/>
            </p:nvSpPr>
            <p:spPr>
              <a:xfrm>
                <a:off x="3541988" y="3110031"/>
                <a:ext cx="14398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809" extrusionOk="0">
                    <a:moveTo>
                      <a:pt x="520" y="0"/>
                    </a:moveTo>
                    <a:cubicBezTo>
                      <a:pt x="0" y="0"/>
                      <a:pt x="0" y="809"/>
                      <a:pt x="520" y="809"/>
                    </a:cubicBezTo>
                    <a:cubicBezTo>
                      <a:pt x="1039" y="809"/>
                      <a:pt x="1039" y="0"/>
                      <a:pt x="520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041;p45"/>
              <p:cNvSpPr/>
              <p:nvPr/>
            </p:nvSpPr>
            <p:spPr>
              <a:xfrm>
                <a:off x="3640432" y="3130180"/>
                <a:ext cx="14412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08" extrusionOk="0">
                    <a:moveTo>
                      <a:pt x="520" y="0"/>
                    </a:moveTo>
                    <a:cubicBezTo>
                      <a:pt x="0" y="0"/>
                      <a:pt x="0" y="807"/>
                      <a:pt x="520" y="807"/>
                    </a:cubicBezTo>
                    <a:cubicBezTo>
                      <a:pt x="1039" y="807"/>
                      <a:pt x="1039" y="0"/>
                      <a:pt x="520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042;p45"/>
              <p:cNvSpPr/>
              <p:nvPr/>
            </p:nvSpPr>
            <p:spPr>
              <a:xfrm>
                <a:off x="3673995" y="3022756"/>
                <a:ext cx="14426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10" extrusionOk="0">
                    <a:moveTo>
                      <a:pt x="521" y="1"/>
                    </a:moveTo>
                    <a:cubicBezTo>
                      <a:pt x="0" y="1"/>
                      <a:pt x="2" y="809"/>
                      <a:pt x="521" y="809"/>
                    </a:cubicBezTo>
                    <a:cubicBezTo>
                      <a:pt x="1041" y="809"/>
                      <a:pt x="1041" y="1"/>
                      <a:pt x="521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043;p45"/>
              <p:cNvSpPr/>
              <p:nvPr/>
            </p:nvSpPr>
            <p:spPr>
              <a:xfrm>
                <a:off x="3772438" y="2993683"/>
                <a:ext cx="14453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808" extrusionOk="0">
                    <a:moveTo>
                      <a:pt x="521" y="1"/>
                    </a:moveTo>
                    <a:cubicBezTo>
                      <a:pt x="0" y="1"/>
                      <a:pt x="2" y="808"/>
                      <a:pt x="521" y="808"/>
                    </a:cubicBezTo>
                    <a:cubicBezTo>
                      <a:pt x="1042" y="808"/>
                      <a:pt x="1042" y="1"/>
                      <a:pt x="521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044;p45"/>
              <p:cNvSpPr/>
              <p:nvPr/>
            </p:nvSpPr>
            <p:spPr>
              <a:xfrm>
                <a:off x="3743365" y="2890680"/>
                <a:ext cx="14426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10" extrusionOk="0">
                    <a:moveTo>
                      <a:pt x="520" y="1"/>
                    </a:moveTo>
                    <a:cubicBezTo>
                      <a:pt x="0" y="1"/>
                      <a:pt x="0" y="809"/>
                      <a:pt x="520" y="809"/>
                    </a:cubicBezTo>
                    <a:cubicBezTo>
                      <a:pt x="1041" y="809"/>
                      <a:pt x="1041" y="1"/>
                      <a:pt x="520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045;p45"/>
              <p:cNvSpPr/>
              <p:nvPr/>
            </p:nvSpPr>
            <p:spPr>
              <a:xfrm>
                <a:off x="3846299" y="2805678"/>
                <a:ext cx="14426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7" extrusionOk="0">
                    <a:moveTo>
                      <a:pt x="520" y="0"/>
                    </a:moveTo>
                    <a:cubicBezTo>
                      <a:pt x="0" y="0"/>
                      <a:pt x="0" y="807"/>
                      <a:pt x="520" y="807"/>
                    </a:cubicBezTo>
                    <a:cubicBezTo>
                      <a:pt x="1041" y="807"/>
                      <a:pt x="1041" y="0"/>
                      <a:pt x="520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046;p45"/>
              <p:cNvSpPr/>
              <p:nvPr/>
            </p:nvSpPr>
            <p:spPr>
              <a:xfrm>
                <a:off x="3783635" y="2783285"/>
                <a:ext cx="14412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08" extrusionOk="0">
                    <a:moveTo>
                      <a:pt x="520" y="1"/>
                    </a:moveTo>
                    <a:cubicBezTo>
                      <a:pt x="1" y="1"/>
                      <a:pt x="1" y="808"/>
                      <a:pt x="520" y="808"/>
                    </a:cubicBezTo>
                    <a:cubicBezTo>
                      <a:pt x="1039" y="808"/>
                      <a:pt x="1039" y="1"/>
                      <a:pt x="520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047;p45"/>
              <p:cNvSpPr/>
              <p:nvPr/>
            </p:nvSpPr>
            <p:spPr>
              <a:xfrm>
                <a:off x="3011662" y="3412110"/>
                <a:ext cx="14426" cy="11211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9" extrusionOk="0">
                    <a:moveTo>
                      <a:pt x="520" y="0"/>
                    </a:moveTo>
                    <a:cubicBezTo>
                      <a:pt x="0" y="0"/>
                      <a:pt x="0" y="809"/>
                      <a:pt x="520" y="809"/>
                    </a:cubicBezTo>
                    <a:cubicBezTo>
                      <a:pt x="1041" y="809"/>
                      <a:pt x="1041" y="0"/>
                      <a:pt x="520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048;p45"/>
              <p:cNvSpPr/>
              <p:nvPr/>
            </p:nvSpPr>
            <p:spPr>
              <a:xfrm>
                <a:off x="3112336" y="3362889"/>
                <a:ext cx="14426" cy="11183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7" extrusionOk="0">
                    <a:moveTo>
                      <a:pt x="522" y="0"/>
                    </a:moveTo>
                    <a:cubicBezTo>
                      <a:pt x="2" y="0"/>
                      <a:pt x="1" y="807"/>
                      <a:pt x="522" y="807"/>
                    </a:cubicBezTo>
                    <a:cubicBezTo>
                      <a:pt x="1041" y="807"/>
                      <a:pt x="1041" y="0"/>
                      <a:pt x="522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049;p45"/>
              <p:cNvSpPr/>
              <p:nvPr/>
            </p:nvSpPr>
            <p:spPr>
              <a:xfrm>
                <a:off x="3112336" y="3454639"/>
                <a:ext cx="14426" cy="11197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808" extrusionOk="0">
                    <a:moveTo>
                      <a:pt x="522" y="0"/>
                    </a:moveTo>
                    <a:cubicBezTo>
                      <a:pt x="2" y="0"/>
                      <a:pt x="1" y="807"/>
                      <a:pt x="522" y="807"/>
                    </a:cubicBezTo>
                    <a:cubicBezTo>
                      <a:pt x="1041" y="807"/>
                      <a:pt x="1041" y="0"/>
                      <a:pt x="522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050;p45"/>
              <p:cNvSpPr/>
              <p:nvPr/>
            </p:nvSpPr>
            <p:spPr>
              <a:xfrm>
                <a:off x="3233160" y="3405390"/>
                <a:ext cx="1444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810" extrusionOk="0">
                    <a:moveTo>
                      <a:pt x="522" y="1"/>
                    </a:moveTo>
                    <a:cubicBezTo>
                      <a:pt x="3" y="1"/>
                      <a:pt x="1" y="809"/>
                      <a:pt x="522" y="809"/>
                    </a:cubicBezTo>
                    <a:cubicBezTo>
                      <a:pt x="1041" y="809"/>
                      <a:pt x="1041" y="1"/>
                      <a:pt x="522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051;p45"/>
              <p:cNvSpPr/>
              <p:nvPr/>
            </p:nvSpPr>
            <p:spPr>
              <a:xfrm>
                <a:off x="3253336" y="3470298"/>
                <a:ext cx="14412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10" extrusionOk="0">
                    <a:moveTo>
                      <a:pt x="520" y="1"/>
                    </a:moveTo>
                    <a:cubicBezTo>
                      <a:pt x="1" y="1"/>
                      <a:pt x="1" y="809"/>
                      <a:pt x="520" y="809"/>
                    </a:cubicBezTo>
                    <a:cubicBezTo>
                      <a:pt x="1039" y="809"/>
                      <a:pt x="1039" y="1"/>
                      <a:pt x="520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2052;p45"/>
            <p:cNvGrpSpPr/>
            <p:nvPr/>
          </p:nvGrpSpPr>
          <p:grpSpPr>
            <a:xfrm>
              <a:off x="3076557" y="2794399"/>
              <a:ext cx="314524" cy="180771"/>
              <a:chOff x="3380175" y="493600"/>
              <a:chExt cx="356725" cy="205025"/>
            </a:xfrm>
          </p:grpSpPr>
          <p:sp>
            <p:nvSpPr>
              <p:cNvPr id="40" name="Google Shape;2053;p45"/>
              <p:cNvSpPr/>
              <p:nvPr/>
            </p:nvSpPr>
            <p:spPr>
              <a:xfrm>
                <a:off x="3671450" y="625025"/>
                <a:ext cx="6545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944" extrusionOk="0">
                    <a:moveTo>
                      <a:pt x="1108" y="0"/>
                    </a:moveTo>
                    <a:cubicBezTo>
                      <a:pt x="1105" y="0"/>
                      <a:pt x="1103" y="0"/>
                      <a:pt x="1101" y="0"/>
                    </a:cubicBezTo>
                    <a:cubicBezTo>
                      <a:pt x="491" y="4"/>
                      <a:pt x="1" y="568"/>
                      <a:pt x="5" y="1266"/>
                    </a:cubicBezTo>
                    <a:cubicBezTo>
                      <a:pt x="5" y="2251"/>
                      <a:pt x="523" y="2929"/>
                      <a:pt x="1280" y="2943"/>
                    </a:cubicBezTo>
                    <a:cubicBezTo>
                      <a:pt x="1289" y="2943"/>
                      <a:pt x="1298" y="2943"/>
                      <a:pt x="1307" y="2943"/>
                    </a:cubicBezTo>
                    <a:cubicBezTo>
                      <a:pt x="2036" y="2943"/>
                      <a:pt x="2595" y="2412"/>
                      <a:pt x="2605" y="1706"/>
                    </a:cubicBezTo>
                    <a:cubicBezTo>
                      <a:pt x="2618" y="800"/>
                      <a:pt x="1911" y="0"/>
                      <a:pt x="1108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054;p45"/>
              <p:cNvSpPr/>
              <p:nvPr/>
            </p:nvSpPr>
            <p:spPr>
              <a:xfrm>
                <a:off x="3627025" y="493600"/>
                <a:ext cx="640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3147" extrusionOk="0">
                    <a:moveTo>
                      <a:pt x="1360" y="0"/>
                    </a:moveTo>
                    <a:cubicBezTo>
                      <a:pt x="1214" y="0"/>
                      <a:pt x="1064" y="63"/>
                      <a:pt x="934" y="205"/>
                    </a:cubicBezTo>
                    <a:cubicBezTo>
                      <a:pt x="329" y="874"/>
                      <a:pt x="0" y="1768"/>
                      <a:pt x="669" y="2689"/>
                    </a:cubicBezTo>
                    <a:cubicBezTo>
                      <a:pt x="890" y="2996"/>
                      <a:pt x="1176" y="3146"/>
                      <a:pt x="1455" y="3146"/>
                    </a:cubicBezTo>
                    <a:cubicBezTo>
                      <a:pt x="1778" y="3146"/>
                      <a:pt x="2091" y="2946"/>
                      <a:pt x="2282" y="2552"/>
                    </a:cubicBezTo>
                    <a:cubicBezTo>
                      <a:pt x="2392" y="2329"/>
                      <a:pt x="2415" y="2066"/>
                      <a:pt x="2479" y="1824"/>
                    </a:cubicBezTo>
                    <a:lnTo>
                      <a:pt x="2561" y="1755"/>
                    </a:lnTo>
                    <a:cubicBezTo>
                      <a:pt x="2342" y="1275"/>
                      <a:pt x="2173" y="756"/>
                      <a:pt x="1883" y="310"/>
                    </a:cubicBezTo>
                    <a:cubicBezTo>
                      <a:pt x="1759" y="119"/>
                      <a:pt x="1563" y="0"/>
                      <a:pt x="13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055;p45"/>
              <p:cNvSpPr/>
              <p:nvPr/>
            </p:nvSpPr>
            <p:spPr>
              <a:xfrm>
                <a:off x="3520425" y="584200"/>
                <a:ext cx="48400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61" extrusionOk="0">
                    <a:moveTo>
                      <a:pt x="779" y="1"/>
                    </a:moveTo>
                    <a:cubicBezTo>
                      <a:pt x="628" y="1"/>
                      <a:pt x="398" y="83"/>
                      <a:pt x="367" y="177"/>
                    </a:cubicBezTo>
                    <a:cubicBezTo>
                      <a:pt x="207" y="676"/>
                      <a:pt x="56" y="1189"/>
                      <a:pt x="15" y="1707"/>
                    </a:cubicBezTo>
                    <a:cubicBezTo>
                      <a:pt x="1" y="1890"/>
                      <a:pt x="280" y="2211"/>
                      <a:pt x="487" y="2275"/>
                    </a:cubicBezTo>
                    <a:cubicBezTo>
                      <a:pt x="678" y="2337"/>
                      <a:pt x="887" y="2360"/>
                      <a:pt x="1098" y="2360"/>
                    </a:cubicBezTo>
                    <a:cubicBezTo>
                      <a:pt x="1255" y="2360"/>
                      <a:pt x="1413" y="2347"/>
                      <a:pt x="1564" y="2330"/>
                    </a:cubicBezTo>
                    <a:cubicBezTo>
                      <a:pt x="1701" y="2312"/>
                      <a:pt x="1812" y="2073"/>
                      <a:pt x="1935" y="1936"/>
                    </a:cubicBezTo>
                    <a:cubicBezTo>
                      <a:pt x="1788" y="1826"/>
                      <a:pt x="1651" y="1660"/>
                      <a:pt x="1486" y="1616"/>
                    </a:cubicBezTo>
                    <a:cubicBezTo>
                      <a:pt x="1399" y="1593"/>
                      <a:pt x="1308" y="1587"/>
                      <a:pt x="1210" y="1587"/>
                    </a:cubicBezTo>
                    <a:cubicBezTo>
                      <a:pt x="1066" y="1587"/>
                      <a:pt x="907" y="1601"/>
                      <a:pt x="729" y="1601"/>
                    </a:cubicBezTo>
                    <a:cubicBezTo>
                      <a:pt x="831" y="1143"/>
                      <a:pt x="935" y="772"/>
                      <a:pt x="981" y="400"/>
                    </a:cubicBezTo>
                    <a:cubicBezTo>
                      <a:pt x="1000" y="268"/>
                      <a:pt x="886" y="6"/>
                      <a:pt x="812" y="2"/>
                    </a:cubicBezTo>
                    <a:cubicBezTo>
                      <a:pt x="802" y="1"/>
                      <a:pt x="790" y="1"/>
                      <a:pt x="7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056;p45"/>
              <p:cNvSpPr/>
              <p:nvPr/>
            </p:nvSpPr>
            <p:spPr>
              <a:xfrm>
                <a:off x="3441025" y="514975"/>
                <a:ext cx="50450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726" extrusionOk="0">
                    <a:moveTo>
                      <a:pt x="993" y="0"/>
                    </a:moveTo>
                    <a:cubicBezTo>
                      <a:pt x="719" y="0"/>
                      <a:pt x="449" y="162"/>
                      <a:pt x="303" y="479"/>
                    </a:cubicBezTo>
                    <a:cubicBezTo>
                      <a:pt x="28" y="1070"/>
                      <a:pt x="0" y="1712"/>
                      <a:pt x="326" y="2275"/>
                    </a:cubicBezTo>
                    <a:cubicBezTo>
                      <a:pt x="459" y="2509"/>
                      <a:pt x="839" y="2725"/>
                      <a:pt x="1109" y="2725"/>
                    </a:cubicBezTo>
                    <a:cubicBezTo>
                      <a:pt x="1347" y="2725"/>
                      <a:pt x="1641" y="2459"/>
                      <a:pt x="1806" y="2235"/>
                    </a:cubicBezTo>
                    <a:cubicBezTo>
                      <a:pt x="1948" y="2051"/>
                      <a:pt x="1939" y="1753"/>
                      <a:pt x="2017" y="1414"/>
                    </a:cubicBezTo>
                    <a:cubicBezTo>
                      <a:pt x="1916" y="1116"/>
                      <a:pt x="1847" y="727"/>
                      <a:pt x="1659" y="411"/>
                    </a:cubicBezTo>
                    <a:cubicBezTo>
                      <a:pt x="1495" y="135"/>
                      <a:pt x="1242" y="0"/>
                      <a:pt x="9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057;p45"/>
              <p:cNvSpPr/>
              <p:nvPr/>
            </p:nvSpPr>
            <p:spPr>
              <a:xfrm>
                <a:off x="3380175" y="621125"/>
                <a:ext cx="74825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3086" extrusionOk="0">
                    <a:moveTo>
                      <a:pt x="1189" y="0"/>
                    </a:moveTo>
                    <a:cubicBezTo>
                      <a:pt x="476" y="0"/>
                      <a:pt x="1" y="666"/>
                      <a:pt x="14" y="1655"/>
                    </a:cubicBezTo>
                    <a:cubicBezTo>
                      <a:pt x="28" y="2499"/>
                      <a:pt x="569" y="3080"/>
                      <a:pt x="1347" y="3086"/>
                    </a:cubicBezTo>
                    <a:cubicBezTo>
                      <a:pt x="2324" y="3086"/>
                      <a:pt x="2993" y="2544"/>
                      <a:pt x="2984" y="1765"/>
                    </a:cubicBezTo>
                    <a:cubicBezTo>
                      <a:pt x="2979" y="885"/>
                      <a:pt x="2104" y="19"/>
                      <a:pt x="1210" y="0"/>
                    </a:cubicBezTo>
                    <a:cubicBezTo>
                      <a:pt x="1203" y="0"/>
                      <a:pt x="1196" y="0"/>
                      <a:pt x="1189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" name="Google Shape;2058;p45"/>
            <p:cNvSpPr/>
            <p:nvPr/>
          </p:nvSpPr>
          <p:spPr>
            <a:xfrm>
              <a:off x="3191748" y="2987199"/>
              <a:ext cx="94224" cy="53856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矩形 1"/>
          <p:cNvSpPr/>
          <p:nvPr/>
        </p:nvSpPr>
        <p:spPr>
          <a:xfrm>
            <a:off x="78057" y="4572410"/>
            <a:ext cx="61529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1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資料來源</a:t>
            </a:r>
            <a:endParaRPr lang="en-US" altLang="zh-TW" sz="11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r>
              <a:rPr lang="zh-TW" altLang="en-US" sz="11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https</a:t>
            </a:r>
            <a:r>
              <a:rPr lang="zh-TW" altLang="en-US" sz="11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://buzzorange.com/2019/04/29/how-french-education-is-it/</a:t>
            </a:r>
          </a:p>
        </p:txBody>
      </p:sp>
    </p:spTree>
    <p:extLst>
      <p:ext uri="{BB962C8B-B14F-4D97-AF65-F5344CB8AC3E}">
        <p14:creationId xmlns:p14="http://schemas.microsoft.com/office/powerpoint/2010/main" val="19601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902;p33"/>
          <p:cNvSpPr txBox="1">
            <a:spLocks noGrp="1"/>
          </p:cNvSpPr>
          <p:nvPr>
            <p:ph type="ctrTitle"/>
          </p:nvPr>
        </p:nvSpPr>
        <p:spPr>
          <a:xfrm>
            <a:off x="2859032" y="133489"/>
            <a:ext cx="3582053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4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教育</a:t>
            </a:r>
            <a:r>
              <a:rPr lang="zh-TW" altLang="en-US" sz="54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理念</a:t>
            </a:r>
            <a:endParaRPr sz="54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grpSp>
        <p:nvGrpSpPr>
          <p:cNvPr id="29" name="Google Shape;1109;p36"/>
          <p:cNvGrpSpPr/>
          <p:nvPr/>
        </p:nvGrpSpPr>
        <p:grpSpPr>
          <a:xfrm>
            <a:off x="1180622" y="1228580"/>
            <a:ext cx="282436" cy="237797"/>
            <a:chOff x="5829234" y="2755341"/>
            <a:chExt cx="282436" cy="237797"/>
          </a:xfrm>
        </p:grpSpPr>
        <p:sp>
          <p:nvSpPr>
            <p:cNvPr id="30" name="Google Shape;1110;p36"/>
            <p:cNvSpPr/>
            <p:nvPr/>
          </p:nvSpPr>
          <p:spPr>
            <a:xfrm rot="5400000">
              <a:off x="5860759" y="2744579"/>
              <a:ext cx="219019" cy="260137"/>
            </a:xfrm>
            <a:custGeom>
              <a:avLst/>
              <a:gdLst/>
              <a:ahLst/>
              <a:cxnLst/>
              <a:rect l="l" t="t" r="r" b="b"/>
              <a:pathLst>
                <a:path w="15536" h="18456" extrusionOk="0">
                  <a:moveTo>
                    <a:pt x="7606" y="0"/>
                  </a:moveTo>
                  <a:cubicBezTo>
                    <a:pt x="7424" y="0"/>
                    <a:pt x="7225" y="59"/>
                    <a:pt x="7004" y="210"/>
                  </a:cubicBezTo>
                  <a:cubicBezTo>
                    <a:pt x="6438" y="598"/>
                    <a:pt x="5967" y="1075"/>
                    <a:pt x="5430" y="1483"/>
                  </a:cubicBezTo>
                  <a:cubicBezTo>
                    <a:pt x="4079" y="2508"/>
                    <a:pt x="2964" y="3740"/>
                    <a:pt x="2032" y="5176"/>
                  </a:cubicBezTo>
                  <a:cubicBezTo>
                    <a:pt x="1126" y="6573"/>
                    <a:pt x="512" y="8057"/>
                    <a:pt x="139" y="9792"/>
                  </a:cubicBezTo>
                  <a:cubicBezTo>
                    <a:pt x="163" y="10481"/>
                    <a:pt x="0" y="11365"/>
                    <a:pt x="269" y="12086"/>
                  </a:cubicBezTo>
                  <a:cubicBezTo>
                    <a:pt x="553" y="12845"/>
                    <a:pt x="793" y="13648"/>
                    <a:pt x="1147" y="14402"/>
                  </a:cubicBezTo>
                  <a:cubicBezTo>
                    <a:pt x="1566" y="15298"/>
                    <a:pt x="2297" y="15856"/>
                    <a:pt x="2885" y="16492"/>
                  </a:cubicBezTo>
                  <a:cubicBezTo>
                    <a:pt x="3247" y="16884"/>
                    <a:pt x="3824" y="17509"/>
                    <a:pt x="4594" y="17509"/>
                  </a:cubicBezTo>
                  <a:cubicBezTo>
                    <a:pt x="4639" y="17509"/>
                    <a:pt x="4685" y="17506"/>
                    <a:pt x="4731" y="17502"/>
                  </a:cubicBezTo>
                  <a:cubicBezTo>
                    <a:pt x="4744" y="17501"/>
                    <a:pt x="4761" y="17499"/>
                    <a:pt x="4779" y="17499"/>
                  </a:cubicBezTo>
                  <a:cubicBezTo>
                    <a:pt x="4869" y="17499"/>
                    <a:pt x="4999" y="17529"/>
                    <a:pt x="4958" y="17732"/>
                  </a:cubicBezTo>
                  <a:cubicBezTo>
                    <a:pt x="4922" y="17911"/>
                    <a:pt x="5101" y="17978"/>
                    <a:pt x="5216" y="17978"/>
                  </a:cubicBezTo>
                  <a:cubicBezTo>
                    <a:pt x="5247" y="17978"/>
                    <a:pt x="5273" y="17973"/>
                    <a:pt x="5289" y="17965"/>
                  </a:cubicBezTo>
                  <a:cubicBezTo>
                    <a:pt x="5399" y="17912"/>
                    <a:pt x="5502" y="17892"/>
                    <a:pt x="5601" y="17892"/>
                  </a:cubicBezTo>
                  <a:cubicBezTo>
                    <a:pt x="5849" y="17892"/>
                    <a:pt x="6072" y="18021"/>
                    <a:pt x="6315" y="18088"/>
                  </a:cubicBezTo>
                  <a:cubicBezTo>
                    <a:pt x="6526" y="18148"/>
                    <a:pt x="6550" y="18391"/>
                    <a:pt x="6801" y="18419"/>
                  </a:cubicBezTo>
                  <a:cubicBezTo>
                    <a:pt x="7029" y="18444"/>
                    <a:pt x="7252" y="18456"/>
                    <a:pt x="7472" y="18456"/>
                  </a:cubicBezTo>
                  <a:cubicBezTo>
                    <a:pt x="9166" y="18456"/>
                    <a:pt x="10632" y="17752"/>
                    <a:pt x="12052" y="16820"/>
                  </a:cubicBezTo>
                  <a:cubicBezTo>
                    <a:pt x="13022" y="16183"/>
                    <a:pt x="13662" y="15257"/>
                    <a:pt x="14409" y="14423"/>
                  </a:cubicBezTo>
                  <a:cubicBezTo>
                    <a:pt x="14490" y="14333"/>
                    <a:pt x="14732" y="14317"/>
                    <a:pt x="14657" y="14178"/>
                  </a:cubicBezTo>
                  <a:cubicBezTo>
                    <a:pt x="14457" y="13802"/>
                    <a:pt x="14809" y="13565"/>
                    <a:pt x="14830" y="13285"/>
                  </a:cubicBezTo>
                  <a:cubicBezTo>
                    <a:pt x="14864" y="12838"/>
                    <a:pt x="15412" y="12735"/>
                    <a:pt x="15379" y="12418"/>
                  </a:cubicBezTo>
                  <a:cubicBezTo>
                    <a:pt x="15296" y="11627"/>
                    <a:pt x="15350" y="10834"/>
                    <a:pt x="15289" y="10060"/>
                  </a:cubicBezTo>
                  <a:cubicBezTo>
                    <a:pt x="15252" y="9591"/>
                    <a:pt x="15535" y="8932"/>
                    <a:pt x="14953" y="8548"/>
                  </a:cubicBezTo>
                  <a:cubicBezTo>
                    <a:pt x="15021" y="7411"/>
                    <a:pt x="14225" y="6602"/>
                    <a:pt x="13733" y="5728"/>
                  </a:cubicBezTo>
                  <a:cubicBezTo>
                    <a:pt x="13307" y="4973"/>
                    <a:pt x="12710" y="4223"/>
                    <a:pt x="11922" y="3698"/>
                  </a:cubicBezTo>
                  <a:cubicBezTo>
                    <a:pt x="11489" y="3409"/>
                    <a:pt x="11170" y="2967"/>
                    <a:pt x="10762" y="2620"/>
                  </a:cubicBezTo>
                  <a:cubicBezTo>
                    <a:pt x="10009" y="1981"/>
                    <a:pt x="9437" y="1117"/>
                    <a:pt x="8648" y="541"/>
                  </a:cubicBezTo>
                  <a:cubicBezTo>
                    <a:pt x="8378" y="345"/>
                    <a:pt x="8046" y="0"/>
                    <a:pt x="760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11;p36"/>
            <p:cNvSpPr/>
            <p:nvPr/>
          </p:nvSpPr>
          <p:spPr>
            <a:xfrm rot="5400000">
              <a:off x="5851553" y="2733021"/>
              <a:ext cx="237797" cy="282436"/>
            </a:xfrm>
            <a:custGeom>
              <a:avLst/>
              <a:gdLst/>
              <a:ahLst/>
              <a:cxnLst/>
              <a:rect l="l" t="t" r="r" b="b"/>
              <a:pathLst>
                <a:path w="16868" h="20038" extrusionOk="0">
                  <a:moveTo>
                    <a:pt x="8141" y="1180"/>
                  </a:moveTo>
                  <a:cubicBezTo>
                    <a:pt x="8352" y="1180"/>
                    <a:pt x="8529" y="1381"/>
                    <a:pt x="8800" y="1767"/>
                  </a:cubicBezTo>
                  <a:cubicBezTo>
                    <a:pt x="9118" y="2220"/>
                    <a:pt x="9542" y="2618"/>
                    <a:pt x="9981" y="2961"/>
                  </a:cubicBezTo>
                  <a:cubicBezTo>
                    <a:pt x="11153" y="3877"/>
                    <a:pt x="12071" y="5029"/>
                    <a:pt x="13098" y="6078"/>
                  </a:cubicBezTo>
                  <a:cubicBezTo>
                    <a:pt x="13702" y="6696"/>
                    <a:pt x="14121" y="7426"/>
                    <a:pt x="14526" y="8088"/>
                  </a:cubicBezTo>
                  <a:cubicBezTo>
                    <a:pt x="15041" y="8928"/>
                    <a:pt x="15356" y="9992"/>
                    <a:pt x="15377" y="11060"/>
                  </a:cubicBezTo>
                  <a:cubicBezTo>
                    <a:pt x="15390" y="11788"/>
                    <a:pt x="15453" y="12517"/>
                    <a:pt x="15240" y="13230"/>
                  </a:cubicBezTo>
                  <a:cubicBezTo>
                    <a:pt x="15172" y="13583"/>
                    <a:pt x="15191" y="13990"/>
                    <a:pt x="15017" y="14281"/>
                  </a:cubicBezTo>
                  <a:cubicBezTo>
                    <a:pt x="14506" y="15138"/>
                    <a:pt x="13976" y="15970"/>
                    <a:pt x="13191" y="16650"/>
                  </a:cubicBezTo>
                  <a:cubicBezTo>
                    <a:pt x="12415" y="17322"/>
                    <a:pt x="11519" y="17769"/>
                    <a:pt x="10681" y="18321"/>
                  </a:cubicBezTo>
                  <a:cubicBezTo>
                    <a:pt x="10244" y="18610"/>
                    <a:pt x="9753" y="18700"/>
                    <a:pt x="9264" y="18700"/>
                  </a:cubicBezTo>
                  <a:cubicBezTo>
                    <a:pt x="9009" y="18700"/>
                    <a:pt x="8755" y="18675"/>
                    <a:pt x="8509" y="18642"/>
                  </a:cubicBezTo>
                  <a:cubicBezTo>
                    <a:pt x="7915" y="18560"/>
                    <a:pt x="7322" y="18610"/>
                    <a:pt x="6713" y="18455"/>
                  </a:cubicBezTo>
                  <a:cubicBezTo>
                    <a:pt x="5109" y="18046"/>
                    <a:pt x="3885" y="17202"/>
                    <a:pt x="2825" y="15943"/>
                  </a:cubicBezTo>
                  <a:cubicBezTo>
                    <a:pt x="2294" y="15311"/>
                    <a:pt x="1948" y="14597"/>
                    <a:pt x="1496" y="13936"/>
                  </a:cubicBezTo>
                  <a:cubicBezTo>
                    <a:pt x="1142" y="13419"/>
                    <a:pt x="1108" y="12748"/>
                    <a:pt x="1137" y="12190"/>
                  </a:cubicBezTo>
                  <a:cubicBezTo>
                    <a:pt x="1184" y="11276"/>
                    <a:pt x="1047" y="10336"/>
                    <a:pt x="1392" y="9435"/>
                  </a:cubicBezTo>
                  <a:cubicBezTo>
                    <a:pt x="1880" y="8162"/>
                    <a:pt x="2512" y="6985"/>
                    <a:pt x="3243" y="5829"/>
                  </a:cubicBezTo>
                  <a:cubicBezTo>
                    <a:pt x="4347" y="4081"/>
                    <a:pt x="6038" y="2971"/>
                    <a:pt x="7482" y="1592"/>
                  </a:cubicBezTo>
                  <a:cubicBezTo>
                    <a:pt x="7772" y="1314"/>
                    <a:pt x="7968" y="1180"/>
                    <a:pt x="8141" y="1180"/>
                  </a:cubicBezTo>
                  <a:close/>
                  <a:moveTo>
                    <a:pt x="8257" y="0"/>
                  </a:moveTo>
                  <a:cubicBezTo>
                    <a:pt x="8061" y="0"/>
                    <a:pt x="7844" y="64"/>
                    <a:pt x="7605" y="228"/>
                  </a:cubicBezTo>
                  <a:cubicBezTo>
                    <a:pt x="6991" y="649"/>
                    <a:pt x="6479" y="1168"/>
                    <a:pt x="5895" y="1610"/>
                  </a:cubicBezTo>
                  <a:cubicBezTo>
                    <a:pt x="4431" y="2723"/>
                    <a:pt x="3219" y="4060"/>
                    <a:pt x="2208" y="5620"/>
                  </a:cubicBezTo>
                  <a:cubicBezTo>
                    <a:pt x="1224" y="7138"/>
                    <a:pt x="556" y="8748"/>
                    <a:pt x="153" y="10632"/>
                  </a:cubicBezTo>
                  <a:cubicBezTo>
                    <a:pt x="179" y="11380"/>
                    <a:pt x="0" y="12339"/>
                    <a:pt x="293" y="13122"/>
                  </a:cubicBezTo>
                  <a:cubicBezTo>
                    <a:pt x="602" y="13947"/>
                    <a:pt x="864" y="14818"/>
                    <a:pt x="1247" y="15638"/>
                  </a:cubicBezTo>
                  <a:cubicBezTo>
                    <a:pt x="1701" y="16608"/>
                    <a:pt x="2496" y="17215"/>
                    <a:pt x="3135" y="17907"/>
                  </a:cubicBezTo>
                  <a:cubicBezTo>
                    <a:pt x="3528" y="18332"/>
                    <a:pt x="4154" y="19009"/>
                    <a:pt x="4989" y="19009"/>
                  </a:cubicBezTo>
                  <a:cubicBezTo>
                    <a:pt x="5039" y="19009"/>
                    <a:pt x="5088" y="19007"/>
                    <a:pt x="5139" y="19002"/>
                  </a:cubicBezTo>
                  <a:cubicBezTo>
                    <a:pt x="5153" y="19001"/>
                    <a:pt x="5171" y="19000"/>
                    <a:pt x="5190" y="19000"/>
                  </a:cubicBezTo>
                  <a:cubicBezTo>
                    <a:pt x="5287" y="19000"/>
                    <a:pt x="5430" y="19031"/>
                    <a:pt x="5386" y="19252"/>
                  </a:cubicBezTo>
                  <a:cubicBezTo>
                    <a:pt x="5346" y="19447"/>
                    <a:pt x="5541" y="19519"/>
                    <a:pt x="5667" y="19519"/>
                  </a:cubicBezTo>
                  <a:cubicBezTo>
                    <a:pt x="5699" y="19519"/>
                    <a:pt x="5727" y="19514"/>
                    <a:pt x="5745" y="19505"/>
                  </a:cubicBezTo>
                  <a:cubicBezTo>
                    <a:pt x="5864" y="19447"/>
                    <a:pt x="5976" y="19425"/>
                    <a:pt x="6083" y="19425"/>
                  </a:cubicBezTo>
                  <a:cubicBezTo>
                    <a:pt x="6353" y="19425"/>
                    <a:pt x="6596" y="19566"/>
                    <a:pt x="6859" y="19638"/>
                  </a:cubicBezTo>
                  <a:cubicBezTo>
                    <a:pt x="7088" y="19703"/>
                    <a:pt x="7113" y="19967"/>
                    <a:pt x="7386" y="19997"/>
                  </a:cubicBezTo>
                  <a:cubicBezTo>
                    <a:pt x="7635" y="20024"/>
                    <a:pt x="7878" y="20037"/>
                    <a:pt x="8118" y="20037"/>
                  </a:cubicBezTo>
                  <a:cubicBezTo>
                    <a:pt x="9955" y="20037"/>
                    <a:pt x="11545" y="19274"/>
                    <a:pt x="13087" y="18262"/>
                  </a:cubicBezTo>
                  <a:cubicBezTo>
                    <a:pt x="14140" y="17571"/>
                    <a:pt x="14835" y="16567"/>
                    <a:pt x="15647" y="15661"/>
                  </a:cubicBezTo>
                  <a:cubicBezTo>
                    <a:pt x="15735" y="15562"/>
                    <a:pt x="15996" y="15545"/>
                    <a:pt x="15915" y="15394"/>
                  </a:cubicBezTo>
                  <a:cubicBezTo>
                    <a:pt x="15698" y="14987"/>
                    <a:pt x="16080" y="14728"/>
                    <a:pt x="16103" y="14425"/>
                  </a:cubicBezTo>
                  <a:cubicBezTo>
                    <a:pt x="16140" y="13939"/>
                    <a:pt x="16735" y="13829"/>
                    <a:pt x="16698" y="13483"/>
                  </a:cubicBezTo>
                  <a:cubicBezTo>
                    <a:pt x="16609" y="12625"/>
                    <a:pt x="16666" y="11763"/>
                    <a:pt x="16600" y="10924"/>
                  </a:cubicBezTo>
                  <a:cubicBezTo>
                    <a:pt x="16561" y="10414"/>
                    <a:pt x="16868" y="9699"/>
                    <a:pt x="16237" y="9281"/>
                  </a:cubicBezTo>
                  <a:cubicBezTo>
                    <a:pt x="16311" y="8046"/>
                    <a:pt x="15445" y="7168"/>
                    <a:pt x="14912" y="6221"/>
                  </a:cubicBezTo>
                  <a:cubicBezTo>
                    <a:pt x="14450" y="5400"/>
                    <a:pt x="13801" y="4587"/>
                    <a:pt x="12945" y="4015"/>
                  </a:cubicBezTo>
                  <a:cubicBezTo>
                    <a:pt x="12475" y="3702"/>
                    <a:pt x="12127" y="3221"/>
                    <a:pt x="11685" y="2845"/>
                  </a:cubicBezTo>
                  <a:cubicBezTo>
                    <a:pt x="10868" y="2151"/>
                    <a:pt x="10246" y="1212"/>
                    <a:pt x="9389" y="588"/>
                  </a:cubicBezTo>
                  <a:cubicBezTo>
                    <a:pt x="9096" y="375"/>
                    <a:pt x="8735" y="0"/>
                    <a:pt x="8257" y="0"/>
                  </a:cubicBezTo>
                  <a:close/>
                </a:path>
              </a:pathLst>
            </a:custGeom>
            <a:solidFill>
              <a:srgbClr val="212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112;p36"/>
          <p:cNvGrpSpPr/>
          <p:nvPr/>
        </p:nvGrpSpPr>
        <p:grpSpPr>
          <a:xfrm>
            <a:off x="1191588" y="2281844"/>
            <a:ext cx="282436" cy="237825"/>
            <a:chOff x="5840584" y="3782041"/>
            <a:chExt cx="282436" cy="237825"/>
          </a:xfrm>
        </p:grpSpPr>
        <p:sp>
          <p:nvSpPr>
            <p:cNvPr id="33" name="Google Shape;1113;p36"/>
            <p:cNvSpPr/>
            <p:nvPr/>
          </p:nvSpPr>
          <p:spPr>
            <a:xfrm rot="5400000">
              <a:off x="5872109" y="3771279"/>
              <a:ext cx="219019" cy="260137"/>
            </a:xfrm>
            <a:custGeom>
              <a:avLst/>
              <a:gdLst/>
              <a:ahLst/>
              <a:cxnLst/>
              <a:rect l="l" t="t" r="r" b="b"/>
              <a:pathLst>
                <a:path w="15536" h="18456" extrusionOk="0">
                  <a:moveTo>
                    <a:pt x="7607" y="0"/>
                  </a:moveTo>
                  <a:cubicBezTo>
                    <a:pt x="7425" y="0"/>
                    <a:pt x="7226" y="59"/>
                    <a:pt x="7005" y="210"/>
                  </a:cubicBezTo>
                  <a:cubicBezTo>
                    <a:pt x="6438" y="598"/>
                    <a:pt x="5967" y="1075"/>
                    <a:pt x="5430" y="1483"/>
                  </a:cubicBezTo>
                  <a:cubicBezTo>
                    <a:pt x="4080" y="2508"/>
                    <a:pt x="2964" y="3740"/>
                    <a:pt x="2033" y="5176"/>
                  </a:cubicBezTo>
                  <a:cubicBezTo>
                    <a:pt x="1127" y="6573"/>
                    <a:pt x="512" y="8057"/>
                    <a:pt x="141" y="9792"/>
                  </a:cubicBezTo>
                  <a:cubicBezTo>
                    <a:pt x="164" y="10481"/>
                    <a:pt x="0" y="11365"/>
                    <a:pt x="269" y="12086"/>
                  </a:cubicBezTo>
                  <a:cubicBezTo>
                    <a:pt x="555" y="12845"/>
                    <a:pt x="794" y="13648"/>
                    <a:pt x="1147" y="14402"/>
                  </a:cubicBezTo>
                  <a:cubicBezTo>
                    <a:pt x="1566" y="15298"/>
                    <a:pt x="2298" y="15856"/>
                    <a:pt x="2886" y="16492"/>
                  </a:cubicBezTo>
                  <a:cubicBezTo>
                    <a:pt x="3248" y="16884"/>
                    <a:pt x="3824" y="17509"/>
                    <a:pt x="4595" y="17509"/>
                  </a:cubicBezTo>
                  <a:cubicBezTo>
                    <a:pt x="4640" y="17509"/>
                    <a:pt x="4686" y="17506"/>
                    <a:pt x="4732" y="17502"/>
                  </a:cubicBezTo>
                  <a:cubicBezTo>
                    <a:pt x="4745" y="17501"/>
                    <a:pt x="4762" y="17499"/>
                    <a:pt x="4780" y="17499"/>
                  </a:cubicBezTo>
                  <a:cubicBezTo>
                    <a:pt x="4869" y="17499"/>
                    <a:pt x="5000" y="17529"/>
                    <a:pt x="4960" y="17732"/>
                  </a:cubicBezTo>
                  <a:cubicBezTo>
                    <a:pt x="4923" y="17911"/>
                    <a:pt x="5101" y="17978"/>
                    <a:pt x="5217" y="17978"/>
                  </a:cubicBezTo>
                  <a:cubicBezTo>
                    <a:pt x="5247" y="17978"/>
                    <a:pt x="5274" y="17973"/>
                    <a:pt x="5291" y="17965"/>
                  </a:cubicBezTo>
                  <a:cubicBezTo>
                    <a:pt x="5400" y="17912"/>
                    <a:pt x="5503" y="17892"/>
                    <a:pt x="5601" y="17892"/>
                  </a:cubicBezTo>
                  <a:cubicBezTo>
                    <a:pt x="5850" y="17892"/>
                    <a:pt x="6073" y="18021"/>
                    <a:pt x="6315" y="18088"/>
                  </a:cubicBezTo>
                  <a:cubicBezTo>
                    <a:pt x="6528" y="18148"/>
                    <a:pt x="6550" y="18391"/>
                    <a:pt x="6802" y="18419"/>
                  </a:cubicBezTo>
                  <a:cubicBezTo>
                    <a:pt x="7030" y="18444"/>
                    <a:pt x="7253" y="18456"/>
                    <a:pt x="7473" y="18456"/>
                  </a:cubicBezTo>
                  <a:cubicBezTo>
                    <a:pt x="9166" y="18456"/>
                    <a:pt x="10632" y="17752"/>
                    <a:pt x="12053" y="16820"/>
                  </a:cubicBezTo>
                  <a:cubicBezTo>
                    <a:pt x="13022" y="16183"/>
                    <a:pt x="13663" y="15257"/>
                    <a:pt x="14410" y="14423"/>
                  </a:cubicBezTo>
                  <a:cubicBezTo>
                    <a:pt x="14491" y="14333"/>
                    <a:pt x="14732" y="14317"/>
                    <a:pt x="14659" y="14178"/>
                  </a:cubicBezTo>
                  <a:cubicBezTo>
                    <a:pt x="14458" y="13802"/>
                    <a:pt x="14810" y="13565"/>
                    <a:pt x="14831" y="13285"/>
                  </a:cubicBezTo>
                  <a:cubicBezTo>
                    <a:pt x="14865" y="12838"/>
                    <a:pt x="15412" y="12735"/>
                    <a:pt x="15379" y="12418"/>
                  </a:cubicBezTo>
                  <a:cubicBezTo>
                    <a:pt x="15297" y="11627"/>
                    <a:pt x="15351" y="10834"/>
                    <a:pt x="15290" y="10060"/>
                  </a:cubicBezTo>
                  <a:cubicBezTo>
                    <a:pt x="15253" y="9591"/>
                    <a:pt x="15535" y="8932"/>
                    <a:pt x="14954" y="8548"/>
                  </a:cubicBezTo>
                  <a:cubicBezTo>
                    <a:pt x="15023" y="7411"/>
                    <a:pt x="14225" y="6602"/>
                    <a:pt x="13733" y="5728"/>
                  </a:cubicBezTo>
                  <a:cubicBezTo>
                    <a:pt x="13308" y="4973"/>
                    <a:pt x="12711" y="4223"/>
                    <a:pt x="11923" y="3698"/>
                  </a:cubicBezTo>
                  <a:cubicBezTo>
                    <a:pt x="11491" y="3409"/>
                    <a:pt x="11170" y="2967"/>
                    <a:pt x="10763" y="2620"/>
                  </a:cubicBezTo>
                  <a:cubicBezTo>
                    <a:pt x="10009" y="1981"/>
                    <a:pt x="9438" y="1117"/>
                    <a:pt x="8648" y="541"/>
                  </a:cubicBezTo>
                  <a:cubicBezTo>
                    <a:pt x="8378" y="345"/>
                    <a:pt x="8046" y="0"/>
                    <a:pt x="760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14;p36"/>
            <p:cNvSpPr/>
            <p:nvPr/>
          </p:nvSpPr>
          <p:spPr>
            <a:xfrm rot="5400000">
              <a:off x="5862889" y="3759736"/>
              <a:ext cx="237825" cy="282436"/>
            </a:xfrm>
            <a:custGeom>
              <a:avLst/>
              <a:gdLst/>
              <a:ahLst/>
              <a:cxnLst/>
              <a:rect l="l" t="t" r="r" b="b"/>
              <a:pathLst>
                <a:path w="16870" h="20038" extrusionOk="0">
                  <a:moveTo>
                    <a:pt x="8141" y="1180"/>
                  </a:moveTo>
                  <a:cubicBezTo>
                    <a:pt x="8352" y="1180"/>
                    <a:pt x="8529" y="1381"/>
                    <a:pt x="8800" y="1767"/>
                  </a:cubicBezTo>
                  <a:cubicBezTo>
                    <a:pt x="9119" y="2220"/>
                    <a:pt x="9543" y="2618"/>
                    <a:pt x="9981" y="2961"/>
                  </a:cubicBezTo>
                  <a:cubicBezTo>
                    <a:pt x="11153" y="3877"/>
                    <a:pt x="12072" y="5029"/>
                    <a:pt x="13098" y="6078"/>
                  </a:cubicBezTo>
                  <a:cubicBezTo>
                    <a:pt x="13704" y="6696"/>
                    <a:pt x="14121" y="7426"/>
                    <a:pt x="14527" y="8088"/>
                  </a:cubicBezTo>
                  <a:cubicBezTo>
                    <a:pt x="15041" y="8928"/>
                    <a:pt x="15357" y="9992"/>
                    <a:pt x="15377" y="11060"/>
                  </a:cubicBezTo>
                  <a:cubicBezTo>
                    <a:pt x="15391" y="11788"/>
                    <a:pt x="15453" y="12517"/>
                    <a:pt x="15241" y="13230"/>
                  </a:cubicBezTo>
                  <a:cubicBezTo>
                    <a:pt x="15172" y="13583"/>
                    <a:pt x="15191" y="13990"/>
                    <a:pt x="15018" y="14281"/>
                  </a:cubicBezTo>
                  <a:cubicBezTo>
                    <a:pt x="14506" y="15138"/>
                    <a:pt x="13976" y="15970"/>
                    <a:pt x="13192" y="16650"/>
                  </a:cubicBezTo>
                  <a:cubicBezTo>
                    <a:pt x="12415" y="17322"/>
                    <a:pt x="11520" y="17769"/>
                    <a:pt x="10682" y="18321"/>
                  </a:cubicBezTo>
                  <a:cubicBezTo>
                    <a:pt x="10245" y="18610"/>
                    <a:pt x="9753" y="18700"/>
                    <a:pt x="9264" y="18700"/>
                  </a:cubicBezTo>
                  <a:cubicBezTo>
                    <a:pt x="9010" y="18700"/>
                    <a:pt x="8755" y="18675"/>
                    <a:pt x="8510" y="18642"/>
                  </a:cubicBezTo>
                  <a:cubicBezTo>
                    <a:pt x="7916" y="18560"/>
                    <a:pt x="7322" y="18610"/>
                    <a:pt x="6713" y="18455"/>
                  </a:cubicBezTo>
                  <a:cubicBezTo>
                    <a:pt x="5109" y="18046"/>
                    <a:pt x="3885" y="17202"/>
                    <a:pt x="2826" y="15943"/>
                  </a:cubicBezTo>
                  <a:cubicBezTo>
                    <a:pt x="2294" y="15311"/>
                    <a:pt x="1948" y="14597"/>
                    <a:pt x="1496" y="13936"/>
                  </a:cubicBezTo>
                  <a:cubicBezTo>
                    <a:pt x="1142" y="13419"/>
                    <a:pt x="1109" y="12748"/>
                    <a:pt x="1137" y="12190"/>
                  </a:cubicBezTo>
                  <a:cubicBezTo>
                    <a:pt x="1184" y="11276"/>
                    <a:pt x="1047" y="10336"/>
                    <a:pt x="1392" y="9435"/>
                  </a:cubicBezTo>
                  <a:cubicBezTo>
                    <a:pt x="1881" y="8162"/>
                    <a:pt x="2514" y="6985"/>
                    <a:pt x="3244" y="5829"/>
                  </a:cubicBezTo>
                  <a:cubicBezTo>
                    <a:pt x="4347" y="4081"/>
                    <a:pt x="6039" y="2971"/>
                    <a:pt x="7482" y="1592"/>
                  </a:cubicBezTo>
                  <a:cubicBezTo>
                    <a:pt x="7772" y="1314"/>
                    <a:pt x="7968" y="1180"/>
                    <a:pt x="8141" y="1180"/>
                  </a:cubicBezTo>
                  <a:close/>
                  <a:moveTo>
                    <a:pt x="8258" y="0"/>
                  </a:moveTo>
                  <a:cubicBezTo>
                    <a:pt x="8062" y="0"/>
                    <a:pt x="7846" y="64"/>
                    <a:pt x="7606" y="228"/>
                  </a:cubicBezTo>
                  <a:cubicBezTo>
                    <a:pt x="6992" y="649"/>
                    <a:pt x="6479" y="1168"/>
                    <a:pt x="5896" y="1610"/>
                  </a:cubicBezTo>
                  <a:cubicBezTo>
                    <a:pt x="4431" y="2723"/>
                    <a:pt x="3219" y="4060"/>
                    <a:pt x="2208" y="5620"/>
                  </a:cubicBezTo>
                  <a:cubicBezTo>
                    <a:pt x="1224" y="7138"/>
                    <a:pt x="557" y="8748"/>
                    <a:pt x="153" y="10632"/>
                  </a:cubicBezTo>
                  <a:cubicBezTo>
                    <a:pt x="179" y="11380"/>
                    <a:pt x="0" y="12339"/>
                    <a:pt x="295" y="13122"/>
                  </a:cubicBezTo>
                  <a:cubicBezTo>
                    <a:pt x="604" y="13947"/>
                    <a:pt x="864" y="14818"/>
                    <a:pt x="1247" y="15638"/>
                  </a:cubicBezTo>
                  <a:cubicBezTo>
                    <a:pt x="1703" y="16608"/>
                    <a:pt x="2498" y="17215"/>
                    <a:pt x="3135" y="17907"/>
                  </a:cubicBezTo>
                  <a:cubicBezTo>
                    <a:pt x="3528" y="18332"/>
                    <a:pt x="4154" y="19009"/>
                    <a:pt x="4989" y="19009"/>
                  </a:cubicBezTo>
                  <a:cubicBezTo>
                    <a:pt x="5039" y="19009"/>
                    <a:pt x="5089" y="19007"/>
                    <a:pt x="5139" y="19002"/>
                  </a:cubicBezTo>
                  <a:cubicBezTo>
                    <a:pt x="5153" y="19001"/>
                    <a:pt x="5171" y="19000"/>
                    <a:pt x="5190" y="19000"/>
                  </a:cubicBezTo>
                  <a:cubicBezTo>
                    <a:pt x="5287" y="19000"/>
                    <a:pt x="5431" y="19031"/>
                    <a:pt x="5386" y="19252"/>
                  </a:cubicBezTo>
                  <a:cubicBezTo>
                    <a:pt x="5347" y="19447"/>
                    <a:pt x="5542" y="19519"/>
                    <a:pt x="5668" y="19519"/>
                  </a:cubicBezTo>
                  <a:cubicBezTo>
                    <a:pt x="5700" y="19519"/>
                    <a:pt x="5728" y="19514"/>
                    <a:pt x="5746" y="19505"/>
                  </a:cubicBezTo>
                  <a:cubicBezTo>
                    <a:pt x="5865" y="19447"/>
                    <a:pt x="5977" y="19425"/>
                    <a:pt x="6084" y="19425"/>
                  </a:cubicBezTo>
                  <a:cubicBezTo>
                    <a:pt x="6353" y="19425"/>
                    <a:pt x="6596" y="19566"/>
                    <a:pt x="6859" y="19638"/>
                  </a:cubicBezTo>
                  <a:cubicBezTo>
                    <a:pt x="7090" y="19703"/>
                    <a:pt x="7114" y="19967"/>
                    <a:pt x="7388" y="19997"/>
                  </a:cubicBezTo>
                  <a:cubicBezTo>
                    <a:pt x="7636" y="20024"/>
                    <a:pt x="7879" y="20037"/>
                    <a:pt x="8119" y="20037"/>
                  </a:cubicBezTo>
                  <a:cubicBezTo>
                    <a:pt x="9957" y="20037"/>
                    <a:pt x="11546" y="19274"/>
                    <a:pt x="13087" y="18262"/>
                  </a:cubicBezTo>
                  <a:cubicBezTo>
                    <a:pt x="14141" y="17571"/>
                    <a:pt x="14836" y="16567"/>
                    <a:pt x="15647" y="15661"/>
                  </a:cubicBezTo>
                  <a:cubicBezTo>
                    <a:pt x="15735" y="15562"/>
                    <a:pt x="15996" y="15545"/>
                    <a:pt x="15917" y="15394"/>
                  </a:cubicBezTo>
                  <a:cubicBezTo>
                    <a:pt x="15699" y="14987"/>
                    <a:pt x="16080" y="14728"/>
                    <a:pt x="16103" y="14425"/>
                  </a:cubicBezTo>
                  <a:cubicBezTo>
                    <a:pt x="16140" y="13939"/>
                    <a:pt x="16735" y="13829"/>
                    <a:pt x="16699" y="13483"/>
                  </a:cubicBezTo>
                  <a:cubicBezTo>
                    <a:pt x="16609" y="12625"/>
                    <a:pt x="16668" y="11763"/>
                    <a:pt x="16602" y="10924"/>
                  </a:cubicBezTo>
                  <a:cubicBezTo>
                    <a:pt x="16561" y="10414"/>
                    <a:pt x="16869" y="9699"/>
                    <a:pt x="16237" y="9281"/>
                  </a:cubicBezTo>
                  <a:cubicBezTo>
                    <a:pt x="16311" y="8046"/>
                    <a:pt x="15446" y="7168"/>
                    <a:pt x="14912" y="6221"/>
                  </a:cubicBezTo>
                  <a:cubicBezTo>
                    <a:pt x="14450" y="5400"/>
                    <a:pt x="13801" y="4587"/>
                    <a:pt x="12945" y="4015"/>
                  </a:cubicBezTo>
                  <a:cubicBezTo>
                    <a:pt x="12475" y="3702"/>
                    <a:pt x="12128" y="3221"/>
                    <a:pt x="11685" y="2845"/>
                  </a:cubicBezTo>
                  <a:cubicBezTo>
                    <a:pt x="10868" y="2151"/>
                    <a:pt x="10248" y="1212"/>
                    <a:pt x="9390" y="588"/>
                  </a:cubicBezTo>
                  <a:cubicBezTo>
                    <a:pt x="9097" y="375"/>
                    <a:pt x="8736" y="0"/>
                    <a:pt x="8258" y="0"/>
                  </a:cubicBezTo>
                  <a:close/>
                </a:path>
              </a:pathLst>
            </a:custGeom>
            <a:solidFill>
              <a:srgbClr val="212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矩形 12"/>
          <p:cNvSpPr/>
          <p:nvPr/>
        </p:nvSpPr>
        <p:spPr>
          <a:xfrm>
            <a:off x="1451725" y="1135924"/>
            <a:ext cx="55803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  <a:spcAft>
                <a:spcPts val="1200"/>
              </a:spcAft>
              <a:tabLst>
                <a:tab pos="2637155" algn="ctr"/>
              </a:tabLst>
            </a:pPr>
            <a:r>
              <a:rPr lang="zh-TW" altLang="zh-TW" sz="2400" b="1" spc="75" dirty="0">
                <a:solidFill>
                  <a:schemeClr val="tx1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新細明體" panose="02020500000000000000" pitchFamily="18" charset="-120"/>
              </a:rPr>
              <a:t>法國學制讓知識、科技及技職教育並重</a:t>
            </a:r>
          </a:p>
        </p:txBody>
      </p:sp>
      <p:sp>
        <p:nvSpPr>
          <p:cNvPr id="36" name="矩形 35"/>
          <p:cNvSpPr/>
          <p:nvPr/>
        </p:nvSpPr>
        <p:spPr>
          <a:xfrm>
            <a:off x="1451724" y="2139864"/>
            <a:ext cx="61030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  <a:spcAft>
                <a:spcPts val="1200"/>
              </a:spcAft>
              <a:tabLst>
                <a:tab pos="2637155" algn="ctr"/>
              </a:tabLst>
            </a:pPr>
            <a:r>
              <a:rPr lang="zh-TW" altLang="en-US" sz="2400" b="1" spc="75" dirty="0" smtClean="0">
                <a:solidFill>
                  <a:schemeClr val="tx1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新細明體" panose="02020500000000000000" pitchFamily="18" charset="-120"/>
              </a:rPr>
              <a:t>重視美感、教育，</a:t>
            </a:r>
            <a:r>
              <a:rPr lang="zh-TW" altLang="en-US" sz="2400" b="1" spc="75" dirty="0">
                <a:solidFill>
                  <a:schemeClr val="tx1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新細明體" panose="02020500000000000000" pitchFamily="18" charset="-120"/>
              </a:rPr>
              <a:t>正確的引導、培養自主學習的能力、啟發創造性思維、輕鬆愉快的學習氛圍</a:t>
            </a:r>
            <a:r>
              <a:rPr lang="zh-TW" altLang="en-US" sz="2400" b="1" spc="75" dirty="0">
                <a:solidFill>
                  <a:schemeClr val="tx1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  <a:cs typeface="新細明體" panose="02020500000000000000" pitchFamily="18" charset="-120"/>
              </a:rPr>
              <a:t>。</a:t>
            </a:r>
            <a:endParaRPr lang="zh-TW" altLang="zh-TW" sz="2400" b="1" spc="75" dirty="0">
              <a:solidFill>
                <a:schemeClr val="tx1"/>
              </a:solidFill>
              <a:latin typeface="華康娃娃體(P)" panose="040B0500000000000000" pitchFamily="82" charset="-122"/>
              <a:ea typeface="華康娃娃體(P)" panose="040B0500000000000000" pitchFamily="82" charset="-122"/>
              <a:cs typeface="新細明體" panose="02020500000000000000" pitchFamily="18" charset="-120"/>
            </a:endParaRPr>
          </a:p>
        </p:txBody>
      </p:sp>
      <p:grpSp>
        <p:nvGrpSpPr>
          <p:cNvPr id="37" name="Google Shape;1358;p43"/>
          <p:cNvGrpSpPr/>
          <p:nvPr/>
        </p:nvGrpSpPr>
        <p:grpSpPr>
          <a:xfrm>
            <a:off x="6656853" y="2479050"/>
            <a:ext cx="2316165" cy="2454087"/>
            <a:chOff x="4752300" y="853075"/>
            <a:chExt cx="3477736" cy="3727292"/>
          </a:xfrm>
        </p:grpSpPr>
        <p:sp>
          <p:nvSpPr>
            <p:cNvPr id="38" name="Google Shape;1359;p43"/>
            <p:cNvSpPr/>
            <p:nvPr/>
          </p:nvSpPr>
          <p:spPr>
            <a:xfrm>
              <a:off x="6060460" y="2524656"/>
              <a:ext cx="660081" cy="425397"/>
            </a:xfrm>
            <a:custGeom>
              <a:avLst/>
              <a:gdLst/>
              <a:ahLst/>
              <a:cxnLst/>
              <a:rect l="l" t="t" r="r" b="b"/>
              <a:pathLst>
                <a:path w="16423" h="10584" extrusionOk="0">
                  <a:moveTo>
                    <a:pt x="4108" y="1879"/>
                  </a:moveTo>
                  <a:cubicBezTo>
                    <a:pt x="4258" y="2095"/>
                    <a:pt x="4409" y="2306"/>
                    <a:pt x="4552" y="2503"/>
                  </a:cubicBezTo>
                  <a:cubicBezTo>
                    <a:pt x="4354" y="3227"/>
                    <a:pt x="4217" y="3850"/>
                    <a:pt x="4001" y="4451"/>
                  </a:cubicBezTo>
                  <a:cubicBezTo>
                    <a:pt x="3946" y="4611"/>
                    <a:pt x="3658" y="4689"/>
                    <a:pt x="3475" y="4809"/>
                  </a:cubicBezTo>
                  <a:cubicBezTo>
                    <a:pt x="3383" y="4611"/>
                    <a:pt x="3191" y="4395"/>
                    <a:pt x="3218" y="4218"/>
                  </a:cubicBezTo>
                  <a:cubicBezTo>
                    <a:pt x="3309" y="3621"/>
                    <a:pt x="3447" y="3032"/>
                    <a:pt x="3631" y="2457"/>
                  </a:cubicBezTo>
                  <a:cubicBezTo>
                    <a:pt x="3699" y="2237"/>
                    <a:pt x="3943" y="2071"/>
                    <a:pt x="4108" y="1879"/>
                  </a:cubicBezTo>
                  <a:close/>
                  <a:moveTo>
                    <a:pt x="8083" y="2960"/>
                  </a:moveTo>
                  <a:cubicBezTo>
                    <a:pt x="8090" y="2960"/>
                    <a:pt x="8098" y="2961"/>
                    <a:pt x="8104" y="2962"/>
                  </a:cubicBezTo>
                  <a:cubicBezTo>
                    <a:pt x="8250" y="2984"/>
                    <a:pt x="8448" y="3126"/>
                    <a:pt x="8494" y="3263"/>
                  </a:cubicBezTo>
                  <a:cubicBezTo>
                    <a:pt x="8576" y="3516"/>
                    <a:pt x="8567" y="3800"/>
                    <a:pt x="8599" y="4121"/>
                  </a:cubicBezTo>
                  <a:cubicBezTo>
                    <a:pt x="8530" y="4474"/>
                    <a:pt x="8480" y="4872"/>
                    <a:pt x="8360" y="5252"/>
                  </a:cubicBezTo>
                  <a:cubicBezTo>
                    <a:pt x="8321" y="5384"/>
                    <a:pt x="8118" y="5566"/>
                    <a:pt x="8000" y="5566"/>
                  </a:cubicBezTo>
                  <a:cubicBezTo>
                    <a:pt x="7995" y="5566"/>
                    <a:pt x="7990" y="5565"/>
                    <a:pt x="7985" y="5564"/>
                  </a:cubicBezTo>
                  <a:cubicBezTo>
                    <a:pt x="7829" y="5546"/>
                    <a:pt x="7568" y="5348"/>
                    <a:pt x="7568" y="5234"/>
                  </a:cubicBezTo>
                  <a:cubicBezTo>
                    <a:pt x="7581" y="4552"/>
                    <a:pt x="7641" y="3868"/>
                    <a:pt x="7728" y="3194"/>
                  </a:cubicBezTo>
                  <a:cubicBezTo>
                    <a:pt x="7741" y="3100"/>
                    <a:pt x="7958" y="2960"/>
                    <a:pt x="8083" y="2960"/>
                  </a:cubicBezTo>
                  <a:close/>
                  <a:moveTo>
                    <a:pt x="13027" y="4001"/>
                  </a:moveTo>
                  <a:cubicBezTo>
                    <a:pt x="13174" y="4006"/>
                    <a:pt x="13376" y="4199"/>
                    <a:pt x="13439" y="4355"/>
                  </a:cubicBezTo>
                  <a:cubicBezTo>
                    <a:pt x="13536" y="4580"/>
                    <a:pt x="13526" y="4849"/>
                    <a:pt x="13563" y="5088"/>
                  </a:cubicBezTo>
                  <a:cubicBezTo>
                    <a:pt x="13472" y="5466"/>
                    <a:pt x="13613" y="6027"/>
                    <a:pt x="13048" y="6027"/>
                  </a:cubicBezTo>
                  <a:cubicBezTo>
                    <a:pt x="13046" y="6027"/>
                    <a:pt x="13043" y="6027"/>
                    <a:pt x="13041" y="6027"/>
                  </a:cubicBezTo>
                  <a:cubicBezTo>
                    <a:pt x="12505" y="6023"/>
                    <a:pt x="12532" y="5495"/>
                    <a:pt x="12518" y="5106"/>
                  </a:cubicBezTo>
                  <a:cubicBezTo>
                    <a:pt x="12514" y="4854"/>
                    <a:pt x="12532" y="4584"/>
                    <a:pt x="12623" y="4355"/>
                  </a:cubicBezTo>
                  <a:cubicBezTo>
                    <a:pt x="12684" y="4199"/>
                    <a:pt x="12890" y="4001"/>
                    <a:pt x="13027" y="4001"/>
                  </a:cubicBezTo>
                  <a:close/>
                  <a:moveTo>
                    <a:pt x="2345" y="6705"/>
                  </a:moveTo>
                  <a:cubicBezTo>
                    <a:pt x="2390" y="6705"/>
                    <a:pt x="2428" y="6712"/>
                    <a:pt x="2443" y="6729"/>
                  </a:cubicBezTo>
                  <a:cubicBezTo>
                    <a:pt x="2545" y="6835"/>
                    <a:pt x="2581" y="7003"/>
                    <a:pt x="2695" y="7270"/>
                  </a:cubicBezTo>
                  <a:cubicBezTo>
                    <a:pt x="2438" y="7668"/>
                    <a:pt x="2173" y="8113"/>
                    <a:pt x="1870" y="8530"/>
                  </a:cubicBezTo>
                  <a:cubicBezTo>
                    <a:pt x="1831" y="8582"/>
                    <a:pt x="1712" y="8614"/>
                    <a:pt x="1610" y="8614"/>
                  </a:cubicBezTo>
                  <a:cubicBezTo>
                    <a:pt x="1559" y="8614"/>
                    <a:pt x="1512" y="8606"/>
                    <a:pt x="1481" y="8589"/>
                  </a:cubicBezTo>
                  <a:cubicBezTo>
                    <a:pt x="1384" y="8539"/>
                    <a:pt x="1270" y="8315"/>
                    <a:pt x="1306" y="8242"/>
                  </a:cubicBezTo>
                  <a:cubicBezTo>
                    <a:pt x="1550" y="7742"/>
                    <a:pt x="1824" y="7251"/>
                    <a:pt x="2114" y="6780"/>
                  </a:cubicBezTo>
                  <a:cubicBezTo>
                    <a:pt x="2141" y="6734"/>
                    <a:pt x="2256" y="6705"/>
                    <a:pt x="2345" y="6705"/>
                  </a:cubicBezTo>
                  <a:close/>
                  <a:moveTo>
                    <a:pt x="5391" y="6500"/>
                  </a:moveTo>
                  <a:cubicBezTo>
                    <a:pt x="5524" y="6673"/>
                    <a:pt x="5694" y="6835"/>
                    <a:pt x="5776" y="7031"/>
                  </a:cubicBezTo>
                  <a:cubicBezTo>
                    <a:pt x="5844" y="7188"/>
                    <a:pt x="5808" y="7388"/>
                    <a:pt x="5817" y="7664"/>
                  </a:cubicBezTo>
                  <a:cubicBezTo>
                    <a:pt x="5780" y="7884"/>
                    <a:pt x="5780" y="8209"/>
                    <a:pt x="5656" y="8485"/>
                  </a:cubicBezTo>
                  <a:cubicBezTo>
                    <a:pt x="5570" y="8673"/>
                    <a:pt x="5317" y="8787"/>
                    <a:pt x="5134" y="8934"/>
                  </a:cubicBezTo>
                  <a:cubicBezTo>
                    <a:pt x="5019" y="8751"/>
                    <a:pt x="4813" y="8568"/>
                    <a:pt x="4809" y="8379"/>
                  </a:cubicBezTo>
                  <a:cubicBezTo>
                    <a:pt x="4799" y="7905"/>
                    <a:pt x="4846" y="7430"/>
                    <a:pt x="4950" y="6967"/>
                  </a:cubicBezTo>
                  <a:cubicBezTo>
                    <a:pt x="4987" y="6789"/>
                    <a:pt x="5235" y="6656"/>
                    <a:pt x="5391" y="6500"/>
                  </a:cubicBezTo>
                  <a:close/>
                  <a:moveTo>
                    <a:pt x="10611" y="6238"/>
                  </a:moveTo>
                  <a:cubicBezTo>
                    <a:pt x="10753" y="6238"/>
                    <a:pt x="10980" y="6371"/>
                    <a:pt x="11024" y="6490"/>
                  </a:cubicBezTo>
                  <a:cubicBezTo>
                    <a:pt x="11134" y="6812"/>
                    <a:pt x="11161" y="7159"/>
                    <a:pt x="11221" y="7499"/>
                  </a:cubicBezTo>
                  <a:cubicBezTo>
                    <a:pt x="11147" y="7925"/>
                    <a:pt x="11116" y="8351"/>
                    <a:pt x="10987" y="8745"/>
                  </a:cubicBezTo>
                  <a:cubicBezTo>
                    <a:pt x="10936" y="8901"/>
                    <a:pt x="10694" y="9075"/>
                    <a:pt x="10520" y="9090"/>
                  </a:cubicBezTo>
                  <a:cubicBezTo>
                    <a:pt x="10518" y="9090"/>
                    <a:pt x="10516" y="9090"/>
                    <a:pt x="10514" y="9090"/>
                  </a:cubicBezTo>
                  <a:cubicBezTo>
                    <a:pt x="10407" y="9090"/>
                    <a:pt x="10181" y="8831"/>
                    <a:pt x="10175" y="8690"/>
                  </a:cubicBezTo>
                  <a:cubicBezTo>
                    <a:pt x="10158" y="7980"/>
                    <a:pt x="10185" y="7270"/>
                    <a:pt x="10236" y="6564"/>
                  </a:cubicBezTo>
                  <a:cubicBezTo>
                    <a:pt x="10249" y="6440"/>
                    <a:pt x="10465" y="6252"/>
                    <a:pt x="10598" y="6238"/>
                  </a:cubicBezTo>
                  <a:cubicBezTo>
                    <a:pt x="10602" y="6238"/>
                    <a:pt x="10606" y="6238"/>
                    <a:pt x="10611" y="6238"/>
                  </a:cubicBezTo>
                  <a:close/>
                  <a:moveTo>
                    <a:pt x="2109" y="0"/>
                  </a:moveTo>
                  <a:cubicBezTo>
                    <a:pt x="2086" y="101"/>
                    <a:pt x="2068" y="188"/>
                    <a:pt x="2050" y="276"/>
                  </a:cubicBezTo>
                  <a:cubicBezTo>
                    <a:pt x="1600" y="2196"/>
                    <a:pt x="1156" y="4121"/>
                    <a:pt x="698" y="6042"/>
                  </a:cubicBezTo>
                  <a:cubicBezTo>
                    <a:pt x="491" y="6894"/>
                    <a:pt x="230" y="7733"/>
                    <a:pt x="33" y="8585"/>
                  </a:cubicBezTo>
                  <a:cubicBezTo>
                    <a:pt x="0" y="8728"/>
                    <a:pt x="143" y="9035"/>
                    <a:pt x="266" y="9071"/>
                  </a:cubicBezTo>
                  <a:cubicBezTo>
                    <a:pt x="1898" y="9566"/>
                    <a:pt x="3521" y="10152"/>
                    <a:pt x="5194" y="10464"/>
                  </a:cubicBezTo>
                  <a:cubicBezTo>
                    <a:pt x="5673" y="10552"/>
                    <a:pt x="6168" y="10584"/>
                    <a:pt x="6667" y="10584"/>
                  </a:cubicBezTo>
                  <a:cubicBezTo>
                    <a:pt x="7341" y="10584"/>
                    <a:pt x="8024" y="10525"/>
                    <a:pt x="8690" y="10464"/>
                  </a:cubicBezTo>
                  <a:cubicBezTo>
                    <a:pt x="11454" y="10213"/>
                    <a:pt x="13852" y="8787"/>
                    <a:pt x="16423" y="7958"/>
                  </a:cubicBezTo>
                  <a:cubicBezTo>
                    <a:pt x="16299" y="6349"/>
                    <a:pt x="16176" y="4786"/>
                    <a:pt x="16056" y="3236"/>
                  </a:cubicBezTo>
                  <a:cubicBezTo>
                    <a:pt x="11235" y="2962"/>
                    <a:pt x="6468" y="2411"/>
                    <a:pt x="210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60;p43"/>
            <p:cNvSpPr/>
            <p:nvPr/>
          </p:nvSpPr>
          <p:spPr>
            <a:xfrm>
              <a:off x="6358330" y="2087679"/>
              <a:ext cx="353171" cy="382874"/>
            </a:xfrm>
            <a:custGeom>
              <a:avLst/>
              <a:gdLst/>
              <a:ahLst/>
              <a:cxnLst/>
              <a:rect l="l" t="t" r="r" b="b"/>
              <a:pathLst>
                <a:path w="8787" h="9526" extrusionOk="0">
                  <a:moveTo>
                    <a:pt x="4299" y="1966"/>
                  </a:moveTo>
                  <a:cubicBezTo>
                    <a:pt x="4301" y="1966"/>
                    <a:pt x="4303" y="1966"/>
                    <a:pt x="4305" y="1966"/>
                  </a:cubicBezTo>
                  <a:cubicBezTo>
                    <a:pt x="4465" y="1986"/>
                    <a:pt x="4695" y="2076"/>
                    <a:pt x="4749" y="2205"/>
                  </a:cubicBezTo>
                  <a:cubicBezTo>
                    <a:pt x="4937" y="2618"/>
                    <a:pt x="5062" y="3057"/>
                    <a:pt x="5227" y="3529"/>
                  </a:cubicBezTo>
                  <a:cubicBezTo>
                    <a:pt x="5126" y="3677"/>
                    <a:pt x="5052" y="3901"/>
                    <a:pt x="4928" y="3937"/>
                  </a:cubicBezTo>
                  <a:cubicBezTo>
                    <a:pt x="4893" y="3947"/>
                    <a:pt x="4850" y="3952"/>
                    <a:pt x="4803" y="3952"/>
                  </a:cubicBezTo>
                  <a:cubicBezTo>
                    <a:pt x="4638" y="3952"/>
                    <a:pt x="4431" y="3894"/>
                    <a:pt x="4406" y="3823"/>
                  </a:cubicBezTo>
                  <a:cubicBezTo>
                    <a:pt x="4231" y="3300"/>
                    <a:pt x="4112" y="2755"/>
                    <a:pt x="4011" y="2214"/>
                  </a:cubicBezTo>
                  <a:cubicBezTo>
                    <a:pt x="3998" y="2147"/>
                    <a:pt x="4203" y="1966"/>
                    <a:pt x="4299" y="1966"/>
                  </a:cubicBezTo>
                  <a:close/>
                  <a:moveTo>
                    <a:pt x="1780" y="2235"/>
                  </a:moveTo>
                  <a:cubicBezTo>
                    <a:pt x="2175" y="2235"/>
                    <a:pt x="2197" y="2618"/>
                    <a:pt x="2224" y="2934"/>
                  </a:cubicBezTo>
                  <a:cubicBezTo>
                    <a:pt x="2247" y="3186"/>
                    <a:pt x="2278" y="3451"/>
                    <a:pt x="2219" y="3689"/>
                  </a:cubicBezTo>
                  <a:lnTo>
                    <a:pt x="2219" y="3690"/>
                  </a:lnTo>
                  <a:cubicBezTo>
                    <a:pt x="2173" y="3869"/>
                    <a:pt x="1990" y="4011"/>
                    <a:pt x="1866" y="4166"/>
                  </a:cubicBezTo>
                  <a:cubicBezTo>
                    <a:pt x="1706" y="4024"/>
                    <a:pt x="1499" y="3905"/>
                    <a:pt x="1403" y="3731"/>
                  </a:cubicBezTo>
                  <a:cubicBezTo>
                    <a:pt x="1321" y="3565"/>
                    <a:pt x="1361" y="3336"/>
                    <a:pt x="1348" y="3140"/>
                  </a:cubicBezTo>
                  <a:lnTo>
                    <a:pt x="1361" y="3140"/>
                  </a:lnTo>
                  <a:cubicBezTo>
                    <a:pt x="1361" y="3085"/>
                    <a:pt x="1357" y="3030"/>
                    <a:pt x="1361" y="2975"/>
                  </a:cubicBezTo>
                  <a:cubicBezTo>
                    <a:pt x="1380" y="2677"/>
                    <a:pt x="1302" y="2269"/>
                    <a:pt x="1724" y="2237"/>
                  </a:cubicBezTo>
                  <a:cubicBezTo>
                    <a:pt x="1744" y="2235"/>
                    <a:pt x="1763" y="2235"/>
                    <a:pt x="1780" y="2235"/>
                  </a:cubicBezTo>
                  <a:close/>
                  <a:moveTo>
                    <a:pt x="6838" y="4973"/>
                  </a:moveTo>
                  <a:cubicBezTo>
                    <a:pt x="6956" y="4973"/>
                    <a:pt x="7158" y="5219"/>
                    <a:pt x="7229" y="5390"/>
                  </a:cubicBezTo>
                  <a:cubicBezTo>
                    <a:pt x="7307" y="5583"/>
                    <a:pt x="7271" y="5821"/>
                    <a:pt x="7280" y="5968"/>
                  </a:cubicBezTo>
                  <a:cubicBezTo>
                    <a:pt x="7280" y="6092"/>
                    <a:pt x="7284" y="6147"/>
                    <a:pt x="7280" y="6202"/>
                  </a:cubicBezTo>
                  <a:cubicBezTo>
                    <a:pt x="7275" y="6531"/>
                    <a:pt x="7339" y="6945"/>
                    <a:pt x="6886" y="6976"/>
                  </a:cubicBezTo>
                  <a:cubicBezTo>
                    <a:pt x="6867" y="6978"/>
                    <a:pt x="6849" y="6979"/>
                    <a:pt x="6831" y="6979"/>
                  </a:cubicBezTo>
                  <a:cubicBezTo>
                    <a:pt x="6425" y="6979"/>
                    <a:pt x="6347" y="6590"/>
                    <a:pt x="6317" y="6253"/>
                  </a:cubicBezTo>
                  <a:cubicBezTo>
                    <a:pt x="6294" y="5964"/>
                    <a:pt x="6272" y="5653"/>
                    <a:pt x="6359" y="5386"/>
                  </a:cubicBezTo>
                  <a:cubicBezTo>
                    <a:pt x="6418" y="5207"/>
                    <a:pt x="6648" y="5005"/>
                    <a:pt x="6826" y="4974"/>
                  </a:cubicBezTo>
                  <a:cubicBezTo>
                    <a:pt x="6830" y="4973"/>
                    <a:pt x="6834" y="4973"/>
                    <a:pt x="6838" y="4973"/>
                  </a:cubicBezTo>
                  <a:close/>
                  <a:moveTo>
                    <a:pt x="3475" y="4876"/>
                  </a:moveTo>
                  <a:cubicBezTo>
                    <a:pt x="3480" y="4876"/>
                    <a:pt x="3485" y="4876"/>
                    <a:pt x="3489" y="4877"/>
                  </a:cubicBezTo>
                  <a:cubicBezTo>
                    <a:pt x="3659" y="4895"/>
                    <a:pt x="3874" y="5079"/>
                    <a:pt x="3943" y="5243"/>
                  </a:cubicBezTo>
                  <a:cubicBezTo>
                    <a:pt x="4039" y="5487"/>
                    <a:pt x="4021" y="5780"/>
                    <a:pt x="4053" y="6064"/>
                  </a:cubicBezTo>
                  <a:cubicBezTo>
                    <a:pt x="3994" y="6421"/>
                    <a:pt x="4158" y="6976"/>
                    <a:pt x="3576" y="6985"/>
                  </a:cubicBezTo>
                  <a:cubicBezTo>
                    <a:pt x="3574" y="6985"/>
                    <a:pt x="3571" y="6985"/>
                    <a:pt x="3569" y="6985"/>
                  </a:cubicBezTo>
                  <a:cubicBezTo>
                    <a:pt x="3008" y="6985"/>
                    <a:pt x="3017" y="6457"/>
                    <a:pt x="3013" y="6041"/>
                  </a:cubicBezTo>
                  <a:cubicBezTo>
                    <a:pt x="3004" y="5771"/>
                    <a:pt x="3013" y="5486"/>
                    <a:pt x="3100" y="5239"/>
                  </a:cubicBezTo>
                  <a:cubicBezTo>
                    <a:pt x="3148" y="5085"/>
                    <a:pt x="3353" y="4876"/>
                    <a:pt x="3475" y="4876"/>
                  </a:cubicBezTo>
                  <a:close/>
                  <a:moveTo>
                    <a:pt x="5324" y="7081"/>
                  </a:moveTo>
                  <a:cubicBezTo>
                    <a:pt x="5735" y="7081"/>
                    <a:pt x="5718" y="7556"/>
                    <a:pt x="5749" y="7879"/>
                  </a:cubicBezTo>
                  <a:cubicBezTo>
                    <a:pt x="5786" y="8268"/>
                    <a:pt x="5909" y="8809"/>
                    <a:pt x="5323" y="8819"/>
                  </a:cubicBezTo>
                  <a:cubicBezTo>
                    <a:pt x="5319" y="8819"/>
                    <a:pt x="5314" y="8819"/>
                    <a:pt x="5310" y="8819"/>
                  </a:cubicBezTo>
                  <a:cubicBezTo>
                    <a:pt x="4787" y="8819"/>
                    <a:pt x="4881" y="8298"/>
                    <a:pt x="4736" y="7837"/>
                  </a:cubicBezTo>
                  <a:cubicBezTo>
                    <a:pt x="4919" y="7572"/>
                    <a:pt x="5098" y="7090"/>
                    <a:pt x="5295" y="7082"/>
                  </a:cubicBezTo>
                  <a:cubicBezTo>
                    <a:pt x="5305" y="7081"/>
                    <a:pt x="5314" y="7081"/>
                    <a:pt x="5324" y="7081"/>
                  </a:cubicBezTo>
                  <a:close/>
                  <a:moveTo>
                    <a:pt x="6174" y="1"/>
                  </a:moveTo>
                  <a:cubicBezTo>
                    <a:pt x="5159" y="666"/>
                    <a:pt x="4144" y="956"/>
                    <a:pt x="3112" y="956"/>
                  </a:cubicBezTo>
                  <a:cubicBezTo>
                    <a:pt x="2099" y="956"/>
                    <a:pt x="1070" y="677"/>
                    <a:pt x="10" y="202"/>
                  </a:cubicBezTo>
                  <a:cubicBezTo>
                    <a:pt x="10" y="1861"/>
                    <a:pt x="0" y="3451"/>
                    <a:pt x="10" y="5042"/>
                  </a:cubicBezTo>
                  <a:cubicBezTo>
                    <a:pt x="19" y="6160"/>
                    <a:pt x="624" y="7027"/>
                    <a:pt x="1403" y="7687"/>
                  </a:cubicBezTo>
                  <a:cubicBezTo>
                    <a:pt x="2839" y="8906"/>
                    <a:pt x="4535" y="9526"/>
                    <a:pt x="6415" y="9526"/>
                  </a:cubicBezTo>
                  <a:cubicBezTo>
                    <a:pt x="6521" y="9526"/>
                    <a:pt x="6627" y="9524"/>
                    <a:pt x="6734" y="9520"/>
                  </a:cubicBezTo>
                  <a:cubicBezTo>
                    <a:pt x="6881" y="9514"/>
                    <a:pt x="7064" y="9410"/>
                    <a:pt x="7169" y="9295"/>
                  </a:cubicBezTo>
                  <a:cubicBezTo>
                    <a:pt x="7545" y="8870"/>
                    <a:pt x="7898" y="8424"/>
                    <a:pt x="8246" y="7980"/>
                  </a:cubicBezTo>
                  <a:cubicBezTo>
                    <a:pt x="8357" y="7843"/>
                    <a:pt x="8494" y="7677"/>
                    <a:pt x="8503" y="7517"/>
                  </a:cubicBezTo>
                  <a:cubicBezTo>
                    <a:pt x="8572" y="6293"/>
                    <a:pt x="8787" y="5079"/>
                    <a:pt x="8096" y="3897"/>
                  </a:cubicBezTo>
                  <a:cubicBezTo>
                    <a:pt x="7371" y="2655"/>
                    <a:pt x="6812" y="1316"/>
                    <a:pt x="6174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61;p43"/>
            <p:cNvSpPr/>
            <p:nvPr/>
          </p:nvSpPr>
          <p:spPr>
            <a:xfrm>
              <a:off x="6623081" y="2036634"/>
              <a:ext cx="216517" cy="180866"/>
            </a:xfrm>
            <a:custGeom>
              <a:avLst/>
              <a:gdLst/>
              <a:ahLst/>
              <a:cxnLst/>
              <a:rect l="l" t="t" r="r" b="b"/>
              <a:pathLst>
                <a:path w="5387" h="4500" extrusionOk="0">
                  <a:moveTo>
                    <a:pt x="1" y="1"/>
                  </a:moveTo>
                  <a:cubicBezTo>
                    <a:pt x="110" y="377"/>
                    <a:pt x="157" y="707"/>
                    <a:pt x="298" y="991"/>
                  </a:cubicBezTo>
                  <a:cubicBezTo>
                    <a:pt x="844" y="2086"/>
                    <a:pt x="1421" y="3163"/>
                    <a:pt x="2004" y="4240"/>
                  </a:cubicBezTo>
                  <a:cubicBezTo>
                    <a:pt x="2063" y="4353"/>
                    <a:pt x="2228" y="4500"/>
                    <a:pt x="2320" y="4500"/>
                  </a:cubicBezTo>
                  <a:cubicBezTo>
                    <a:pt x="2327" y="4500"/>
                    <a:pt x="2333" y="4499"/>
                    <a:pt x="2338" y="4498"/>
                  </a:cubicBezTo>
                  <a:cubicBezTo>
                    <a:pt x="3337" y="4258"/>
                    <a:pt x="4332" y="3983"/>
                    <a:pt x="5386" y="3705"/>
                  </a:cubicBezTo>
                  <a:cubicBezTo>
                    <a:pt x="4019" y="1751"/>
                    <a:pt x="2288" y="495"/>
                    <a:pt x="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62;p43"/>
            <p:cNvSpPr/>
            <p:nvPr/>
          </p:nvSpPr>
          <p:spPr>
            <a:xfrm>
              <a:off x="6109978" y="2033660"/>
              <a:ext cx="218366" cy="276967"/>
            </a:xfrm>
            <a:custGeom>
              <a:avLst/>
              <a:gdLst/>
              <a:ahLst/>
              <a:cxnLst/>
              <a:rect l="l" t="t" r="r" b="b"/>
              <a:pathLst>
                <a:path w="5433" h="6891" extrusionOk="0">
                  <a:moveTo>
                    <a:pt x="3671" y="1"/>
                  </a:moveTo>
                  <a:cubicBezTo>
                    <a:pt x="3356" y="1"/>
                    <a:pt x="2952" y="255"/>
                    <a:pt x="2678" y="478"/>
                  </a:cubicBezTo>
                  <a:cubicBezTo>
                    <a:pt x="1385" y="1537"/>
                    <a:pt x="836" y="3049"/>
                    <a:pt x="382" y="4580"/>
                  </a:cubicBezTo>
                  <a:cubicBezTo>
                    <a:pt x="162" y="5318"/>
                    <a:pt x="120" y="6111"/>
                    <a:pt x="1" y="6890"/>
                  </a:cubicBezTo>
                  <a:cubicBezTo>
                    <a:pt x="1826" y="6688"/>
                    <a:pt x="3545" y="6500"/>
                    <a:pt x="5424" y="6295"/>
                  </a:cubicBezTo>
                  <a:cubicBezTo>
                    <a:pt x="5424" y="4924"/>
                    <a:pt x="5432" y="3572"/>
                    <a:pt x="5419" y="2216"/>
                  </a:cubicBezTo>
                  <a:cubicBezTo>
                    <a:pt x="5415" y="1890"/>
                    <a:pt x="5350" y="1564"/>
                    <a:pt x="5300" y="1238"/>
                  </a:cubicBezTo>
                  <a:cubicBezTo>
                    <a:pt x="5158" y="377"/>
                    <a:pt x="4433" y="144"/>
                    <a:pt x="3768" y="10"/>
                  </a:cubicBezTo>
                  <a:cubicBezTo>
                    <a:pt x="3737" y="4"/>
                    <a:pt x="3705" y="1"/>
                    <a:pt x="367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63;p43"/>
            <p:cNvSpPr/>
            <p:nvPr/>
          </p:nvSpPr>
          <p:spPr>
            <a:xfrm>
              <a:off x="4880114" y="2466175"/>
              <a:ext cx="291476" cy="125561"/>
            </a:xfrm>
            <a:custGeom>
              <a:avLst/>
              <a:gdLst/>
              <a:ahLst/>
              <a:cxnLst/>
              <a:rect l="l" t="t" r="r" b="b"/>
              <a:pathLst>
                <a:path w="7252" h="3124" extrusionOk="0">
                  <a:moveTo>
                    <a:pt x="4849" y="1"/>
                  </a:moveTo>
                  <a:cubicBezTo>
                    <a:pt x="4766" y="1"/>
                    <a:pt x="4675" y="16"/>
                    <a:pt x="4575" y="44"/>
                  </a:cubicBezTo>
                  <a:cubicBezTo>
                    <a:pt x="3430" y="351"/>
                    <a:pt x="2274" y="644"/>
                    <a:pt x="1128" y="951"/>
                  </a:cubicBezTo>
                  <a:cubicBezTo>
                    <a:pt x="767" y="1047"/>
                    <a:pt x="413" y="1176"/>
                    <a:pt x="1" y="1304"/>
                  </a:cubicBezTo>
                  <a:cubicBezTo>
                    <a:pt x="2485" y="1927"/>
                    <a:pt x="4869" y="2528"/>
                    <a:pt x="7252" y="3124"/>
                  </a:cubicBezTo>
                  <a:cubicBezTo>
                    <a:pt x="6688" y="2147"/>
                    <a:pt x="6001" y="1272"/>
                    <a:pt x="5386" y="351"/>
                  </a:cubicBezTo>
                  <a:cubicBezTo>
                    <a:pt x="5219" y="98"/>
                    <a:pt x="5057" y="1"/>
                    <a:pt x="4849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64;p43"/>
            <p:cNvSpPr/>
            <p:nvPr/>
          </p:nvSpPr>
          <p:spPr>
            <a:xfrm>
              <a:off x="4795749" y="2546601"/>
              <a:ext cx="384321" cy="243968"/>
            </a:xfrm>
            <a:custGeom>
              <a:avLst/>
              <a:gdLst/>
              <a:ahLst/>
              <a:cxnLst/>
              <a:rect l="l" t="t" r="r" b="b"/>
              <a:pathLst>
                <a:path w="9562" h="6070" extrusionOk="0">
                  <a:moveTo>
                    <a:pt x="1" y="1"/>
                  </a:moveTo>
                  <a:lnTo>
                    <a:pt x="1" y="1"/>
                  </a:lnTo>
                  <a:cubicBezTo>
                    <a:pt x="394" y="1509"/>
                    <a:pt x="3144" y="4955"/>
                    <a:pt x="4785" y="6069"/>
                  </a:cubicBezTo>
                  <a:cubicBezTo>
                    <a:pt x="5409" y="5611"/>
                    <a:pt x="5963" y="5088"/>
                    <a:pt x="6614" y="4749"/>
                  </a:cubicBezTo>
                  <a:cubicBezTo>
                    <a:pt x="7824" y="4121"/>
                    <a:pt x="8617" y="3080"/>
                    <a:pt x="9562" y="2095"/>
                  </a:cubicBezTo>
                  <a:cubicBezTo>
                    <a:pt x="6399" y="1223"/>
                    <a:pt x="3328" y="201"/>
                    <a:pt x="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65;p43"/>
            <p:cNvSpPr/>
            <p:nvPr/>
          </p:nvSpPr>
          <p:spPr>
            <a:xfrm>
              <a:off x="5019181" y="2641095"/>
              <a:ext cx="412013" cy="267521"/>
            </a:xfrm>
            <a:custGeom>
              <a:avLst/>
              <a:gdLst/>
              <a:ahLst/>
              <a:cxnLst/>
              <a:rect l="l" t="t" r="r" b="b"/>
              <a:pathLst>
                <a:path w="10251" h="6656" extrusionOk="0">
                  <a:moveTo>
                    <a:pt x="5171" y="0"/>
                  </a:moveTo>
                  <a:cubicBezTo>
                    <a:pt x="4987" y="0"/>
                    <a:pt x="4847" y="66"/>
                    <a:pt x="4685" y="248"/>
                  </a:cubicBezTo>
                  <a:cubicBezTo>
                    <a:pt x="3589" y="1453"/>
                    <a:pt x="2545" y="2709"/>
                    <a:pt x="995" y="3401"/>
                  </a:cubicBezTo>
                  <a:cubicBezTo>
                    <a:pt x="615" y="3570"/>
                    <a:pt x="330" y="3955"/>
                    <a:pt x="0" y="4240"/>
                  </a:cubicBezTo>
                  <a:cubicBezTo>
                    <a:pt x="79" y="4341"/>
                    <a:pt x="107" y="4396"/>
                    <a:pt x="147" y="4423"/>
                  </a:cubicBezTo>
                  <a:cubicBezTo>
                    <a:pt x="284" y="4514"/>
                    <a:pt x="427" y="4602"/>
                    <a:pt x="568" y="4685"/>
                  </a:cubicBezTo>
                  <a:cubicBezTo>
                    <a:pt x="2177" y="5615"/>
                    <a:pt x="3874" y="6243"/>
                    <a:pt x="5639" y="6655"/>
                  </a:cubicBezTo>
                  <a:lnTo>
                    <a:pt x="5703" y="6394"/>
                  </a:lnTo>
                  <a:cubicBezTo>
                    <a:pt x="5683" y="6392"/>
                    <a:pt x="5663" y="6383"/>
                    <a:pt x="5648" y="6371"/>
                  </a:cubicBezTo>
                  <a:cubicBezTo>
                    <a:pt x="5547" y="6284"/>
                    <a:pt x="5502" y="6018"/>
                    <a:pt x="5566" y="5894"/>
                  </a:cubicBezTo>
                  <a:cubicBezTo>
                    <a:pt x="5681" y="5656"/>
                    <a:pt x="5881" y="5454"/>
                    <a:pt x="6066" y="5257"/>
                  </a:cubicBezTo>
                  <a:cubicBezTo>
                    <a:pt x="7422" y="3822"/>
                    <a:pt x="8779" y="2398"/>
                    <a:pt x="10250" y="852"/>
                  </a:cubicBezTo>
                  <a:cubicBezTo>
                    <a:pt x="8523" y="559"/>
                    <a:pt x="6950" y="307"/>
                    <a:pt x="5387" y="23"/>
                  </a:cubicBezTo>
                  <a:cubicBezTo>
                    <a:pt x="5307" y="9"/>
                    <a:pt x="5236" y="0"/>
                    <a:pt x="51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66;p43"/>
            <p:cNvSpPr/>
            <p:nvPr/>
          </p:nvSpPr>
          <p:spPr>
            <a:xfrm>
              <a:off x="5119061" y="2450138"/>
              <a:ext cx="315592" cy="192241"/>
            </a:xfrm>
            <a:custGeom>
              <a:avLst/>
              <a:gdLst/>
              <a:ahLst/>
              <a:cxnLst/>
              <a:rect l="l" t="t" r="r" b="b"/>
              <a:pathLst>
                <a:path w="7852" h="4783" extrusionOk="0">
                  <a:moveTo>
                    <a:pt x="2154" y="0"/>
                  </a:moveTo>
                  <a:cubicBezTo>
                    <a:pt x="1446" y="0"/>
                    <a:pt x="728" y="60"/>
                    <a:pt x="1" y="200"/>
                  </a:cubicBezTo>
                  <a:cubicBezTo>
                    <a:pt x="37" y="297"/>
                    <a:pt x="51" y="352"/>
                    <a:pt x="83" y="392"/>
                  </a:cubicBezTo>
                  <a:cubicBezTo>
                    <a:pt x="853" y="1478"/>
                    <a:pt x="1618" y="2569"/>
                    <a:pt x="2407" y="3642"/>
                  </a:cubicBezTo>
                  <a:cubicBezTo>
                    <a:pt x="2508" y="3784"/>
                    <a:pt x="2719" y="3889"/>
                    <a:pt x="2893" y="3926"/>
                  </a:cubicBezTo>
                  <a:cubicBezTo>
                    <a:pt x="3901" y="4118"/>
                    <a:pt x="4910" y="4288"/>
                    <a:pt x="5918" y="4458"/>
                  </a:cubicBezTo>
                  <a:cubicBezTo>
                    <a:pt x="6551" y="4568"/>
                    <a:pt x="7187" y="4669"/>
                    <a:pt x="7852" y="4783"/>
                  </a:cubicBezTo>
                  <a:cubicBezTo>
                    <a:pt x="7298" y="3353"/>
                    <a:pt x="6770" y="2001"/>
                    <a:pt x="6211" y="552"/>
                  </a:cubicBezTo>
                  <a:cubicBezTo>
                    <a:pt x="4916" y="236"/>
                    <a:pt x="3557" y="0"/>
                    <a:pt x="215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67;p43"/>
            <p:cNvSpPr/>
            <p:nvPr/>
          </p:nvSpPr>
          <p:spPr>
            <a:xfrm>
              <a:off x="5402622" y="2482453"/>
              <a:ext cx="224033" cy="197707"/>
            </a:xfrm>
            <a:custGeom>
              <a:avLst/>
              <a:gdLst/>
              <a:ahLst/>
              <a:cxnLst/>
              <a:rect l="l" t="t" r="r" b="b"/>
              <a:pathLst>
                <a:path w="5574" h="4919" extrusionOk="0">
                  <a:moveTo>
                    <a:pt x="0" y="1"/>
                  </a:moveTo>
                  <a:cubicBezTo>
                    <a:pt x="614" y="1389"/>
                    <a:pt x="1177" y="2677"/>
                    <a:pt x="1755" y="3961"/>
                  </a:cubicBezTo>
                  <a:cubicBezTo>
                    <a:pt x="1806" y="4075"/>
                    <a:pt x="1938" y="4218"/>
                    <a:pt x="2053" y="4231"/>
                  </a:cubicBezTo>
                  <a:cubicBezTo>
                    <a:pt x="3112" y="4387"/>
                    <a:pt x="4102" y="4919"/>
                    <a:pt x="5190" y="4919"/>
                  </a:cubicBezTo>
                  <a:cubicBezTo>
                    <a:pt x="5316" y="4919"/>
                    <a:pt x="5444" y="4911"/>
                    <a:pt x="5573" y="4896"/>
                  </a:cubicBezTo>
                  <a:lnTo>
                    <a:pt x="5532" y="4511"/>
                  </a:lnTo>
                  <a:cubicBezTo>
                    <a:pt x="5372" y="4452"/>
                    <a:pt x="5193" y="4410"/>
                    <a:pt x="5093" y="4295"/>
                  </a:cubicBezTo>
                  <a:cubicBezTo>
                    <a:pt x="4900" y="4073"/>
                    <a:pt x="4749" y="3821"/>
                    <a:pt x="4644" y="3547"/>
                  </a:cubicBezTo>
                  <a:cubicBezTo>
                    <a:pt x="4424" y="2970"/>
                    <a:pt x="4267" y="2365"/>
                    <a:pt x="4035" y="1792"/>
                  </a:cubicBezTo>
                  <a:cubicBezTo>
                    <a:pt x="3947" y="1572"/>
                    <a:pt x="3750" y="1325"/>
                    <a:pt x="3539" y="1238"/>
                  </a:cubicBezTo>
                  <a:cubicBezTo>
                    <a:pt x="2594" y="853"/>
                    <a:pt x="1623" y="513"/>
                    <a:pt x="660" y="165"/>
                  </a:cubicBezTo>
                  <a:cubicBezTo>
                    <a:pt x="472" y="96"/>
                    <a:pt x="266" y="6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68;p43"/>
            <p:cNvSpPr/>
            <p:nvPr/>
          </p:nvSpPr>
          <p:spPr>
            <a:xfrm>
              <a:off x="5245869" y="2684543"/>
              <a:ext cx="355905" cy="249676"/>
            </a:xfrm>
            <a:custGeom>
              <a:avLst/>
              <a:gdLst/>
              <a:ahLst/>
              <a:cxnLst/>
              <a:rect l="l" t="t" r="r" b="b"/>
              <a:pathLst>
                <a:path w="8855" h="6212" extrusionOk="0">
                  <a:moveTo>
                    <a:pt x="5628" y="0"/>
                  </a:moveTo>
                  <a:cubicBezTo>
                    <a:pt x="5537" y="0"/>
                    <a:pt x="5412" y="57"/>
                    <a:pt x="5354" y="124"/>
                  </a:cubicBezTo>
                  <a:cubicBezTo>
                    <a:pt x="4708" y="848"/>
                    <a:pt x="4020" y="1545"/>
                    <a:pt x="3456" y="2329"/>
                  </a:cubicBezTo>
                  <a:cubicBezTo>
                    <a:pt x="2630" y="3480"/>
                    <a:pt x="1622" y="4420"/>
                    <a:pt x="481" y="5226"/>
                  </a:cubicBezTo>
                  <a:cubicBezTo>
                    <a:pt x="397" y="5280"/>
                    <a:pt x="251" y="5323"/>
                    <a:pt x="142" y="5323"/>
                  </a:cubicBezTo>
                  <a:cubicBezTo>
                    <a:pt x="113" y="5323"/>
                    <a:pt x="86" y="5320"/>
                    <a:pt x="64" y="5313"/>
                  </a:cubicBezTo>
                  <a:lnTo>
                    <a:pt x="0" y="5574"/>
                  </a:lnTo>
                  <a:cubicBezTo>
                    <a:pt x="894" y="5789"/>
                    <a:pt x="1805" y="5946"/>
                    <a:pt x="2731" y="6056"/>
                  </a:cubicBezTo>
                  <a:cubicBezTo>
                    <a:pt x="3558" y="6157"/>
                    <a:pt x="4392" y="6210"/>
                    <a:pt x="5225" y="6212"/>
                  </a:cubicBezTo>
                  <a:lnTo>
                    <a:pt x="5230" y="5882"/>
                  </a:lnTo>
                  <a:cubicBezTo>
                    <a:pt x="5215" y="5712"/>
                    <a:pt x="5165" y="5533"/>
                    <a:pt x="5198" y="5373"/>
                  </a:cubicBezTo>
                  <a:cubicBezTo>
                    <a:pt x="5233" y="5217"/>
                    <a:pt x="5344" y="5074"/>
                    <a:pt x="5445" y="4946"/>
                  </a:cubicBezTo>
                  <a:cubicBezTo>
                    <a:pt x="5802" y="4483"/>
                    <a:pt x="6169" y="4025"/>
                    <a:pt x="6539" y="3572"/>
                  </a:cubicBezTo>
                  <a:cubicBezTo>
                    <a:pt x="7286" y="2659"/>
                    <a:pt x="8039" y="1747"/>
                    <a:pt x="8855" y="753"/>
                  </a:cubicBezTo>
                  <a:cubicBezTo>
                    <a:pt x="7700" y="478"/>
                    <a:pt x="6686" y="230"/>
                    <a:pt x="5670" y="5"/>
                  </a:cubicBezTo>
                  <a:cubicBezTo>
                    <a:pt x="5657" y="2"/>
                    <a:pt x="5643" y="0"/>
                    <a:pt x="562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69;p43"/>
            <p:cNvSpPr/>
            <p:nvPr/>
          </p:nvSpPr>
          <p:spPr>
            <a:xfrm>
              <a:off x="5455837" y="2726102"/>
              <a:ext cx="436450" cy="208117"/>
            </a:xfrm>
            <a:custGeom>
              <a:avLst/>
              <a:gdLst/>
              <a:ahLst/>
              <a:cxnLst/>
              <a:rect l="l" t="t" r="r" b="b"/>
              <a:pathLst>
                <a:path w="10859" h="5178" extrusionOk="0">
                  <a:moveTo>
                    <a:pt x="4606" y="1"/>
                  </a:moveTo>
                  <a:cubicBezTo>
                    <a:pt x="4478" y="1"/>
                    <a:pt x="4306" y="78"/>
                    <a:pt x="4235" y="172"/>
                  </a:cubicBezTo>
                  <a:cubicBezTo>
                    <a:pt x="3112" y="1570"/>
                    <a:pt x="2007" y="2986"/>
                    <a:pt x="894" y="4394"/>
                  </a:cubicBezTo>
                  <a:cubicBezTo>
                    <a:pt x="793" y="4523"/>
                    <a:pt x="692" y="4678"/>
                    <a:pt x="550" y="4742"/>
                  </a:cubicBezTo>
                  <a:cubicBezTo>
                    <a:pt x="390" y="4820"/>
                    <a:pt x="188" y="4816"/>
                    <a:pt x="5" y="4848"/>
                  </a:cubicBezTo>
                  <a:lnTo>
                    <a:pt x="0" y="5178"/>
                  </a:lnTo>
                  <a:cubicBezTo>
                    <a:pt x="3351" y="5178"/>
                    <a:pt x="6536" y="4362"/>
                    <a:pt x="9603" y="2839"/>
                  </a:cubicBezTo>
                  <a:cubicBezTo>
                    <a:pt x="10024" y="2633"/>
                    <a:pt x="10364" y="2254"/>
                    <a:pt x="10859" y="1859"/>
                  </a:cubicBezTo>
                  <a:cubicBezTo>
                    <a:pt x="10455" y="1625"/>
                    <a:pt x="10213" y="1415"/>
                    <a:pt x="9937" y="1341"/>
                  </a:cubicBezTo>
                  <a:cubicBezTo>
                    <a:pt x="8187" y="874"/>
                    <a:pt x="6427" y="434"/>
                    <a:pt x="4666" y="7"/>
                  </a:cubicBezTo>
                  <a:cubicBezTo>
                    <a:pt x="4648" y="3"/>
                    <a:pt x="4628" y="1"/>
                    <a:pt x="460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70;p43"/>
            <p:cNvSpPr/>
            <p:nvPr/>
          </p:nvSpPr>
          <p:spPr>
            <a:xfrm>
              <a:off x="5595267" y="2552108"/>
              <a:ext cx="249877" cy="189950"/>
            </a:xfrm>
            <a:custGeom>
              <a:avLst/>
              <a:gdLst/>
              <a:ahLst/>
              <a:cxnLst/>
              <a:rect l="l" t="t" r="r" b="b"/>
              <a:pathLst>
                <a:path w="6217" h="4726" extrusionOk="0">
                  <a:moveTo>
                    <a:pt x="0" y="1"/>
                  </a:moveTo>
                  <a:lnTo>
                    <a:pt x="0" y="1"/>
                  </a:lnTo>
                  <a:cubicBezTo>
                    <a:pt x="147" y="426"/>
                    <a:pt x="240" y="716"/>
                    <a:pt x="348" y="1000"/>
                  </a:cubicBezTo>
                  <a:cubicBezTo>
                    <a:pt x="523" y="1421"/>
                    <a:pt x="733" y="1829"/>
                    <a:pt x="876" y="2260"/>
                  </a:cubicBezTo>
                  <a:cubicBezTo>
                    <a:pt x="926" y="2416"/>
                    <a:pt x="834" y="2622"/>
                    <a:pt x="807" y="2805"/>
                  </a:cubicBezTo>
                  <a:lnTo>
                    <a:pt x="739" y="2778"/>
                  </a:lnTo>
                  <a:lnTo>
                    <a:pt x="739" y="2778"/>
                  </a:lnTo>
                  <a:lnTo>
                    <a:pt x="779" y="3163"/>
                  </a:lnTo>
                  <a:cubicBezTo>
                    <a:pt x="793" y="3163"/>
                    <a:pt x="802" y="3158"/>
                    <a:pt x="817" y="3158"/>
                  </a:cubicBezTo>
                  <a:cubicBezTo>
                    <a:pt x="822" y="3158"/>
                    <a:pt x="828" y="3157"/>
                    <a:pt x="833" y="3157"/>
                  </a:cubicBezTo>
                  <a:cubicBezTo>
                    <a:pt x="893" y="3157"/>
                    <a:pt x="959" y="3197"/>
                    <a:pt x="1013" y="3227"/>
                  </a:cubicBezTo>
                  <a:cubicBezTo>
                    <a:pt x="1279" y="3360"/>
                    <a:pt x="1522" y="3552"/>
                    <a:pt x="1801" y="3626"/>
                  </a:cubicBezTo>
                  <a:cubicBezTo>
                    <a:pt x="3269" y="4011"/>
                    <a:pt x="4745" y="4364"/>
                    <a:pt x="6216" y="4726"/>
                  </a:cubicBezTo>
                  <a:cubicBezTo>
                    <a:pt x="4699" y="2540"/>
                    <a:pt x="2573" y="111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71;p43"/>
            <p:cNvSpPr/>
            <p:nvPr/>
          </p:nvSpPr>
          <p:spPr>
            <a:xfrm>
              <a:off x="4752300" y="853075"/>
              <a:ext cx="3477736" cy="3727292"/>
            </a:xfrm>
            <a:custGeom>
              <a:avLst/>
              <a:gdLst/>
              <a:ahLst/>
              <a:cxnLst/>
              <a:rect l="l" t="t" r="r" b="b"/>
              <a:pathLst>
                <a:path w="86527" h="92736" extrusionOk="0">
                  <a:moveTo>
                    <a:pt x="47022" y="852"/>
                  </a:moveTo>
                  <a:cubicBezTo>
                    <a:pt x="47328" y="852"/>
                    <a:pt x="47635" y="1010"/>
                    <a:pt x="48035" y="1314"/>
                  </a:cubicBezTo>
                  <a:cubicBezTo>
                    <a:pt x="48821" y="1910"/>
                    <a:pt x="49639" y="2419"/>
                    <a:pt x="50600" y="2419"/>
                  </a:cubicBezTo>
                  <a:cubicBezTo>
                    <a:pt x="50799" y="2419"/>
                    <a:pt x="51004" y="2397"/>
                    <a:pt x="51216" y="2350"/>
                  </a:cubicBezTo>
                  <a:cubicBezTo>
                    <a:pt x="52284" y="2116"/>
                    <a:pt x="53328" y="1777"/>
                    <a:pt x="54384" y="1474"/>
                  </a:cubicBezTo>
                  <a:cubicBezTo>
                    <a:pt x="54649" y="1396"/>
                    <a:pt x="54901" y="1281"/>
                    <a:pt x="55162" y="1209"/>
                  </a:cubicBezTo>
                  <a:cubicBezTo>
                    <a:pt x="55236" y="1187"/>
                    <a:pt x="55306" y="1178"/>
                    <a:pt x="55372" y="1178"/>
                  </a:cubicBezTo>
                  <a:cubicBezTo>
                    <a:pt x="55674" y="1178"/>
                    <a:pt x="55889" y="1385"/>
                    <a:pt x="56006" y="1649"/>
                  </a:cubicBezTo>
                  <a:cubicBezTo>
                    <a:pt x="56079" y="1818"/>
                    <a:pt x="55997" y="2130"/>
                    <a:pt x="55877" y="2299"/>
                  </a:cubicBezTo>
                  <a:cubicBezTo>
                    <a:pt x="55151" y="3375"/>
                    <a:pt x="54088" y="3674"/>
                    <a:pt x="52950" y="3674"/>
                  </a:cubicBezTo>
                  <a:cubicBezTo>
                    <a:pt x="52760" y="3674"/>
                    <a:pt x="52568" y="3666"/>
                    <a:pt x="52375" y="3652"/>
                  </a:cubicBezTo>
                  <a:cubicBezTo>
                    <a:pt x="51230" y="3569"/>
                    <a:pt x="50103" y="3285"/>
                    <a:pt x="48957" y="3138"/>
                  </a:cubicBezTo>
                  <a:cubicBezTo>
                    <a:pt x="48747" y="3111"/>
                    <a:pt x="48541" y="3096"/>
                    <a:pt x="48341" y="3096"/>
                  </a:cubicBezTo>
                  <a:cubicBezTo>
                    <a:pt x="47412" y="3096"/>
                    <a:pt x="46587" y="3410"/>
                    <a:pt x="45890" y="4202"/>
                  </a:cubicBezTo>
                  <a:cubicBezTo>
                    <a:pt x="45258" y="4926"/>
                    <a:pt x="44607" y="5732"/>
                    <a:pt x="43617" y="5957"/>
                  </a:cubicBezTo>
                  <a:cubicBezTo>
                    <a:pt x="42755" y="6149"/>
                    <a:pt x="41852" y="6159"/>
                    <a:pt x="40963" y="6237"/>
                  </a:cubicBezTo>
                  <a:cubicBezTo>
                    <a:pt x="40909" y="6242"/>
                    <a:pt x="40854" y="6244"/>
                    <a:pt x="40799" y="6244"/>
                  </a:cubicBezTo>
                  <a:cubicBezTo>
                    <a:pt x="40618" y="6244"/>
                    <a:pt x="40435" y="6221"/>
                    <a:pt x="40252" y="6218"/>
                  </a:cubicBezTo>
                  <a:cubicBezTo>
                    <a:pt x="40242" y="6218"/>
                    <a:pt x="40232" y="6218"/>
                    <a:pt x="40222" y="6218"/>
                  </a:cubicBezTo>
                  <a:cubicBezTo>
                    <a:pt x="39349" y="6218"/>
                    <a:pt x="38741" y="6600"/>
                    <a:pt x="38460" y="7461"/>
                  </a:cubicBezTo>
                  <a:cubicBezTo>
                    <a:pt x="38364" y="7754"/>
                    <a:pt x="38212" y="8042"/>
                    <a:pt x="38163" y="8345"/>
                  </a:cubicBezTo>
                  <a:cubicBezTo>
                    <a:pt x="37974" y="9523"/>
                    <a:pt x="37164" y="10118"/>
                    <a:pt x="36159" y="10545"/>
                  </a:cubicBezTo>
                  <a:cubicBezTo>
                    <a:pt x="35655" y="10760"/>
                    <a:pt x="35132" y="10939"/>
                    <a:pt x="34629" y="11155"/>
                  </a:cubicBezTo>
                  <a:cubicBezTo>
                    <a:pt x="33785" y="11517"/>
                    <a:pt x="33144" y="12081"/>
                    <a:pt x="32896" y="13016"/>
                  </a:cubicBezTo>
                  <a:cubicBezTo>
                    <a:pt x="31667" y="11338"/>
                    <a:pt x="32891" y="9280"/>
                    <a:pt x="34669" y="8904"/>
                  </a:cubicBezTo>
                  <a:cubicBezTo>
                    <a:pt x="36045" y="8616"/>
                    <a:pt x="36224" y="8505"/>
                    <a:pt x="36466" y="7112"/>
                  </a:cubicBezTo>
                  <a:cubicBezTo>
                    <a:pt x="36755" y="5436"/>
                    <a:pt x="37453" y="4643"/>
                    <a:pt x="39283" y="4643"/>
                  </a:cubicBezTo>
                  <a:cubicBezTo>
                    <a:pt x="39435" y="4643"/>
                    <a:pt x="39594" y="4649"/>
                    <a:pt x="39762" y="4660"/>
                  </a:cubicBezTo>
                  <a:cubicBezTo>
                    <a:pt x="40446" y="4706"/>
                    <a:pt x="40933" y="4744"/>
                    <a:pt x="41313" y="4744"/>
                  </a:cubicBezTo>
                  <a:cubicBezTo>
                    <a:pt x="42393" y="4744"/>
                    <a:pt x="42621" y="4437"/>
                    <a:pt x="44112" y="3143"/>
                  </a:cubicBezTo>
                  <a:cubicBezTo>
                    <a:pt x="44790" y="2560"/>
                    <a:pt x="45363" y="1855"/>
                    <a:pt x="46060" y="1296"/>
                  </a:cubicBezTo>
                  <a:cubicBezTo>
                    <a:pt x="46435" y="997"/>
                    <a:pt x="46728" y="852"/>
                    <a:pt x="47022" y="852"/>
                  </a:cubicBezTo>
                  <a:close/>
                  <a:moveTo>
                    <a:pt x="56570" y="2886"/>
                  </a:moveTo>
                  <a:cubicBezTo>
                    <a:pt x="56684" y="3536"/>
                    <a:pt x="56817" y="4289"/>
                    <a:pt x="56927" y="4912"/>
                  </a:cubicBezTo>
                  <a:cubicBezTo>
                    <a:pt x="56528" y="5261"/>
                    <a:pt x="56208" y="5499"/>
                    <a:pt x="55941" y="5783"/>
                  </a:cubicBezTo>
                  <a:cubicBezTo>
                    <a:pt x="55025" y="6772"/>
                    <a:pt x="54130" y="7252"/>
                    <a:pt x="53155" y="7252"/>
                  </a:cubicBezTo>
                  <a:cubicBezTo>
                    <a:pt x="52653" y="7252"/>
                    <a:pt x="52129" y="7125"/>
                    <a:pt x="51569" y="6874"/>
                  </a:cubicBezTo>
                  <a:cubicBezTo>
                    <a:pt x="51266" y="6740"/>
                    <a:pt x="50945" y="6662"/>
                    <a:pt x="50625" y="6576"/>
                  </a:cubicBezTo>
                  <a:cubicBezTo>
                    <a:pt x="50363" y="6506"/>
                    <a:pt x="50114" y="6470"/>
                    <a:pt x="49877" y="6470"/>
                  </a:cubicBezTo>
                  <a:cubicBezTo>
                    <a:pt x="49210" y="6470"/>
                    <a:pt x="48641" y="6757"/>
                    <a:pt x="48154" y="7396"/>
                  </a:cubicBezTo>
                  <a:cubicBezTo>
                    <a:pt x="47323" y="8480"/>
                    <a:pt x="46312" y="9131"/>
                    <a:pt x="45048" y="9131"/>
                  </a:cubicBezTo>
                  <a:cubicBezTo>
                    <a:pt x="44708" y="9131"/>
                    <a:pt x="44351" y="9084"/>
                    <a:pt x="43974" y="8986"/>
                  </a:cubicBezTo>
                  <a:cubicBezTo>
                    <a:pt x="43520" y="8872"/>
                    <a:pt x="43029" y="8895"/>
                    <a:pt x="42553" y="8890"/>
                  </a:cubicBezTo>
                  <a:cubicBezTo>
                    <a:pt x="42548" y="8890"/>
                    <a:pt x="42543" y="8890"/>
                    <a:pt x="42539" y="8890"/>
                  </a:cubicBezTo>
                  <a:cubicBezTo>
                    <a:pt x="41711" y="8890"/>
                    <a:pt x="41043" y="9257"/>
                    <a:pt x="40614" y="9949"/>
                  </a:cubicBezTo>
                  <a:cubicBezTo>
                    <a:pt x="40202" y="10617"/>
                    <a:pt x="39840" y="11316"/>
                    <a:pt x="39533" y="12039"/>
                  </a:cubicBezTo>
                  <a:cubicBezTo>
                    <a:pt x="39129" y="12988"/>
                    <a:pt x="38492" y="13570"/>
                    <a:pt x="37447" y="13671"/>
                  </a:cubicBezTo>
                  <a:cubicBezTo>
                    <a:pt x="35940" y="13822"/>
                    <a:pt x="35119" y="14761"/>
                    <a:pt x="34610" y="16201"/>
                  </a:cubicBezTo>
                  <a:cubicBezTo>
                    <a:pt x="34261" y="15665"/>
                    <a:pt x="33913" y="15234"/>
                    <a:pt x="33675" y="14748"/>
                  </a:cubicBezTo>
                  <a:cubicBezTo>
                    <a:pt x="33281" y="13941"/>
                    <a:pt x="33803" y="12502"/>
                    <a:pt x="34615" y="12075"/>
                  </a:cubicBezTo>
                  <a:cubicBezTo>
                    <a:pt x="35000" y="11874"/>
                    <a:pt x="35421" y="11732"/>
                    <a:pt x="35829" y="11567"/>
                  </a:cubicBezTo>
                  <a:cubicBezTo>
                    <a:pt x="36136" y="11443"/>
                    <a:pt x="36453" y="11347"/>
                    <a:pt x="36750" y="11204"/>
                  </a:cubicBezTo>
                  <a:cubicBezTo>
                    <a:pt x="37810" y="10691"/>
                    <a:pt x="38588" y="9977"/>
                    <a:pt x="38900" y="8743"/>
                  </a:cubicBezTo>
                  <a:cubicBezTo>
                    <a:pt x="39275" y="7265"/>
                    <a:pt x="39380" y="7019"/>
                    <a:pt x="40457" y="7019"/>
                  </a:cubicBezTo>
                  <a:cubicBezTo>
                    <a:pt x="40685" y="7019"/>
                    <a:pt x="40956" y="7030"/>
                    <a:pt x="41283" y="7043"/>
                  </a:cubicBezTo>
                  <a:cubicBezTo>
                    <a:pt x="41544" y="7054"/>
                    <a:pt x="41805" y="7064"/>
                    <a:pt x="42065" y="7064"/>
                  </a:cubicBezTo>
                  <a:cubicBezTo>
                    <a:pt x="42858" y="7064"/>
                    <a:pt x="43638" y="6972"/>
                    <a:pt x="44331" y="6544"/>
                  </a:cubicBezTo>
                  <a:cubicBezTo>
                    <a:pt x="45038" y="6104"/>
                    <a:pt x="45757" y="5595"/>
                    <a:pt x="46275" y="4958"/>
                  </a:cubicBezTo>
                  <a:cubicBezTo>
                    <a:pt x="46912" y="4170"/>
                    <a:pt x="47658" y="3919"/>
                    <a:pt x="48485" y="3919"/>
                  </a:cubicBezTo>
                  <a:cubicBezTo>
                    <a:pt x="48777" y="3919"/>
                    <a:pt x="49080" y="3950"/>
                    <a:pt x="49392" y="4000"/>
                  </a:cubicBezTo>
                  <a:cubicBezTo>
                    <a:pt x="50203" y="4133"/>
                    <a:pt x="51010" y="4316"/>
                    <a:pt x="51826" y="4440"/>
                  </a:cubicBezTo>
                  <a:cubicBezTo>
                    <a:pt x="52159" y="4489"/>
                    <a:pt x="52493" y="4517"/>
                    <a:pt x="52824" y="4517"/>
                  </a:cubicBezTo>
                  <a:cubicBezTo>
                    <a:pt x="53518" y="4517"/>
                    <a:pt x="54201" y="4394"/>
                    <a:pt x="54837" y="4087"/>
                  </a:cubicBezTo>
                  <a:cubicBezTo>
                    <a:pt x="55446" y="3793"/>
                    <a:pt x="55960" y="3317"/>
                    <a:pt x="56570" y="2886"/>
                  </a:cubicBezTo>
                  <a:close/>
                  <a:moveTo>
                    <a:pt x="56757" y="6058"/>
                  </a:moveTo>
                  <a:lnTo>
                    <a:pt x="56757" y="6058"/>
                  </a:lnTo>
                  <a:cubicBezTo>
                    <a:pt x="56923" y="7529"/>
                    <a:pt x="56368" y="8501"/>
                    <a:pt x="54924" y="9165"/>
                  </a:cubicBezTo>
                  <a:cubicBezTo>
                    <a:pt x="52720" y="10179"/>
                    <a:pt x="50409" y="10820"/>
                    <a:pt x="48002" y="11233"/>
                  </a:cubicBezTo>
                  <a:cubicBezTo>
                    <a:pt x="45867" y="11599"/>
                    <a:pt x="43759" y="12181"/>
                    <a:pt x="41664" y="12764"/>
                  </a:cubicBezTo>
                  <a:cubicBezTo>
                    <a:pt x="41077" y="12924"/>
                    <a:pt x="40513" y="13341"/>
                    <a:pt x="40064" y="13772"/>
                  </a:cubicBezTo>
                  <a:cubicBezTo>
                    <a:pt x="39733" y="14088"/>
                    <a:pt x="39550" y="14597"/>
                    <a:pt x="39413" y="15051"/>
                  </a:cubicBezTo>
                  <a:cubicBezTo>
                    <a:pt x="38982" y="16454"/>
                    <a:pt x="39119" y="17887"/>
                    <a:pt x="39180" y="19327"/>
                  </a:cubicBezTo>
                  <a:cubicBezTo>
                    <a:pt x="39211" y="20080"/>
                    <a:pt x="39106" y="20840"/>
                    <a:pt x="39056" y="21738"/>
                  </a:cubicBezTo>
                  <a:cubicBezTo>
                    <a:pt x="38685" y="21545"/>
                    <a:pt x="38456" y="21472"/>
                    <a:pt x="38281" y="21334"/>
                  </a:cubicBezTo>
                  <a:cubicBezTo>
                    <a:pt x="37648" y="20840"/>
                    <a:pt x="36971" y="20377"/>
                    <a:pt x="36434" y="19790"/>
                  </a:cubicBezTo>
                  <a:cubicBezTo>
                    <a:pt x="36039" y="19359"/>
                    <a:pt x="35797" y="18777"/>
                    <a:pt x="35559" y="18232"/>
                  </a:cubicBezTo>
                  <a:cubicBezTo>
                    <a:pt x="35054" y="17077"/>
                    <a:pt x="35219" y="16023"/>
                    <a:pt x="36095" y="15078"/>
                  </a:cubicBezTo>
                  <a:cubicBezTo>
                    <a:pt x="36516" y="14620"/>
                    <a:pt x="37044" y="14477"/>
                    <a:pt x="37612" y="14409"/>
                  </a:cubicBezTo>
                  <a:cubicBezTo>
                    <a:pt x="38323" y="14331"/>
                    <a:pt x="38904" y="14098"/>
                    <a:pt x="39373" y="13694"/>
                  </a:cubicBezTo>
                  <a:cubicBezTo>
                    <a:pt x="39729" y="13382"/>
                    <a:pt x="40019" y="12974"/>
                    <a:pt x="40234" y="12452"/>
                  </a:cubicBezTo>
                  <a:cubicBezTo>
                    <a:pt x="40518" y="11782"/>
                    <a:pt x="40857" y="11127"/>
                    <a:pt x="41220" y="10495"/>
                  </a:cubicBezTo>
                  <a:cubicBezTo>
                    <a:pt x="41532" y="9948"/>
                    <a:pt x="42040" y="9673"/>
                    <a:pt x="42661" y="9673"/>
                  </a:cubicBezTo>
                  <a:cubicBezTo>
                    <a:pt x="42686" y="9673"/>
                    <a:pt x="42711" y="9673"/>
                    <a:pt x="42737" y="9674"/>
                  </a:cubicBezTo>
                  <a:cubicBezTo>
                    <a:pt x="43227" y="9693"/>
                    <a:pt x="43731" y="9711"/>
                    <a:pt x="44207" y="9821"/>
                  </a:cubicBezTo>
                  <a:cubicBezTo>
                    <a:pt x="44544" y="9898"/>
                    <a:pt x="44868" y="9935"/>
                    <a:pt x="45180" y="9935"/>
                  </a:cubicBezTo>
                  <a:cubicBezTo>
                    <a:pt x="46298" y="9935"/>
                    <a:pt x="47263" y="9458"/>
                    <a:pt x="48126" y="8633"/>
                  </a:cubicBezTo>
                  <a:cubicBezTo>
                    <a:pt x="48404" y="8368"/>
                    <a:pt x="48660" y="8084"/>
                    <a:pt x="48896" y="7781"/>
                  </a:cubicBezTo>
                  <a:cubicBezTo>
                    <a:pt x="49153" y="7450"/>
                    <a:pt x="49458" y="7276"/>
                    <a:pt x="49824" y="7276"/>
                  </a:cubicBezTo>
                  <a:cubicBezTo>
                    <a:pt x="49929" y="7276"/>
                    <a:pt x="50038" y="7290"/>
                    <a:pt x="50152" y="7318"/>
                  </a:cubicBezTo>
                  <a:cubicBezTo>
                    <a:pt x="50593" y="7428"/>
                    <a:pt x="51050" y="7516"/>
                    <a:pt x="51464" y="7699"/>
                  </a:cubicBezTo>
                  <a:cubicBezTo>
                    <a:pt x="52038" y="7947"/>
                    <a:pt x="52592" y="8057"/>
                    <a:pt x="53117" y="8057"/>
                  </a:cubicBezTo>
                  <a:cubicBezTo>
                    <a:pt x="54460" y="8057"/>
                    <a:pt x="55618" y="7341"/>
                    <a:pt x="56464" y="6406"/>
                  </a:cubicBezTo>
                  <a:cubicBezTo>
                    <a:pt x="56555" y="6305"/>
                    <a:pt x="56639" y="6195"/>
                    <a:pt x="56757" y="6058"/>
                  </a:cubicBezTo>
                  <a:close/>
                  <a:moveTo>
                    <a:pt x="54599" y="10366"/>
                  </a:moveTo>
                  <a:cubicBezTo>
                    <a:pt x="54685" y="10751"/>
                    <a:pt x="54767" y="11104"/>
                    <a:pt x="54845" y="11456"/>
                  </a:cubicBezTo>
                  <a:cubicBezTo>
                    <a:pt x="55497" y="14496"/>
                    <a:pt x="56170" y="17526"/>
                    <a:pt x="56285" y="20657"/>
                  </a:cubicBezTo>
                  <a:cubicBezTo>
                    <a:pt x="56304" y="21288"/>
                    <a:pt x="56185" y="21830"/>
                    <a:pt x="55970" y="22394"/>
                  </a:cubicBezTo>
                  <a:cubicBezTo>
                    <a:pt x="54998" y="24900"/>
                    <a:pt x="53082" y="26330"/>
                    <a:pt x="50547" y="26890"/>
                  </a:cubicBezTo>
                  <a:cubicBezTo>
                    <a:pt x="49076" y="27210"/>
                    <a:pt x="47541" y="27265"/>
                    <a:pt x="46032" y="27370"/>
                  </a:cubicBezTo>
                  <a:cubicBezTo>
                    <a:pt x="46015" y="27372"/>
                    <a:pt x="45997" y="27372"/>
                    <a:pt x="45979" y="27372"/>
                  </a:cubicBezTo>
                  <a:cubicBezTo>
                    <a:pt x="45633" y="27372"/>
                    <a:pt x="45271" y="27129"/>
                    <a:pt x="44823" y="26976"/>
                  </a:cubicBezTo>
                  <a:lnTo>
                    <a:pt x="44823" y="26976"/>
                  </a:lnTo>
                  <a:cubicBezTo>
                    <a:pt x="45074" y="27980"/>
                    <a:pt x="45322" y="28975"/>
                    <a:pt x="45574" y="29993"/>
                  </a:cubicBezTo>
                  <a:cubicBezTo>
                    <a:pt x="44782" y="30595"/>
                    <a:pt x="43935" y="30820"/>
                    <a:pt x="43059" y="30820"/>
                  </a:cubicBezTo>
                  <a:cubicBezTo>
                    <a:pt x="42543" y="30820"/>
                    <a:pt x="42016" y="30741"/>
                    <a:pt x="41485" y="30616"/>
                  </a:cubicBezTo>
                  <a:cubicBezTo>
                    <a:pt x="40656" y="30424"/>
                    <a:pt x="39886" y="30079"/>
                    <a:pt x="39345" y="29370"/>
                  </a:cubicBezTo>
                  <a:cubicBezTo>
                    <a:pt x="39303" y="29309"/>
                    <a:pt x="39244" y="29250"/>
                    <a:pt x="39181" y="29223"/>
                  </a:cubicBezTo>
                  <a:cubicBezTo>
                    <a:pt x="38442" y="28929"/>
                    <a:pt x="38396" y="28384"/>
                    <a:pt x="38525" y="27683"/>
                  </a:cubicBezTo>
                  <a:cubicBezTo>
                    <a:pt x="38649" y="27005"/>
                    <a:pt x="38667" y="26299"/>
                    <a:pt x="38644" y="25607"/>
                  </a:cubicBezTo>
                  <a:cubicBezTo>
                    <a:pt x="38634" y="25386"/>
                    <a:pt x="38401" y="25052"/>
                    <a:pt x="38195" y="24974"/>
                  </a:cubicBezTo>
                  <a:cubicBezTo>
                    <a:pt x="36733" y="24433"/>
                    <a:pt x="35664" y="23530"/>
                    <a:pt x="35247" y="21976"/>
                  </a:cubicBezTo>
                  <a:cubicBezTo>
                    <a:pt x="35210" y="21833"/>
                    <a:pt x="35124" y="21673"/>
                    <a:pt x="35155" y="21549"/>
                  </a:cubicBezTo>
                  <a:cubicBezTo>
                    <a:pt x="35247" y="21210"/>
                    <a:pt x="35311" y="20779"/>
                    <a:pt x="35550" y="20596"/>
                  </a:cubicBezTo>
                  <a:cubicBezTo>
                    <a:pt x="35578" y="20575"/>
                    <a:pt x="35617" y="20566"/>
                    <a:pt x="35665" y="20566"/>
                  </a:cubicBezTo>
                  <a:cubicBezTo>
                    <a:pt x="35871" y="20566"/>
                    <a:pt x="36228" y="20734"/>
                    <a:pt x="36444" y="20872"/>
                  </a:cubicBezTo>
                  <a:cubicBezTo>
                    <a:pt x="37118" y="21303"/>
                    <a:pt x="37717" y="21852"/>
                    <a:pt x="38414" y="22237"/>
                  </a:cubicBezTo>
                  <a:cubicBezTo>
                    <a:pt x="38685" y="22390"/>
                    <a:pt x="38922" y="22466"/>
                    <a:pt x="39126" y="22466"/>
                  </a:cubicBezTo>
                  <a:cubicBezTo>
                    <a:pt x="39540" y="22466"/>
                    <a:pt x="39814" y="22151"/>
                    <a:pt x="39936" y="21526"/>
                  </a:cubicBezTo>
                  <a:cubicBezTo>
                    <a:pt x="40079" y="20779"/>
                    <a:pt x="40073" y="20001"/>
                    <a:pt x="40106" y="19235"/>
                  </a:cubicBezTo>
                  <a:cubicBezTo>
                    <a:pt x="40161" y="17947"/>
                    <a:pt x="40193" y="16654"/>
                    <a:pt x="40239" y="15362"/>
                  </a:cubicBezTo>
                  <a:cubicBezTo>
                    <a:pt x="40271" y="14491"/>
                    <a:pt x="40931" y="14111"/>
                    <a:pt x="41582" y="13772"/>
                  </a:cubicBezTo>
                  <a:cubicBezTo>
                    <a:pt x="41967" y="13574"/>
                    <a:pt x="42402" y="13459"/>
                    <a:pt x="42829" y="13364"/>
                  </a:cubicBezTo>
                  <a:cubicBezTo>
                    <a:pt x="45147" y="12855"/>
                    <a:pt x="47486" y="12405"/>
                    <a:pt x="49796" y="11846"/>
                  </a:cubicBezTo>
                  <a:cubicBezTo>
                    <a:pt x="51230" y="11498"/>
                    <a:pt x="52628" y="10989"/>
                    <a:pt x="54045" y="10554"/>
                  </a:cubicBezTo>
                  <a:cubicBezTo>
                    <a:pt x="54214" y="10503"/>
                    <a:pt x="54384" y="10440"/>
                    <a:pt x="54599" y="10366"/>
                  </a:cubicBezTo>
                  <a:close/>
                  <a:moveTo>
                    <a:pt x="46546" y="29449"/>
                  </a:moveTo>
                  <a:lnTo>
                    <a:pt x="46546" y="29449"/>
                  </a:lnTo>
                  <a:cubicBezTo>
                    <a:pt x="48833" y="29943"/>
                    <a:pt x="50566" y="31199"/>
                    <a:pt x="51931" y="33152"/>
                  </a:cubicBezTo>
                  <a:cubicBezTo>
                    <a:pt x="50877" y="33430"/>
                    <a:pt x="49882" y="33705"/>
                    <a:pt x="48883" y="33945"/>
                  </a:cubicBezTo>
                  <a:cubicBezTo>
                    <a:pt x="48877" y="33946"/>
                    <a:pt x="48871" y="33947"/>
                    <a:pt x="48865" y="33947"/>
                  </a:cubicBezTo>
                  <a:cubicBezTo>
                    <a:pt x="48772" y="33947"/>
                    <a:pt x="48608" y="33799"/>
                    <a:pt x="48549" y="33688"/>
                  </a:cubicBezTo>
                  <a:cubicBezTo>
                    <a:pt x="47966" y="32611"/>
                    <a:pt x="47389" y="31534"/>
                    <a:pt x="46843" y="30438"/>
                  </a:cubicBezTo>
                  <a:cubicBezTo>
                    <a:pt x="46702" y="30154"/>
                    <a:pt x="46655" y="29824"/>
                    <a:pt x="46546" y="29449"/>
                  </a:cubicBezTo>
                  <a:close/>
                  <a:moveTo>
                    <a:pt x="37450" y="29374"/>
                  </a:moveTo>
                  <a:cubicBezTo>
                    <a:pt x="37484" y="29374"/>
                    <a:pt x="37517" y="29377"/>
                    <a:pt x="37549" y="29383"/>
                  </a:cubicBezTo>
                  <a:cubicBezTo>
                    <a:pt x="38212" y="29517"/>
                    <a:pt x="38937" y="29750"/>
                    <a:pt x="39079" y="30611"/>
                  </a:cubicBezTo>
                  <a:cubicBezTo>
                    <a:pt x="39129" y="30937"/>
                    <a:pt x="39194" y="31263"/>
                    <a:pt x="39198" y="31589"/>
                  </a:cubicBezTo>
                  <a:cubicBezTo>
                    <a:pt x="39212" y="32944"/>
                    <a:pt x="39203" y="34297"/>
                    <a:pt x="39203" y="35668"/>
                  </a:cubicBezTo>
                  <a:cubicBezTo>
                    <a:pt x="37324" y="35874"/>
                    <a:pt x="35605" y="36061"/>
                    <a:pt x="33780" y="36263"/>
                  </a:cubicBezTo>
                  <a:cubicBezTo>
                    <a:pt x="33901" y="35484"/>
                    <a:pt x="33941" y="34691"/>
                    <a:pt x="34161" y="33953"/>
                  </a:cubicBezTo>
                  <a:cubicBezTo>
                    <a:pt x="34615" y="32422"/>
                    <a:pt x="35164" y="30910"/>
                    <a:pt x="36457" y="29851"/>
                  </a:cubicBezTo>
                  <a:cubicBezTo>
                    <a:pt x="36731" y="29626"/>
                    <a:pt x="37135" y="29374"/>
                    <a:pt x="37450" y="29374"/>
                  </a:cubicBezTo>
                  <a:close/>
                  <a:moveTo>
                    <a:pt x="52362" y="33881"/>
                  </a:moveTo>
                  <a:cubicBezTo>
                    <a:pt x="52646" y="34792"/>
                    <a:pt x="52916" y="35654"/>
                    <a:pt x="53223" y="36635"/>
                  </a:cubicBezTo>
                  <a:cubicBezTo>
                    <a:pt x="51784" y="35937"/>
                    <a:pt x="50501" y="35136"/>
                    <a:pt x="48993" y="34866"/>
                  </a:cubicBezTo>
                  <a:cubicBezTo>
                    <a:pt x="49016" y="34807"/>
                    <a:pt x="49039" y="34746"/>
                    <a:pt x="49062" y="34687"/>
                  </a:cubicBezTo>
                  <a:cubicBezTo>
                    <a:pt x="50143" y="34422"/>
                    <a:pt x="51220" y="34161"/>
                    <a:pt x="52362" y="33881"/>
                  </a:cubicBezTo>
                  <a:close/>
                  <a:moveTo>
                    <a:pt x="46133" y="30718"/>
                  </a:moveTo>
                  <a:cubicBezTo>
                    <a:pt x="46771" y="32033"/>
                    <a:pt x="47329" y="33371"/>
                    <a:pt x="48054" y="34614"/>
                  </a:cubicBezTo>
                  <a:cubicBezTo>
                    <a:pt x="48746" y="35796"/>
                    <a:pt x="48530" y="37010"/>
                    <a:pt x="48462" y="38234"/>
                  </a:cubicBezTo>
                  <a:cubicBezTo>
                    <a:pt x="48452" y="38394"/>
                    <a:pt x="48315" y="38560"/>
                    <a:pt x="48205" y="38697"/>
                  </a:cubicBezTo>
                  <a:cubicBezTo>
                    <a:pt x="47856" y="39141"/>
                    <a:pt x="47503" y="39585"/>
                    <a:pt x="47128" y="40012"/>
                  </a:cubicBezTo>
                  <a:cubicBezTo>
                    <a:pt x="47022" y="40127"/>
                    <a:pt x="46839" y="40231"/>
                    <a:pt x="46693" y="40237"/>
                  </a:cubicBezTo>
                  <a:cubicBezTo>
                    <a:pt x="46586" y="40241"/>
                    <a:pt x="46480" y="40243"/>
                    <a:pt x="46375" y="40243"/>
                  </a:cubicBezTo>
                  <a:cubicBezTo>
                    <a:pt x="44494" y="40243"/>
                    <a:pt x="42799" y="39622"/>
                    <a:pt x="41361" y="38403"/>
                  </a:cubicBezTo>
                  <a:cubicBezTo>
                    <a:pt x="40582" y="37743"/>
                    <a:pt x="39977" y="36877"/>
                    <a:pt x="39968" y="35759"/>
                  </a:cubicBezTo>
                  <a:cubicBezTo>
                    <a:pt x="39959" y="34168"/>
                    <a:pt x="39968" y="32578"/>
                    <a:pt x="39968" y="30918"/>
                  </a:cubicBezTo>
                  <a:cubicBezTo>
                    <a:pt x="41029" y="31393"/>
                    <a:pt x="42058" y="31672"/>
                    <a:pt x="43072" y="31672"/>
                  </a:cubicBezTo>
                  <a:cubicBezTo>
                    <a:pt x="44103" y="31672"/>
                    <a:pt x="45118" y="31383"/>
                    <a:pt x="46133" y="30718"/>
                  </a:cubicBezTo>
                  <a:close/>
                  <a:moveTo>
                    <a:pt x="60979" y="36192"/>
                  </a:moveTo>
                  <a:cubicBezTo>
                    <a:pt x="61043" y="36192"/>
                    <a:pt x="61116" y="36209"/>
                    <a:pt x="61199" y="36245"/>
                  </a:cubicBezTo>
                  <a:cubicBezTo>
                    <a:pt x="61263" y="36272"/>
                    <a:pt x="61342" y="36276"/>
                    <a:pt x="61410" y="36291"/>
                  </a:cubicBezTo>
                  <a:cubicBezTo>
                    <a:pt x="62785" y="36616"/>
                    <a:pt x="63234" y="37184"/>
                    <a:pt x="63239" y="38784"/>
                  </a:cubicBezTo>
                  <a:cubicBezTo>
                    <a:pt x="63271" y="39623"/>
                    <a:pt x="62968" y="40502"/>
                    <a:pt x="62098" y="41126"/>
                  </a:cubicBezTo>
                  <a:cubicBezTo>
                    <a:pt x="61851" y="41302"/>
                    <a:pt x="61598" y="41389"/>
                    <a:pt x="61358" y="41389"/>
                  </a:cubicBezTo>
                  <a:cubicBezTo>
                    <a:pt x="61008" y="41389"/>
                    <a:pt x="60684" y="41204"/>
                    <a:pt x="60442" y="40837"/>
                  </a:cubicBezTo>
                  <a:cubicBezTo>
                    <a:pt x="60292" y="40618"/>
                    <a:pt x="60145" y="40356"/>
                    <a:pt x="60118" y="40100"/>
                  </a:cubicBezTo>
                  <a:cubicBezTo>
                    <a:pt x="59971" y="38866"/>
                    <a:pt x="60067" y="37661"/>
                    <a:pt x="60599" y="36515"/>
                  </a:cubicBezTo>
                  <a:cubicBezTo>
                    <a:pt x="60695" y="36310"/>
                    <a:pt x="60808" y="36192"/>
                    <a:pt x="60979" y="36192"/>
                  </a:cubicBezTo>
                  <a:close/>
                  <a:moveTo>
                    <a:pt x="8029" y="40135"/>
                  </a:moveTo>
                  <a:cubicBezTo>
                    <a:pt x="8237" y="40135"/>
                    <a:pt x="8399" y="40232"/>
                    <a:pt x="8566" y="40485"/>
                  </a:cubicBezTo>
                  <a:cubicBezTo>
                    <a:pt x="9181" y="41406"/>
                    <a:pt x="9868" y="42281"/>
                    <a:pt x="10432" y="43258"/>
                  </a:cubicBezTo>
                  <a:cubicBezTo>
                    <a:pt x="8049" y="42662"/>
                    <a:pt x="5665" y="42061"/>
                    <a:pt x="3181" y="41438"/>
                  </a:cubicBezTo>
                  <a:cubicBezTo>
                    <a:pt x="3593" y="41310"/>
                    <a:pt x="3945" y="41181"/>
                    <a:pt x="4308" y="41085"/>
                  </a:cubicBezTo>
                  <a:cubicBezTo>
                    <a:pt x="5454" y="40778"/>
                    <a:pt x="6609" y="40485"/>
                    <a:pt x="7755" y="40178"/>
                  </a:cubicBezTo>
                  <a:cubicBezTo>
                    <a:pt x="7855" y="40150"/>
                    <a:pt x="7946" y="40135"/>
                    <a:pt x="8029" y="40135"/>
                  </a:cubicBezTo>
                  <a:close/>
                  <a:moveTo>
                    <a:pt x="38900" y="36603"/>
                  </a:moveTo>
                  <a:cubicBezTo>
                    <a:pt x="39043" y="36603"/>
                    <a:pt x="39265" y="36749"/>
                    <a:pt x="39318" y="36877"/>
                  </a:cubicBezTo>
                  <a:cubicBezTo>
                    <a:pt x="40000" y="38619"/>
                    <a:pt x="41352" y="39664"/>
                    <a:pt x="42998" y="40366"/>
                  </a:cubicBezTo>
                  <a:cubicBezTo>
                    <a:pt x="44049" y="40817"/>
                    <a:pt x="45154" y="41066"/>
                    <a:pt x="46304" y="41066"/>
                  </a:cubicBezTo>
                  <a:cubicBezTo>
                    <a:pt x="46452" y="41066"/>
                    <a:pt x="46602" y="41061"/>
                    <a:pt x="46752" y="41053"/>
                  </a:cubicBezTo>
                  <a:cubicBezTo>
                    <a:pt x="47192" y="41026"/>
                    <a:pt x="47480" y="40847"/>
                    <a:pt x="47741" y="40485"/>
                  </a:cubicBezTo>
                  <a:cubicBezTo>
                    <a:pt x="48319" y="39683"/>
                    <a:pt x="48929" y="38903"/>
                    <a:pt x="49937" y="38509"/>
                  </a:cubicBezTo>
                  <a:lnTo>
                    <a:pt x="49937" y="38509"/>
                  </a:lnTo>
                  <a:cubicBezTo>
                    <a:pt x="49800" y="38844"/>
                    <a:pt x="49630" y="39170"/>
                    <a:pt x="49539" y="39513"/>
                  </a:cubicBezTo>
                  <a:cubicBezTo>
                    <a:pt x="49484" y="39719"/>
                    <a:pt x="49460" y="40054"/>
                    <a:pt x="49580" y="40159"/>
                  </a:cubicBezTo>
                  <a:cubicBezTo>
                    <a:pt x="49682" y="40251"/>
                    <a:pt x="49867" y="40290"/>
                    <a:pt x="50045" y="40290"/>
                  </a:cubicBezTo>
                  <a:cubicBezTo>
                    <a:pt x="50123" y="40290"/>
                    <a:pt x="50200" y="40283"/>
                    <a:pt x="50267" y="40269"/>
                  </a:cubicBezTo>
                  <a:cubicBezTo>
                    <a:pt x="50730" y="40168"/>
                    <a:pt x="51174" y="39898"/>
                    <a:pt x="51633" y="39879"/>
                  </a:cubicBezTo>
                  <a:cubicBezTo>
                    <a:pt x="51691" y="39878"/>
                    <a:pt x="51750" y="39877"/>
                    <a:pt x="51810" y="39877"/>
                  </a:cubicBezTo>
                  <a:cubicBezTo>
                    <a:pt x="52323" y="39877"/>
                    <a:pt x="52864" y="39947"/>
                    <a:pt x="53324" y="40136"/>
                  </a:cubicBezTo>
                  <a:cubicBezTo>
                    <a:pt x="54022" y="40426"/>
                    <a:pt x="54104" y="40920"/>
                    <a:pt x="53715" y="41571"/>
                  </a:cubicBezTo>
                  <a:cubicBezTo>
                    <a:pt x="53014" y="42735"/>
                    <a:pt x="52036" y="43496"/>
                    <a:pt x="50652" y="43661"/>
                  </a:cubicBezTo>
                  <a:cubicBezTo>
                    <a:pt x="50254" y="43706"/>
                    <a:pt x="49850" y="43743"/>
                    <a:pt x="49451" y="43766"/>
                  </a:cubicBezTo>
                  <a:cubicBezTo>
                    <a:pt x="48939" y="43792"/>
                    <a:pt x="48430" y="43805"/>
                    <a:pt x="47922" y="43805"/>
                  </a:cubicBezTo>
                  <a:cubicBezTo>
                    <a:pt x="44337" y="43805"/>
                    <a:pt x="40852" y="43170"/>
                    <a:pt x="37452" y="41942"/>
                  </a:cubicBezTo>
                  <a:cubicBezTo>
                    <a:pt x="36434" y="41575"/>
                    <a:pt x="35485" y="41140"/>
                    <a:pt x="34762" y="40315"/>
                  </a:cubicBezTo>
                  <a:cubicBezTo>
                    <a:pt x="33954" y="39399"/>
                    <a:pt x="33904" y="38267"/>
                    <a:pt x="33813" y="37039"/>
                  </a:cubicBezTo>
                  <a:cubicBezTo>
                    <a:pt x="35545" y="36887"/>
                    <a:pt x="37214" y="36732"/>
                    <a:pt x="38887" y="36603"/>
                  </a:cubicBezTo>
                  <a:cubicBezTo>
                    <a:pt x="38891" y="36603"/>
                    <a:pt x="38896" y="36603"/>
                    <a:pt x="38900" y="36603"/>
                  </a:cubicBezTo>
                  <a:close/>
                  <a:moveTo>
                    <a:pt x="11279" y="39735"/>
                  </a:moveTo>
                  <a:cubicBezTo>
                    <a:pt x="12682" y="39735"/>
                    <a:pt x="14041" y="39970"/>
                    <a:pt x="15336" y="40287"/>
                  </a:cubicBezTo>
                  <a:cubicBezTo>
                    <a:pt x="15895" y="41735"/>
                    <a:pt x="16423" y="43088"/>
                    <a:pt x="16977" y="44518"/>
                  </a:cubicBezTo>
                  <a:cubicBezTo>
                    <a:pt x="16312" y="44404"/>
                    <a:pt x="15676" y="44303"/>
                    <a:pt x="15043" y="44191"/>
                  </a:cubicBezTo>
                  <a:cubicBezTo>
                    <a:pt x="14034" y="44022"/>
                    <a:pt x="13026" y="43852"/>
                    <a:pt x="12018" y="43660"/>
                  </a:cubicBezTo>
                  <a:cubicBezTo>
                    <a:pt x="11844" y="43623"/>
                    <a:pt x="11632" y="43518"/>
                    <a:pt x="11532" y="43376"/>
                  </a:cubicBezTo>
                  <a:cubicBezTo>
                    <a:pt x="10743" y="42303"/>
                    <a:pt x="9978" y="41213"/>
                    <a:pt x="9208" y="40126"/>
                  </a:cubicBezTo>
                  <a:cubicBezTo>
                    <a:pt x="9176" y="40086"/>
                    <a:pt x="9162" y="40031"/>
                    <a:pt x="9126" y="39934"/>
                  </a:cubicBezTo>
                  <a:cubicBezTo>
                    <a:pt x="9853" y="39794"/>
                    <a:pt x="10571" y="39735"/>
                    <a:pt x="11279" y="39735"/>
                  </a:cubicBezTo>
                  <a:close/>
                  <a:moveTo>
                    <a:pt x="60095" y="34348"/>
                  </a:moveTo>
                  <a:lnTo>
                    <a:pt x="60095" y="34348"/>
                  </a:lnTo>
                  <a:cubicBezTo>
                    <a:pt x="60255" y="35095"/>
                    <a:pt x="60200" y="35764"/>
                    <a:pt x="59819" y="36456"/>
                  </a:cubicBezTo>
                  <a:cubicBezTo>
                    <a:pt x="59173" y="37624"/>
                    <a:pt x="59140" y="38945"/>
                    <a:pt x="59251" y="40256"/>
                  </a:cubicBezTo>
                  <a:cubicBezTo>
                    <a:pt x="59274" y="40485"/>
                    <a:pt x="59352" y="40733"/>
                    <a:pt x="59481" y="40925"/>
                  </a:cubicBezTo>
                  <a:cubicBezTo>
                    <a:pt x="60190" y="41997"/>
                    <a:pt x="59723" y="43097"/>
                    <a:pt x="59457" y="44124"/>
                  </a:cubicBezTo>
                  <a:cubicBezTo>
                    <a:pt x="59269" y="44867"/>
                    <a:pt x="58688" y="45514"/>
                    <a:pt x="58147" y="46178"/>
                  </a:cubicBezTo>
                  <a:cubicBezTo>
                    <a:pt x="58137" y="46008"/>
                    <a:pt x="58109" y="45843"/>
                    <a:pt x="58124" y="45678"/>
                  </a:cubicBezTo>
                  <a:cubicBezTo>
                    <a:pt x="58261" y="43836"/>
                    <a:pt x="58467" y="41997"/>
                    <a:pt x="58522" y="40155"/>
                  </a:cubicBezTo>
                  <a:cubicBezTo>
                    <a:pt x="58591" y="38078"/>
                    <a:pt x="59842" y="36360"/>
                    <a:pt x="60095" y="34348"/>
                  </a:cubicBezTo>
                  <a:close/>
                  <a:moveTo>
                    <a:pt x="16179" y="40541"/>
                  </a:moveTo>
                  <a:lnTo>
                    <a:pt x="16179" y="40541"/>
                  </a:lnTo>
                  <a:cubicBezTo>
                    <a:pt x="16445" y="40604"/>
                    <a:pt x="16651" y="40636"/>
                    <a:pt x="16840" y="40705"/>
                  </a:cubicBezTo>
                  <a:cubicBezTo>
                    <a:pt x="17803" y="41053"/>
                    <a:pt x="18774" y="41393"/>
                    <a:pt x="19719" y="41778"/>
                  </a:cubicBezTo>
                  <a:cubicBezTo>
                    <a:pt x="19929" y="41865"/>
                    <a:pt x="20126" y="42112"/>
                    <a:pt x="20213" y="42332"/>
                  </a:cubicBezTo>
                  <a:cubicBezTo>
                    <a:pt x="20447" y="42904"/>
                    <a:pt x="20604" y="43510"/>
                    <a:pt x="20823" y="44087"/>
                  </a:cubicBezTo>
                  <a:cubicBezTo>
                    <a:pt x="20927" y="44361"/>
                    <a:pt x="21079" y="44613"/>
                    <a:pt x="21272" y="44835"/>
                  </a:cubicBezTo>
                  <a:cubicBezTo>
                    <a:pt x="21373" y="44949"/>
                    <a:pt x="21552" y="44991"/>
                    <a:pt x="21712" y="45050"/>
                  </a:cubicBezTo>
                  <a:lnTo>
                    <a:pt x="21781" y="45077"/>
                  </a:lnTo>
                  <a:cubicBezTo>
                    <a:pt x="21808" y="44894"/>
                    <a:pt x="21899" y="44688"/>
                    <a:pt x="21849" y="44532"/>
                  </a:cubicBezTo>
                  <a:cubicBezTo>
                    <a:pt x="21707" y="44101"/>
                    <a:pt x="21496" y="43693"/>
                    <a:pt x="21322" y="43272"/>
                  </a:cubicBezTo>
                  <a:cubicBezTo>
                    <a:pt x="21212" y="42988"/>
                    <a:pt x="21120" y="42698"/>
                    <a:pt x="20973" y="42273"/>
                  </a:cubicBezTo>
                  <a:lnTo>
                    <a:pt x="20973" y="42273"/>
                  </a:lnTo>
                  <a:cubicBezTo>
                    <a:pt x="23546" y="43386"/>
                    <a:pt x="25672" y="44812"/>
                    <a:pt x="27189" y="46998"/>
                  </a:cubicBezTo>
                  <a:cubicBezTo>
                    <a:pt x="25718" y="46636"/>
                    <a:pt x="24242" y="46283"/>
                    <a:pt x="22774" y="45899"/>
                  </a:cubicBezTo>
                  <a:cubicBezTo>
                    <a:pt x="22495" y="45825"/>
                    <a:pt x="22251" y="45633"/>
                    <a:pt x="21986" y="45499"/>
                  </a:cubicBezTo>
                  <a:cubicBezTo>
                    <a:pt x="21931" y="45470"/>
                    <a:pt x="21866" y="45430"/>
                    <a:pt x="21805" y="45430"/>
                  </a:cubicBezTo>
                  <a:cubicBezTo>
                    <a:pt x="21800" y="45430"/>
                    <a:pt x="21794" y="45431"/>
                    <a:pt x="21788" y="45431"/>
                  </a:cubicBezTo>
                  <a:cubicBezTo>
                    <a:pt x="21775" y="45431"/>
                    <a:pt x="21765" y="45436"/>
                    <a:pt x="21752" y="45436"/>
                  </a:cubicBezTo>
                  <a:cubicBezTo>
                    <a:pt x="21623" y="45452"/>
                    <a:pt x="21495" y="45459"/>
                    <a:pt x="21369" y="45459"/>
                  </a:cubicBezTo>
                  <a:cubicBezTo>
                    <a:pt x="20281" y="45459"/>
                    <a:pt x="19292" y="44927"/>
                    <a:pt x="18231" y="44771"/>
                  </a:cubicBezTo>
                  <a:cubicBezTo>
                    <a:pt x="18117" y="44758"/>
                    <a:pt x="17985" y="44615"/>
                    <a:pt x="17934" y="44501"/>
                  </a:cubicBezTo>
                  <a:cubicBezTo>
                    <a:pt x="17357" y="43217"/>
                    <a:pt x="16794" y="41929"/>
                    <a:pt x="16179" y="40541"/>
                  </a:cubicBezTo>
                  <a:close/>
                  <a:moveTo>
                    <a:pt x="49392" y="35701"/>
                  </a:moveTo>
                  <a:cubicBezTo>
                    <a:pt x="52188" y="37066"/>
                    <a:pt x="54800" y="38349"/>
                    <a:pt x="57422" y="39614"/>
                  </a:cubicBezTo>
                  <a:cubicBezTo>
                    <a:pt x="57743" y="39765"/>
                    <a:pt x="57825" y="39940"/>
                    <a:pt x="57794" y="40283"/>
                  </a:cubicBezTo>
                  <a:cubicBezTo>
                    <a:pt x="57601" y="42584"/>
                    <a:pt x="57436" y="44880"/>
                    <a:pt x="57263" y="47182"/>
                  </a:cubicBezTo>
                  <a:cubicBezTo>
                    <a:pt x="57240" y="47485"/>
                    <a:pt x="57225" y="47786"/>
                    <a:pt x="57202" y="48148"/>
                  </a:cubicBezTo>
                  <a:cubicBezTo>
                    <a:pt x="54406" y="47456"/>
                    <a:pt x="52133" y="45821"/>
                    <a:pt x="49566" y="44753"/>
                  </a:cubicBezTo>
                  <a:cubicBezTo>
                    <a:pt x="50166" y="44642"/>
                    <a:pt x="50734" y="44559"/>
                    <a:pt x="51294" y="44437"/>
                  </a:cubicBezTo>
                  <a:cubicBezTo>
                    <a:pt x="52779" y="44097"/>
                    <a:pt x="53760" y="43112"/>
                    <a:pt x="54475" y="41837"/>
                  </a:cubicBezTo>
                  <a:cubicBezTo>
                    <a:pt x="54988" y="40921"/>
                    <a:pt x="54749" y="40091"/>
                    <a:pt x="53869" y="39509"/>
                  </a:cubicBezTo>
                  <a:cubicBezTo>
                    <a:pt x="53338" y="39159"/>
                    <a:pt x="52769" y="39024"/>
                    <a:pt x="52178" y="39024"/>
                  </a:cubicBezTo>
                  <a:cubicBezTo>
                    <a:pt x="51918" y="39024"/>
                    <a:pt x="51653" y="39050"/>
                    <a:pt x="51385" y="39096"/>
                  </a:cubicBezTo>
                  <a:cubicBezTo>
                    <a:pt x="51119" y="39147"/>
                    <a:pt x="50853" y="39233"/>
                    <a:pt x="50523" y="39321"/>
                  </a:cubicBezTo>
                  <a:cubicBezTo>
                    <a:pt x="50619" y="38982"/>
                    <a:pt x="50743" y="38679"/>
                    <a:pt x="50775" y="38368"/>
                  </a:cubicBezTo>
                  <a:cubicBezTo>
                    <a:pt x="50799" y="38116"/>
                    <a:pt x="50789" y="37735"/>
                    <a:pt x="50638" y="37625"/>
                  </a:cubicBezTo>
                  <a:cubicBezTo>
                    <a:pt x="50547" y="37561"/>
                    <a:pt x="50417" y="37542"/>
                    <a:pt x="50277" y="37542"/>
                  </a:cubicBezTo>
                  <a:cubicBezTo>
                    <a:pt x="50129" y="37542"/>
                    <a:pt x="49968" y="37563"/>
                    <a:pt x="49827" y="37575"/>
                  </a:cubicBezTo>
                  <a:cubicBezTo>
                    <a:pt x="49672" y="37588"/>
                    <a:pt x="49525" y="37695"/>
                    <a:pt x="49208" y="37832"/>
                  </a:cubicBezTo>
                  <a:cubicBezTo>
                    <a:pt x="49272" y="37075"/>
                    <a:pt x="49332" y="36410"/>
                    <a:pt x="49392" y="35701"/>
                  </a:cubicBezTo>
                  <a:close/>
                  <a:moveTo>
                    <a:pt x="1082" y="42134"/>
                  </a:moveTo>
                  <a:cubicBezTo>
                    <a:pt x="4409" y="42336"/>
                    <a:pt x="7480" y="43358"/>
                    <a:pt x="10643" y="44229"/>
                  </a:cubicBezTo>
                  <a:cubicBezTo>
                    <a:pt x="9698" y="45214"/>
                    <a:pt x="8905" y="46255"/>
                    <a:pt x="7695" y="46883"/>
                  </a:cubicBezTo>
                  <a:lnTo>
                    <a:pt x="7695" y="46884"/>
                  </a:lnTo>
                  <a:cubicBezTo>
                    <a:pt x="7045" y="47223"/>
                    <a:pt x="6490" y="47745"/>
                    <a:pt x="5866" y="48203"/>
                  </a:cubicBezTo>
                  <a:cubicBezTo>
                    <a:pt x="4226" y="47089"/>
                    <a:pt x="1475" y="43643"/>
                    <a:pt x="1082" y="42134"/>
                  </a:cubicBezTo>
                  <a:close/>
                  <a:moveTo>
                    <a:pt x="11809" y="44486"/>
                  </a:moveTo>
                  <a:cubicBezTo>
                    <a:pt x="11875" y="44486"/>
                    <a:pt x="11946" y="44495"/>
                    <a:pt x="12026" y="44509"/>
                  </a:cubicBezTo>
                  <a:cubicBezTo>
                    <a:pt x="13589" y="44793"/>
                    <a:pt x="15161" y="45044"/>
                    <a:pt x="16889" y="45338"/>
                  </a:cubicBezTo>
                  <a:cubicBezTo>
                    <a:pt x="15418" y="46883"/>
                    <a:pt x="14061" y="48308"/>
                    <a:pt x="12705" y="49743"/>
                  </a:cubicBezTo>
                  <a:cubicBezTo>
                    <a:pt x="12521" y="49940"/>
                    <a:pt x="12320" y="50141"/>
                    <a:pt x="12204" y="50380"/>
                  </a:cubicBezTo>
                  <a:cubicBezTo>
                    <a:pt x="12141" y="50504"/>
                    <a:pt x="12186" y="50770"/>
                    <a:pt x="12287" y="50856"/>
                  </a:cubicBezTo>
                  <a:cubicBezTo>
                    <a:pt x="12302" y="50869"/>
                    <a:pt x="12322" y="50877"/>
                    <a:pt x="12342" y="50879"/>
                  </a:cubicBezTo>
                  <a:cubicBezTo>
                    <a:pt x="12364" y="50886"/>
                    <a:pt x="12391" y="50890"/>
                    <a:pt x="12421" y="50890"/>
                  </a:cubicBezTo>
                  <a:cubicBezTo>
                    <a:pt x="12530" y="50890"/>
                    <a:pt x="12676" y="50846"/>
                    <a:pt x="12759" y="50793"/>
                  </a:cubicBezTo>
                  <a:cubicBezTo>
                    <a:pt x="13900" y="49985"/>
                    <a:pt x="14909" y="49047"/>
                    <a:pt x="15734" y="47896"/>
                  </a:cubicBezTo>
                  <a:cubicBezTo>
                    <a:pt x="16298" y="47112"/>
                    <a:pt x="16985" y="46415"/>
                    <a:pt x="17632" y="45691"/>
                  </a:cubicBezTo>
                  <a:cubicBezTo>
                    <a:pt x="17691" y="45624"/>
                    <a:pt x="17815" y="45567"/>
                    <a:pt x="17906" y="45567"/>
                  </a:cubicBezTo>
                  <a:cubicBezTo>
                    <a:pt x="17921" y="45567"/>
                    <a:pt x="17935" y="45569"/>
                    <a:pt x="17947" y="45572"/>
                  </a:cubicBezTo>
                  <a:cubicBezTo>
                    <a:pt x="18965" y="45797"/>
                    <a:pt x="19979" y="46043"/>
                    <a:pt x="21134" y="46319"/>
                  </a:cubicBezTo>
                  <a:cubicBezTo>
                    <a:pt x="20318" y="47315"/>
                    <a:pt x="19566" y="48226"/>
                    <a:pt x="18818" y="49138"/>
                  </a:cubicBezTo>
                  <a:cubicBezTo>
                    <a:pt x="18448" y="49592"/>
                    <a:pt x="18081" y="50050"/>
                    <a:pt x="17724" y="50513"/>
                  </a:cubicBezTo>
                  <a:cubicBezTo>
                    <a:pt x="17623" y="50641"/>
                    <a:pt x="17513" y="50783"/>
                    <a:pt x="17477" y="50939"/>
                  </a:cubicBezTo>
                  <a:cubicBezTo>
                    <a:pt x="17444" y="51100"/>
                    <a:pt x="17494" y="51279"/>
                    <a:pt x="17509" y="51447"/>
                  </a:cubicBezTo>
                  <a:cubicBezTo>
                    <a:pt x="17692" y="51416"/>
                    <a:pt x="17894" y="51420"/>
                    <a:pt x="18054" y="51342"/>
                  </a:cubicBezTo>
                  <a:cubicBezTo>
                    <a:pt x="18196" y="51279"/>
                    <a:pt x="18297" y="51123"/>
                    <a:pt x="18398" y="50995"/>
                  </a:cubicBezTo>
                  <a:cubicBezTo>
                    <a:pt x="19511" y="49587"/>
                    <a:pt x="20616" y="48171"/>
                    <a:pt x="21739" y="46773"/>
                  </a:cubicBezTo>
                  <a:cubicBezTo>
                    <a:pt x="21810" y="46679"/>
                    <a:pt x="21982" y="46602"/>
                    <a:pt x="22110" y="46602"/>
                  </a:cubicBezTo>
                  <a:cubicBezTo>
                    <a:pt x="22132" y="46602"/>
                    <a:pt x="22152" y="46604"/>
                    <a:pt x="22170" y="46608"/>
                  </a:cubicBezTo>
                  <a:cubicBezTo>
                    <a:pt x="23929" y="47035"/>
                    <a:pt x="25690" y="47475"/>
                    <a:pt x="27441" y="47942"/>
                  </a:cubicBezTo>
                  <a:cubicBezTo>
                    <a:pt x="27716" y="48016"/>
                    <a:pt x="27959" y="48226"/>
                    <a:pt x="28363" y="48460"/>
                  </a:cubicBezTo>
                  <a:cubicBezTo>
                    <a:pt x="27868" y="48855"/>
                    <a:pt x="27528" y="49234"/>
                    <a:pt x="27106" y="49440"/>
                  </a:cubicBezTo>
                  <a:cubicBezTo>
                    <a:pt x="24039" y="50962"/>
                    <a:pt x="20854" y="51778"/>
                    <a:pt x="17503" y="51778"/>
                  </a:cubicBezTo>
                  <a:cubicBezTo>
                    <a:pt x="16670" y="51775"/>
                    <a:pt x="15837" y="51724"/>
                    <a:pt x="15010" y="51622"/>
                  </a:cubicBezTo>
                  <a:cubicBezTo>
                    <a:pt x="14084" y="51512"/>
                    <a:pt x="13172" y="51356"/>
                    <a:pt x="12278" y="51140"/>
                  </a:cubicBezTo>
                  <a:cubicBezTo>
                    <a:pt x="10513" y="50728"/>
                    <a:pt x="8817" y="50101"/>
                    <a:pt x="7208" y="49169"/>
                  </a:cubicBezTo>
                  <a:cubicBezTo>
                    <a:pt x="7067" y="49087"/>
                    <a:pt x="6924" y="49000"/>
                    <a:pt x="6787" y="48908"/>
                  </a:cubicBezTo>
                  <a:cubicBezTo>
                    <a:pt x="6746" y="48881"/>
                    <a:pt x="6718" y="48826"/>
                    <a:pt x="6640" y="48725"/>
                  </a:cubicBezTo>
                  <a:cubicBezTo>
                    <a:pt x="6970" y="48441"/>
                    <a:pt x="7255" y="48056"/>
                    <a:pt x="7635" y="47886"/>
                  </a:cubicBezTo>
                  <a:cubicBezTo>
                    <a:pt x="9184" y="47194"/>
                    <a:pt x="10229" y="45938"/>
                    <a:pt x="11325" y="44733"/>
                  </a:cubicBezTo>
                  <a:cubicBezTo>
                    <a:pt x="11487" y="44551"/>
                    <a:pt x="11627" y="44486"/>
                    <a:pt x="11809" y="44486"/>
                  </a:cubicBezTo>
                  <a:close/>
                  <a:moveTo>
                    <a:pt x="34655" y="41590"/>
                  </a:moveTo>
                  <a:cubicBezTo>
                    <a:pt x="39014" y="44001"/>
                    <a:pt x="43781" y="44551"/>
                    <a:pt x="48603" y="44826"/>
                  </a:cubicBezTo>
                  <a:cubicBezTo>
                    <a:pt x="48722" y="46375"/>
                    <a:pt x="48846" y="47938"/>
                    <a:pt x="48970" y="49547"/>
                  </a:cubicBezTo>
                  <a:cubicBezTo>
                    <a:pt x="46399" y="50376"/>
                    <a:pt x="44001" y="51802"/>
                    <a:pt x="41236" y="52054"/>
                  </a:cubicBezTo>
                  <a:cubicBezTo>
                    <a:pt x="40570" y="52115"/>
                    <a:pt x="39887" y="52174"/>
                    <a:pt x="39213" y="52174"/>
                  </a:cubicBezTo>
                  <a:cubicBezTo>
                    <a:pt x="38714" y="52174"/>
                    <a:pt x="38219" y="52142"/>
                    <a:pt x="37739" y="52054"/>
                  </a:cubicBezTo>
                  <a:cubicBezTo>
                    <a:pt x="36067" y="51743"/>
                    <a:pt x="34443" y="51156"/>
                    <a:pt x="32813" y="50661"/>
                  </a:cubicBezTo>
                  <a:cubicBezTo>
                    <a:pt x="32689" y="50625"/>
                    <a:pt x="32547" y="50318"/>
                    <a:pt x="32579" y="50175"/>
                  </a:cubicBezTo>
                  <a:cubicBezTo>
                    <a:pt x="32776" y="49323"/>
                    <a:pt x="33037" y="48484"/>
                    <a:pt x="33244" y="47632"/>
                  </a:cubicBezTo>
                  <a:cubicBezTo>
                    <a:pt x="33702" y="45711"/>
                    <a:pt x="34146" y="43786"/>
                    <a:pt x="34596" y="41866"/>
                  </a:cubicBezTo>
                  <a:cubicBezTo>
                    <a:pt x="34615" y="41778"/>
                    <a:pt x="34632" y="41691"/>
                    <a:pt x="34655" y="41590"/>
                  </a:cubicBezTo>
                  <a:close/>
                  <a:moveTo>
                    <a:pt x="29405" y="41608"/>
                  </a:moveTo>
                  <a:cubicBezTo>
                    <a:pt x="29662" y="41608"/>
                    <a:pt x="29748" y="41867"/>
                    <a:pt x="29806" y="42098"/>
                  </a:cubicBezTo>
                  <a:cubicBezTo>
                    <a:pt x="30155" y="43520"/>
                    <a:pt x="30498" y="44944"/>
                    <a:pt x="30824" y="46370"/>
                  </a:cubicBezTo>
                  <a:cubicBezTo>
                    <a:pt x="31081" y="47475"/>
                    <a:pt x="31310" y="48588"/>
                    <a:pt x="31535" y="49702"/>
                  </a:cubicBezTo>
                  <a:cubicBezTo>
                    <a:pt x="31594" y="49987"/>
                    <a:pt x="31553" y="50298"/>
                    <a:pt x="31649" y="50563"/>
                  </a:cubicBezTo>
                  <a:cubicBezTo>
                    <a:pt x="31750" y="50853"/>
                    <a:pt x="31902" y="51201"/>
                    <a:pt x="32135" y="51343"/>
                  </a:cubicBezTo>
                  <a:cubicBezTo>
                    <a:pt x="32424" y="51512"/>
                    <a:pt x="32492" y="51673"/>
                    <a:pt x="32497" y="51975"/>
                  </a:cubicBezTo>
                  <a:cubicBezTo>
                    <a:pt x="32530" y="53159"/>
                    <a:pt x="32593" y="54345"/>
                    <a:pt x="32644" y="55582"/>
                  </a:cubicBezTo>
                  <a:cubicBezTo>
                    <a:pt x="32130" y="55285"/>
                    <a:pt x="31567" y="54968"/>
                    <a:pt x="31016" y="54638"/>
                  </a:cubicBezTo>
                  <a:cubicBezTo>
                    <a:pt x="30952" y="54602"/>
                    <a:pt x="30915" y="54492"/>
                    <a:pt x="30906" y="54410"/>
                  </a:cubicBezTo>
                  <a:cubicBezTo>
                    <a:pt x="30631" y="52498"/>
                    <a:pt x="30118" y="50650"/>
                    <a:pt x="29379" y="48868"/>
                  </a:cubicBezTo>
                  <a:cubicBezTo>
                    <a:pt x="29316" y="48716"/>
                    <a:pt x="29389" y="48497"/>
                    <a:pt x="29430" y="48314"/>
                  </a:cubicBezTo>
                  <a:cubicBezTo>
                    <a:pt x="29499" y="47997"/>
                    <a:pt x="29457" y="47786"/>
                    <a:pt x="29091" y="47704"/>
                  </a:cubicBezTo>
                  <a:cubicBezTo>
                    <a:pt x="28940" y="47667"/>
                    <a:pt x="28757" y="47553"/>
                    <a:pt x="28692" y="47420"/>
                  </a:cubicBezTo>
                  <a:cubicBezTo>
                    <a:pt x="27913" y="45830"/>
                    <a:pt x="27152" y="44225"/>
                    <a:pt x="26354" y="42552"/>
                  </a:cubicBezTo>
                  <a:cubicBezTo>
                    <a:pt x="27317" y="42245"/>
                    <a:pt x="28285" y="41925"/>
                    <a:pt x="29261" y="41631"/>
                  </a:cubicBezTo>
                  <a:cubicBezTo>
                    <a:pt x="29314" y="41615"/>
                    <a:pt x="29362" y="41608"/>
                    <a:pt x="29405" y="41608"/>
                  </a:cubicBezTo>
                  <a:close/>
                  <a:moveTo>
                    <a:pt x="55598" y="76300"/>
                  </a:moveTo>
                  <a:cubicBezTo>
                    <a:pt x="57308" y="76378"/>
                    <a:pt x="59068" y="76466"/>
                    <a:pt x="60828" y="76553"/>
                  </a:cubicBezTo>
                  <a:cubicBezTo>
                    <a:pt x="60906" y="76558"/>
                    <a:pt x="61020" y="76580"/>
                    <a:pt x="61062" y="76640"/>
                  </a:cubicBezTo>
                  <a:cubicBezTo>
                    <a:pt x="61845" y="77722"/>
                    <a:pt x="63097" y="78139"/>
                    <a:pt x="64174" y="78799"/>
                  </a:cubicBezTo>
                  <a:cubicBezTo>
                    <a:pt x="64903" y="79243"/>
                    <a:pt x="65678" y="79605"/>
                    <a:pt x="66433" y="80004"/>
                  </a:cubicBezTo>
                  <a:cubicBezTo>
                    <a:pt x="66410" y="80077"/>
                    <a:pt x="66393" y="80150"/>
                    <a:pt x="66370" y="80224"/>
                  </a:cubicBezTo>
                  <a:cubicBezTo>
                    <a:pt x="65081" y="80169"/>
                    <a:pt x="63789" y="80133"/>
                    <a:pt x="62501" y="80046"/>
                  </a:cubicBezTo>
                  <a:cubicBezTo>
                    <a:pt x="60696" y="79931"/>
                    <a:pt x="58889" y="79775"/>
                    <a:pt x="57084" y="79638"/>
                  </a:cubicBezTo>
                  <a:cubicBezTo>
                    <a:pt x="57010" y="79633"/>
                    <a:pt x="56937" y="79638"/>
                    <a:pt x="56863" y="79628"/>
                  </a:cubicBezTo>
                  <a:cubicBezTo>
                    <a:pt x="55173" y="79426"/>
                    <a:pt x="55296" y="79216"/>
                    <a:pt x="55433" y="77854"/>
                  </a:cubicBezTo>
                  <a:cubicBezTo>
                    <a:pt x="55488" y="77299"/>
                    <a:pt x="55553" y="76746"/>
                    <a:pt x="55598" y="76300"/>
                  </a:cubicBezTo>
                  <a:close/>
                  <a:moveTo>
                    <a:pt x="50273" y="50317"/>
                  </a:moveTo>
                  <a:cubicBezTo>
                    <a:pt x="50364" y="50317"/>
                    <a:pt x="50455" y="50320"/>
                    <a:pt x="50547" y="50325"/>
                  </a:cubicBezTo>
                  <a:cubicBezTo>
                    <a:pt x="52701" y="50444"/>
                    <a:pt x="54878" y="50353"/>
                    <a:pt x="57024" y="50545"/>
                  </a:cubicBezTo>
                  <a:cubicBezTo>
                    <a:pt x="59361" y="50757"/>
                    <a:pt x="61524" y="51691"/>
                    <a:pt x="63674" y="52585"/>
                  </a:cubicBezTo>
                  <a:cubicBezTo>
                    <a:pt x="67469" y="54162"/>
                    <a:pt x="71008" y="56165"/>
                    <a:pt x="74084" y="58929"/>
                  </a:cubicBezTo>
                  <a:cubicBezTo>
                    <a:pt x="75598" y="60288"/>
                    <a:pt x="76900" y="61868"/>
                    <a:pt x="77942" y="63618"/>
                  </a:cubicBezTo>
                  <a:cubicBezTo>
                    <a:pt x="76705" y="64617"/>
                    <a:pt x="75472" y="65611"/>
                    <a:pt x="74294" y="66555"/>
                  </a:cubicBezTo>
                  <a:lnTo>
                    <a:pt x="74294" y="66556"/>
                  </a:lnTo>
                  <a:cubicBezTo>
                    <a:pt x="72777" y="65345"/>
                    <a:pt x="71305" y="64016"/>
                    <a:pt x="69682" y="62903"/>
                  </a:cubicBezTo>
                  <a:cubicBezTo>
                    <a:pt x="67862" y="61657"/>
                    <a:pt x="65942" y="60534"/>
                    <a:pt x="63990" y="59498"/>
                  </a:cubicBezTo>
                  <a:cubicBezTo>
                    <a:pt x="63380" y="59172"/>
                    <a:pt x="63081" y="58878"/>
                    <a:pt x="62917" y="58224"/>
                  </a:cubicBezTo>
                  <a:cubicBezTo>
                    <a:pt x="62129" y="55043"/>
                    <a:pt x="59873" y="53374"/>
                    <a:pt x="56854" y="52604"/>
                  </a:cubicBezTo>
                  <a:cubicBezTo>
                    <a:pt x="54717" y="52053"/>
                    <a:pt x="52531" y="51829"/>
                    <a:pt x="50326" y="51820"/>
                  </a:cubicBezTo>
                  <a:cubicBezTo>
                    <a:pt x="50316" y="51820"/>
                    <a:pt x="50306" y="51820"/>
                    <a:pt x="50296" y="51820"/>
                  </a:cubicBezTo>
                  <a:cubicBezTo>
                    <a:pt x="49623" y="51820"/>
                    <a:pt x="48970" y="51966"/>
                    <a:pt x="48374" y="52559"/>
                  </a:cubicBezTo>
                  <a:cubicBezTo>
                    <a:pt x="49226" y="52595"/>
                    <a:pt x="50005" y="52586"/>
                    <a:pt x="50766" y="52673"/>
                  </a:cubicBezTo>
                  <a:cubicBezTo>
                    <a:pt x="52766" y="52911"/>
                    <a:pt x="54782" y="53066"/>
                    <a:pt x="56744" y="53484"/>
                  </a:cubicBezTo>
                  <a:cubicBezTo>
                    <a:pt x="59700" y="54116"/>
                    <a:pt x="61850" y="56221"/>
                    <a:pt x="62340" y="59498"/>
                  </a:cubicBezTo>
                  <a:cubicBezTo>
                    <a:pt x="62785" y="62490"/>
                    <a:pt x="62684" y="65452"/>
                    <a:pt x="62276" y="68422"/>
                  </a:cubicBezTo>
                  <a:cubicBezTo>
                    <a:pt x="61965" y="70690"/>
                    <a:pt x="61639" y="72955"/>
                    <a:pt x="61323" y="75223"/>
                  </a:cubicBezTo>
                  <a:cubicBezTo>
                    <a:pt x="61286" y="75503"/>
                    <a:pt x="61240" y="75692"/>
                    <a:pt x="60878" y="75700"/>
                  </a:cubicBezTo>
                  <a:cubicBezTo>
                    <a:pt x="60677" y="75705"/>
                    <a:pt x="60476" y="75707"/>
                    <a:pt x="60275" y="75707"/>
                  </a:cubicBezTo>
                  <a:cubicBezTo>
                    <a:pt x="58309" y="75707"/>
                    <a:pt x="56372" y="75494"/>
                    <a:pt x="54480" y="74916"/>
                  </a:cubicBezTo>
                  <a:cubicBezTo>
                    <a:pt x="54480" y="73248"/>
                    <a:pt x="54489" y="71588"/>
                    <a:pt x="54475" y="69930"/>
                  </a:cubicBezTo>
                  <a:cubicBezTo>
                    <a:pt x="54461" y="67638"/>
                    <a:pt x="54434" y="65346"/>
                    <a:pt x="54411" y="63054"/>
                  </a:cubicBezTo>
                  <a:cubicBezTo>
                    <a:pt x="54407" y="62908"/>
                    <a:pt x="54429" y="62738"/>
                    <a:pt x="54361" y="62624"/>
                  </a:cubicBezTo>
                  <a:cubicBezTo>
                    <a:pt x="54278" y="62481"/>
                    <a:pt x="54117" y="62298"/>
                    <a:pt x="53989" y="62298"/>
                  </a:cubicBezTo>
                  <a:cubicBezTo>
                    <a:pt x="53951" y="62299"/>
                    <a:pt x="53913" y="62309"/>
                    <a:pt x="53879" y="62326"/>
                  </a:cubicBezTo>
                  <a:cubicBezTo>
                    <a:pt x="53774" y="62385"/>
                    <a:pt x="53660" y="62509"/>
                    <a:pt x="53614" y="62619"/>
                  </a:cubicBezTo>
                  <a:cubicBezTo>
                    <a:pt x="53531" y="62789"/>
                    <a:pt x="53531" y="63008"/>
                    <a:pt x="53531" y="63210"/>
                  </a:cubicBezTo>
                  <a:cubicBezTo>
                    <a:pt x="53572" y="66727"/>
                    <a:pt x="53609" y="70246"/>
                    <a:pt x="53641" y="73766"/>
                  </a:cubicBezTo>
                  <a:cubicBezTo>
                    <a:pt x="53645" y="74211"/>
                    <a:pt x="53568" y="74655"/>
                    <a:pt x="53591" y="75099"/>
                  </a:cubicBezTo>
                  <a:cubicBezTo>
                    <a:pt x="53599" y="75260"/>
                    <a:pt x="53755" y="75475"/>
                    <a:pt x="53902" y="75563"/>
                  </a:cubicBezTo>
                  <a:cubicBezTo>
                    <a:pt x="54214" y="75746"/>
                    <a:pt x="54562" y="75866"/>
                    <a:pt x="54943" y="76030"/>
                  </a:cubicBezTo>
                  <a:cubicBezTo>
                    <a:pt x="54764" y="76576"/>
                    <a:pt x="54838" y="77158"/>
                    <a:pt x="54333" y="77671"/>
                  </a:cubicBezTo>
                  <a:cubicBezTo>
                    <a:pt x="53906" y="78102"/>
                    <a:pt x="53783" y="78817"/>
                    <a:pt x="53458" y="79367"/>
                  </a:cubicBezTo>
                  <a:cubicBezTo>
                    <a:pt x="52545" y="80930"/>
                    <a:pt x="51574" y="82457"/>
                    <a:pt x="50666" y="84024"/>
                  </a:cubicBezTo>
                  <a:cubicBezTo>
                    <a:pt x="49529" y="85981"/>
                    <a:pt x="48393" y="87943"/>
                    <a:pt x="47334" y="89946"/>
                  </a:cubicBezTo>
                  <a:cubicBezTo>
                    <a:pt x="46827" y="90895"/>
                    <a:pt x="46251" y="91560"/>
                    <a:pt x="45109" y="91560"/>
                  </a:cubicBezTo>
                  <a:cubicBezTo>
                    <a:pt x="45083" y="91560"/>
                    <a:pt x="45056" y="91560"/>
                    <a:pt x="45029" y="91559"/>
                  </a:cubicBezTo>
                  <a:cubicBezTo>
                    <a:pt x="43984" y="91532"/>
                    <a:pt x="42989" y="91316"/>
                    <a:pt x="42067" y="90848"/>
                  </a:cubicBezTo>
                  <a:cubicBezTo>
                    <a:pt x="41774" y="90697"/>
                    <a:pt x="41550" y="90390"/>
                    <a:pt x="41321" y="90133"/>
                  </a:cubicBezTo>
                  <a:cubicBezTo>
                    <a:pt x="41127" y="89918"/>
                    <a:pt x="40981" y="89657"/>
                    <a:pt x="40793" y="89432"/>
                  </a:cubicBezTo>
                  <a:cubicBezTo>
                    <a:pt x="40539" y="89134"/>
                    <a:pt x="40276" y="88974"/>
                    <a:pt x="39989" y="88974"/>
                  </a:cubicBezTo>
                  <a:cubicBezTo>
                    <a:pt x="39800" y="88974"/>
                    <a:pt x="39600" y="89043"/>
                    <a:pt x="39386" y="89189"/>
                  </a:cubicBezTo>
                  <a:cubicBezTo>
                    <a:pt x="38942" y="89492"/>
                    <a:pt x="38473" y="89849"/>
                    <a:pt x="38203" y="90299"/>
                  </a:cubicBezTo>
                  <a:cubicBezTo>
                    <a:pt x="37579" y="91340"/>
                    <a:pt x="36744" y="91759"/>
                    <a:pt x="35894" y="91759"/>
                  </a:cubicBezTo>
                  <a:cubicBezTo>
                    <a:pt x="35177" y="91759"/>
                    <a:pt x="34449" y="91461"/>
                    <a:pt x="33830" y="90987"/>
                  </a:cubicBezTo>
                  <a:cubicBezTo>
                    <a:pt x="33441" y="90684"/>
                    <a:pt x="33111" y="90312"/>
                    <a:pt x="32753" y="89969"/>
                  </a:cubicBezTo>
                  <a:cubicBezTo>
                    <a:pt x="32135" y="89373"/>
                    <a:pt x="31520" y="88772"/>
                    <a:pt x="30902" y="88177"/>
                  </a:cubicBezTo>
                  <a:cubicBezTo>
                    <a:pt x="30851" y="88126"/>
                    <a:pt x="30782" y="88094"/>
                    <a:pt x="30727" y="88044"/>
                  </a:cubicBezTo>
                  <a:cubicBezTo>
                    <a:pt x="28138" y="85532"/>
                    <a:pt x="25048" y="83662"/>
                    <a:pt x="22216" y="81457"/>
                  </a:cubicBezTo>
                  <a:cubicBezTo>
                    <a:pt x="19768" y="79550"/>
                    <a:pt x="17472" y="77465"/>
                    <a:pt x="15937" y="74756"/>
                  </a:cubicBezTo>
                  <a:cubicBezTo>
                    <a:pt x="14103" y="71510"/>
                    <a:pt x="13310" y="68041"/>
                    <a:pt x="14654" y="64360"/>
                  </a:cubicBezTo>
                  <a:cubicBezTo>
                    <a:pt x="15020" y="63365"/>
                    <a:pt x="15378" y="62358"/>
                    <a:pt x="15845" y="61409"/>
                  </a:cubicBezTo>
                  <a:cubicBezTo>
                    <a:pt x="17092" y="58884"/>
                    <a:pt x="19131" y="57147"/>
                    <a:pt x="21593" y="55868"/>
                  </a:cubicBezTo>
                  <a:cubicBezTo>
                    <a:pt x="22807" y="55235"/>
                    <a:pt x="24030" y="54588"/>
                    <a:pt x="25443" y="54482"/>
                  </a:cubicBezTo>
                  <a:cubicBezTo>
                    <a:pt x="25809" y="54454"/>
                    <a:pt x="26173" y="54437"/>
                    <a:pt x="26534" y="54437"/>
                  </a:cubicBezTo>
                  <a:cubicBezTo>
                    <a:pt x="27877" y="54437"/>
                    <a:pt x="29179" y="54670"/>
                    <a:pt x="30374" y="55418"/>
                  </a:cubicBezTo>
                  <a:cubicBezTo>
                    <a:pt x="31474" y="56100"/>
                    <a:pt x="32557" y="56821"/>
                    <a:pt x="33643" y="57530"/>
                  </a:cubicBezTo>
                  <a:cubicBezTo>
                    <a:pt x="33721" y="57577"/>
                    <a:pt x="33799" y="57631"/>
                    <a:pt x="33858" y="57700"/>
                  </a:cubicBezTo>
                  <a:cubicBezTo>
                    <a:pt x="36287" y="60368"/>
                    <a:pt x="39441" y="61582"/>
                    <a:pt x="42915" y="61880"/>
                  </a:cubicBezTo>
                  <a:cubicBezTo>
                    <a:pt x="46032" y="62151"/>
                    <a:pt x="49172" y="62141"/>
                    <a:pt x="52302" y="62211"/>
                  </a:cubicBezTo>
                  <a:cubicBezTo>
                    <a:pt x="52335" y="62211"/>
                    <a:pt x="52368" y="62212"/>
                    <a:pt x="52400" y="62212"/>
                  </a:cubicBezTo>
                  <a:cubicBezTo>
                    <a:pt x="52872" y="62212"/>
                    <a:pt x="53344" y="62126"/>
                    <a:pt x="53814" y="62032"/>
                  </a:cubicBezTo>
                  <a:lnTo>
                    <a:pt x="53814" y="62027"/>
                  </a:lnTo>
                  <a:cubicBezTo>
                    <a:pt x="53925" y="62010"/>
                    <a:pt x="54040" y="61987"/>
                    <a:pt x="54150" y="61964"/>
                  </a:cubicBezTo>
                  <a:cubicBezTo>
                    <a:pt x="54323" y="61926"/>
                    <a:pt x="54461" y="61702"/>
                    <a:pt x="54617" y="61565"/>
                  </a:cubicBezTo>
                  <a:cubicBezTo>
                    <a:pt x="54452" y="61450"/>
                    <a:pt x="54296" y="61262"/>
                    <a:pt x="54117" y="61234"/>
                  </a:cubicBezTo>
                  <a:cubicBezTo>
                    <a:pt x="53958" y="61212"/>
                    <a:pt x="53797" y="61205"/>
                    <a:pt x="53635" y="61205"/>
                  </a:cubicBezTo>
                  <a:cubicBezTo>
                    <a:pt x="53433" y="61205"/>
                    <a:pt x="53230" y="61216"/>
                    <a:pt x="53027" y="61221"/>
                  </a:cubicBezTo>
                  <a:cubicBezTo>
                    <a:pt x="51710" y="61261"/>
                    <a:pt x="50393" y="61293"/>
                    <a:pt x="49078" y="61293"/>
                  </a:cubicBezTo>
                  <a:cubicBezTo>
                    <a:pt x="46731" y="61293"/>
                    <a:pt x="44388" y="61190"/>
                    <a:pt x="42053" y="60841"/>
                  </a:cubicBezTo>
                  <a:cubicBezTo>
                    <a:pt x="40257" y="60570"/>
                    <a:pt x="38607" y="59928"/>
                    <a:pt x="37007" y="59057"/>
                  </a:cubicBezTo>
                  <a:cubicBezTo>
                    <a:pt x="35847" y="58425"/>
                    <a:pt x="34807" y="57706"/>
                    <a:pt x="34202" y="56528"/>
                  </a:cubicBezTo>
                  <a:cubicBezTo>
                    <a:pt x="33836" y="55807"/>
                    <a:pt x="33584" y="55006"/>
                    <a:pt x="33414" y="54208"/>
                  </a:cubicBezTo>
                  <a:cubicBezTo>
                    <a:pt x="33253" y="53447"/>
                    <a:pt x="33271" y="52650"/>
                    <a:pt x="33203" y="51829"/>
                  </a:cubicBezTo>
                  <a:lnTo>
                    <a:pt x="33203" y="51829"/>
                  </a:lnTo>
                  <a:cubicBezTo>
                    <a:pt x="34399" y="52141"/>
                    <a:pt x="35517" y="52489"/>
                    <a:pt x="36663" y="52714"/>
                  </a:cubicBezTo>
                  <a:cubicBezTo>
                    <a:pt x="37675" y="52916"/>
                    <a:pt x="38680" y="53020"/>
                    <a:pt x="39676" y="53020"/>
                  </a:cubicBezTo>
                  <a:cubicBezTo>
                    <a:pt x="41487" y="53020"/>
                    <a:pt x="43270" y="52676"/>
                    <a:pt x="45015" y="51949"/>
                  </a:cubicBezTo>
                  <a:cubicBezTo>
                    <a:pt x="45913" y="51577"/>
                    <a:pt x="46824" y="51247"/>
                    <a:pt x="47728" y="50899"/>
                  </a:cubicBezTo>
                  <a:cubicBezTo>
                    <a:pt x="48553" y="50577"/>
                    <a:pt x="49370" y="50317"/>
                    <a:pt x="50273" y="50317"/>
                  </a:cubicBezTo>
                  <a:close/>
                  <a:moveTo>
                    <a:pt x="46986" y="1"/>
                  </a:moveTo>
                  <a:cubicBezTo>
                    <a:pt x="46101" y="1"/>
                    <a:pt x="45423" y="598"/>
                    <a:pt x="44772" y="1205"/>
                  </a:cubicBezTo>
                  <a:cubicBezTo>
                    <a:pt x="44021" y="1901"/>
                    <a:pt x="43292" y="2625"/>
                    <a:pt x="42558" y="3336"/>
                  </a:cubicBezTo>
                  <a:cubicBezTo>
                    <a:pt x="42196" y="3684"/>
                    <a:pt x="41785" y="3858"/>
                    <a:pt x="41297" y="3858"/>
                  </a:cubicBezTo>
                  <a:cubicBezTo>
                    <a:pt x="41234" y="3858"/>
                    <a:pt x="41170" y="3855"/>
                    <a:pt x="41104" y="3849"/>
                  </a:cubicBezTo>
                  <a:cubicBezTo>
                    <a:pt x="40575" y="3802"/>
                    <a:pt x="40039" y="3730"/>
                    <a:pt x="39509" y="3730"/>
                  </a:cubicBezTo>
                  <a:cubicBezTo>
                    <a:pt x="39365" y="3730"/>
                    <a:pt x="39222" y="3735"/>
                    <a:pt x="39079" y="3748"/>
                  </a:cubicBezTo>
                  <a:cubicBezTo>
                    <a:pt x="37021" y="3927"/>
                    <a:pt x="36049" y="4793"/>
                    <a:pt x="35700" y="6594"/>
                  </a:cubicBezTo>
                  <a:cubicBezTo>
                    <a:pt x="35664" y="6773"/>
                    <a:pt x="35609" y="6947"/>
                    <a:pt x="35591" y="7131"/>
                  </a:cubicBezTo>
                  <a:cubicBezTo>
                    <a:pt x="35518" y="7703"/>
                    <a:pt x="35229" y="7947"/>
                    <a:pt x="34633" y="8029"/>
                  </a:cubicBezTo>
                  <a:cubicBezTo>
                    <a:pt x="32296" y="8363"/>
                    <a:pt x="30962" y="10705"/>
                    <a:pt x="31833" y="12897"/>
                  </a:cubicBezTo>
                  <a:cubicBezTo>
                    <a:pt x="31993" y="13305"/>
                    <a:pt x="32185" y="13703"/>
                    <a:pt x="32383" y="14092"/>
                  </a:cubicBezTo>
                  <a:cubicBezTo>
                    <a:pt x="33313" y="15972"/>
                    <a:pt x="34675" y="17649"/>
                    <a:pt x="34922" y="19895"/>
                  </a:cubicBezTo>
                  <a:cubicBezTo>
                    <a:pt x="34170" y="20642"/>
                    <a:pt x="34170" y="21564"/>
                    <a:pt x="34547" y="22641"/>
                  </a:cubicBezTo>
                  <a:cubicBezTo>
                    <a:pt x="35060" y="24117"/>
                    <a:pt x="36082" y="25011"/>
                    <a:pt x="37443" y="25607"/>
                  </a:cubicBezTo>
                  <a:cubicBezTo>
                    <a:pt x="37746" y="25739"/>
                    <a:pt x="37860" y="25891"/>
                    <a:pt x="37824" y="26221"/>
                  </a:cubicBezTo>
                  <a:cubicBezTo>
                    <a:pt x="37750" y="26949"/>
                    <a:pt x="37709" y="27678"/>
                    <a:pt x="37649" y="28430"/>
                  </a:cubicBezTo>
                  <a:cubicBezTo>
                    <a:pt x="36127" y="28567"/>
                    <a:pt x="35279" y="29585"/>
                    <a:pt x="34610" y="30699"/>
                  </a:cubicBezTo>
                  <a:cubicBezTo>
                    <a:pt x="33653" y="32298"/>
                    <a:pt x="33038" y="34044"/>
                    <a:pt x="32979" y="35947"/>
                  </a:cubicBezTo>
                  <a:cubicBezTo>
                    <a:pt x="32929" y="37606"/>
                    <a:pt x="32946" y="39251"/>
                    <a:pt x="33914" y="40718"/>
                  </a:cubicBezTo>
                  <a:cubicBezTo>
                    <a:pt x="33992" y="40841"/>
                    <a:pt x="33978" y="41062"/>
                    <a:pt x="33941" y="41222"/>
                  </a:cubicBezTo>
                  <a:cubicBezTo>
                    <a:pt x="33726" y="42244"/>
                    <a:pt x="33520" y="43266"/>
                    <a:pt x="33258" y="44280"/>
                  </a:cubicBezTo>
                  <a:cubicBezTo>
                    <a:pt x="32923" y="45590"/>
                    <a:pt x="32538" y="46892"/>
                    <a:pt x="32176" y="48194"/>
                  </a:cubicBezTo>
                  <a:cubicBezTo>
                    <a:pt x="32127" y="48189"/>
                    <a:pt x="32077" y="48184"/>
                    <a:pt x="32026" y="48176"/>
                  </a:cubicBezTo>
                  <a:cubicBezTo>
                    <a:pt x="31930" y="47736"/>
                    <a:pt x="31833" y="47291"/>
                    <a:pt x="31728" y="46851"/>
                  </a:cubicBezTo>
                  <a:cubicBezTo>
                    <a:pt x="31330" y="45141"/>
                    <a:pt x="30944" y="43426"/>
                    <a:pt x="30508" y="41726"/>
                  </a:cubicBezTo>
                  <a:cubicBezTo>
                    <a:pt x="30353" y="41124"/>
                    <a:pt x="29950" y="40787"/>
                    <a:pt x="29435" y="40787"/>
                  </a:cubicBezTo>
                  <a:cubicBezTo>
                    <a:pt x="29326" y="40787"/>
                    <a:pt x="29213" y="40802"/>
                    <a:pt x="29097" y="40833"/>
                  </a:cubicBezTo>
                  <a:cubicBezTo>
                    <a:pt x="28087" y="41094"/>
                    <a:pt x="27084" y="41392"/>
                    <a:pt x="26103" y="41749"/>
                  </a:cubicBezTo>
                  <a:cubicBezTo>
                    <a:pt x="25255" y="42061"/>
                    <a:pt x="25173" y="42433"/>
                    <a:pt x="25622" y="43239"/>
                  </a:cubicBezTo>
                  <a:cubicBezTo>
                    <a:pt x="25842" y="43624"/>
                    <a:pt x="26048" y="44023"/>
                    <a:pt x="26301" y="44495"/>
                  </a:cubicBezTo>
                  <a:cubicBezTo>
                    <a:pt x="25269" y="43785"/>
                    <a:pt x="24380" y="43065"/>
                    <a:pt x="23399" y="42515"/>
                  </a:cubicBezTo>
                  <a:cubicBezTo>
                    <a:pt x="20905" y="41121"/>
                    <a:pt x="18238" y="40150"/>
                    <a:pt x="15483" y="39430"/>
                  </a:cubicBezTo>
                  <a:cubicBezTo>
                    <a:pt x="14091" y="39064"/>
                    <a:pt x="12688" y="38851"/>
                    <a:pt x="11282" y="38851"/>
                  </a:cubicBezTo>
                  <a:cubicBezTo>
                    <a:pt x="10219" y="38851"/>
                    <a:pt x="9155" y="38972"/>
                    <a:pt x="8090" y="39242"/>
                  </a:cubicBezTo>
                  <a:cubicBezTo>
                    <a:pt x="6119" y="39741"/>
                    <a:pt x="4162" y="40283"/>
                    <a:pt x="2200" y="40819"/>
                  </a:cubicBezTo>
                  <a:cubicBezTo>
                    <a:pt x="1655" y="40965"/>
                    <a:pt x="1119" y="41154"/>
                    <a:pt x="583" y="41341"/>
                  </a:cubicBezTo>
                  <a:cubicBezTo>
                    <a:pt x="170" y="41493"/>
                    <a:pt x="0" y="41809"/>
                    <a:pt x="156" y="42217"/>
                  </a:cubicBezTo>
                  <a:cubicBezTo>
                    <a:pt x="358" y="42744"/>
                    <a:pt x="523" y="43312"/>
                    <a:pt x="844" y="43761"/>
                  </a:cubicBezTo>
                  <a:cubicBezTo>
                    <a:pt x="1958" y="45320"/>
                    <a:pt x="3021" y="46910"/>
                    <a:pt x="4506" y="48194"/>
                  </a:cubicBezTo>
                  <a:cubicBezTo>
                    <a:pt x="5671" y="49198"/>
                    <a:pt x="6894" y="50073"/>
                    <a:pt x="8288" y="50696"/>
                  </a:cubicBezTo>
                  <a:cubicBezTo>
                    <a:pt x="11208" y="51992"/>
                    <a:pt x="14233" y="52628"/>
                    <a:pt x="17338" y="52628"/>
                  </a:cubicBezTo>
                  <a:cubicBezTo>
                    <a:pt x="18342" y="52628"/>
                    <a:pt x="19355" y="52561"/>
                    <a:pt x="20375" y="52429"/>
                  </a:cubicBezTo>
                  <a:cubicBezTo>
                    <a:pt x="23316" y="52044"/>
                    <a:pt x="26118" y="51159"/>
                    <a:pt x="28730" y="49422"/>
                  </a:cubicBezTo>
                  <a:cubicBezTo>
                    <a:pt x="29174" y="50957"/>
                    <a:pt x="29620" y="52488"/>
                    <a:pt x="30083" y="54083"/>
                  </a:cubicBezTo>
                  <a:cubicBezTo>
                    <a:pt x="28551" y="53652"/>
                    <a:pt x="27328" y="53429"/>
                    <a:pt x="26237" y="53429"/>
                  </a:cubicBezTo>
                  <a:cubicBezTo>
                    <a:pt x="25648" y="53429"/>
                    <a:pt x="25098" y="53494"/>
                    <a:pt x="24559" y="53626"/>
                  </a:cubicBezTo>
                  <a:cubicBezTo>
                    <a:pt x="21204" y="54451"/>
                    <a:pt x="18482" y="56321"/>
                    <a:pt x="16254" y="58896"/>
                  </a:cubicBezTo>
                  <a:cubicBezTo>
                    <a:pt x="14975" y="60372"/>
                    <a:pt x="14361" y="62234"/>
                    <a:pt x="13719" y="64048"/>
                  </a:cubicBezTo>
                  <a:cubicBezTo>
                    <a:pt x="12312" y="68050"/>
                    <a:pt x="13124" y="71813"/>
                    <a:pt x="15158" y="75337"/>
                  </a:cubicBezTo>
                  <a:cubicBezTo>
                    <a:pt x="16749" y="78097"/>
                    <a:pt x="19081" y="80247"/>
                    <a:pt x="21589" y="82199"/>
                  </a:cubicBezTo>
                  <a:cubicBezTo>
                    <a:pt x="24421" y="84399"/>
                    <a:pt x="27506" y="86274"/>
                    <a:pt x="30104" y="88781"/>
                  </a:cubicBezTo>
                  <a:cubicBezTo>
                    <a:pt x="30155" y="88831"/>
                    <a:pt x="30224" y="88868"/>
                    <a:pt x="30274" y="88918"/>
                  </a:cubicBezTo>
                  <a:cubicBezTo>
                    <a:pt x="30866" y="89491"/>
                    <a:pt x="31489" y="90031"/>
                    <a:pt x="32035" y="90641"/>
                  </a:cubicBezTo>
                  <a:cubicBezTo>
                    <a:pt x="32736" y="91421"/>
                    <a:pt x="33514" y="92063"/>
                    <a:pt x="34486" y="92461"/>
                  </a:cubicBezTo>
                  <a:cubicBezTo>
                    <a:pt x="34936" y="92646"/>
                    <a:pt x="35398" y="92735"/>
                    <a:pt x="35850" y="92735"/>
                  </a:cubicBezTo>
                  <a:cubicBezTo>
                    <a:pt x="36912" y="92735"/>
                    <a:pt x="37924" y="92243"/>
                    <a:pt x="38611" y="91333"/>
                  </a:cubicBezTo>
                  <a:cubicBezTo>
                    <a:pt x="38841" y="91030"/>
                    <a:pt x="39042" y="90696"/>
                    <a:pt x="39295" y="90407"/>
                  </a:cubicBezTo>
                  <a:cubicBezTo>
                    <a:pt x="39542" y="90131"/>
                    <a:pt x="39718" y="89990"/>
                    <a:pt x="39880" y="89990"/>
                  </a:cubicBezTo>
                  <a:cubicBezTo>
                    <a:pt x="40050" y="89990"/>
                    <a:pt x="40204" y="90147"/>
                    <a:pt x="40408" y="90467"/>
                  </a:cubicBezTo>
                  <a:cubicBezTo>
                    <a:pt x="40894" y="91224"/>
                    <a:pt x="41531" y="91773"/>
                    <a:pt x="42406" y="92008"/>
                  </a:cubicBezTo>
                  <a:cubicBezTo>
                    <a:pt x="43077" y="92181"/>
                    <a:pt x="43750" y="92387"/>
                    <a:pt x="44438" y="92465"/>
                  </a:cubicBezTo>
                  <a:cubicBezTo>
                    <a:pt x="44684" y="92495"/>
                    <a:pt x="44915" y="92510"/>
                    <a:pt x="45134" y="92510"/>
                  </a:cubicBezTo>
                  <a:cubicBezTo>
                    <a:pt x="46545" y="92510"/>
                    <a:pt x="47416" y="91880"/>
                    <a:pt x="48123" y="90444"/>
                  </a:cubicBezTo>
                  <a:cubicBezTo>
                    <a:pt x="48306" y="90069"/>
                    <a:pt x="48342" y="89619"/>
                    <a:pt x="48553" y="89267"/>
                  </a:cubicBezTo>
                  <a:cubicBezTo>
                    <a:pt x="49562" y="87570"/>
                    <a:pt x="50551" y="85856"/>
                    <a:pt x="51661" y="84220"/>
                  </a:cubicBezTo>
                  <a:cubicBezTo>
                    <a:pt x="52692" y="82703"/>
                    <a:pt x="53723" y="81195"/>
                    <a:pt x="54369" y="79462"/>
                  </a:cubicBezTo>
                  <a:cubicBezTo>
                    <a:pt x="54398" y="79394"/>
                    <a:pt x="54448" y="79335"/>
                    <a:pt x="54516" y="79230"/>
                  </a:cubicBezTo>
                  <a:cubicBezTo>
                    <a:pt x="54924" y="80252"/>
                    <a:pt x="55777" y="80425"/>
                    <a:pt x="56647" y="80499"/>
                  </a:cubicBezTo>
                  <a:cubicBezTo>
                    <a:pt x="58527" y="80664"/>
                    <a:pt x="60411" y="80825"/>
                    <a:pt x="62295" y="80921"/>
                  </a:cubicBezTo>
                  <a:cubicBezTo>
                    <a:pt x="63547" y="80987"/>
                    <a:pt x="64803" y="81012"/>
                    <a:pt x="66058" y="81012"/>
                  </a:cubicBezTo>
                  <a:cubicBezTo>
                    <a:pt x="66359" y="81012"/>
                    <a:pt x="66660" y="81010"/>
                    <a:pt x="66961" y="81008"/>
                  </a:cubicBezTo>
                  <a:cubicBezTo>
                    <a:pt x="67012" y="81008"/>
                    <a:pt x="67065" y="81008"/>
                    <a:pt x="67120" y="81008"/>
                  </a:cubicBezTo>
                  <a:cubicBezTo>
                    <a:pt x="67554" y="81008"/>
                    <a:pt x="68063" y="80975"/>
                    <a:pt x="68153" y="80385"/>
                  </a:cubicBezTo>
                  <a:cubicBezTo>
                    <a:pt x="68253" y="79743"/>
                    <a:pt x="67662" y="79609"/>
                    <a:pt x="67236" y="79386"/>
                  </a:cubicBezTo>
                  <a:cubicBezTo>
                    <a:pt x="65398" y="78418"/>
                    <a:pt x="63560" y="77455"/>
                    <a:pt x="61763" y="76511"/>
                  </a:cubicBezTo>
                  <a:cubicBezTo>
                    <a:pt x="61868" y="76388"/>
                    <a:pt x="62024" y="76286"/>
                    <a:pt x="62043" y="76163"/>
                  </a:cubicBezTo>
                  <a:cubicBezTo>
                    <a:pt x="62849" y="70837"/>
                    <a:pt x="63968" y="65534"/>
                    <a:pt x="63335" y="60088"/>
                  </a:cubicBezTo>
                  <a:cubicBezTo>
                    <a:pt x="63361" y="60088"/>
                    <a:pt x="63385" y="60086"/>
                    <a:pt x="63405" y="60086"/>
                  </a:cubicBezTo>
                  <a:cubicBezTo>
                    <a:pt x="63427" y="60086"/>
                    <a:pt x="63445" y="60088"/>
                    <a:pt x="63459" y="60098"/>
                  </a:cubicBezTo>
                  <a:cubicBezTo>
                    <a:pt x="65617" y="61472"/>
                    <a:pt x="67937" y="62605"/>
                    <a:pt x="69925" y="64241"/>
                  </a:cubicBezTo>
                  <a:cubicBezTo>
                    <a:pt x="70590" y="64791"/>
                    <a:pt x="71301" y="65282"/>
                    <a:pt x="71957" y="65841"/>
                  </a:cubicBezTo>
                  <a:cubicBezTo>
                    <a:pt x="72580" y="66377"/>
                    <a:pt x="73152" y="66963"/>
                    <a:pt x="73749" y="67527"/>
                  </a:cubicBezTo>
                  <a:cubicBezTo>
                    <a:pt x="73866" y="67636"/>
                    <a:pt x="73992" y="67834"/>
                    <a:pt x="74106" y="67834"/>
                  </a:cubicBezTo>
                  <a:cubicBezTo>
                    <a:pt x="74108" y="67834"/>
                    <a:pt x="74109" y="67834"/>
                    <a:pt x="74111" y="67834"/>
                  </a:cubicBezTo>
                  <a:cubicBezTo>
                    <a:pt x="74122" y="67833"/>
                    <a:pt x="74133" y="67833"/>
                    <a:pt x="74144" y="67833"/>
                  </a:cubicBezTo>
                  <a:cubicBezTo>
                    <a:pt x="74575" y="67833"/>
                    <a:pt x="74683" y="68167"/>
                    <a:pt x="74835" y="68458"/>
                  </a:cubicBezTo>
                  <a:cubicBezTo>
                    <a:pt x="75037" y="68847"/>
                    <a:pt x="75215" y="69251"/>
                    <a:pt x="75426" y="69636"/>
                  </a:cubicBezTo>
                  <a:cubicBezTo>
                    <a:pt x="75654" y="70060"/>
                    <a:pt x="75908" y="70264"/>
                    <a:pt x="76226" y="70264"/>
                  </a:cubicBezTo>
                  <a:cubicBezTo>
                    <a:pt x="76427" y="70264"/>
                    <a:pt x="76653" y="70183"/>
                    <a:pt x="76915" y="70025"/>
                  </a:cubicBezTo>
                  <a:cubicBezTo>
                    <a:pt x="78909" y="68824"/>
                    <a:pt x="80922" y="67656"/>
                    <a:pt x="82888" y="66414"/>
                  </a:cubicBezTo>
                  <a:cubicBezTo>
                    <a:pt x="84029" y="65694"/>
                    <a:pt x="85107" y="64874"/>
                    <a:pt x="86184" y="64058"/>
                  </a:cubicBezTo>
                  <a:cubicBezTo>
                    <a:pt x="86358" y="63925"/>
                    <a:pt x="86527" y="63521"/>
                    <a:pt x="86449" y="63374"/>
                  </a:cubicBezTo>
                  <a:cubicBezTo>
                    <a:pt x="86348" y="63174"/>
                    <a:pt x="86009" y="63077"/>
                    <a:pt x="85758" y="62975"/>
                  </a:cubicBezTo>
                  <a:cubicBezTo>
                    <a:pt x="85722" y="62959"/>
                    <a:pt x="85682" y="62954"/>
                    <a:pt x="85639" y="62954"/>
                  </a:cubicBezTo>
                  <a:cubicBezTo>
                    <a:pt x="85555" y="62954"/>
                    <a:pt x="85462" y="62975"/>
                    <a:pt x="85377" y="62984"/>
                  </a:cubicBezTo>
                  <a:cubicBezTo>
                    <a:pt x="83219" y="63250"/>
                    <a:pt x="81160" y="63905"/>
                    <a:pt x="79134" y="64653"/>
                  </a:cubicBezTo>
                  <a:cubicBezTo>
                    <a:pt x="78832" y="64763"/>
                    <a:pt x="78575" y="64996"/>
                    <a:pt x="78295" y="65171"/>
                  </a:cubicBezTo>
                  <a:cubicBezTo>
                    <a:pt x="78328" y="65236"/>
                    <a:pt x="78356" y="65295"/>
                    <a:pt x="78383" y="65358"/>
                  </a:cubicBezTo>
                  <a:cubicBezTo>
                    <a:pt x="80697" y="65198"/>
                    <a:pt x="82815" y="64098"/>
                    <a:pt x="85144" y="63888"/>
                  </a:cubicBezTo>
                  <a:lnTo>
                    <a:pt x="85144" y="63888"/>
                  </a:lnTo>
                  <a:cubicBezTo>
                    <a:pt x="82289" y="65918"/>
                    <a:pt x="79245" y="67641"/>
                    <a:pt x="76215" y="69433"/>
                  </a:cubicBezTo>
                  <a:cubicBezTo>
                    <a:pt x="75770" y="68714"/>
                    <a:pt x="75348" y="68036"/>
                    <a:pt x="74862" y="67256"/>
                  </a:cubicBezTo>
                  <a:cubicBezTo>
                    <a:pt x="74954" y="67188"/>
                    <a:pt x="75106" y="67087"/>
                    <a:pt x="75247" y="66972"/>
                  </a:cubicBezTo>
                  <a:cubicBezTo>
                    <a:pt x="76151" y="66234"/>
                    <a:pt x="77049" y="65496"/>
                    <a:pt x="77948" y="64749"/>
                  </a:cubicBezTo>
                  <a:cubicBezTo>
                    <a:pt x="78035" y="64675"/>
                    <a:pt x="78126" y="64603"/>
                    <a:pt x="78213" y="64529"/>
                  </a:cubicBezTo>
                  <a:cubicBezTo>
                    <a:pt x="78951" y="63915"/>
                    <a:pt x="78983" y="63690"/>
                    <a:pt x="78493" y="62861"/>
                  </a:cubicBezTo>
                  <a:cubicBezTo>
                    <a:pt x="78465" y="62815"/>
                    <a:pt x="78433" y="62769"/>
                    <a:pt x="78406" y="62724"/>
                  </a:cubicBezTo>
                  <a:cubicBezTo>
                    <a:pt x="76719" y="59941"/>
                    <a:pt x="74391" y="57755"/>
                    <a:pt x="71746" y="55949"/>
                  </a:cubicBezTo>
                  <a:cubicBezTo>
                    <a:pt x="68450" y="53704"/>
                    <a:pt x="64880" y="51976"/>
                    <a:pt x="61103" y="50646"/>
                  </a:cubicBezTo>
                  <a:cubicBezTo>
                    <a:pt x="59842" y="50202"/>
                    <a:pt x="58568" y="49917"/>
                    <a:pt x="57285" y="49743"/>
                  </a:cubicBezTo>
                  <a:cubicBezTo>
                    <a:pt x="55936" y="49555"/>
                    <a:pt x="54578" y="49489"/>
                    <a:pt x="53213" y="49489"/>
                  </a:cubicBezTo>
                  <a:cubicBezTo>
                    <a:pt x="52282" y="49489"/>
                    <a:pt x="51347" y="49520"/>
                    <a:pt x="50410" y="49564"/>
                  </a:cubicBezTo>
                  <a:cubicBezTo>
                    <a:pt x="50379" y="49565"/>
                    <a:pt x="50350" y="49566"/>
                    <a:pt x="50323" y="49566"/>
                  </a:cubicBezTo>
                  <a:cubicBezTo>
                    <a:pt x="50007" y="49566"/>
                    <a:pt x="49860" y="49484"/>
                    <a:pt x="49823" y="49143"/>
                  </a:cubicBezTo>
                  <a:cubicBezTo>
                    <a:pt x="49790" y="48800"/>
                    <a:pt x="49722" y="48455"/>
                    <a:pt x="49695" y="48107"/>
                  </a:cubicBezTo>
                  <a:cubicBezTo>
                    <a:pt x="49631" y="47282"/>
                    <a:pt x="49585" y="46457"/>
                    <a:pt x="49530" y="45554"/>
                  </a:cubicBezTo>
                  <a:lnTo>
                    <a:pt x="49530" y="45554"/>
                  </a:lnTo>
                  <a:cubicBezTo>
                    <a:pt x="49764" y="45674"/>
                    <a:pt x="49892" y="45737"/>
                    <a:pt x="50020" y="45807"/>
                  </a:cubicBezTo>
                  <a:cubicBezTo>
                    <a:pt x="51281" y="46476"/>
                    <a:pt x="52519" y="47200"/>
                    <a:pt x="53807" y="47805"/>
                  </a:cubicBezTo>
                  <a:cubicBezTo>
                    <a:pt x="54833" y="48285"/>
                    <a:pt x="55910" y="48662"/>
                    <a:pt x="56987" y="49010"/>
                  </a:cubicBezTo>
                  <a:cubicBezTo>
                    <a:pt x="57139" y="49055"/>
                    <a:pt x="57263" y="49093"/>
                    <a:pt x="57372" y="49106"/>
                  </a:cubicBezTo>
                  <a:cubicBezTo>
                    <a:pt x="57407" y="49110"/>
                    <a:pt x="57440" y="49112"/>
                    <a:pt x="57471" y="49112"/>
                  </a:cubicBezTo>
                  <a:cubicBezTo>
                    <a:pt x="57785" y="49112"/>
                    <a:pt x="57902" y="48897"/>
                    <a:pt x="58027" y="48401"/>
                  </a:cubicBezTo>
                  <a:cubicBezTo>
                    <a:pt x="58069" y="48243"/>
                    <a:pt x="58128" y="48090"/>
                    <a:pt x="58206" y="47946"/>
                  </a:cubicBezTo>
                  <a:cubicBezTo>
                    <a:pt x="58637" y="47181"/>
                    <a:pt x="59096" y="46434"/>
                    <a:pt x="59508" y="45660"/>
                  </a:cubicBezTo>
                  <a:cubicBezTo>
                    <a:pt x="60030" y="44697"/>
                    <a:pt x="60562" y="43729"/>
                    <a:pt x="60566" y="42589"/>
                  </a:cubicBezTo>
                  <a:cubicBezTo>
                    <a:pt x="60566" y="42465"/>
                    <a:pt x="60621" y="42345"/>
                    <a:pt x="60649" y="42227"/>
                  </a:cubicBezTo>
                  <a:cubicBezTo>
                    <a:pt x="60699" y="42228"/>
                    <a:pt x="60749" y="42228"/>
                    <a:pt x="60799" y="42228"/>
                  </a:cubicBezTo>
                  <a:cubicBezTo>
                    <a:pt x="62580" y="42228"/>
                    <a:pt x="63675" y="41442"/>
                    <a:pt x="64050" y="39815"/>
                  </a:cubicBezTo>
                  <a:cubicBezTo>
                    <a:pt x="64183" y="39233"/>
                    <a:pt x="64169" y="38615"/>
                    <a:pt x="64169" y="38014"/>
                  </a:cubicBezTo>
                  <a:cubicBezTo>
                    <a:pt x="64178" y="36955"/>
                    <a:pt x="63656" y="36194"/>
                    <a:pt x="62720" y="35736"/>
                  </a:cubicBezTo>
                  <a:cubicBezTo>
                    <a:pt x="62331" y="35543"/>
                    <a:pt x="61900" y="35401"/>
                    <a:pt x="61473" y="35351"/>
                  </a:cubicBezTo>
                  <a:cubicBezTo>
                    <a:pt x="61061" y="35305"/>
                    <a:pt x="60956" y="35140"/>
                    <a:pt x="60933" y="34768"/>
                  </a:cubicBezTo>
                  <a:cubicBezTo>
                    <a:pt x="60910" y="34315"/>
                    <a:pt x="60896" y="33838"/>
                    <a:pt x="60745" y="33417"/>
                  </a:cubicBezTo>
                  <a:cubicBezTo>
                    <a:pt x="60653" y="33155"/>
                    <a:pt x="60346" y="32930"/>
                    <a:pt x="60080" y="32793"/>
                  </a:cubicBezTo>
                  <a:cubicBezTo>
                    <a:pt x="60078" y="32791"/>
                    <a:pt x="60074" y="32791"/>
                    <a:pt x="60070" y="32791"/>
                  </a:cubicBezTo>
                  <a:cubicBezTo>
                    <a:pt x="59985" y="32791"/>
                    <a:pt x="59651" y="33101"/>
                    <a:pt x="59581" y="33312"/>
                  </a:cubicBezTo>
                  <a:cubicBezTo>
                    <a:pt x="59279" y="34154"/>
                    <a:pt x="59045" y="35020"/>
                    <a:pt x="58779" y="35878"/>
                  </a:cubicBezTo>
                  <a:cubicBezTo>
                    <a:pt x="58476" y="36868"/>
                    <a:pt x="58164" y="37858"/>
                    <a:pt x="57834" y="38912"/>
                  </a:cubicBezTo>
                  <a:cubicBezTo>
                    <a:pt x="56845" y="38426"/>
                    <a:pt x="55960" y="37940"/>
                    <a:pt x="55038" y="37560"/>
                  </a:cubicBezTo>
                  <a:cubicBezTo>
                    <a:pt x="54222" y="37226"/>
                    <a:pt x="53792" y="36795"/>
                    <a:pt x="53719" y="35819"/>
                  </a:cubicBezTo>
                  <a:cubicBezTo>
                    <a:pt x="53581" y="33945"/>
                    <a:pt x="52661" y="32373"/>
                    <a:pt x="51289" y="31088"/>
                  </a:cubicBezTo>
                  <a:cubicBezTo>
                    <a:pt x="49878" y="29773"/>
                    <a:pt x="48278" y="28829"/>
                    <a:pt x="46266" y="28719"/>
                  </a:cubicBezTo>
                  <a:cubicBezTo>
                    <a:pt x="46224" y="28545"/>
                    <a:pt x="46178" y="28375"/>
                    <a:pt x="46119" y="28132"/>
                  </a:cubicBezTo>
                  <a:cubicBezTo>
                    <a:pt x="46620" y="28132"/>
                    <a:pt x="47100" y="28155"/>
                    <a:pt x="47568" y="28155"/>
                  </a:cubicBezTo>
                  <a:cubicBezTo>
                    <a:pt x="47858" y="28155"/>
                    <a:pt x="48145" y="28146"/>
                    <a:pt x="48429" y="28118"/>
                  </a:cubicBezTo>
                  <a:cubicBezTo>
                    <a:pt x="51412" y="27825"/>
                    <a:pt x="54177" y="27051"/>
                    <a:pt x="55924" y="24323"/>
                  </a:cubicBezTo>
                  <a:cubicBezTo>
                    <a:pt x="56973" y="22687"/>
                    <a:pt x="57748" y="20964"/>
                    <a:pt x="57060" y="18942"/>
                  </a:cubicBezTo>
                  <a:cubicBezTo>
                    <a:pt x="57037" y="18874"/>
                    <a:pt x="57041" y="18801"/>
                    <a:pt x="57028" y="18727"/>
                  </a:cubicBezTo>
                  <a:cubicBezTo>
                    <a:pt x="56625" y="15812"/>
                    <a:pt x="56213" y="12897"/>
                    <a:pt x="55273" y="10055"/>
                  </a:cubicBezTo>
                  <a:cubicBezTo>
                    <a:pt x="56455" y="9396"/>
                    <a:pt x="57409" y="8570"/>
                    <a:pt x="57648" y="7071"/>
                  </a:cubicBezTo>
                  <a:cubicBezTo>
                    <a:pt x="57955" y="5151"/>
                    <a:pt x="57848" y="3294"/>
                    <a:pt x="57024" y="1539"/>
                  </a:cubicBezTo>
                  <a:cubicBezTo>
                    <a:pt x="56628" y="690"/>
                    <a:pt x="56122" y="261"/>
                    <a:pt x="55408" y="261"/>
                  </a:cubicBezTo>
                  <a:cubicBezTo>
                    <a:pt x="55105" y="261"/>
                    <a:pt x="54764" y="338"/>
                    <a:pt x="54379" y="494"/>
                  </a:cubicBezTo>
                  <a:cubicBezTo>
                    <a:pt x="53531" y="833"/>
                    <a:pt x="52651" y="1099"/>
                    <a:pt x="51771" y="1342"/>
                  </a:cubicBezTo>
                  <a:cubicBezTo>
                    <a:pt x="51427" y="1436"/>
                    <a:pt x="51091" y="1486"/>
                    <a:pt x="50764" y="1486"/>
                  </a:cubicBezTo>
                  <a:cubicBezTo>
                    <a:pt x="50057" y="1486"/>
                    <a:pt x="49392" y="1254"/>
                    <a:pt x="48778" y="737"/>
                  </a:cubicBezTo>
                  <a:cubicBezTo>
                    <a:pt x="48448" y="462"/>
                    <a:pt x="48045" y="227"/>
                    <a:pt x="47637" y="104"/>
                  </a:cubicBezTo>
                  <a:cubicBezTo>
                    <a:pt x="47407" y="33"/>
                    <a:pt x="47191" y="1"/>
                    <a:pt x="46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72;p43"/>
            <p:cNvSpPr/>
            <p:nvPr/>
          </p:nvSpPr>
          <p:spPr>
            <a:xfrm>
              <a:off x="6086867" y="2875459"/>
              <a:ext cx="1798172" cy="1020447"/>
            </a:xfrm>
            <a:custGeom>
              <a:avLst/>
              <a:gdLst/>
              <a:ahLst/>
              <a:cxnLst/>
              <a:rect l="l" t="t" r="r" b="b"/>
              <a:pathLst>
                <a:path w="44739" h="25389" extrusionOk="0">
                  <a:moveTo>
                    <a:pt x="17070" y="0"/>
                  </a:moveTo>
                  <a:cubicBezTo>
                    <a:pt x="16167" y="0"/>
                    <a:pt x="15350" y="260"/>
                    <a:pt x="14525" y="581"/>
                  </a:cubicBezTo>
                  <a:cubicBezTo>
                    <a:pt x="13621" y="930"/>
                    <a:pt x="12710" y="1260"/>
                    <a:pt x="11812" y="1631"/>
                  </a:cubicBezTo>
                  <a:cubicBezTo>
                    <a:pt x="10067" y="2358"/>
                    <a:pt x="8284" y="2702"/>
                    <a:pt x="6473" y="2702"/>
                  </a:cubicBezTo>
                  <a:cubicBezTo>
                    <a:pt x="5477" y="2702"/>
                    <a:pt x="4472" y="2598"/>
                    <a:pt x="3461" y="2396"/>
                  </a:cubicBezTo>
                  <a:cubicBezTo>
                    <a:pt x="2314" y="2171"/>
                    <a:pt x="1196" y="1824"/>
                    <a:pt x="0" y="1512"/>
                  </a:cubicBezTo>
                  <a:lnTo>
                    <a:pt x="0" y="1512"/>
                  </a:lnTo>
                  <a:cubicBezTo>
                    <a:pt x="68" y="2333"/>
                    <a:pt x="51" y="3130"/>
                    <a:pt x="211" y="3890"/>
                  </a:cubicBezTo>
                  <a:cubicBezTo>
                    <a:pt x="380" y="4687"/>
                    <a:pt x="632" y="5490"/>
                    <a:pt x="999" y="6210"/>
                  </a:cubicBezTo>
                  <a:cubicBezTo>
                    <a:pt x="1604" y="7388"/>
                    <a:pt x="2645" y="8107"/>
                    <a:pt x="3804" y="8740"/>
                  </a:cubicBezTo>
                  <a:cubicBezTo>
                    <a:pt x="5404" y="9611"/>
                    <a:pt x="7055" y="10253"/>
                    <a:pt x="8850" y="10523"/>
                  </a:cubicBezTo>
                  <a:cubicBezTo>
                    <a:pt x="11185" y="10872"/>
                    <a:pt x="13528" y="10975"/>
                    <a:pt x="15875" y="10975"/>
                  </a:cubicBezTo>
                  <a:cubicBezTo>
                    <a:pt x="17190" y="10975"/>
                    <a:pt x="18506" y="10943"/>
                    <a:pt x="19823" y="10903"/>
                  </a:cubicBezTo>
                  <a:cubicBezTo>
                    <a:pt x="20025" y="10898"/>
                    <a:pt x="20228" y="10888"/>
                    <a:pt x="20428" y="10888"/>
                  </a:cubicBezTo>
                  <a:cubicBezTo>
                    <a:pt x="20592" y="10888"/>
                    <a:pt x="20754" y="10895"/>
                    <a:pt x="20914" y="10917"/>
                  </a:cubicBezTo>
                  <a:cubicBezTo>
                    <a:pt x="21093" y="10945"/>
                    <a:pt x="21250" y="11132"/>
                    <a:pt x="21414" y="11248"/>
                  </a:cubicBezTo>
                  <a:cubicBezTo>
                    <a:pt x="21257" y="11385"/>
                    <a:pt x="21120" y="11609"/>
                    <a:pt x="20946" y="11646"/>
                  </a:cubicBezTo>
                  <a:cubicBezTo>
                    <a:pt x="20836" y="11669"/>
                    <a:pt x="20721" y="11692"/>
                    <a:pt x="20611" y="11710"/>
                  </a:cubicBezTo>
                  <a:lnTo>
                    <a:pt x="20611" y="11715"/>
                  </a:lnTo>
                  <a:lnTo>
                    <a:pt x="20676" y="12008"/>
                  </a:lnTo>
                  <a:cubicBezTo>
                    <a:pt x="20710" y="11991"/>
                    <a:pt x="20747" y="11982"/>
                    <a:pt x="20786" y="11980"/>
                  </a:cubicBezTo>
                  <a:cubicBezTo>
                    <a:pt x="20914" y="11980"/>
                    <a:pt x="21074" y="12163"/>
                    <a:pt x="21157" y="12306"/>
                  </a:cubicBezTo>
                  <a:cubicBezTo>
                    <a:pt x="21226" y="12421"/>
                    <a:pt x="21203" y="12590"/>
                    <a:pt x="21207" y="12737"/>
                  </a:cubicBezTo>
                  <a:cubicBezTo>
                    <a:pt x="21230" y="15028"/>
                    <a:pt x="21257" y="17321"/>
                    <a:pt x="21272" y="19612"/>
                  </a:cubicBezTo>
                  <a:cubicBezTo>
                    <a:pt x="21285" y="21271"/>
                    <a:pt x="21276" y="22931"/>
                    <a:pt x="21276" y="24599"/>
                  </a:cubicBezTo>
                  <a:cubicBezTo>
                    <a:pt x="23167" y="25177"/>
                    <a:pt x="25104" y="25389"/>
                    <a:pt x="27070" y="25389"/>
                  </a:cubicBezTo>
                  <a:cubicBezTo>
                    <a:pt x="27271" y="25389"/>
                    <a:pt x="27473" y="25386"/>
                    <a:pt x="27675" y="25382"/>
                  </a:cubicBezTo>
                  <a:cubicBezTo>
                    <a:pt x="28037" y="25373"/>
                    <a:pt x="28083" y="25186"/>
                    <a:pt x="28119" y="24906"/>
                  </a:cubicBezTo>
                  <a:cubicBezTo>
                    <a:pt x="28435" y="22637"/>
                    <a:pt x="28761" y="20373"/>
                    <a:pt x="29072" y="18104"/>
                  </a:cubicBezTo>
                  <a:cubicBezTo>
                    <a:pt x="29480" y="15134"/>
                    <a:pt x="29581" y="12173"/>
                    <a:pt x="29137" y="9180"/>
                  </a:cubicBezTo>
                  <a:cubicBezTo>
                    <a:pt x="28647" y="5903"/>
                    <a:pt x="26497" y="3799"/>
                    <a:pt x="23540" y="3166"/>
                  </a:cubicBezTo>
                  <a:cubicBezTo>
                    <a:pt x="21578" y="2749"/>
                    <a:pt x="19561" y="2594"/>
                    <a:pt x="17562" y="2355"/>
                  </a:cubicBezTo>
                  <a:cubicBezTo>
                    <a:pt x="16802" y="2268"/>
                    <a:pt x="16022" y="2277"/>
                    <a:pt x="15170" y="2240"/>
                  </a:cubicBezTo>
                  <a:cubicBezTo>
                    <a:pt x="15767" y="1648"/>
                    <a:pt x="16421" y="1502"/>
                    <a:pt x="17092" y="1502"/>
                  </a:cubicBezTo>
                  <a:cubicBezTo>
                    <a:pt x="17102" y="1502"/>
                    <a:pt x="17112" y="1502"/>
                    <a:pt x="17122" y="1502"/>
                  </a:cubicBezTo>
                  <a:cubicBezTo>
                    <a:pt x="19327" y="1512"/>
                    <a:pt x="21514" y="1736"/>
                    <a:pt x="23650" y="2287"/>
                  </a:cubicBezTo>
                  <a:cubicBezTo>
                    <a:pt x="26670" y="3057"/>
                    <a:pt x="28925" y="4725"/>
                    <a:pt x="29714" y="7906"/>
                  </a:cubicBezTo>
                  <a:cubicBezTo>
                    <a:pt x="29878" y="8561"/>
                    <a:pt x="30177" y="8854"/>
                    <a:pt x="30787" y="9180"/>
                  </a:cubicBezTo>
                  <a:cubicBezTo>
                    <a:pt x="32739" y="10215"/>
                    <a:pt x="34659" y="11339"/>
                    <a:pt x="36479" y="12586"/>
                  </a:cubicBezTo>
                  <a:cubicBezTo>
                    <a:pt x="38101" y="13699"/>
                    <a:pt x="39573" y="15028"/>
                    <a:pt x="41090" y="16239"/>
                  </a:cubicBezTo>
                  <a:cubicBezTo>
                    <a:pt x="42268" y="15295"/>
                    <a:pt x="43501" y="14300"/>
                    <a:pt x="44738" y="13301"/>
                  </a:cubicBezTo>
                  <a:cubicBezTo>
                    <a:pt x="43696" y="11551"/>
                    <a:pt x="42395" y="9971"/>
                    <a:pt x="40880" y="8611"/>
                  </a:cubicBezTo>
                  <a:cubicBezTo>
                    <a:pt x="37804" y="5847"/>
                    <a:pt x="34266" y="3844"/>
                    <a:pt x="30471" y="2267"/>
                  </a:cubicBezTo>
                  <a:cubicBezTo>
                    <a:pt x="28321" y="1374"/>
                    <a:pt x="26158" y="438"/>
                    <a:pt x="23820" y="228"/>
                  </a:cubicBezTo>
                  <a:cubicBezTo>
                    <a:pt x="21675" y="36"/>
                    <a:pt x="19498" y="127"/>
                    <a:pt x="17344" y="8"/>
                  </a:cubicBezTo>
                  <a:cubicBezTo>
                    <a:pt x="17252" y="3"/>
                    <a:pt x="17161" y="0"/>
                    <a:pt x="1707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73;p43"/>
            <p:cNvSpPr/>
            <p:nvPr/>
          </p:nvSpPr>
          <p:spPr>
            <a:xfrm>
              <a:off x="6334777" y="1096523"/>
              <a:ext cx="705378" cy="310085"/>
            </a:xfrm>
            <a:custGeom>
              <a:avLst/>
              <a:gdLst/>
              <a:ahLst/>
              <a:cxnLst/>
              <a:rect l="l" t="t" r="r" b="b"/>
              <a:pathLst>
                <a:path w="17550" h="7715" extrusionOk="0">
                  <a:moveTo>
                    <a:pt x="17385" y="1"/>
                  </a:moveTo>
                  <a:lnTo>
                    <a:pt x="17385" y="1"/>
                  </a:lnTo>
                  <a:cubicBezTo>
                    <a:pt x="17267" y="138"/>
                    <a:pt x="17183" y="249"/>
                    <a:pt x="17092" y="349"/>
                  </a:cubicBezTo>
                  <a:cubicBezTo>
                    <a:pt x="16246" y="1284"/>
                    <a:pt x="15088" y="2000"/>
                    <a:pt x="13745" y="2000"/>
                  </a:cubicBezTo>
                  <a:cubicBezTo>
                    <a:pt x="13220" y="2000"/>
                    <a:pt x="12666" y="1890"/>
                    <a:pt x="12092" y="1642"/>
                  </a:cubicBezTo>
                  <a:cubicBezTo>
                    <a:pt x="11679" y="1459"/>
                    <a:pt x="11221" y="1371"/>
                    <a:pt x="10780" y="1261"/>
                  </a:cubicBezTo>
                  <a:cubicBezTo>
                    <a:pt x="10666" y="1233"/>
                    <a:pt x="10557" y="1219"/>
                    <a:pt x="10452" y="1219"/>
                  </a:cubicBezTo>
                  <a:cubicBezTo>
                    <a:pt x="10086" y="1219"/>
                    <a:pt x="9781" y="1393"/>
                    <a:pt x="9524" y="1724"/>
                  </a:cubicBezTo>
                  <a:cubicBezTo>
                    <a:pt x="9288" y="2027"/>
                    <a:pt x="9032" y="2311"/>
                    <a:pt x="8754" y="2576"/>
                  </a:cubicBezTo>
                  <a:cubicBezTo>
                    <a:pt x="7891" y="3401"/>
                    <a:pt x="6926" y="3878"/>
                    <a:pt x="5808" y="3878"/>
                  </a:cubicBezTo>
                  <a:cubicBezTo>
                    <a:pt x="5496" y="3878"/>
                    <a:pt x="5172" y="3841"/>
                    <a:pt x="4835" y="3764"/>
                  </a:cubicBezTo>
                  <a:cubicBezTo>
                    <a:pt x="4359" y="3653"/>
                    <a:pt x="3855" y="3636"/>
                    <a:pt x="3365" y="3617"/>
                  </a:cubicBezTo>
                  <a:cubicBezTo>
                    <a:pt x="3339" y="3616"/>
                    <a:pt x="3314" y="3616"/>
                    <a:pt x="3289" y="3616"/>
                  </a:cubicBezTo>
                  <a:cubicBezTo>
                    <a:pt x="2668" y="3616"/>
                    <a:pt x="2160" y="3891"/>
                    <a:pt x="1848" y="4438"/>
                  </a:cubicBezTo>
                  <a:cubicBezTo>
                    <a:pt x="1486" y="5070"/>
                    <a:pt x="1146" y="5725"/>
                    <a:pt x="862" y="6395"/>
                  </a:cubicBezTo>
                  <a:cubicBezTo>
                    <a:pt x="647" y="6917"/>
                    <a:pt x="358" y="7325"/>
                    <a:pt x="1" y="7637"/>
                  </a:cubicBezTo>
                  <a:lnTo>
                    <a:pt x="693" y="7715"/>
                  </a:lnTo>
                  <a:cubicBezTo>
                    <a:pt x="1141" y="7284"/>
                    <a:pt x="1705" y="6867"/>
                    <a:pt x="2292" y="6707"/>
                  </a:cubicBezTo>
                  <a:cubicBezTo>
                    <a:pt x="4387" y="6124"/>
                    <a:pt x="6495" y="5542"/>
                    <a:pt x="8631" y="5176"/>
                  </a:cubicBezTo>
                  <a:cubicBezTo>
                    <a:pt x="11037" y="4763"/>
                    <a:pt x="13348" y="4122"/>
                    <a:pt x="15552" y="3108"/>
                  </a:cubicBezTo>
                  <a:cubicBezTo>
                    <a:pt x="16996" y="2444"/>
                    <a:pt x="17550" y="1472"/>
                    <a:pt x="1738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74;p43"/>
            <p:cNvSpPr/>
            <p:nvPr/>
          </p:nvSpPr>
          <p:spPr>
            <a:xfrm>
              <a:off x="6089921" y="969031"/>
              <a:ext cx="950472" cy="535244"/>
            </a:xfrm>
            <a:custGeom>
              <a:avLst/>
              <a:gdLst/>
              <a:ahLst/>
              <a:cxnLst/>
              <a:rect l="l" t="t" r="r" b="b"/>
              <a:pathLst>
                <a:path w="23648" h="13317" extrusionOk="0">
                  <a:moveTo>
                    <a:pt x="23290" y="1"/>
                  </a:moveTo>
                  <a:cubicBezTo>
                    <a:pt x="22680" y="432"/>
                    <a:pt x="22166" y="908"/>
                    <a:pt x="21557" y="1202"/>
                  </a:cubicBezTo>
                  <a:cubicBezTo>
                    <a:pt x="20921" y="1509"/>
                    <a:pt x="20238" y="1631"/>
                    <a:pt x="19544" y="1631"/>
                  </a:cubicBezTo>
                  <a:cubicBezTo>
                    <a:pt x="19213" y="1631"/>
                    <a:pt x="18879" y="1604"/>
                    <a:pt x="18546" y="1555"/>
                  </a:cubicBezTo>
                  <a:cubicBezTo>
                    <a:pt x="17730" y="1431"/>
                    <a:pt x="16923" y="1248"/>
                    <a:pt x="16112" y="1115"/>
                  </a:cubicBezTo>
                  <a:cubicBezTo>
                    <a:pt x="15800" y="1065"/>
                    <a:pt x="15496" y="1033"/>
                    <a:pt x="15203" y="1033"/>
                  </a:cubicBezTo>
                  <a:cubicBezTo>
                    <a:pt x="14377" y="1033"/>
                    <a:pt x="13631" y="1284"/>
                    <a:pt x="12995" y="2073"/>
                  </a:cubicBezTo>
                  <a:cubicBezTo>
                    <a:pt x="12477" y="2710"/>
                    <a:pt x="11758" y="3219"/>
                    <a:pt x="11051" y="3659"/>
                  </a:cubicBezTo>
                  <a:cubicBezTo>
                    <a:pt x="10358" y="4087"/>
                    <a:pt x="9578" y="4179"/>
                    <a:pt x="8785" y="4179"/>
                  </a:cubicBezTo>
                  <a:cubicBezTo>
                    <a:pt x="8525" y="4179"/>
                    <a:pt x="8264" y="4169"/>
                    <a:pt x="8003" y="4158"/>
                  </a:cubicBezTo>
                  <a:cubicBezTo>
                    <a:pt x="7675" y="4145"/>
                    <a:pt x="7403" y="4134"/>
                    <a:pt x="7175" y="4134"/>
                  </a:cubicBezTo>
                  <a:cubicBezTo>
                    <a:pt x="6100" y="4134"/>
                    <a:pt x="5994" y="4381"/>
                    <a:pt x="5620" y="5858"/>
                  </a:cubicBezTo>
                  <a:cubicBezTo>
                    <a:pt x="5308" y="7092"/>
                    <a:pt x="4530" y="7807"/>
                    <a:pt x="3470" y="8320"/>
                  </a:cubicBezTo>
                  <a:cubicBezTo>
                    <a:pt x="3173" y="8463"/>
                    <a:pt x="2856" y="8558"/>
                    <a:pt x="2549" y="8682"/>
                  </a:cubicBezTo>
                  <a:cubicBezTo>
                    <a:pt x="2141" y="8847"/>
                    <a:pt x="1720" y="8989"/>
                    <a:pt x="1335" y="9191"/>
                  </a:cubicBezTo>
                  <a:cubicBezTo>
                    <a:pt x="523" y="9617"/>
                    <a:pt x="1" y="11056"/>
                    <a:pt x="395" y="11863"/>
                  </a:cubicBezTo>
                  <a:cubicBezTo>
                    <a:pt x="634" y="12349"/>
                    <a:pt x="981" y="12780"/>
                    <a:pt x="1330" y="13316"/>
                  </a:cubicBezTo>
                  <a:cubicBezTo>
                    <a:pt x="1839" y="11877"/>
                    <a:pt x="2658" y="10937"/>
                    <a:pt x="4167" y="10786"/>
                  </a:cubicBezTo>
                  <a:cubicBezTo>
                    <a:pt x="5212" y="10685"/>
                    <a:pt x="5849" y="10104"/>
                    <a:pt x="6253" y="9155"/>
                  </a:cubicBezTo>
                  <a:cubicBezTo>
                    <a:pt x="6560" y="8431"/>
                    <a:pt x="6922" y="7732"/>
                    <a:pt x="7334" y="7064"/>
                  </a:cubicBezTo>
                  <a:cubicBezTo>
                    <a:pt x="7762" y="6373"/>
                    <a:pt x="8429" y="6006"/>
                    <a:pt x="9255" y="6006"/>
                  </a:cubicBezTo>
                  <a:cubicBezTo>
                    <a:pt x="9261" y="6006"/>
                    <a:pt x="9267" y="6006"/>
                    <a:pt x="9273" y="6006"/>
                  </a:cubicBezTo>
                  <a:cubicBezTo>
                    <a:pt x="9337" y="6007"/>
                    <a:pt x="9401" y="6007"/>
                    <a:pt x="9464" y="6007"/>
                  </a:cubicBezTo>
                  <a:cubicBezTo>
                    <a:pt x="9496" y="6007"/>
                    <a:pt x="9528" y="6007"/>
                    <a:pt x="9560" y="6007"/>
                  </a:cubicBezTo>
                  <a:cubicBezTo>
                    <a:pt x="9944" y="6007"/>
                    <a:pt x="10331" y="6010"/>
                    <a:pt x="10694" y="6101"/>
                  </a:cubicBezTo>
                  <a:cubicBezTo>
                    <a:pt x="11071" y="6199"/>
                    <a:pt x="11429" y="6246"/>
                    <a:pt x="11768" y="6246"/>
                  </a:cubicBezTo>
                  <a:cubicBezTo>
                    <a:pt x="13032" y="6246"/>
                    <a:pt x="14043" y="5595"/>
                    <a:pt x="14874" y="4511"/>
                  </a:cubicBezTo>
                  <a:cubicBezTo>
                    <a:pt x="15361" y="3872"/>
                    <a:pt x="15930" y="3585"/>
                    <a:pt x="16597" y="3585"/>
                  </a:cubicBezTo>
                  <a:cubicBezTo>
                    <a:pt x="16834" y="3585"/>
                    <a:pt x="17083" y="3621"/>
                    <a:pt x="17345" y="3691"/>
                  </a:cubicBezTo>
                  <a:cubicBezTo>
                    <a:pt x="17665" y="3778"/>
                    <a:pt x="17986" y="3856"/>
                    <a:pt x="18289" y="3989"/>
                  </a:cubicBezTo>
                  <a:cubicBezTo>
                    <a:pt x="18849" y="4240"/>
                    <a:pt x="19372" y="4367"/>
                    <a:pt x="19875" y="4367"/>
                  </a:cubicBezTo>
                  <a:cubicBezTo>
                    <a:pt x="20850" y="4367"/>
                    <a:pt x="21745" y="3887"/>
                    <a:pt x="22661" y="2898"/>
                  </a:cubicBezTo>
                  <a:cubicBezTo>
                    <a:pt x="22928" y="2614"/>
                    <a:pt x="23248" y="2376"/>
                    <a:pt x="23647" y="2027"/>
                  </a:cubicBezTo>
                  <a:cubicBezTo>
                    <a:pt x="23537" y="1404"/>
                    <a:pt x="23404" y="651"/>
                    <a:pt x="232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75;p43"/>
            <p:cNvSpPr/>
            <p:nvPr/>
          </p:nvSpPr>
          <p:spPr>
            <a:xfrm>
              <a:off x="6025090" y="887279"/>
              <a:ext cx="981220" cy="488942"/>
            </a:xfrm>
            <a:custGeom>
              <a:avLst/>
              <a:gdLst/>
              <a:ahLst/>
              <a:cxnLst/>
              <a:rect l="l" t="t" r="r" b="b"/>
              <a:pathLst>
                <a:path w="24413" h="12165" extrusionOk="0">
                  <a:moveTo>
                    <a:pt x="15355" y="1"/>
                  </a:moveTo>
                  <a:cubicBezTo>
                    <a:pt x="15061" y="1"/>
                    <a:pt x="14768" y="145"/>
                    <a:pt x="14393" y="443"/>
                  </a:cubicBezTo>
                  <a:cubicBezTo>
                    <a:pt x="13695" y="1003"/>
                    <a:pt x="13123" y="1709"/>
                    <a:pt x="12445" y="2291"/>
                  </a:cubicBezTo>
                  <a:cubicBezTo>
                    <a:pt x="10953" y="3586"/>
                    <a:pt x="10725" y="3893"/>
                    <a:pt x="9645" y="3893"/>
                  </a:cubicBezTo>
                  <a:cubicBezTo>
                    <a:pt x="9264" y="3893"/>
                    <a:pt x="8779" y="3855"/>
                    <a:pt x="8095" y="3809"/>
                  </a:cubicBezTo>
                  <a:cubicBezTo>
                    <a:pt x="7926" y="3798"/>
                    <a:pt x="7766" y="3792"/>
                    <a:pt x="7614" y="3792"/>
                  </a:cubicBezTo>
                  <a:cubicBezTo>
                    <a:pt x="5784" y="3792"/>
                    <a:pt x="5087" y="4585"/>
                    <a:pt x="4799" y="6261"/>
                  </a:cubicBezTo>
                  <a:cubicBezTo>
                    <a:pt x="4557" y="7654"/>
                    <a:pt x="4378" y="7764"/>
                    <a:pt x="3002" y="8052"/>
                  </a:cubicBezTo>
                  <a:cubicBezTo>
                    <a:pt x="1224" y="8428"/>
                    <a:pt x="0" y="10486"/>
                    <a:pt x="1229" y="12164"/>
                  </a:cubicBezTo>
                  <a:cubicBezTo>
                    <a:pt x="1476" y="11228"/>
                    <a:pt x="2118" y="10665"/>
                    <a:pt x="2961" y="10303"/>
                  </a:cubicBezTo>
                  <a:cubicBezTo>
                    <a:pt x="3465" y="10088"/>
                    <a:pt x="3988" y="9909"/>
                    <a:pt x="4492" y="9693"/>
                  </a:cubicBezTo>
                  <a:cubicBezTo>
                    <a:pt x="5495" y="9267"/>
                    <a:pt x="6307" y="8672"/>
                    <a:pt x="6495" y="7494"/>
                  </a:cubicBezTo>
                  <a:cubicBezTo>
                    <a:pt x="6545" y="7191"/>
                    <a:pt x="6698" y="6902"/>
                    <a:pt x="6793" y="6609"/>
                  </a:cubicBezTo>
                  <a:cubicBezTo>
                    <a:pt x="7074" y="5749"/>
                    <a:pt x="7680" y="5367"/>
                    <a:pt x="8552" y="5367"/>
                  </a:cubicBezTo>
                  <a:cubicBezTo>
                    <a:pt x="8563" y="5367"/>
                    <a:pt x="8574" y="5367"/>
                    <a:pt x="8585" y="5367"/>
                  </a:cubicBezTo>
                  <a:cubicBezTo>
                    <a:pt x="8767" y="5370"/>
                    <a:pt x="8949" y="5392"/>
                    <a:pt x="9128" y="5392"/>
                  </a:cubicBezTo>
                  <a:cubicBezTo>
                    <a:pt x="9184" y="5392"/>
                    <a:pt x="9240" y="5390"/>
                    <a:pt x="9296" y="5385"/>
                  </a:cubicBezTo>
                  <a:cubicBezTo>
                    <a:pt x="10184" y="5307"/>
                    <a:pt x="11088" y="5297"/>
                    <a:pt x="11949" y="5105"/>
                  </a:cubicBezTo>
                  <a:cubicBezTo>
                    <a:pt x="12940" y="4881"/>
                    <a:pt x="13590" y="4075"/>
                    <a:pt x="14223" y="3350"/>
                  </a:cubicBezTo>
                  <a:cubicBezTo>
                    <a:pt x="14920" y="2559"/>
                    <a:pt x="15745" y="2245"/>
                    <a:pt x="16674" y="2245"/>
                  </a:cubicBezTo>
                  <a:cubicBezTo>
                    <a:pt x="16874" y="2245"/>
                    <a:pt x="17080" y="2260"/>
                    <a:pt x="17290" y="2287"/>
                  </a:cubicBezTo>
                  <a:cubicBezTo>
                    <a:pt x="18435" y="2434"/>
                    <a:pt x="19563" y="2718"/>
                    <a:pt x="20708" y="2801"/>
                  </a:cubicBezTo>
                  <a:cubicBezTo>
                    <a:pt x="20901" y="2815"/>
                    <a:pt x="21093" y="2823"/>
                    <a:pt x="21283" y="2823"/>
                  </a:cubicBezTo>
                  <a:cubicBezTo>
                    <a:pt x="22421" y="2823"/>
                    <a:pt x="23484" y="2524"/>
                    <a:pt x="24210" y="1448"/>
                  </a:cubicBezTo>
                  <a:cubicBezTo>
                    <a:pt x="24330" y="1279"/>
                    <a:pt x="24412" y="967"/>
                    <a:pt x="24339" y="798"/>
                  </a:cubicBezTo>
                  <a:cubicBezTo>
                    <a:pt x="24222" y="534"/>
                    <a:pt x="24006" y="326"/>
                    <a:pt x="23704" y="326"/>
                  </a:cubicBezTo>
                  <a:cubicBezTo>
                    <a:pt x="23638" y="326"/>
                    <a:pt x="23569" y="336"/>
                    <a:pt x="23495" y="357"/>
                  </a:cubicBezTo>
                  <a:cubicBezTo>
                    <a:pt x="23234" y="430"/>
                    <a:pt x="22982" y="544"/>
                    <a:pt x="22716" y="622"/>
                  </a:cubicBezTo>
                  <a:cubicBezTo>
                    <a:pt x="21661" y="925"/>
                    <a:pt x="20617" y="1265"/>
                    <a:pt x="19549" y="1498"/>
                  </a:cubicBezTo>
                  <a:cubicBezTo>
                    <a:pt x="19337" y="1545"/>
                    <a:pt x="19132" y="1566"/>
                    <a:pt x="18933" y="1566"/>
                  </a:cubicBezTo>
                  <a:cubicBezTo>
                    <a:pt x="17972" y="1566"/>
                    <a:pt x="17154" y="1058"/>
                    <a:pt x="16368" y="462"/>
                  </a:cubicBezTo>
                  <a:cubicBezTo>
                    <a:pt x="15968" y="158"/>
                    <a:pt x="15661" y="1"/>
                    <a:pt x="1535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76;p43"/>
            <p:cNvSpPr/>
            <p:nvPr/>
          </p:nvSpPr>
          <p:spPr>
            <a:xfrm>
              <a:off x="6866610" y="1580767"/>
              <a:ext cx="121462" cy="137941"/>
            </a:xfrm>
            <a:custGeom>
              <a:avLst/>
              <a:gdLst/>
              <a:ahLst/>
              <a:cxnLst/>
              <a:rect l="l" t="t" r="r" b="b"/>
              <a:pathLst>
                <a:path w="3022" h="3432" extrusionOk="0">
                  <a:moveTo>
                    <a:pt x="1470" y="0"/>
                  </a:moveTo>
                  <a:cubicBezTo>
                    <a:pt x="1271" y="0"/>
                    <a:pt x="1075" y="62"/>
                    <a:pt x="894" y="236"/>
                  </a:cubicBezTo>
                  <a:cubicBezTo>
                    <a:pt x="345" y="778"/>
                    <a:pt x="1" y="1437"/>
                    <a:pt x="28" y="2235"/>
                  </a:cubicBezTo>
                  <a:cubicBezTo>
                    <a:pt x="52" y="2950"/>
                    <a:pt x="571" y="3432"/>
                    <a:pt x="1235" y="3432"/>
                  </a:cubicBezTo>
                  <a:cubicBezTo>
                    <a:pt x="1332" y="3432"/>
                    <a:pt x="1433" y="3421"/>
                    <a:pt x="1536" y="3399"/>
                  </a:cubicBezTo>
                  <a:cubicBezTo>
                    <a:pt x="2380" y="3225"/>
                    <a:pt x="3012" y="2419"/>
                    <a:pt x="3012" y="1529"/>
                  </a:cubicBezTo>
                  <a:cubicBezTo>
                    <a:pt x="3021" y="934"/>
                    <a:pt x="2811" y="438"/>
                    <a:pt x="2237" y="204"/>
                  </a:cubicBezTo>
                  <a:cubicBezTo>
                    <a:pt x="1992" y="104"/>
                    <a:pt x="1728" y="0"/>
                    <a:pt x="1470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77;p43"/>
            <p:cNvSpPr/>
            <p:nvPr/>
          </p:nvSpPr>
          <p:spPr>
            <a:xfrm>
              <a:off x="5287268" y="3041054"/>
              <a:ext cx="1673294" cy="1500064"/>
            </a:xfrm>
            <a:custGeom>
              <a:avLst/>
              <a:gdLst/>
              <a:ahLst/>
              <a:cxnLst/>
              <a:rect l="l" t="t" r="r" b="b"/>
              <a:pathLst>
                <a:path w="41632" h="37322" extrusionOk="0">
                  <a:moveTo>
                    <a:pt x="6770" y="5302"/>
                  </a:moveTo>
                  <a:cubicBezTo>
                    <a:pt x="6864" y="5302"/>
                    <a:pt x="7000" y="5364"/>
                    <a:pt x="7045" y="5431"/>
                  </a:cubicBezTo>
                  <a:cubicBezTo>
                    <a:pt x="7095" y="5513"/>
                    <a:pt x="7085" y="5697"/>
                    <a:pt x="7026" y="5784"/>
                  </a:cubicBezTo>
                  <a:lnTo>
                    <a:pt x="7027" y="5784"/>
                  </a:lnTo>
                  <a:cubicBezTo>
                    <a:pt x="6158" y="6984"/>
                    <a:pt x="5285" y="8177"/>
                    <a:pt x="4408" y="9364"/>
                  </a:cubicBezTo>
                  <a:cubicBezTo>
                    <a:pt x="4363" y="9428"/>
                    <a:pt x="4275" y="9465"/>
                    <a:pt x="4207" y="9515"/>
                  </a:cubicBezTo>
                  <a:lnTo>
                    <a:pt x="4056" y="9460"/>
                  </a:lnTo>
                  <a:cubicBezTo>
                    <a:pt x="4144" y="9066"/>
                    <a:pt x="4148" y="8630"/>
                    <a:pt x="4336" y="8296"/>
                  </a:cubicBezTo>
                  <a:cubicBezTo>
                    <a:pt x="4817" y="7420"/>
                    <a:pt x="5347" y="6574"/>
                    <a:pt x="5922" y="5757"/>
                  </a:cubicBezTo>
                  <a:cubicBezTo>
                    <a:pt x="6078" y="5527"/>
                    <a:pt x="6435" y="5426"/>
                    <a:pt x="6715" y="5312"/>
                  </a:cubicBezTo>
                  <a:cubicBezTo>
                    <a:pt x="6730" y="5305"/>
                    <a:pt x="6749" y="5302"/>
                    <a:pt x="6770" y="5302"/>
                  </a:cubicBezTo>
                  <a:close/>
                  <a:moveTo>
                    <a:pt x="6657" y="8539"/>
                  </a:moveTo>
                  <a:cubicBezTo>
                    <a:pt x="6676" y="8539"/>
                    <a:pt x="6694" y="8542"/>
                    <a:pt x="6710" y="8548"/>
                  </a:cubicBezTo>
                  <a:cubicBezTo>
                    <a:pt x="6797" y="8580"/>
                    <a:pt x="6885" y="8787"/>
                    <a:pt x="6866" y="8897"/>
                  </a:cubicBezTo>
                  <a:cubicBezTo>
                    <a:pt x="6779" y="9343"/>
                    <a:pt x="6669" y="9785"/>
                    <a:pt x="6536" y="10221"/>
                  </a:cubicBezTo>
                  <a:cubicBezTo>
                    <a:pt x="6138" y="11504"/>
                    <a:pt x="5821" y="12787"/>
                    <a:pt x="6073" y="14148"/>
                  </a:cubicBezTo>
                  <a:cubicBezTo>
                    <a:pt x="6092" y="14236"/>
                    <a:pt x="6023" y="14341"/>
                    <a:pt x="5995" y="14437"/>
                  </a:cubicBezTo>
                  <a:cubicBezTo>
                    <a:pt x="5922" y="14451"/>
                    <a:pt x="5849" y="14470"/>
                    <a:pt x="5776" y="14483"/>
                  </a:cubicBezTo>
                  <a:cubicBezTo>
                    <a:pt x="5593" y="13969"/>
                    <a:pt x="5312" y="13466"/>
                    <a:pt x="5244" y="12938"/>
                  </a:cubicBezTo>
                  <a:cubicBezTo>
                    <a:pt x="5056" y="11508"/>
                    <a:pt x="5514" y="10198"/>
                    <a:pt x="6138" y="8937"/>
                  </a:cubicBezTo>
                  <a:cubicBezTo>
                    <a:pt x="6187" y="8841"/>
                    <a:pt x="6242" y="8726"/>
                    <a:pt x="6330" y="8671"/>
                  </a:cubicBezTo>
                  <a:cubicBezTo>
                    <a:pt x="6425" y="8610"/>
                    <a:pt x="6557" y="8539"/>
                    <a:pt x="6657" y="8539"/>
                  </a:cubicBezTo>
                  <a:close/>
                  <a:moveTo>
                    <a:pt x="3915" y="11449"/>
                  </a:moveTo>
                  <a:cubicBezTo>
                    <a:pt x="3974" y="11683"/>
                    <a:pt x="4098" y="11921"/>
                    <a:pt x="4079" y="12145"/>
                  </a:cubicBezTo>
                  <a:lnTo>
                    <a:pt x="4080" y="12147"/>
                  </a:lnTo>
                  <a:cubicBezTo>
                    <a:pt x="3997" y="13489"/>
                    <a:pt x="3883" y="14832"/>
                    <a:pt x="3776" y="16174"/>
                  </a:cubicBezTo>
                  <a:cubicBezTo>
                    <a:pt x="3754" y="16445"/>
                    <a:pt x="3713" y="16710"/>
                    <a:pt x="3681" y="16981"/>
                  </a:cubicBezTo>
                  <a:cubicBezTo>
                    <a:pt x="3616" y="17009"/>
                    <a:pt x="3557" y="17036"/>
                    <a:pt x="3493" y="17064"/>
                  </a:cubicBezTo>
                  <a:cubicBezTo>
                    <a:pt x="3342" y="16839"/>
                    <a:pt x="3107" y="16637"/>
                    <a:pt x="3052" y="16390"/>
                  </a:cubicBezTo>
                  <a:cubicBezTo>
                    <a:pt x="2714" y="14813"/>
                    <a:pt x="2888" y="13269"/>
                    <a:pt x="3479" y="11775"/>
                  </a:cubicBezTo>
                  <a:cubicBezTo>
                    <a:pt x="3534" y="11632"/>
                    <a:pt x="3764" y="11554"/>
                    <a:pt x="3915" y="11449"/>
                  </a:cubicBezTo>
                  <a:close/>
                  <a:moveTo>
                    <a:pt x="34652" y="22871"/>
                  </a:moveTo>
                  <a:lnTo>
                    <a:pt x="34858" y="22953"/>
                  </a:lnTo>
                  <a:lnTo>
                    <a:pt x="34858" y="22955"/>
                  </a:lnTo>
                  <a:cubicBezTo>
                    <a:pt x="34546" y="23866"/>
                    <a:pt x="34248" y="24787"/>
                    <a:pt x="33904" y="25690"/>
                  </a:cubicBezTo>
                  <a:cubicBezTo>
                    <a:pt x="33853" y="25818"/>
                    <a:pt x="33592" y="25911"/>
                    <a:pt x="33418" y="25934"/>
                  </a:cubicBezTo>
                  <a:cubicBezTo>
                    <a:pt x="33417" y="25934"/>
                    <a:pt x="33415" y="25934"/>
                    <a:pt x="33414" y="25934"/>
                  </a:cubicBezTo>
                  <a:cubicBezTo>
                    <a:pt x="33339" y="25934"/>
                    <a:pt x="33153" y="25693"/>
                    <a:pt x="33171" y="25599"/>
                  </a:cubicBezTo>
                  <a:cubicBezTo>
                    <a:pt x="33377" y="24531"/>
                    <a:pt x="33776" y="23563"/>
                    <a:pt x="34652" y="22871"/>
                  </a:cubicBezTo>
                  <a:close/>
                  <a:moveTo>
                    <a:pt x="37801" y="22793"/>
                  </a:moveTo>
                  <a:lnTo>
                    <a:pt x="37801" y="22793"/>
                  </a:lnTo>
                  <a:cubicBezTo>
                    <a:pt x="37641" y="23976"/>
                    <a:pt x="37374" y="25094"/>
                    <a:pt x="36540" y="25975"/>
                  </a:cubicBezTo>
                  <a:cubicBezTo>
                    <a:pt x="36430" y="26089"/>
                    <a:pt x="36192" y="26089"/>
                    <a:pt x="36013" y="26140"/>
                  </a:cubicBezTo>
                  <a:cubicBezTo>
                    <a:pt x="35985" y="25988"/>
                    <a:pt x="35880" y="25791"/>
                    <a:pt x="35939" y="25690"/>
                  </a:cubicBezTo>
                  <a:cubicBezTo>
                    <a:pt x="36457" y="24777"/>
                    <a:pt x="37003" y="23879"/>
                    <a:pt x="37548" y="22981"/>
                  </a:cubicBezTo>
                  <a:cubicBezTo>
                    <a:pt x="37599" y="22899"/>
                    <a:pt x="37713" y="22858"/>
                    <a:pt x="37801" y="22793"/>
                  </a:cubicBezTo>
                  <a:close/>
                  <a:moveTo>
                    <a:pt x="34776" y="28921"/>
                  </a:moveTo>
                  <a:cubicBezTo>
                    <a:pt x="34804" y="28921"/>
                    <a:pt x="34847" y="28933"/>
                    <a:pt x="34923" y="28940"/>
                  </a:cubicBezTo>
                  <a:cubicBezTo>
                    <a:pt x="34894" y="29096"/>
                    <a:pt x="34908" y="29270"/>
                    <a:pt x="34835" y="29394"/>
                  </a:cubicBezTo>
                  <a:cubicBezTo>
                    <a:pt x="34418" y="30141"/>
                    <a:pt x="34001" y="30883"/>
                    <a:pt x="33543" y="31603"/>
                  </a:cubicBezTo>
                  <a:cubicBezTo>
                    <a:pt x="33432" y="31777"/>
                    <a:pt x="33171" y="31906"/>
                    <a:pt x="32956" y="31956"/>
                  </a:cubicBezTo>
                  <a:cubicBezTo>
                    <a:pt x="32928" y="31963"/>
                    <a:pt x="32900" y="31966"/>
                    <a:pt x="32873" y="31966"/>
                  </a:cubicBezTo>
                  <a:cubicBezTo>
                    <a:pt x="32651" y="31966"/>
                    <a:pt x="32473" y="31763"/>
                    <a:pt x="32617" y="31571"/>
                  </a:cubicBezTo>
                  <a:cubicBezTo>
                    <a:pt x="33299" y="30667"/>
                    <a:pt x="33676" y="29508"/>
                    <a:pt x="34753" y="28926"/>
                  </a:cubicBezTo>
                  <a:cubicBezTo>
                    <a:pt x="34759" y="28922"/>
                    <a:pt x="34767" y="28921"/>
                    <a:pt x="34776" y="28921"/>
                  </a:cubicBezTo>
                  <a:close/>
                  <a:moveTo>
                    <a:pt x="13226" y="0"/>
                  </a:moveTo>
                  <a:cubicBezTo>
                    <a:pt x="12865" y="0"/>
                    <a:pt x="12500" y="17"/>
                    <a:pt x="12133" y="45"/>
                  </a:cubicBezTo>
                  <a:cubicBezTo>
                    <a:pt x="10721" y="151"/>
                    <a:pt x="9497" y="798"/>
                    <a:pt x="8282" y="1430"/>
                  </a:cubicBezTo>
                  <a:cubicBezTo>
                    <a:pt x="5821" y="2708"/>
                    <a:pt x="3782" y="4446"/>
                    <a:pt x="2535" y="6972"/>
                  </a:cubicBezTo>
                  <a:cubicBezTo>
                    <a:pt x="2068" y="7921"/>
                    <a:pt x="1710" y="8928"/>
                    <a:pt x="1343" y="9923"/>
                  </a:cubicBezTo>
                  <a:cubicBezTo>
                    <a:pt x="0" y="13604"/>
                    <a:pt x="793" y="17073"/>
                    <a:pt x="2627" y="20319"/>
                  </a:cubicBezTo>
                  <a:cubicBezTo>
                    <a:pt x="4162" y="23027"/>
                    <a:pt x="6458" y="25113"/>
                    <a:pt x="8906" y="27019"/>
                  </a:cubicBezTo>
                  <a:cubicBezTo>
                    <a:pt x="11738" y="29224"/>
                    <a:pt x="14828" y="31094"/>
                    <a:pt x="17417" y="33606"/>
                  </a:cubicBezTo>
                  <a:cubicBezTo>
                    <a:pt x="17472" y="33657"/>
                    <a:pt x="17541" y="33689"/>
                    <a:pt x="17592" y="33740"/>
                  </a:cubicBezTo>
                  <a:cubicBezTo>
                    <a:pt x="18210" y="34335"/>
                    <a:pt x="18825" y="34935"/>
                    <a:pt x="19443" y="35532"/>
                  </a:cubicBezTo>
                  <a:cubicBezTo>
                    <a:pt x="19801" y="35875"/>
                    <a:pt x="20131" y="36246"/>
                    <a:pt x="20520" y="36549"/>
                  </a:cubicBezTo>
                  <a:cubicBezTo>
                    <a:pt x="21139" y="37023"/>
                    <a:pt x="21867" y="37321"/>
                    <a:pt x="22584" y="37321"/>
                  </a:cubicBezTo>
                  <a:cubicBezTo>
                    <a:pt x="23434" y="37321"/>
                    <a:pt x="24269" y="36902"/>
                    <a:pt x="24893" y="35861"/>
                  </a:cubicBezTo>
                  <a:cubicBezTo>
                    <a:pt x="25163" y="35412"/>
                    <a:pt x="25630" y="35055"/>
                    <a:pt x="26076" y="34752"/>
                  </a:cubicBezTo>
                  <a:cubicBezTo>
                    <a:pt x="26291" y="34606"/>
                    <a:pt x="26490" y="34537"/>
                    <a:pt x="26680" y="34537"/>
                  </a:cubicBezTo>
                  <a:cubicBezTo>
                    <a:pt x="26966" y="34537"/>
                    <a:pt x="27229" y="34697"/>
                    <a:pt x="27483" y="34995"/>
                  </a:cubicBezTo>
                  <a:cubicBezTo>
                    <a:pt x="27671" y="35219"/>
                    <a:pt x="27817" y="35481"/>
                    <a:pt x="28009" y="35696"/>
                  </a:cubicBezTo>
                  <a:cubicBezTo>
                    <a:pt x="28239" y="35953"/>
                    <a:pt x="28464" y="36260"/>
                    <a:pt x="28756" y="36411"/>
                  </a:cubicBezTo>
                  <a:cubicBezTo>
                    <a:pt x="29679" y="36879"/>
                    <a:pt x="30674" y="37095"/>
                    <a:pt x="31718" y="37122"/>
                  </a:cubicBezTo>
                  <a:cubicBezTo>
                    <a:pt x="31745" y="37123"/>
                    <a:pt x="31772" y="37123"/>
                    <a:pt x="31798" y="37123"/>
                  </a:cubicBezTo>
                  <a:cubicBezTo>
                    <a:pt x="32941" y="37123"/>
                    <a:pt x="33517" y="36458"/>
                    <a:pt x="34023" y="35509"/>
                  </a:cubicBezTo>
                  <a:cubicBezTo>
                    <a:pt x="35083" y="33505"/>
                    <a:pt x="36219" y="31544"/>
                    <a:pt x="37356" y="29586"/>
                  </a:cubicBezTo>
                  <a:cubicBezTo>
                    <a:pt x="38264" y="28019"/>
                    <a:pt x="39235" y="26493"/>
                    <a:pt x="40147" y="24930"/>
                  </a:cubicBezTo>
                  <a:cubicBezTo>
                    <a:pt x="40473" y="24379"/>
                    <a:pt x="40596" y="23664"/>
                    <a:pt x="41023" y="23233"/>
                  </a:cubicBezTo>
                  <a:cubicBezTo>
                    <a:pt x="41527" y="22720"/>
                    <a:pt x="41454" y="22139"/>
                    <a:pt x="41632" y="21592"/>
                  </a:cubicBezTo>
                  <a:cubicBezTo>
                    <a:pt x="41252" y="21428"/>
                    <a:pt x="40904" y="21308"/>
                    <a:pt x="40591" y="21125"/>
                  </a:cubicBezTo>
                  <a:cubicBezTo>
                    <a:pt x="40444" y="21038"/>
                    <a:pt x="40289" y="20822"/>
                    <a:pt x="40280" y="20662"/>
                  </a:cubicBezTo>
                  <a:cubicBezTo>
                    <a:pt x="40256" y="20218"/>
                    <a:pt x="40334" y="19773"/>
                    <a:pt x="40330" y="19329"/>
                  </a:cubicBezTo>
                  <a:cubicBezTo>
                    <a:pt x="40294" y="15807"/>
                    <a:pt x="40258" y="12288"/>
                    <a:pt x="40220" y="8773"/>
                  </a:cubicBezTo>
                  <a:cubicBezTo>
                    <a:pt x="40220" y="8571"/>
                    <a:pt x="40220" y="8350"/>
                    <a:pt x="40303" y="8182"/>
                  </a:cubicBezTo>
                  <a:cubicBezTo>
                    <a:pt x="40350" y="8072"/>
                    <a:pt x="40464" y="7948"/>
                    <a:pt x="40569" y="7888"/>
                  </a:cubicBezTo>
                  <a:lnTo>
                    <a:pt x="40504" y="7595"/>
                  </a:lnTo>
                  <a:cubicBezTo>
                    <a:pt x="40036" y="7688"/>
                    <a:pt x="39566" y="7774"/>
                    <a:pt x="39097" y="7774"/>
                  </a:cubicBezTo>
                  <a:cubicBezTo>
                    <a:pt x="39062" y="7774"/>
                    <a:pt x="39027" y="7773"/>
                    <a:pt x="38992" y="7772"/>
                  </a:cubicBezTo>
                  <a:cubicBezTo>
                    <a:pt x="35862" y="7704"/>
                    <a:pt x="32721" y="7713"/>
                    <a:pt x="29605" y="7443"/>
                  </a:cubicBezTo>
                  <a:cubicBezTo>
                    <a:pt x="26131" y="7145"/>
                    <a:pt x="22977" y="5931"/>
                    <a:pt x="20548" y="3262"/>
                  </a:cubicBezTo>
                  <a:cubicBezTo>
                    <a:pt x="20489" y="3194"/>
                    <a:pt x="20411" y="3140"/>
                    <a:pt x="20333" y="3093"/>
                  </a:cubicBezTo>
                  <a:cubicBezTo>
                    <a:pt x="19246" y="2383"/>
                    <a:pt x="18164" y="1663"/>
                    <a:pt x="17064" y="980"/>
                  </a:cubicBezTo>
                  <a:cubicBezTo>
                    <a:pt x="15869" y="233"/>
                    <a:pt x="14569" y="0"/>
                    <a:pt x="132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78;p43"/>
            <p:cNvSpPr/>
            <p:nvPr/>
          </p:nvSpPr>
          <p:spPr>
            <a:xfrm>
              <a:off x="6794785" y="1424939"/>
              <a:ext cx="81832" cy="122105"/>
            </a:xfrm>
            <a:custGeom>
              <a:avLst/>
              <a:gdLst/>
              <a:ahLst/>
              <a:cxnLst/>
              <a:rect l="l" t="t" r="r" b="b"/>
              <a:pathLst>
                <a:path w="2036" h="3038" extrusionOk="0">
                  <a:moveTo>
                    <a:pt x="720" y="0"/>
                  </a:moveTo>
                  <a:cubicBezTo>
                    <a:pt x="420" y="0"/>
                    <a:pt x="152" y="197"/>
                    <a:pt x="92" y="557"/>
                  </a:cubicBezTo>
                  <a:cubicBezTo>
                    <a:pt x="1" y="1079"/>
                    <a:pt x="18" y="1648"/>
                    <a:pt x="111" y="2171"/>
                  </a:cubicBezTo>
                  <a:cubicBezTo>
                    <a:pt x="213" y="2763"/>
                    <a:pt x="534" y="3038"/>
                    <a:pt x="1003" y="3038"/>
                  </a:cubicBezTo>
                  <a:cubicBezTo>
                    <a:pt x="1075" y="3038"/>
                    <a:pt x="1150" y="3031"/>
                    <a:pt x="1228" y="3019"/>
                  </a:cubicBezTo>
                  <a:cubicBezTo>
                    <a:pt x="1765" y="2931"/>
                    <a:pt x="2035" y="2550"/>
                    <a:pt x="2027" y="1735"/>
                  </a:cubicBezTo>
                  <a:cubicBezTo>
                    <a:pt x="2008" y="1217"/>
                    <a:pt x="1760" y="640"/>
                    <a:pt x="1242" y="204"/>
                  </a:cubicBezTo>
                  <a:cubicBezTo>
                    <a:pt x="1080" y="66"/>
                    <a:pt x="894" y="0"/>
                    <a:pt x="7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79;p43"/>
            <p:cNvSpPr/>
            <p:nvPr/>
          </p:nvSpPr>
          <p:spPr>
            <a:xfrm>
              <a:off x="6647558" y="1750461"/>
              <a:ext cx="175239" cy="120055"/>
            </a:xfrm>
            <a:custGeom>
              <a:avLst/>
              <a:gdLst/>
              <a:ahLst/>
              <a:cxnLst/>
              <a:rect l="l" t="t" r="r" b="b"/>
              <a:pathLst>
                <a:path w="4360" h="2987" extrusionOk="0">
                  <a:moveTo>
                    <a:pt x="3768" y="1"/>
                  </a:moveTo>
                  <a:cubicBezTo>
                    <a:pt x="3629" y="1"/>
                    <a:pt x="3428" y="148"/>
                    <a:pt x="3333" y="278"/>
                  </a:cubicBezTo>
                  <a:cubicBezTo>
                    <a:pt x="3223" y="429"/>
                    <a:pt x="3242" y="677"/>
                    <a:pt x="3141" y="841"/>
                  </a:cubicBezTo>
                  <a:cubicBezTo>
                    <a:pt x="2716" y="1542"/>
                    <a:pt x="2329" y="2027"/>
                    <a:pt x="1856" y="2027"/>
                  </a:cubicBezTo>
                  <a:cubicBezTo>
                    <a:pt x="1552" y="2027"/>
                    <a:pt x="1214" y="1828"/>
                    <a:pt x="808" y="1359"/>
                  </a:cubicBezTo>
                  <a:cubicBezTo>
                    <a:pt x="770" y="1317"/>
                    <a:pt x="739" y="1254"/>
                    <a:pt x="693" y="1239"/>
                  </a:cubicBezTo>
                  <a:cubicBezTo>
                    <a:pt x="501" y="1189"/>
                    <a:pt x="308" y="1153"/>
                    <a:pt x="110" y="1111"/>
                  </a:cubicBezTo>
                  <a:cubicBezTo>
                    <a:pt x="88" y="1294"/>
                    <a:pt x="0" y="1500"/>
                    <a:pt x="55" y="1657"/>
                  </a:cubicBezTo>
                  <a:cubicBezTo>
                    <a:pt x="294" y="2340"/>
                    <a:pt x="1262" y="2987"/>
                    <a:pt x="1990" y="2987"/>
                  </a:cubicBezTo>
                  <a:cubicBezTo>
                    <a:pt x="2958" y="2987"/>
                    <a:pt x="4359" y="1327"/>
                    <a:pt x="4159" y="396"/>
                  </a:cubicBezTo>
                  <a:cubicBezTo>
                    <a:pt x="4121" y="241"/>
                    <a:pt x="3934" y="25"/>
                    <a:pt x="3791" y="2"/>
                  </a:cubicBezTo>
                  <a:cubicBezTo>
                    <a:pt x="3784" y="1"/>
                    <a:pt x="3776" y="1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80;p43"/>
            <p:cNvSpPr/>
            <p:nvPr/>
          </p:nvSpPr>
          <p:spPr>
            <a:xfrm>
              <a:off x="6729391" y="3957170"/>
              <a:ext cx="77210" cy="134484"/>
            </a:xfrm>
            <a:custGeom>
              <a:avLst/>
              <a:gdLst/>
              <a:ahLst/>
              <a:cxnLst/>
              <a:rect l="l" t="t" r="r" b="b"/>
              <a:pathLst>
                <a:path w="1921" h="3346" extrusionOk="0">
                  <a:moveTo>
                    <a:pt x="1921" y="0"/>
                  </a:moveTo>
                  <a:lnTo>
                    <a:pt x="1921" y="0"/>
                  </a:lnTo>
                  <a:cubicBezTo>
                    <a:pt x="1833" y="65"/>
                    <a:pt x="1719" y="107"/>
                    <a:pt x="1668" y="189"/>
                  </a:cubicBezTo>
                  <a:cubicBezTo>
                    <a:pt x="1123" y="1087"/>
                    <a:pt x="577" y="1986"/>
                    <a:pt x="59" y="2897"/>
                  </a:cubicBezTo>
                  <a:cubicBezTo>
                    <a:pt x="0" y="2998"/>
                    <a:pt x="105" y="3195"/>
                    <a:pt x="133" y="3346"/>
                  </a:cubicBezTo>
                  <a:cubicBezTo>
                    <a:pt x="312" y="3296"/>
                    <a:pt x="551" y="3296"/>
                    <a:pt x="660" y="3181"/>
                  </a:cubicBezTo>
                  <a:cubicBezTo>
                    <a:pt x="1494" y="2301"/>
                    <a:pt x="1761" y="1183"/>
                    <a:pt x="19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81;p43"/>
            <p:cNvSpPr/>
            <p:nvPr/>
          </p:nvSpPr>
          <p:spPr>
            <a:xfrm>
              <a:off x="6685500" y="1586755"/>
              <a:ext cx="93448" cy="122105"/>
            </a:xfrm>
            <a:custGeom>
              <a:avLst/>
              <a:gdLst/>
              <a:ahLst/>
              <a:cxnLst/>
              <a:rect l="l" t="t" r="r" b="b"/>
              <a:pathLst>
                <a:path w="2325" h="3038" extrusionOk="0">
                  <a:moveTo>
                    <a:pt x="391" y="0"/>
                  </a:moveTo>
                  <a:cubicBezTo>
                    <a:pt x="369" y="0"/>
                    <a:pt x="349" y="2"/>
                    <a:pt x="331" y="5"/>
                  </a:cubicBezTo>
                  <a:cubicBezTo>
                    <a:pt x="211" y="28"/>
                    <a:pt x="47" y="146"/>
                    <a:pt x="24" y="247"/>
                  </a:cubicBezTo>
                  <a:cubicBezTo>
                    <a:pt x="1" y="353"/>
                    <a:pt x="89" y="541"/>
                    <a:pt x="184" y="605"/>
                  </a:cubicBezTo>
                  <a:cubicBezTo>
                    <a:pt x="455" y="794"/>
                    <a:pt x="748" y="945"/>
                    <a:pt x="1042" y="1095"/>
                  </a:cubicBezTo>
                  <a:cubicBezTo>
                    <a:pt x="1339" y="1247"/>
                    <a:pt x="1362" y="1440"/>
                    <a:pt x="1197" y="1715"/>
                  </a:cubicBezTo>
                  <a:cubicBezTo>
                    <a:pt x="1046" y="1962"/>
                    <a:pt x="886" y="2223"/>
                    <a:pt x="821" y="2498"/>
                  </a:cubicBezTo>
                  <a:cubicBezTo>
                    <a:pt x="780" y="2654"/>
                    <a:pt x="872" y="2933"/>
                    <a:pt x="996" y="3007"/>
                  </a:cubicBezTo>
                  <a:cubicBezTo>
                    <a:pt x="1032" y="3028"/>
                    <a:pt x="1089" y="3038"/>
                    <a:pt x="1151" y="3038"/>
                  </a:cubicBezTo>
                  <a:cubicBezTo>
                    <a:pt x="1293" y="3038"/>
                    <a:pt x="1466" y="2989"/>
                    <a:pt x="1513" y="2915"/>
                  </a:cubicBezTo>
                  <a:cubicBezTo>
                    <a:pt x="1816" y="2448"/>
                    <a:pt x="2058" y="1943"/>
                    <a:pt x="2325" y="1453"/>
                  </a:cubicBezTo>
                  <a:cubicBezTo>
                    <a:pt x="2292" y="1435"/>
                    <a:pt x="2259" y="1415"/>
                    <a:pt x="2228" y="1394"/>
                  </a:cubicBezTo>
                  <a:cubicBezTo>
                    <a:pt x="2205" y="1288"/>
                    <a:pt x="2197" y="1179"/>
                    <a:pt x="2159" y="1078"/>
                  </a:cubicBezTo>
                  <a:cubicBezTo>
                    <a:pt x="2010" y="700"/>
                    <a:pt x="859" y="0"/>
                    <a:pt x="3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82;p43"/>
            <p:cNvSpPr/>
            <p:nvPr/>
          </p:nvSpPr>
          <p:spPr>
            <a:xfrm>
              <a:off x="6592454" y="4203471"/>
              <a:ext cx="98472" cy="122386"/>
            </a:xfrm>
            <a:custGeom>
              <a:avLst/>
              <a:gdLst/>
              <a:ahLst/>
              <a:cxnLst/>
              <a:rect l="l" t="t" r="r" b="b"/>
              <a:pathLst>
                <a:path w="2450" h="3045" extrusionOk="0">
                  <a:moveTo>
                    <a:pt x="2305" y="1"/>
                  </a:moveTo>
                  <a:cubicBezTo>
                    <a:pt x="2295" y="1"/>
                    <a:pt x="2287" y="2"/>
                    <a:pt x="2280" y="6"/>
                  </a:cubicBezTo>
                  <a:cubicBezTo>
                    <a:pt x="1203" y="587"/>
                    <a:pt x="826" y="1747"/>
                    <a:pt x="144" y="2650"/>
                  </a:cubicBezTo>
                  <a:cubicBezTo>
                    <a:pt x="0" y="2842"/>
                    <a:pt x="178" y="3045"/>
                    <a:pt x="400" y="3045"/>
                  </a:cubicBezTo>
                  <a:cubicBezTo>
                    <a:pt x="427" y="3045"/>
                    <a:pt x="455" y="3042"/>
                    <a:pt x="483" y="3035"/>
                  </a:cubicBezTo>
                  <a:cubicBezTo>
                    <a:pt x="698" y="2985"/>
                    <a:pt x="960" y="2856"/>
                    <a:pt x="1070" y="2682"/>
                  </a:cubicBezTo>
                  <a:cubicBezTo>
                    <a:pt x="1528" y="1962"/>
                    <a:pt x="1945" y="1220"/>
                    <a:pt x="2362" y="473"/>
                  </a:cubicBezTo>
                  <a:cubicBezTo>
                    <a:pt x="2435" y="349"/>
                    <a:pt x="2422" y="175"/>
                    <a:pt x="2450" y="19"/>
                  </a:cubicBezTo>
                  <a:cubicBezTo>
                    <a:pt x="2375" y="12"/>
                    <a:pt x="2333" y="1"/>
                    <a:pt x="2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83;p43"/>
            <p:cNvSpPr/>
            <p:nvPr/>
          </p:nvSpPr>
          <p:spPr>
            <a:xfrm>
              <a:off x="6619745" y="3960305"/>
              <a:ext cx="68568" cy="123110"/>
            </a:xfrm>
            <a:custGeom>
              <a:avLst/>
              <a:gdLst/>
              <a:ahLst/>
              <a:cxnLst/>
              <a:rect l="l" t="t" r="r" b="b"/>
              <a:pathLst>
                <a:path w="1706" h="3063" extrusionOk="0">
                  <a:moveTo>
                    <a:pt x="1500" y="0"/>
                  </a:moveTo>
                  <a:cubicBezTo>
                    <a:pt x="624" y="692"/>
                    <a:pt x="225" y="1660"/>
                    <a:pt x="20" y="2728"/>
                  </a:cubicBezTo>
                  <a:cubicBezTo>
                    <a:pt x="1" y="2822"/>
                    <a:pt x="187" y="3063"/>
                    <a:pt x="263" y="3063"/>
                  </a:cubicBezTo>
                  <a:cubicBezTo>
                    <a:pt x="264" y="3063"/>
                    <a:pt x="266" y="3063"/>
                    <a:pt x="267" y="3063"/>
                  </a:cubicBezTo>
                  <a:cubicBezTo>
                    <a:pt x="441" y="3040"/>
                    <a:pt x="702" y="2947"/>
                    <a:pt x="753" y="2819"/>
                  </a:cubicBezTo>
                  <a:cubicBezTo>
                    <a:pt x="1096" y="1916"/>
                    <a:pt x="1394" y="995"/>
                    <a:pt x="1706" y="82"/>
                  </a:cubicBezTo>
                  <a:lnTo>
                    <a:pt x="1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84;p43"/>
            <p:cNvSpPr/>
            <p:nvPr/>
          </p:nvSpPr>
          <p:spPr>
            <a:xfrm>
              <a:off x="6610339" y="2287518"/>
              <a:ext cx="43006" cy="80666"/>
            </a:xfrm>
            <a:custGeom>
              <a:avLst/>
              <a:gdLst/>
              <a:ahLst/>
              <a:cxnLst/>
              <a:rect l="l" t="t" r="r" b="b"/>
              <a:pathLst>
                <a:path w="1070" h="2007" extrusionOk="0">
                  <a:moveTo>
                    <a:pt x="568" y="1"/>
                  </a:moveTo>
                  <a:cubicBezTo>
                    <a:pt x="564" y="1"/>
                    <a:pt x="560" y="1"/>
                    <a:pt x="556" y="2"/>
                  </a:cubicBezTo>
                  <a:cubicBezTo>
                    <a:pt x="377" y="33"/>
                    <a:pt x="148" y="235"/>
                    <a:pt x="89" y="414"/>
                  </a:cubicBezTo>
                  <a:cubicBezTo>
                    <a:pt x="1" y="679"/>
                    <a:pt x="24" y="991"/>
                    <a:pt x="47" y="1281"/>
                  </a:cubicBezTo>
                  <a:cubicBezTo>
                    <a:pt x="77" y="1618"/>
                    <a:pt x="155" y="2007"/>
                    <a:pt x="560" y="2007"/>
                  </a:cubicBezTo>
                  <a:cubicBezTo>
                    <a:pt x="578" y="2007"/>
                    <a:pt x="596" y="2006"/>
                    <a:pt x="615" y="2004"/>
                  </a:cubicBezTo>
                  <a:cubicBezTo>
                    <a:pt x="1069" y="1973"/>
                    <a:pt x="1005" y="1559"/>
                    <a:pt x="1010" y="1230"/>
                  </a:cubicBezTo>
                  <a:cubicBezTo>
                    <a:pt x="1014" y="1174"/>
                    <a:pt x="1010" y="1119"/>
                    <a:pt x="1010" y="995"/>
                  </a:cubicBezTo>
                  <a:cubicBezTo>
                    <a:pt x="1000" y="849"/>
                    <a:pt x="1037" y="610"/>
                    <a:pt x="959" y="418"/>
                  </a:cubicBezTo>
                  <a:cubicBezTo>
                    <a:pt x="888" y="246"/>
                    <a:pt x="685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85;p43"/>
            <p:cNvSpPr/>
            <p:nvPr/>
          </p:nvSpPr>
          <p:spPr>
            <a:xfrm>
              <a:off x="6562992" y="2685467"/>
              <a:ext cx="44573" cy="81470"/>
            </a:xfrm>
            <a:custGeom>
              <a:avLst/>
              <a:gdLst/>
              <a:ahLst/>
              <a:cxnLst/>
              <a:rect l="l" t="t" r="r" b="b"/>
              <a:pathLst>
                <a:path w="1109" h="2027" extrusionOk="0">
                  <a:moveTo>
                    <a:pt x="523" y="0"/>
                  </a:moveTo>
                  <a:cubicBezTo>
                    <a:pt x="386" y="0"/>
                    <a:pt x="180" y="198"/>
                    <a:pt x="120" y="354"/>
                  </a:cubicBezTo>
                  <a:cubicBezTo>
                    <a:pt x="28" y="583"/>
                    <a:pt x="10" y="854"/>
                    <a:pt x="15" y="1105"/>
                  </a:cubicBezTo>
                  <a:cubicBezTo>
                    <a:pt x="28" y="1495"/>
                    <a:pt x="1" y="2022"/>
                    <a:pt x="537" y="2026"/>
                  </a:cubicBezTo>
                  <a:cubicBezTo>
                    <a:pt x="540" y="2026"/>
                    <a:pt x="543" y="2026"/>
                    <a:pt x="545" y="2026"/>
                  </a:cubicBezTo>
                  <a:cubicBezTo>
                    <a:pt x="1108" y="2026"/>
                    <a:pt x="969" y="1466"/>
                    <a:pt x="1059" y="1087"/>
                  </a:cubicBezTo>
                  <a:cubicBezTo>
                    <a:pt x="1023" y="848"/>
                    <a:pt x="1032" y="579"/>
                    <a:pt x="936" y="354"/>
                  </a:cubicBezTo>
                  <a:cubicBezTo>
                    <a:pt x="872" y="198"/>
                    <a:pt x="670" y="5"/>
                    <a:pt x="5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86;p43"/>
            <p:cNvSpPr/>
            <p:nvPr/>
          </p:nvSpPr>
          <p:spPr>
            <a:xfrm>
              <a:off x="6548643" y="2372245"/>
              <a:ext cx="47186" cy="69935"/>
            </a:xfrm>
            <a:custGeom>
              <a:avLst/>
              <a:gdLst/>
              <a:ahLst/>
              <a:cxnLst/>
              <a:rect l="l" t="t" r="r" b="b"/>
              <a:pathLst>
                <a:path w="1174" h="1740" extrusionOk="0">
                  <a:moveTo>
                    <a:pt x="589" y="1"/>
                  </a:moveTo>
                  <a:cubicBezTo>
                    <a:pt x="579" y="1"/>
                    <a:pt x="570" y="1"/>
                    <a:pt x="560" y="2"/>
                  </a:cubicBezTo>
                  <a:cubicBezTo>
                    <a:pt x="362" y="10"/>
                    <a:pt x="184" y="492"/>
                    <a:pt x="0" y="757"/>
                  </a:cubicBezTo>
                  <a:cubicBezTo>
                    <a:pt x="146" y="1218"/>
                    <a:pt x="52" y="1739"/>
                    <a:pt x="574" y="1739"/>
                  </a:cubicBezTo>
                  <a:cubicBezTo>
                    <a:pt x="578" y="1739"/>
                    <a:pt x="583" y="1739"/>
                    <a:pt x="587" y="1739"/>
                  </a:cubicBezTo>
                  <a:cubicBezTo>
                    <a:pt x="1174" y="1729"/>
                    <a:pt x="1050" y="1188"/>
                    <a:pt x="1014" y="799"/>
                  </a:cubicBezTo>
                  <a:cubicBezTo>
                    <a:pt x="983" y="476"/>
                    <a:pt x="999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87;p43"/>
            <p:cNvSpPr/>
            <p:nvPr/>
          </p:nvSpPr>
          <p:spPr>
            <a:xfrm>
              <a:off x="6519021" y="2166658"/>
              <a:ext cx="49397" cy="79862"/>
            </a:xfrm>
            <a:custGeom>
              <a:avLst/>
              <a:gdLst/>
              <a:ahLst/>
              <a:cxnLst/>
              <a:rect l="l" t="t" r="r" b="b"/>
              <a:pathLst>
                <a:path w="1229" h="1987" extrusionOk="0">
                  <a:moveTo>
                    <a:pt x="301" y="1"/>
                  </a:moveTo>
                  <a:cubicBezTo>
                    <a:pt x="205" y="1"/>
                    <a:pt x="0" y="182"/>
                    <a:pt x="14" y="249"/>
                  </a:cubicBezTo>
                  <a:cubicBezTo>
                    <a:pt x="115" y="790"/>
                    <a:pt x="234" y="1335"/>
                    <a:pt x="408" y="1858"/>
                  </a:cubicBezTo>
                  <a:cubicBezTo>
                    <a:pt x="433" y="1929"/>
                    <a:pt x="640" y="1987"/>
                    <a:pt x="805" y="1987"/>
                  </a:cubicBezTo>
                  <a:cubicBezTo>
                    <a:pt x="852" y="1987"/>
                    <a:pt x="895" y="1982"/>
                    <a:pt x="930" y="1972"/>
                  </a:cubicBezTo>
                  <a:cubicBezTo>
                    <a:pt x="1054" y="1936"/>
                    <a:pt x="1128" y="1711"/>
                    <a:pt x="1229" y="1564"/>
                  </a:cubicBezTo>
                  <a:cubicBezTo>
                    <a:pt x="1063" y="1092"/>
                    <a:pt x="939" y="653"/>
                    <a:pt x="751" y="240"/>
                  </a:cubicBezTo>
                  <a:cubicBezTo>
                    <a:pt x="697" y="111"/>
                    <a:pt x="467" y="20"/>
                    <a:pt x="307" y="1"/>
                  </a:cubicBezTo>
                  <a:cubicBezTo>
                    <a:pt x="305" y="1"/>
                    <a:pt x="303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88;p43"/>
            <p:cNvSpPr/>
            <p:nvPr/>
          </p:nvSpPr>
          <p:spPr>
            <a:xfrm>
              <a:off x="6449166" y="1511112"/>
              <a:ext cx="111494" cy="137338"/>
            </a:xfrm>
            <a:custGeom>
              <a:avLst/>
              <a:gdLst/>
              <a:ahLst/>
              <a:cxnLst/>
              <a:rect l="l" t="t" r="r" b="b"/>
              <a:pathLst>
                <a:path w="2774" h="3417" extrusionOk="0">
                  <a:moveTo>
                    <a:pt x="998" y="1"/>
                  </a:moveTo>
                  <a:cubicBezTo>
                    <a:pt x="630" y="1"/>
                    <a:pt x="327" y="249"/>
                    <a:pt x="184" y="722"/>
                  </a:cubicBezTo>
                  <a:cubicBezTo>
                    <a:pt x="102" y="979"/>
                    <a:pt x="74" y="1254"/>
                    <a:pt x="24" y="1525"/>
                  </a:cubicBezTo>
                  <a:cubicBezTo>
                    <a:pt x="1" y="2190"/>
                    <a:pt x="317" y="2674"/>
                    <a:pt x="761" y="3124"/>
                  </a:cubicBezTo>
                  <a:cubicBezTo>
                    <a:pt x="955" y="3325"/>
                    <a:pt x="1144" y="3417"/>
                    <a:pt x="1340" y="3417"/>
                  </a:cubicBezTo>
                  <a:cubicBezTo>
                    <a:pt x="1512" y="3417"/>
                    <a:pt x="1689" y="3346"/>
                    <a:pt x="1880" y="3216"/>
                  </a:cubicBezTo>
                  <a:cubicBezTo>
                    <a:pt x="2774" y="2598"/>
                    <a:pt x="2604" y="819"/>
                    <a:pt x="1591" y="191"/>
                  </a:cubicBezTo>
                  <a:cubicBezTo>
                    <a:pt x="1385" y="63"/>
                    <a:pt x="1183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89;p43"/>
            <p:cNvSpPr/>
            <p:nvPr/>
          </p:nvSpPr>
          <p:spPr>
            <a:xfrm>
              <a:off x="6407526" y="1701667"/>
              <a:ext cx="132675" cy="129983"/>
            </a:xfrm>
            <a:custGeom>
              <a:avLst/>
              <a:gdLst/>
              <a:ahLst/>
              <a:cxnLst/>
              <a:rect l="l" t="t" r="r" b="b"/>
              <a:pathLst>
                <a:path w="3301" h="3234" extrusionOk="0">
                  <a:moveTo>
                    <a:pt x="1563" y="1"/>
                  </a:moveTo>
                  <a:cubicBezTo>
                    <a:pt x="652" y="1"/>
                    <a:pt x="0" y="644"/>
                    <a:pt x="15" y="1536"/>
                  </a:cubicBezTo>
                  <a:cubicBezTo>
                    <a:pt x="28" y="2573"/>
                    <a:pt x="629" y="3233"/>
                    <a:pt x="1555" y="3233"/>
                  </a:cubicBezTo>
                  <a:cubicBezTo>
                    <a:pt x="2567" y="3229"/>
                    <a:pt x="3301" y="2476"/>
                    <a:pt x="3301" y="1437"/>
                  </a:cubicBezTo>
                  <a:cubicBezTo>
                    <a:pt x="3301" y="661"/>
                    <a:pt x="2518" y="11"/>
                    <a:pt x="1582" y="1"/>
                  </a:cubicBezTo>
                  <a:cubicBezTo>
                    <a:pt x="1576" y="1"/>
                    <a:pt x="1570" y="1"/>
                    <a:pt x="1563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90;p43"/>
            <p:cNvSpPr/>
            <p:nvPr/>
          </p:nvSpPr>
          <p:spPr>
            <a:xfrm>
              <a:off x="6479029" y="2283659"/>
              <a:ext cx="46463" cy="84806"/>
            </a:xfrm>
            <a:custGeom>
              <a:avLst/>
              <a:gdLst/>
              <a:ahLst/>
              <a:cxnLst/>
              <a:rect l="l" t="t" r="r" b="b"/>
              <a:pathLst>
                <a:path w="1156" h="2110" extrusionOk="0">
                  <a:moveTo>
                    <a:pt x="471" y="0"/>
                  </a:moveTo>
                  <a:cubicBezTo>
                    <a:pt x="349" y="0"/>
                    <a:pt x="144" y="209"/>
                    <a:pt x="97" y="363"/>
                  </a:cubicBezTo>
                  <a:cubicBezTo>
                    <a:pt x="9" y="611"/>
                    <a:pt x="0" y="895"/>
                    <a:pt x="9" y="1165"/>
                  </a:cubicBezTo>
                  <a:cubicBezTo>
                    <a:pt x="14" y="1581"/>
                    <a:pt x="5" y="2109"/>
                    <a:pt x="566" y="2109"/>
                  </a:cubicBezTo>
                  <a:cubicBezTo>
                    <a:pt x="568" y="2109"/>
                    <a:pt x="571" y="2109"/>
                    <a:pt x="573" y="2109"/>
                  </a:cubicBezTo>
                  <a:cubicBezTo>
                    <a:pt x="1155" y="2100"/>
                    <a:pt x="990" y="1545"/>
                    <a:pt x="1050" y="1188"/>
                  </a:cubicBezTo>
                  <a:cubicBezTo>
                    <a:pt x="1017" y="905"/>
                    <a:pt x="1036" y="611"/>
                    <a:pt x="939" y="367"/>
                  </a:cubicBezTo>
                  <a:cubicBezTo>
                    <a:pt x="871" y="203"/>
                    <a:pt x="655" y="20"/>
                    <a:pt x="486" y="1"/>
                  </a:cubicBezTo>
                  <a:cubicBezTo>
                    <a:pt x="481" y="0"/>
                    <a:pt x="477" y="0"/>
                    <a:pt x="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91;p43"/>
            <p:cNvSpPr/>
            <p:nvPr/>
          </p:nvSpPr>
          <p:spPr>
            <a:xfrm>
              <a:off x="6468700" y="2775339"/>
              <a:ext cx="42765" cy="114669"/>
            </a:xfrm>
            <a:custGeom>
              <a:avLst/>
              <a:gdLst/>
              <a:ahLst/>
              <a:cxnLst/>
              <a:rect l="l" t="t" r="r" b="b"/>
              <a:pathLst>
                <a:path w="1064" h="2853" extrusionOk="0">
                  <a:moveTo>
                    <a:pt x="454" y="1"/>
                  </a:moveTo>
                  <a:cubicBezTo>
                    <a:pt x="449" y="1"/>
                    <a:pt x="445" y="1"/>
                    <a:pt x="441" y="1"/>
                  </a:cubicBezTo>
                  <a:cubicBezTo>
                    <a:pt x="308" y="15"/>
                    <a:pt x="92" y="204"/>
                    <a:pt x="79" y="327"/>
                  </a:cubicBezTo>
                  <a:cubicBezTo>
                    <a:pt x="28" y="1033"/>
                    <a:pt x="1" y="1743"/>
                    <a:pt x="18" y="2453"/>
                  </a:cubicBezTo>
                  <a:cubicBezTo>
                    <a:pt x="24" y="2594"/>
                    <a:pt x="250" y="2853"/>
                    <a:pt x="357" y="2853"/>
                  </a:cubicBezTo>
                  <a:cubicBezTo>
                    <a:pt x="359" y="2853"/>
                    <a:pt x="361" y="2853"/>
                    <a:pt x="363" y="2853"/>
                  </a:cubicBezTo>
                  <a:cubicBezTo>
                    <a:pt x="537" y="2838"/>
                    <a:pt x="779" y="2664"/>
                    <a:pt x="830" y="2508"/>
                  </a:cubicBezTo>
                  <a:cubicBezTo>
                    <a:pt x="958" y="2114"/>
                    <a:pt x="990" y="1688"/>
                    <a:pt x="1064" y="1262"/>
                  </a:cubicBezTo>
                  <a:cubicBezTo>
                    <a:pt x="1004" y="922"/>
                    <a:pt x="977" y="575"/>
                    <a:pt x="867" y="253"/>
                  </a:cubicBezTo>
                  <a:cubicBezTo>
                    <a:pt x="823" y="133"/>
                    <a:pt x="596" y="1"/>
                    <a:pt x="4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92;p43"/>
            <p:cNvSpPr/>
            <p:nvPr/>
          </p:nvSpPr>
          <p:spPr>
            <a:xfrm>
              <a:off x="6410701" y="2177470"/>
              <a:ext cx="39268" cy="77692"/>
            </a:xfrm>
            <a:custGeom>
              <a:avLst/>
              <a:gdLst/>
              <a:ahLst/>
              <a:cxnLst/>
              <a:rect l="l" t="t" r="r" b="b"/>
              <a:pathLst>
                <a:path w="977" h="1933" extrusionOk="0">
                  <a:moveTo>
                    <a:pt x="478" y="1"/>
                  </a:moveTo>
                  <a:cubicBezTo>
                    <a:pt x="460" y="1"/>
                    <a:pt x="441" y="1"/>
                    <a:pt x="421" y="3"/>
                  </a:cubicBezTo>
                  <a:cubicBezTo>
                    <a:pt x="0" y="35"/>
                    <a:pt x="78" y="443"/>
                    <a:pt x="60" y="741"/>
                  </a:cubicBezTo>
                  <a:cubicBezTo>
                    <a:pt x="55" y="796"/>
                    <a:pt x="60" y="851"/>
                    <a:pt x="60" y="906"/>
                  </a:cubicBezTo>
                  <a:lnTo>
                    <a:pt x="46" y="906"/>
                  </a:lnTo>
                  <a:cubicBezTo>
                    <a:pt x="60" y="1103"/>
                    <a:pt x="19" y="1332"/>
                    <a:pt x="101" y="1497"/>
                  </a:cubicBezTo>
                  <a:cubicBezTo>
                    <a:pt x="197" y="1671"/>
                    <a:pt x="403" y="1791"/>
                    <a:pt x="564" y="1932"/>
                  </a:cubicBezTo>
                  <a:cubicBezTo>
                    <a:pt x="687" y="1777"/>
                    <a:pt x="871" y="1634"/>
                    <a:pt x="916" y="1456"/>
                  </a:cubicBezTo>
                  <a:cubicBezTo>
                    <a:pt x="976" y="1217"/>
                    <a:pt x="944" y="952"/>
                    <a:pt x="922" y="700"/>
                  </a:cubicBezTo>
                  <a:cubicBezTo>
                    <a:pt x="895" y="384"/>
                    <a:pt x="87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93;p43"/>
            <p:cNvSpPr/>
            <p:nvPr/>
          </p:nvSpPr>
          <p:spPr>
            <a:xfrm>
              <a:off x="6364640" y="2643627"/>
              <a:ext cx="41479" cy="104742"/>
            </a:xfrm>
            <a:custGeom>
              <a:avLst/>
              <a:gdLst/>
              <a:ahLst/>
              <a:cxnLst/>
              <a:rect l="l" t="t" r="r" b="b"/>
              <a:pathLst>
                <a:path w="1032" h="2606" extrusionOk="0">
                  <a:moveTo>
                    <a:pt x="515" y="0"/>
                  </a:moveTo>
                  <a:cubicBezTo>
                    <a:pt x="390" y="0"/>
                    <a:pt x="173" y="140"/>
                    <a:pt x="160" y="235"/>
                  </a:cubicBezTo>
                  <a:cubicBezTo>
                    <a:pt x="73" y="909"/>
                    <a:pt x="13" y="1592"/>
                    <a:pt x="0" y="2274"/>
                  </a:cubicBezTo>
                  <a:cubicBezTo>
                    <a:pt x="0" y="2389"/>
                    <a:pt x="261" y="2586"/>
                    <a:pt x="417" y="2604"/>
                  </a:cubicBezTo>
                  <a:cubicBezTo>
                    <a:pt x="422" y="2605"/>
                    <a:pt x="427" y="2606"/>
                    <a:pt x="433" y="2606"/>
                  </a:cubicBezTo>
                  <a:cubicBezTo>
                    <a:pt x="551" y="2606"/>
                    <a:pt x="753" y="2424"/>
                    <a:pt x="792" y="2293"/>
                  </a:cubicBezTo>
                  <a:cubicBezTo>
                    <a:pt x="912" y="1912"/>
                    <a:pt x="962" y="1514"/>
                    <a:pt x="1031" y="1161"/>
                  </a:cubicBezTo>
                  <a:cubicBezTo>
                    <a:pt x="999" y="840"/>
                    <a:pt x="1008" y="556"/>
                    <a:pt x="926" y="303"/>
                  </a:cubicBezTo>
                  <a:cubicBezTo>
                    <a:pt x="880" y="166"/>
                    <a:pt x="682" y="24"/>
                    <a:pt x="536" y="2"/>
                  </a:cubicBezTo>
                  <a:cubicBezTo>
                    <a:pt x="530" y="1"/>
                    <a:pt x="522" y="0"/>
                    <a:pt x="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94;p43"/>
            <p:cNvSpPr/>
            <p:nvPr/>
          </p:nvSpPr>
          <p:spPr>
            <a:xfrm>
              <a:off x="6161224" y="1403436"/>
              <a:ext cx="201405" cy="323389"/>
            </a:xfrm>
            <a:custGeom>
              <a:avLst/>
              <a:gdLst/>
              <a:ahLst/>
              <a:cxnLst/>
              <a:rect l="l" t="t" r="r" b="b"/>
              <a:pathLst>
                <a:path w="5011" h="8046" extrusionOk="0">
                  <a:moveTo>
                    <a:pt x="4319" y="1"/>
                  </a:moveTo>
                  <a:cubicBezTo>
                    <a:pt x="3851" y="405"/>
                    <a:pt x="3269" y="638"/>
                    <a:pt x="2558" y="716"/>
                  </a:cubicBezTo>
                  <a:cubicBezTo>
                    <a:pt x="1990" y="785"/>
                    <a:pt x="1462" y="927"/>
                    <a:pt x="1041" y="1385"/>
                  </a:cubicBezTo>
                  <a:cubicBezTo>
                    <a:pt x="166" y="2330"/>
                    <a:pt x="0" y="3384"/>
                    <a:pt x="505" y="4539"/>
                  </a:cubicBezTo>
                  <a:cubicBezTo>
                    <a:pt x="743" y="5084"/>
                    <a:pt x="986" y="5666"/>
                    <a:pt x="1380" y="6097"/>
                  </a:cubicBezTo>
                  <a:cubicBezTo>
                    <a:pt x="1917" y="6684"/>
                    <a:pt x="2595" y="7147"/>
                    <a:pt x="3227" y="7641"/>
                  </a:cubicBezTo>
                  <a:cubicBezTo>
                    <a:pt x="3402" y="7780"/>
                    <a:pt x="3631" y="7853"/>
                    <a:pt x="4003" y="8045"/>
                  </a:cubicBezTo>
                  <a:cubicBezTo>
                    <a:pt x="4052" y="7147"/>
                    <a:pt x="4157" y="6386"/>
                    <a:pt x="4126" y="5634"/>
                  </a:cubicBezTo>
                  <a:cubicBezTo>
                    <a:pt x="4066" y="4195"/>
                    <a:pt x="3928" y="2761"/>
                    <a:pt x="4359" y="1358"/>
                  </a:cubicBezTo>
                  <a:cubicBezTo>
                    <a:pt x="4497" y="904"/>
                    <a:pt x="4681" y="395"/>
                    <a:pt x="5011" y="79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95;p43"/>
            <p:cNvSpPr/>
            <p:nvPr/>
          </p:nvSpPr>
          <p:spPr>
            <a:xfrm>
              <a:off x="6253265" y="2785829"/>
              <a:ext cx="42082" cy="97909"/>
            </a:xfrm>
            <a:custGeom>
              <a:avLst/>
              <a:gdLst/>
              <a:ahLst/>
              <a:cxnLst/>
              <a:rect l="l" t="t" r="r" b="b"/>
              <a:pathLst>
                <a:path w="1047" h="2436" extrusionOk="0">
                  <a:moveTo>
                    <a:pt x="593" y="1"/>
                  </a:moveTo>
                  <a:cubicBezTo>
                    <a:pt x="437" y="157"/>
                    <a:pt x="190" y="291"/>
                    <a:pt x="153" y="468"/>
                  </a:cubicBezTo>
                  <a:cubicBezTo>
                    <a:pt x="49" y="932"/>
                    <a:pt x="1" y="1406"/>
                    <a:pt x="12" y="1881"/>
                  </a:cubicBezTo>
                  <a:cubicBezTo>
                    <a:pt x="16" y="2068"/>
                    <a:pt x="222" y="2252"/>
                    <a:pt x="337" y="2436"/>
                  </a:cubicBezTo>
                  <a:cubicBezTo>
                    <a:pt x="520" y="2289"/>
                    <a:pt x="773" y="2174"/>
                    <a:pt x="859" y="1986"/>
                  </a:cubicBezTo>
                  <a:cubicBezTo>
                    <a:pt x="983" y="1711"/>
                    <a:pt x="983" y="1385"/>
                    <a:pt x="1020" y="1166"/>
                  </a:cubicBezTo>
                  <a:cubicBezTo>
                    <a:pt x="1011" y="890"/>
                    <a:pt x="1047" y="690"/>
                    <a:pt x="979" y="533"/>
                  </a:cubicBezTo>
                  <a:cubicBezTo>
                    <a:pt x="896" y="337"/>
                    <a:pt x="727" y="175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96;p43"/>
            <p:cNvSpPr/>
            <p:nvPr/>
          </p:nvSpPr>
          <p:spPr>
            <a:xfrm>
              <a:off x="6188675" y="2600178"/>
              <a:ext cx="54742" cy="117764"/>
            </a:xfrm>
            <a:custGeom>
              <a:avLst/>
              <a:gdLst/>
              <a:ahLst/>
              <a:cxnLst/>
              <a:rect l="l" t="t" r="r" b="b"/>
              <a:pathLst>
                <a:path w="1362" h="2930" extrusionOk="0">
                  <a:moveTo>
                    <a:pt x="918" y="0"/>
                  </a:moveTo>
                  <a:cubicBezTo>
                    <a:pt x="752" y="193"/>
                    <a:pt x="509" y="358"/>
                    <a:pt x="441" y="578"/>
                  </a:cubicBezTo>
                  <a:cubicBezTo>
                    <a:pt x="257" y="1153"/>
                    <a:pt x="119" y="1742"/>
                    <a:pt x="28" y="2339"/>
                  </a:cubicBezTo>
                  <a:cubicBezTo>
                    <a:pt x="1" y="2516"/>
                    <a:pt x="193" y="2732"/>
                    <a:pt x="285" y="2930"/>
                  </a:cubicBezTo>
                  <a:cubicBezTo>
                    <a:pt x="468" y="2810"/>
                    <a:pt x="756" y="2732"/>
                    <a:pt x="811" y="2572"/>
                  </a:cubicBezTo>
                  <a:cubicBezTo>
                    <a:pt x="1027" y="1971"/>
                    <a:pt x="1164" y="1348"/>
                    <a:pt x="1362" y="623"/>
                  </a:cubicBezTo>
                  <a:cubicBezTo>
                    <a:pt x="1219" y="427"/>
                    <a:pt x="1068" y="216"/>
                    <a:pt x="9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97;p43"/>
            <p:cNvSpPr/>
            <p:nvPr/>
          </p:nvSpPr>
          <p:spPr>
            <a:xfrm>
              <a:off x="6111505" y="2794109"/>
              <a:ext cx="57274" cy="76768"/>
            </a:xfrm>
            <a:custGeom>
              <a:avLst/>
              <a:gdLst/>
              <a:ahLst/>
              <a:cxnLst/>
              <a:rect l="l" t="t" r="r" b="b"/>
              <a:pathLst>
                <a:path w="1425" h="1910" extrusionOk="0">
                  <a:moveTo>
                    <a:pt x="1075" y="1"/>
                  </a:moveTo>
                  <a:cubicBezTo>
                    <a:pt x="986" y="1"/>
                    <a:pt x="871" y="30"/>
                    <a:pt x="844" y="76"/>
                  </a:cubicBezTo>
                  <a:cubicBezTo>
                    <a:pt x="554" y="547"/>
                    <a:pt x="280" y="1038"/>
                    <a:pt x="36" y="1538"/>
                  </a:cubicBezTo>
                  <a:cubicBezTo>
                    <a:pt x="0" y="1611"/>
                    <a:pt x="114" y="1836"/>
                    <a:pt x="211" y="1885"/>
                  </a:cubicBezTo>
                  <a:cubicBezTo>
                    <a:pt x="243" y="1902"/>
                    <a:pt x="290" y="1910"/>
                    <a:pt x="340" y="1910"/>
                  </a:cubicBezTo>
                  <a:cubicBezTo>
                    <a:pt x="443" y="1910"/>
                    <a:pt x="561" y="1878"/>
                    <a:pt x="600" y="1826"/>
                  </a:cubicBezTo>
                  <a:cubicBezTo>
                    <a:pt x="903" y="1409"/>
                    <a:pt x="1168" y="964"/>
                    <a:pt x="1425" y="566"/>
                  </a:cubicBezTo>
                  <a:cubicBezTo>
                    <a:pt x="1311" y="299"/>
                    <a:pt x="1275" y="131"/>
                    <a:pt x="1174" y="25"/>
                  </a:cubicBezTo>
                  <a:cubicBezTo>
                    <a:pt x="1158" y="8"/>
                    <a:pt x="1120" y="1"/>
                    <a:pt x="10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98;p43"/>
            <p:cNvSpPr/>
            <p:nvPr/>
          </p:nvSpPr>
          <p:spPr>
            <a:xfrm>
              <a:off x="5450331" y="3254156"/>
              <a:ext cx="122145" cy="169371"/>
            </a:xfrm>
            <a:custGeom>
              <a:avLst/>
              <a:gdLst/>
              <a:ahLst/>
              <a:cxnLst/>
              <a:rect l="l" t="t" r="r" b="b"/>
              <a:pathLst>
                <a:path w="3039" h="4214" extrusionOk="0">
                  <a:moveTo>
                    <a:pt x="2714" y="0"/>
                  </a:moveTo>
                  <a:cubicBezTo>
                    <a:pt x="2693" y="0"/>
                    <a:pt x="2674" y="3"/>
                    <a:pt x="2659" y="10"/>
                  </a:cubicBezTo>
                  <a:cubicBezTo>
                    <a:pt x="2379" y="124"/>
                    <a:pt x="2022" y="225"/>
                    <a:pt x="1866" y="455"/>
                  </a:cubicBezTo>
                  <a:cubicBezTo>
                    <a:pt x="1291" y="1272"/>
                    <a:pt x="762" y="2118"/>
                    <a:pt x="280" y="2994"/>
                  </a:cubicBezTo>
                  <a:cubicBezTo>
                    <a:pt x="92" y="3328"/>
                    <a:pt x="88" y="3764"/>
                    <a:pt x="0" y="4158"/>
                  </a:cubicBezTo>
                  <a:lnTo>
                    <a:pt x="152" y="4213"/>
                  </a:lnTo>
                  <a:cubicBezTo>
                    <a:pt x="221" y="4163"/>
                    <a:pt x="307" y="4127"/>
                    <a:pt x="353" y="4062"/>
                  </a:cubicBezTo>
                  <a:cubicBezTo>
                    <a:pt x="1232" y="2876"/>
                    <a:pt x="2104" y="1683"/>
                    <a:pt x="2970" y="482"/>
                  </a:cubicBezTo>
                  <a:cubicBezTo>
                    <a:pt x="3030" y="395"/>
                    <a:pt x="3038" y="212"/>
                    <a:pt x="2989" y="130"/>
                  </a:cubicBezTo>
                  <a:cubicBezTo>
                    <a:pt x="2944" y="62"/>
                    <a:pt x="2807" y="0"/>
                    <a:pt x="27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99;p43"/>
            <p:cNvSpPr/>
            <p:nvPr/>
          </p:nvSpPr>
          <p:spPr>
            <a:xfrm>
              <a:off x="5490484" y="3384301"/>
              <a:ext cx="73512" cy="238904"/>
            </a:xfrm>
            <a:custGeom>
              <a:avLst/>
              <a:gdLst/>
              <a:ahLst/>
              <a:cxnLst/>
              <a:rect l="l" t="t" r="r" b="b"/>
              <a:pathLst>
                <a:path w="1829" h="5944" extrusionOk="0">
                  <a:moveTo>
                    <a:pt x="1600" y="0"/>
                  </a:moveTo>
                  <a:cubicBezTo>
                    <a:pt x="1500" y="0"/>
                    <a:pt x="1370" y="71"/>
                    <a:pt x="1274" y="132"/>
                  </a:cubicBezTo>
                  <a:cubicBezTo>
                    <a:pt x="1187" y="188"/>
                    <a:pt x="1132" y="302"/>
                    <a:pt x="1082" y="398"/>
                  </a:cubicBezTo>
                  <a:cubicBezTo>
                    <a:pt x="458" y="1659"/>
                    <a:pt x="0" y="2969"/>
                    <a:pt x="188" y="4400"/>
                  </a:cubicBezTo>
                  <a:cubicBezTo>
                    <a:pt x="257" y="4927"/>
                    <a:pt x="537" y="5431"/>
                    <a:pt x="720" y="5944"/>
                  </a:cubicBezTo>
                  <a:cubicBezTo>
                    <a:pt x="792" y="5931"/>
                    <a:pt x="866" y="5912"/>
                    <a:pt x="939" y="5898"/>
                  </a:cubicBezTo>
                  <a:cubicBezTo>
                    <a:pt x="967" y="5801"/>
                    <a:pt x="1036" y="5697"/>
                    <a:pt x="1017" y="5609"/>
                  </a:cubicBezTo>
                  <a:cubicBezTo>
                    <a:pt x="765" y="4248"/>
                    <a:pt x="1082" y="2965"/>
                    <a:pt x="1480" y="1682"/>
                  </a:cubicBezTo>
                  <a:cubicBezTo>
                    <a:pt x="1613" y="1246"/>
                    <a:pt x="1723" y="804"/>
                    <a:pt x="1810" y="357"/>
                  </a:cubicBezTo>
                  <a:cubicBezTo>
                    <a:pt x="1829" y="247"/>
                    <a:pt x="1742" y="41"/>
                    <a:pt x="1654" y="9"/>
                  </a:cubicBezTo>
                  <a:cubicBezTo>
                    <a:pt x="1638" y="3"/>
                    <a:pt x="1619" y="0"/>
                    <a:pt x="1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00;p43"/>
            <p:cNvSpPr/>
            <p:nvPr/>
          </p:nvSpPr>
          <p:spPr>
            <a:xfrm>
              <a:off x="5396312" y="3501182"/>
              <a:ext cx="55667" cy="225721"/>
            </a:xfrm>
            <a:custGeom>
              <a:avLst/>
              <a:gdLst/>
              <a:ahLst/>
              <a:cxnLst/>
              <a:rect l="l" t="t" r="r" b="b"/>
              <a:pathLst>
                <a:path w="1385" h="5616" extrusionOk="0">
                  <a:moveTo>
                    <a:pt x="1202" y="1"/>
                  </a:moveTo>
                  <a:cubicBezTo>
                    <a:pt x="1050" y="107"/>
                    <a:pt x="821" y="185"/>
                    <a:pt x="766" y="327"/>
                  </a:cubicBezTo>
                  <a:cubicBezTo>
                    <a:pt x="175" y="1821"/>
                    <a:pt x="1" y="3366"/>
                    <a:pt x="339" y="4942"/>
                  </a:cubicBezTo>
                  <a:cubicBezTo>
                    <a:pt x="394" y="5190"/>
                    <a:pt x="629" y="5392"/>
                    <a:pt x="779" y="5616"/>
                  </a:cubicBezTo>
                  <a:cubicBezTo>
                    <a:pt x="844" y="5588"/>
                    <a:pt x="903" y="5561"/>
                    <a:pt x="968" y="5533"/>
                  </a:cubicBezTo>
                  <a:cubicBezTo>
                    <a:pt x="1000" y="5264"/>
                    <a:pt x="1040" y="4997"/>
                    <a:pt x="1063" y="4727"/>
                  </a:cubicBezTo>
                  <a:cubicBezTo>
                    <a:pt x="1169" y="3384"/>
                    <a:pt x="1284" y="2042"/>
                    <a:pt x="1366" y="699"/>
                  </a:cubicBezTo>
                  <a:cubicBezTo>
                    <a:pt x="1385" y="474"/>
                    <a:pt x="1261" y="23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矩形 79"/>
          <p:cNvSpPr/>
          <p:nvPr/>
        </p:nvSpPr>
        <p:spPr>
          <a:xfrm>
            <a:off x="78057" y="4572410"/>
            <a:ext cx="61529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1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資料來源</a:t>
            </a:r>
            <a:endParaRPr lang="en-US" altLang="zh-TW" sz="11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r>
              <a:rPr lang="zh-TW" altLang="en-US" sz="11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https</a:t>
            </a:r>
            <a:r>
              <a:rPr lang="zh-TW" altLang="en-US" sz="11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://buzzorange.com/2019/04/29/how-french-education-is-it/</a:t>
            </a:r>
          </a:p>
        </p:txBody>
      </p:sp>
    </p:spTree>
    <p:extLst>
      <p:ext uri="{BB962C8B-B14F-4D97-AF65-F5344CB8AC3E}">
        <p14:creationId xmlns:p14="http://schemas.microsoft.com/office/powerpoint/2010/main" val="4647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9"/>
          <p:cNvSpPr txBox="1">
            <a:spLocks noGrp="1"/>
          </p:cNvSpPr>
          <p:nvPr>
            <p:ph type="ctrTitle"/>
          </p:nvPr>
        </p:nvSpPr>
        <p:spPr>
          <a:xfrm>
            <a:off x="3037489" y="2863685"/>
            <a:ext cx="29265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 smtClean="0">
                <a:solidFill>
                  <a:schemeClr val="accent6">
                    <a:lumMod val="50000"/>
                  </a:schemeClr>
                </a:solidFill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最印象深刻的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部分</a:t>
            </a:r>
            <a:endParaRPr sz="3600" dirty="0">
              <a:solidFill>
                <a:schemeClr val="accent6">
                  <a:lumMod val="50000"/>
                </a:schemeClr>
              </a:solidFill>
              <a:latin typeface="華康海報體W9(P)" panose="040B0900000000000000" pitchFamily="82" charset="-120"/>
              <a:ea typeface="華康海報體W9(P)" panose="040B0900000000000000" pitchFamily="82" charset="-120"/>
            </a:endParaRPr>
          </a:p>
        </p:txBody>
      </p:sp>
      <p:sp>
        <p:nvSpPr>
          <p:cNvPr id="3" name="Google Shape;602;p25"/>
          <p:cNvSpPr txBox="1">
            <a:spLocks/>
          </p:cNvSpPr>
          <p:nvPr/>
        </p:nvSpPr>
        <p:spPr>
          <a:xfrm>
            <a:off x="3744686" y="1566701"/>
            <a:ext cx="1440749" cy="1056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r>
              <a:rPr lang="en-US" altLang="zh-TW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en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Google Shape;606;p25"/>
          <p:cNvSpPr/>
          <p:nvPr/>
        </p:nvSpPr>
        <p:spPr>
          <a:xfrm>
            <a:off x="3989324" y="1589314"/>
            <a:ext cx="974562" cy="1008009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523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9"/>
          <p:cNvSpPr txBox="1">
            <a:spLocks noGrp="1"/>
          </p:cNvSpPr>
          <p:nvPr>
            <p:ph type="ctrTitle"/>
          </p:nvPr>
        </p:nvSpPr>
        <p:spPr>
          <a:xfrm>
            <a:off x="2811278" y="2809256"/>
            <a:ext cx="3330654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 smtClean="0">
                <a:solidFill>
                  <a:schemeClr val="accent6">
                    <a:lumMod val="50000"/>
                  </a:schemeClr>
                </a:solidFill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分組討論</a:t>
            </a:r>
            <a:r>
              <a:rPr lang="en-US" altLang="zh-TW" sz="3600" dirty="0" smtClean="0">
                <a:solidFill>
                  <a:schemeClr val="accent6">
                    <a:lumMod val="50000"/>
                  </a:schemeClr>
                </a:solidFill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&amp;</a:t>
            </a:r>
            <a:r>
              <a:rPr lang="zh-TW" altLang="en-US" sz="3600" dirty="0" smtClean="0">
                <a:solidFill>
                  <a:schemeClr val="accent6">
                    <a:lumMod val="50000"/>
                  </a:schemeClr>
                </a:solidFill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分享</a:t>
            </a:r>
            <a:endParaRPr sz="3600" dirty="0">
              <a:solidFill>
                <a:schemeClr val="accent6">
                  <a:lumMod val="50000"/>
                </a:schemeClr>
              </a:solidFill>
              <a:latin typeface="華康海報體W9(P)" panose="040B0900000000000000" pitchFamily="82" charset="-120"/>
              <a:ea typeface="華康海報體W9(P)" panose="040B0900000000000000" pitchFamily="82" charset="-120"/>
            </a:endParaRPr>
          </a:p>
        </p:txBody>
      </p:sp>
      <p:sp>
        <p:nvSpPr>
          <p:cNvPr id="3" name="Google Shape;602;p25"/>
          <p:cNvSpPr txBox="1">
            <a:spLocks/>
          </p:cNvSpPr>
          <p:nvPr/>
        </p:nvSpPr>
        <p:spPr>
          <a:xfrm>
            <a:off x="3744686" y="1566701"/>
            <a:ext cx="1440749" cy="1056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r>
              <a:rPr lang="en-US" altLang="zh-TW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en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Google Shape;606;p25"/>
          <p:cNvSpPr/>
          <p:nvPr/>
        </p:nvSpPr>
        <p:spPr>
          <a:xfrm>
            <a:off x="3989324" y="1589314"/>
            <a:ext cx="974562" cy="1008009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47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31"/>
          <p:cNvGrpSpPr/>
          <p:nvPr/>
        </p:nvGrpSpPr>
        <p:grpSpPr>
          <a:xfrm>
            <a:off x="1642385" y="220797"/>
            <a:ext cx="1901098" cy="2324526"/>
            <a:chOff x="1146625" y="2025923"/>
            <a:chExt cx="1901098" cy="2324526"/>
          </a:xfrm>
        </p:grpSpPr>
        <p:sp>
          <p:nvSpPr>
            <p:cNvPr id="867" name="Google Shape;867;p31"/>
            <p:cNvSpPr/>
            <p:nvPr/>
          </p:nvSpPr>
          <p:spPr>
            <a:xfrm>
              <a:off x="1146625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1218626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1"/>
          <p:cNvGrpSpPr/>
          <p:nvPr/>
        </p:nvGrpSpPr>
        <p:grpSpPr>
          <a:xfrm>
            <a:off x="4117210" y="220797"/>
            <a:ext cx="1901098" cy="2324526"/>
            <a:chOff x="3621450" y="2025923"/>
            <a:chExt cx="1901098" cy="2324526"/>
          </a:xfrm>
        </p:grpSpPr>
        <p:sp>
          <p:nvSpPr>
            <p:cNvPr id="870" name="Google Shape;870;p31"/>
            <p:cNvSpPr/>
            <p:nvPr/>
          </p:nvSpPr>
          <p:spPr>
            <a:xfrm>
              <a:off x="3621450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3693451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1"/>
          <p:cNvGrpSpPr/>
          <p:nvPr/>
        </p:nvGrpSpPr>
        <p:grpSpPr>
          <a:xfrm>
            <a:off x="6592035" y="220797"/>
            <a:ext cx="1901098" cy="2324526"/>
            <a:chOff x="6096275" y="2025923"/>
            <a:chExt cx="1901098" cy="2324526"/>
          </a:xfrm>
        </p:grpSpPr>
        <p:sp>
          <p:nvSpPr>
            <p:cNvPr id="873" name="Google Shape;873;p31"/>
            <p:cNvSpPr/>
            <p:nvPr/>
          </p:nvSpPr>
          <p:spPr>
            <a:xfrm>
              <a:off x="6096275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6168276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5" name="Google Shape;875;p31"/>
          <p:cNvSpPr txBox="1">
            <a:spLocks noGrp="1"/>
          </p:cNvSpPr>
          <p:nvPr>
            <p:ph type="subTitle" idx="1"/>
          </p:nvPr>
        </p:nvSpPr>
        <p:spPr>
          <a:xfrm>
            <a:off x="1729535" y="931229"/>
            <a:ext cx="168354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若到了新環境，你會怎麼學習當地語言</a:t>
            </a:r>
            <a:r>
              <a:rPr lang="en-US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?</a:t>
            </a:r>
            <a:endParaRPr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876" name="Google Shape;876;p31"/>
          <p:cNvSpPr txBox="1">
            <a:spLocks noGrp="1"/>
          </p:cNvSpPr>
          <p:nvPr>
            <p:ph type="subTitle" idx="2"/>
          </p:nvPr>
        </p:nvSpPr>
        <p:spPr>
          <a:xfrm>
            <a:off x="4219510" y="1052174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zh-TW" altLang="en-US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延續第一題，你會怎麼建立人際關係</a:t>
            </a:r>
            <a:r>
              <a:rPr lang="en-US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?</a:t>
            </a:r>
            <a:endParaRPr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877" name="Google Shape;877;p31"/>
          <p:cNvSpPr txBox="1">
            <a:spLocks noGrp="1"/>
          </p:cNvSpPr>
          <p:nvPr>
            <p:ph type="subTitle" idx="3"/>
          </p:nvPr>
        </p:nvSpPr>
        <p:spPr>
          <a:xfrm>
            <a:off x="6694335" y="1052174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zh-TW" altLang="en-US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你認為甚麼是家</a:t>
            </a:r>
            <a:r>
              <a:rPr lang="en-US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?</a:t>
            </a:r>
          </a:p>
          <a:p>
            <a:pPr marL="0" indent="0"/>
            <a:r>
              <a:rPr lang="en-US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</a:t>
            </a:r>
            <a:r>
              <a:rPr lang="zh-TW" altLang="en-US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對家的概念</a:t>
            </a:r>
            <a:r>
              <a:rPr lang="en-US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)</a:t>
            </a:r>
            <a:endParaRPr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878" name="Google Shape;878;p31"/>
          <p:cNvSpPr txBox="1">
            <a:spLocks noGrp="1"/>
          </p:cNvSpPr>
          <p:nvPr>
            <p:ph type="ctrTitle" idx="6"/>
          </p:nvPr>
        </p:nvSpPr>
        <p:spPr>
          <a:xfrm rot="21288617">
            <a:off x="600724" y="1607740"/>
            <a:ext cx="632059" cy="23529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 smtClean="0">
                <a:ln w="1270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討論時間</a:t>
            </a:r>
            <a:endParaRPr sz="3600" b="1" dirty="0">
              <a:ln w="12700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latin typeface="華康海報體W9(P)" panose="040B0900000000000000" pitchFamily="82" charset="-120"/>
              <a:ea typeface="華康海報體W9(P)" panose="040B0900000000000000" pitchFamily="82" charset="-120"/>
            </a:endParaRPr>
          </a:p>
        </p:txBody>
      </p:sp>
      <p:sp>
        <p:nvSpPr>
          <p:cNvPr id="879" name="Google Shape;879;p31"/>
          <p:cNvSpPr txBox="1">
            <a:spLocks noGrp="1"/>
          </p:cNvSpPr>
          <p:nvPr>
            <p:ph type="ctrTitle"/>
          </p:nvPr>
        </p:nvSpPr>
        <p:spPr>
          <a:xfrm>
            <a:off x="1810429" y="22034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第一</a:t>
            </a:r>
            <a:r>
              <a:rPr lang="zh-TW" altLang="en-US" sz="24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題</a:t>
            </a:r>
            <a:endParaRPr sz="24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18" name="Google Shape;879;p31"/>
          <p:cNvSpPr txBox="1">
            <a:spLocks/>
          </p:cNvSpPr>
          <p:nvPr/>
        </p:nvSpPr>
        <p:spPr>
          <a:xfrm>
            <a:off x="4320773" y="22034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zh-TW" altLang="en-US" sz="24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第二題</a:t>
            </a:r>
            <a:endParaRPr lang="zh-TW" altLang="en-US" sz="24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20" name="Google Shape;879;p31"/>
          <p:cNvSpPr txBox="1">
            <a:spLocks/>
          </p:cNvSpPr>
          <p:nvPr/>
        </p:nvSpPr>
        <p:spPr>
          <a:xfrm>
            <a:off x="6773955" y="22034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zh-TW" altLang="en-US" sz="24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第三題</a:t>
            </a:r>
            <a:endParaRPr lang="zh-TW" altLang="en-US" sz="24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grpSp>
        <p:nvGrpSpPr>
          <p:cNvPr id="22" name="Google Shape;866;p31"/>
          <p:cNvGrpSpPr/>
          <p:nvPr/>
        </p:nvGrpSpPr>
        <p:grpSpPr>
          <a:xfrm>
            <a:off x="2918506" y="2616530"/>
            <a:ext cx="1901098" cy="2324526"/>
            <a:chOff x="1146625" y="2025923"/>
            <a:chExt cx="1901098" cy="2324526"/>
          </a:xfrm>
        </p:grpSpPr>
        <p:sp>
          <p:nvSpPr>
            <p:cNvPr id="23" name="Google Shape;867;p31"/>
            <p:cNvSpPr/>
            <p:nvPr/>
          </p:nvSpPr>
          <p:spPr>
            <a:xfrm>
              <a:off x="1146625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68;p31"/>
            <p:cNvSpPr/>
            <p:nvPr/>
          </p:nvSpPr>
          <p:spPr>
            <a:xfrm>
              <a:off x="1218626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69;p31"/>
          <p:cNvGrpSpPr/>
          <p:nvPr/>
        </p:nvGrpSpPr>
        <p:grpSpPr>
          <a:xfrm>
            <a:off x="5393331" y="2616530"/>
            <a:ext cx="1901098" cy="2324526"/>
            <a:chOff x="3621450" y="2025923"/>
            <a:chExt cx="1901098" cy="2324526"/>
          </a:xfrm>
        </p:grpSpPr>
        <p:sp>
          <p:nvSpPr>
            <p:cNvPr id="26" name="Google Shape;870;p31"/>
            <p:cNvSpPr/>
            <p:nvPr/>
          </p:nvSpPr>
          <p:spPr>
            <a:xfrm>
              <a:off x="3621450" y="2025923"/>
              <a:ext cx="1901098" cy="2324526"/>
            </a:xfrm>
            <a:custGeom>
              <a:avLst/>
              <a:gdLst/>
              <a:ahLst/>
              <a:cxnLst/>
              <a:rect l="l" t="t" r="r" b="b"/>
              <a:pathLst>
                <a:path w="56030" h="81334" extrusionOk="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71;p31"/>
            <p:cNvSpPr/>
            <p:nvPr/>
          </p:nvSpPr>
          <p:spPr>
            <a:xfrm>
              <a:off x="3693451" y="2064079"/>
              <a:ext cx="1713838" cy="473513"/>
            </a:xfrm>
            <a:custGeom>
              <a:avLst/>
              <a:gdLst/>
              <a:ahLst/>
              <a:cxnLst/>
              <a:rect l="l" t="t" r="r" b="b"/>
              <a:pathLst>
                <a:path w="50511" h="16568" extrusionOk="0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875;p31"/>
          <p:cNvSpPr txBox="1">
            <a:spLocks/>
          </p:cNvSpPr>
          <p:nvPr/>
        </p:nvSpPr>
        <p:spPr>
          <a:xfrm>
            <a:off x="3005656" y="3326962"/>
            <a:ext cx="168354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/>
            <a:r>
              <a:rPr lang="zh-TW" altLang="en-US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對剛剛所介紹到的國家，哪一個令你印象深刻</a:t>
            </a:r>
            <a:r>
              <a:rPr lang="en-US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?</a:t>
            </a:r>
            <a:endParaRPr lang="zh-TW" altLang="en-US"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29" name="Google Shape;876;p31"/>
          <p:cNvSpPr txBox="1">
            <a:spLocks/>
          </p:cNvSpPr>
          <p:nvPr/>
        </p:nvSpPr>
        <p:spPr>
          <a:xfrm>
            <a:off x="5495631" y="3447907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/>
            <a:r>
              <a:rPr lang="zh-TW" altLang="en-US" sz="24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在法國要給小費嗎</a:t>
            </a:r>
            <a:r>
              <a:rPr lang="en-US" altLang="zh-TW" sz="24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?</a:t>
            </a:r>
            <a:endParaRPr lang="zh-TW" altLang="en-US" sz="24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30" name="Google Shape;879;p31"/>
          <p:cNvSpPr txBox="1">
            <a:spLocks noGrp="1"/>
          </p:cNvSpPr>
          <p:nvPr>
            <p:ph type="ctrTitle"/>
          </p:nvPr>
        </p:nvSpPr>
        <p:spPr>
          <a:xfrm>
            <a:off x="3086550" y="2417767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第四題</a:t>
            </a:r>
            <a:endParaRPr sz="24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31" name="Google Shape;879;p31"/>
          <p:cNvSpPr txBox="1">
            <a:spLocks/>
          </p:cNvSpPr>
          <p:nvPr/>
        </p:nvSpPr>
        <p:spPr>
          <a:xfrm>
            <a:off x="5596894" y="2417767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zh-TW" altLang="en-US" sz="24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第五題</a:t>
            </a:r>
            <a:endParaRPr lang="zh-TW" altLang="en-US" sz="24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9"/>
          <p:cNvSpPr txBox="1">
            <a:spLocks noGrp="1"/>
          </p:cNvSpPr>
          <p:nvPr>
            <p:ph type="ctrTitle"/>
          </p:nvPr>
        </p:nvSpPr>
        <p:spPr>
          <a:xfrm>
            <a:off x="2811278" y="2809256"/>
            <a:ext cx="3330654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 smtClean="0">
                <a:solidFill>
                  <a:schemeClr val="accent6">
                    <a:lumMod val="50000"/>
                  </a:schemeClr>
                </a:solidFill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總</a:t>
            </a:r>
            <a:r>
              <a:rPr lang="zh-TW" altLang="en-US" sz="3600" dirty="0">
                <a:solidFill>
                  <a:schemeClr val="accent6">
                    <a:lumMod val="50000"/>
                  </a:schemeClr>
                </a:solidFill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結</a:t>
            </a:r>
            <a:endParaRPr sz="3600" dirty="0">
              <a:solidFill>
                <a:schemeClr val="accent6">
                  <a:lumMod val="50000"/>
                </a:schemeClr>
              </a:solidFill>
              <a:latin typeface="華康海報體W9(P)" panose="040B0900000000000000" pitchFamily="82" charset="-120"/>
              <a:ea typeface="華康海報體W9(P)" panose="040B0900000000000000" pitchFamily="82" charset="-120"/>
            </a:endParaRPr>
          </a:p>
        </p:txBody>
      </p:sp>
      <p:sp>
        <p:nvSpPr>
          <p:cNvPr id="3" name="Google Shape;602;p25"/>
          <p:cNvSpPr txBox="1">
            <a:spLocks/>
          </p:cNvSpPr>
          <p:nvPr/>
        </p:nvSpPr>
        <p:spPr>
          <a:xfrm>
            <a:off x="3744686" y="1566701"/>
            <a:ext cx="1440749" cy="1056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r>
              <a:rPr lang="en-US" altLang="zh-TW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en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Google Shape;606;p25"/>
          <p:cNvSpPr/>
          <p:nvPr/>
        </p:nvSpPr>
        <p:spPr>
          <a:xfrm>
            <a:off x="3989324" y="1589314"/>
            <a:ext cx="974562" cy="1008009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83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-1513389" y="2584820"/>
            <a:ext cx="8858482" cy="942591"/>
          </a:xfrm>
        </p:spPr>
        <p:txBody>
          <a:bodyPr/>
          <a:lstStyle/>
          <a:p>
            <a:r>
              <a:rPr lang="en-US" altLang="zh-TW" sz="4800" dirty="0" smtClean="0"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~</a:t>
            </a:r>
            <a:r>
              <a:rPr lang="zh-TW" altLang="en-US" sz="4800" dirty="0" smtClean="0"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報告結束</a:t>
            </a:r>
            <a:r>
              <a:rPr lang="en-US" altLang="zh-TW" sz="4800" dirty="0" smtClean="0"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/>
            </a:r>
            <a:br>
              <a:rPr lang="en-US" altLang="zh-TW" sz="4800" dirty="0" smtClean="0">
                <a:latin typeface="華康海報體W9(P)" panose="040B0900000000000000" pitchFamily="82" charset="-120"/>
                <a:ea typeface="華康海報體W9(P)" panose="040B0900000000000000" pitchFamily="82" charset="-120"/>
              </a:rPr>
            </a:br>
            <a:r>
              <a:rPr lang="zh-TW" altLang="en-US" sz="4800" dirty="0" smtClean="0"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謝謝大家</a:t>
            </a:r>
            <a:r>
              <a:rPr lang="en-US" altLang="zh-TW" sz="4800" dirty="0"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~</a:t>
            </a:r>
            <a:endParaRPr lang="zh-TW" altLang="en-US" sz="4800" dirty="0">
              <a:latin typeface="華康海報體W9(P)" panose="040B0900000000000000" pitchFamily="82" charset="-120"/>
              <a:ea typeface="華康海報體W9(P)" panose="040B0900000000000000" pitchFamily="82" charset="-120"/>
            </a:endParaRPr>
          </a:p>
        </p:txBody>
      </p:sp>
      <p:grpSp>
        <p:nvGrpSpPr>
          <p:cNvPr id="34" name="Google Shape;2128;p45"/>
          <p:cNvGrpSpPr/>
          <p:nvPr/>
        </p:nvGrpSpPr>
        <p:grpSpPr>
          <a:xfrm>
            <a:off x="4645007" y="1554188"/>
            <a:ext cx="3806661" cy="2059763"/>
            <a:chOff x="4457303" y="2947545"/>
            <a:chExt cx="3062881" cy="1601544"/>
          </a:xfrm>
        </p:grpSpPr>
        <p:grpSp>
          <p:nvGrpSpPr>
            <p:cNvPr id="35" name="Google Shape;2129;p45"/>
            <p:cNvGrpSpPr/>
            <p:nvPr/>
          </p:nvGrpSpPr>
          <p:grpSpPr>
            <a:xfrm>
              <a:off x="4457303" y="2947545"/>
              <a:ext cx="3062881" cy="1601544"/>
              <a:chOff x="205475" y="972700"/>
              <a:chExt cx="7208475" cy="3769225"/>
            </a:xfrm>
          </p:grpSpPr>
          <p:sp>
            <p:nvSpPr>
              <p:cNvPr id="50" name="Google Shape;2130;p45"/>
              <p:cNvSpPr/>
              <p:nvPr/>
            </p:nvSpPr>
            <p:spPr>
              <a:xfrm>
                <a:off x="3149125" y="2845725"/>
                <a:ext cx="907750" cy="1896200"/>
              </a:xfrm>
              <a:custGeom>
                <a:avLst/>
                <a:gdLst/>
                <a:ahLst/>
                <a:cxnLst/>
                <a:rect l="l" t="t" r="r" b="b"/>
                <a:pathLst>
                  <a:path w="36310" h="75848" extrusionOk="0">
                    <a:moveTo>
                      <a:pt x="6765" y="0"/>
                    </a:moveTo>
                    <a:cubicBezTo>
                      <a:pt x="6514" y="0"/>
                      <a:pt x="6241" y="70"/>
                      <a:pt x="6060" y="188"/>
                    </a:cubicBezTo>
                    <a:cubicBezTo>
                      <a:pt x="5807" y="349"/>
                      <a:pt x="5623" y="558"/>
                      <a:pt x="5505" y="833"/>
                    </a:cubicBezTo>
                    <a:cubicBezTo>
                      <a:pt x="5418" y="1038"/>
                      <a:pt x="5372" y="1277"/>
                      <a:pt x="5395" y="1505"/>
                    </a:cubicBezTo>
                    <a:cubicBezTo>
                      <a:pt x="5342" y="1596"/>
                      <a:pt x="5304" y="1694"/>
                      <a:pt x="5279" y="1796"/>
                    </a:cubicBezTo>
                    <a:lnTo>
                      <a:pt x="5232" y="2155"/>
                    </a:lnTo>
                    <a:cubicBezTo>
                      <a:pt x="5232" y="2387"/>
                      <a:pt x="5292" y="2615"/>
                      <a:pt x="5404" y="2816"/>
                    </a:cubicBezTo>
                    <a:cubicBezTo>
                      <a:pt x="6594" y="5659"/>
                      <a:pt x="7143" y="8731"/>
                      <a:pt x="7010" y="11813"/>
                    </a:cubicBezTo>
                    <a:cubicBezTo>
                      <a:pt x="7003" y="11984"/>
                      <a:pt x="7047" y="12181"/>
                      <a:pt x="7126" y="12360"/>
                    </a:cubicBezTo>
                    <a:cubicBezTo>
                      <a:pt x="6633" y="14962"/>
                      <a:pt x="6140" y="17563"/>
                      <a:pt x="5648" y="20163"/>
                    </a:cubicBezTo>
                    <a:lnTo>
                      <a:pt x="3429" y="31876"/>
                    </a:lnTo>
                    <a:cubicBezTo>
                      <a:pt x="2719" y="35627"/>
                      <a:pt x="1982" y="39374"/>
                      <a:pt x="1391" y="43146"/>
                    </a:cubicBezTo>
                    <a:cubicBezTo>
                      <a:pt x="722" y="47415"/>
                      <a:pt x="153" y="51725"/>
                      <a:pt x="46" y="56050"/>
                    </a:cubicBezTo>
                    <a:cubicBezTo>
                      <a:pt x="1" y="57917"/>
                      <a:pt x="43" y="59788"/>
                      <a:pt x="201" y="61651"/>
                    </a:cubicBezTo>
                    <a:cubicBezTo>
                      <a:pt x="404" y="64071"/>
                      <a:pt x="730" y="66501"/>
                      <a:pt x="1255" y="68874"/>
                    </a:cubicBezTo>
                    <a:cubicBezTo>
                      <a:pt x="1355" y="69323"/>
                      <a:pt x="1462" y="69772"/>
                      <a:pt x="1577" y="70217"/>
                    </a:cubicBezTo>
                    <a:lnTo>
                      <a:pt x="2258" y="71830"/>
                    </a:lnTo>
                    <a:cubicBezTo>
                      <a:pt x="2682" y="72618"/>
                      <a:pt x="3263" y="73251"/>
                      <a:pt x="3999" y="73726"/>
                    </a:cubicBezTo>
                    <a:cubicBezTo>
                      <a:pt x="4411" y="74140"/>
                      <a:pt x="4925" y="74440"/>
                      <a:pt x="5490" y="74596"/>
                    </a:cubicBezTo>
                    <a:cubicBezTo>
                      <a:pt x="6233" y="74986"/>
                      <a:pt x="7030" y="75182"/>
                      <a:pt x="7880" y="75182"/>
                    </a:cubicBezTo>
                    <a:cubicBezTo>
                      <a:pt x="7950" y="75182"/>
                      <a:pt x="8021" y="75181"/>
                      <a:pt x="8092" y="75178"/>
                    </a:cubicBezTo>
                    <a:cubicBezTo>
                      <a:pt x="12077" y="75624"/>
                      <a:pt x="16081" y="75847"/>
                      <a:pt x="20088" y="75847"/>
                    </a:cubicBezTo>
                    <a:cubicBezTo>
                      <a:pt x="21440" y="75847"/>
                      <a:pt x="22792" y="75822"/>
                      <a:pt x="24145" y="75771"/>
                    </a:cubicBezTo>
                    <a:cubicBezTo>
                      <a:pt x="25660" y="75713"/>
                      <a:pt x="27175" y="75624"/>
                      <a:pt x="28688" y="75503"/>
                    </a:cubicBezTo>
                    <a:cubicBezTo>
                      <a:pt x="28692" y="75503"/>
                      <a:pt x="28695" y="75503"/>
                      <a:pt x="28698" y="75503"/>
                    </a:cubicBezTo>
                    <a:cubicBezTo>
                      <a:pt x="29893" y="75503"/>
                      <a:pt x="31067" y="75183"/>
                      <a:pt x="32099" y="74580"/>
                    </a:cubicBezTo>
                    <a:cubicBezTo>
                      <a:pt x="32887" y="74156"/>
                      <a:pt x="33518" y="73575"/>
                      <a:pt x="33995" y="72841"/>
                    </a:cubicBezTo>
                    <a:cubicBezTo>
                      <a:pt x="34591" y="72186"/>
                      <a:pt x="34994" y="71422"/>
                      <a:pt x="35203" y="70542"/>
                    </a:cubicBezTo>
                    <a:cubicBezTo>
                      <a:pt x="35526" y="69367"/>
                      <a:pt x="35526" y="68125"/>
                      <a:pt x="35203" y="66950"/>
                    </a:cubicBezTo>
                    <a:cubicBezTo>
                      <a:pt x="33364" y="62189"/>
                      <a:pt x="31612" y="57398"/>
                      <a:pt x="29948" y="52574"/>
                    </a:cubicBezTo>
                    <a:cubicBezTo>
                      <a:pt x="28296" y="47786"/>
                      <a:pt x="26733" y="42969"/>
                      <a:pt x="25260" y="38122"/>
                    </a:cubicBezTo>
                    <a:cubicBezTo>
                      <a:pt x="24425" y="35374"/>
                      <a:pt x="23617" y="32619"/>
                      <a:pt x="22840" y="29852"/>
                    </a:cubicBezTo>
                    <a:cubicBezTo>
                      <a:pt x="22589" y="28947"/>
                      <a:pt x="22153" y="28104"/>
                      <a:pt x="21558" y="27376"/>
                    </a:cubicBezTo>
                    <a:cubicBezTo>
                      <a:pt x="23054" y="26582"/>
                      <a:pt x="24545" y="25775"/>
                      <a:pt x="26030" y="24954"/>
                    </a:cubicBezTo>
                    <a:cubicBezTo>
                      <a:pt x="26479" y="24856"/>
                      <a:pt x="26916" y="24698"/>
                      <a:pt x="27322" y="24483"/>
                    </a:cubicBezTo>
                    <a:cubicBezTo>
                      <a:pt x="28161" y="24211"/>
                      <a:pt x="28885" y="23744"/>
                      <a:pt x="29497" y="23085"/>
                    </a:cubicBezTo>
                    <a:cubicBezTo>
                      <a:pt x="29567" y="23020"/>
                      <a:pt x="29635" y="22953"/>
                      <a:pt x="29702" y="22885"/>
                    </a:cubicBezTo>
                    <a:cubicBezTo>
                      <a:pt x="30617" y="22361"/>
                      <a:pt x="31529" y="21831"/>
                      <a:pt x="32438" y="21296"/>
                    </a:cubicBezTo>
                    <a:cubicBezTo>
                      <a:pt x="33509" y="20667"/>
                      <a:pt x="34577" y="20030"/>
                      <a:pt x="35640" y="19386"/>
                    </a:cubicBezTo>
                    <a:cubicBezTo>
                      <a:pt x="36050" y="19137"/>
                      <a:pt x="36310" y="18701"/>
                      <a:pt x="36310" y="18219"/>
                    </a:cubicBezTo>
                    <a:cubicBezTo>
                      <a:pt x="36308" y="17738"/>
                      <a:pt x="36054" y="17296"/>
                      <a:pt x="35640" y="17052"/>
                    </a:cubicBezTo>
                    <a:cubicBezTo>
                      <a:pt x="35091" y="16733"/>
                      <a:pt x="34542" y="16414"/>
                      <a:pt x="33993" y="16097"/>
                    </a:cubicBezTo>
                    <a:cubicBezTo>
                      <a:pt x="33663" y="15511"/>
                      <a:pt x="33227" y="14992"/>
                      <a:pt x="32704" y="14568"/>
                    </a:cubicBezTo>
                    <a:cubicBezTo>
                      <a:pt x="31989" y="13982"/>
                      <a:pt x="31208" y="13510"/>
                      <a:pt x="30414" y="13040"/>
                    </a:cubicBezTo>
                    <a:lnTo>
                      <a:pt x="25171" y="9931"/>
                    </a:lnTo>
                    <a:cubicBezTo>
                      <a:pt x="23557" y="8973"/>
                      <a:pt x="21947" y="8007"/>
                      <a:pt x="20317" y="7080"/>
                    </a:cubicBezTo>
                    <a:cubicBezTo>
                      <a:pt x="20282" y="7018"/>
                      <a:pt x="20245" y="6957"/>
                      <a:pt x="20206" y="6897"/>
                    </a:cubicBezTo>
                    <a:cubicBezTo>
                      <a:pt x="19782" y="6110"/>
                      <a:pt x="19203" y="5478"/>
                      <a:pt x="18467" y="5001"/>
                    </a:cubicBezTo>
                    <a:cubicBezTo>
                      <a:pt x="17814" y="4405"/>
                      <a:pt x="17048" y="4002"/>
                      <a:pt x="16169" y="3791"/>
                    </a:cubicBezTo>
                    <a:lnTo>
                      <a:pt x="14372" y="3551"/>
                    </a:lnTo>
                    <a:cubicBezTo>
                      <a:pt x="14111" y="3551"/>
                      <a:pt x="13851" y="3567"/>
                      <a:pt x="13591" y="3597"/>
                    </a:cubicBezTo>
                    <a:lnTo>
                      <a:pt x="13586" y="3592"/>
                    </a:lnTo>
                    <a:cubicBezTo>
                      <a:pt x="13421" y="3425"/>
                      <a:pt x="13216" y="3306"/>
                      <a:pt x="12990" y="3244"/>
                    </a:cubicBezTo>
                    <a:cubicBezTo>
                      <a:pt x="12781" y="3164"/>
                      <a:pt x="12574" y="3081"/>
                      <a:pt x="12369" y="2997"/>
                    </a:cubicBezTo>
                    <a:cubicBezTo>
                      <a:pt x="11699" y="2710"/>
                      <a:pt x="11043" y="2394"/>
                      <a:pt x="10402" y="2052"/>
                    </a:cubicBezTo>
                    <a:cubicBezTo>
                      <a:pt x="10100" y="1766"/>
                      <a:pt x="9774" y="1508"/>
                      <a:pt x="9441" y="1261"/>
                    </a:cubicBezTo>
                    <a:cubicBezTo>
                      <a:pt x="8732" y="733"/>
                      <a:pt x="7932" y="344"/>
                      <a:pt x="7100" y="51"/>
                    </a:cubicBezTo>
                    <a:cubicBezTo>
                      <a:pt x="7001" y="16"/>
                      <a:pt x="6886" y="0"/>
                      <a:pt x="6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131;p45"/>
              <p:cNvSpPr/>
              <p:nvPr/>
            </p:nvSpPr>
            <p:spPr>
              <a:xfrm>
                <a:off x="515325" y="1858375"/>
                <a:ext cx="2260700" cy="2843225"/>
              </a:xfrm>
              <a:custGeom>
                <a:avLst/>
                <a:gdLst/>
                <a:ahLst/>
                <a:cxnLst/>
                <a:rect l="l" t="t" r="r" b="b"/>
                <a:pathLst>
                  <a:path w="90428" h="113729" extrusionOk="0">
                    <a:moveTo>
                      <a:pt x="15512" y="0"/>
                    </a:moveTo>
                    <a:cubicBezTo>
                      <a:pt x="14662" y="0"/>
                      <a:pt x="13866" y="195"/>
                      <a:pt x="13123" y="586"/>
                    </a:cubicBezTo>
                    <a:cubicBezTo>
                      <a:pt x="12558" y="741"/>
                      <a:pt x="12044" y="1041"/>
                      <a:pt x="11632" y="1455"/>
                    </a:cubicBezTo>
                    <a:cubicBezTo>
                      <a:pt x="11416" y="1593"/>
                      <a:pt x="11213" y="1747"/>
                      <a:pt x="11022" y="1917"/>
                    </a:cubicBezTo>
                    <a:cubicBezTo>
                      <a:pt x="10866" y="1805"/>
                      <a:pt x="10701" y="1698"/>
                      <a:pt x="10531" y="1598"/>
                    </a:cubicBezTo>
                    <a:cubicBezTo>
                      <a:pt x="9756" y="1104"/>
                      <a:pt x="8917" y="837"/>
                      <a:pt x="8018" y="795"/>
                    </a:cubicBezTo>
                    <a:cubicBezTo>
                      <a:pt x="7644" y="712"/>
                      <a:pt x="7271" y="670"/>
                      <a:pt x="6897" y="670"/>
                    </a:cubicBezTo>
                    <a:cubicBezTo>
                      <a:pt x="6373" y="670"/>
                      <a:pt x="5848" y="752"/>
                      <a:pt x="5324" y="916"/>
                    </a:cubicBezTo>
                    <a:cubicBezTo>
                      <a:pt x="3688" y="1446"/>
                      <a:pt x="2112" y="2459"/>
                      <a:pt x="1286" y="4022"/>
                    </a:cubicBezTo>
                    <a:cubicBezTo>
                      <a:pt x="470" y="5565"/>
                      <a:pt x="0" y="7524"/>
                      <a:pt x="605" y="9228"/>
                    </a:cubicBezTo>
                    <a:cubicBezTo>
                      <a:pt x="2276" y="13951"/>
                      <a:pt x="4481" y="18489"/>
                      <a:pt x="7274" y="22649"/>
                    </a:cubicBezTo>
                    <a:cubicBezTo>
                      <a:pt x="10047" y="26779"/>
                      <a:pt x="13219" y="30626"/>
                      <a:pt x="16744" y="34135"/>
                    </a:cubicBezTo>
                    <a:cubicBezTo>
                      <a:pt x="23978" y="41337"/>
                      <a:pt x="32548" y="47140"/>
                      <a:pt x="41382" y="52189"/>
                    </a:cubicBezTo>
                    <a:cubicBezTo>
                      <a:pt x="43238" y="53248"/>
                      <a:pt x="45107" y="54282"/>
                      <a:pt x="46990" y="55293"/>
                    </a:cubicBezTo>
                    <a:cubicBezTo>
                      <a:pt x="48034" y="56015"/>
                      <a:pt x="49103" y="56704"/>
                      <a:pt x="50212" y="57341"/>
                    </a:cubicBezTo>
                    <a:cubicBezTo>
                      <a:pt x="52718" y="58781"/>
                      <a:pt x="55387" y="59962"/>
                      <a:pt x="58101" y="60948"/>
                    </a:cubicBezTo>
                    <a:cubicBezTo>
                      <a:pt x="58401" y="61043"/>
                      <a:pt x="58710" y="61111"/>
                      <a:pt x="59022" y="61151"/>
                    </a:cubicBezTo>
                    <a:cubicBezTo>
                      <a:pt x="58917" y="61308"/>
                      <a:pt x="58819" y="61465"/>
                      <a:pt x="58727" y="61627"/>
                    </a:cubicBezTo>
                    <a:cubicBezTo>
                      <a:pt x="58454" y="62105"/>
                      <a:pt x="58182" y="62835"/>
                      <a:pt x="57993" y="63356"/>
                    </a:cubicBezTo>
                    <a:cubicBezTo>
                      <a:pt x="57949" y="63475"/>
                      <a:pt x="57908" y="63592"/>
                      <a:pt x="57875" y="63717"/>
                    </a:cubicBezTo>
                    <a:cubicBezTo>
                      <a:pt x="57726" y="64290"/>
                      <a:pt x="57630" y="64883"/>
                      <a:pt x="57512" y="65465"/>
                    </a:cubicBezTo>
                    <a:cubicBezTo>
                      <a:pt x="57258" y="66710"/>
                      <a:pt x="57014" y="67959"/>
                      <a:pt x="56781" y="69209"/>
                    </a:cubicBezTo>
                    <a:cubicBezTo>
                      <a:pt x="55771" y="74611"/>
                      <a:pt x="54962" y="80047"/>
                      <a:pt x="54275" y="85499"/>
                    </a:cubicBezTo>
                    <a:cubicBezTo>
                      <a:pt x="53652" y="90448"/>
                      <a:pt x="53181" y="95414"/>
                      <a:pt x="52860" y="100394"/>
                    </a:cubicBezTo>
                    <a:cubicBezTo>
                      <a:pt x="52781" y="101630"/>
                      <a:pt x="52711" y="102867"/>
                      <a:pt x="52649" y="104105"/>
                    </a:cubicBezTo>
                    <a:cubicBezTo>
                      <a:pt x="52602" y="105113"/>
                      <a:pt x="52714" y="106160"/>
                      <a:pt x="52944" y="107137"/>
                    </a:cubicBezTo>
                    <a:cubicBezTo>
                      <a:pt x="53421" y="109178"/>
                      <a:pt x="54803" y="110868"/>
                      <a:pt x="56525" y="111994"/>
                    </a:cubicBezTo>
                    <a:cubicBezTo>
                      <a:pt x="57116" y="112382"/>
                      <a:pt x="57835" y="112657"/>
                      <a:pt x="58498" y="112885"/>
                    </a:cubicBezTo>
                    <a:cubicBezTo>
                      <a:pt x="59239" y="113141"/>
                      <a:pt x="60109" y="113189"/>
                      <a:pt x="60846" y="113269"/>
                    </a:cubicBezTo>
                    <a:cubicBezTo>
                      <a:pt x="61421" y="113332"/>
                      <a:pt x="62000" y="113324"/>
                      <a:pt x="62577" y="113334"/>
                    </a:cubicBezTo>
                    <a:lnTo>
                      <a:pt x="66378" y="113406"/>
                    </a:lnTo>
                    <a:lnTo>
                      <a:pt x="83589" y="113729"/>
                    </a:lnTo>
                    <a:cubicBezTo>
                      <a:pt x="83592" y="113729"/>
                      <a:pt x="83595" y="113729"/>
                      <a:pt x="83598" y="113729"/>
                    </a:cubicBezTo>
                    <a:cubicBezTo>
                      <a:pt x="84793" y="113729"/>
                      <a:pt x="85968" y="113410"/>
                      <a:pt x="86999" y="112806"/>
                    </a:cubicBezTo>
                    <a:cubicBezTo>
                      <a:pt x="87787" y="112380"/>
                      <a:pt x="88418" y="111801"/>
                      <a:pt x="88895" y="111065"/>
                    </a:cubicBezTo>
                    <a:cubicBezTo>
                      <a:pt x="89491" y="110413"/>
                      <a:pt x="89895" y="109646"/>
                      <a:pt x="90105" y="108768"/>
                    </a:cubicBezTo>
                    <a:cubicBezTo>
                      <a:pt x="90428" y="107591"/>
                      <a:pt x="90428" y="106349"/>
                      <a:pt x="90107" y="105173"/>
                    </a:cubicBezTo>
                    <a:cubicBezTo>
                      <a:pt x="88948" y="97548"/>
                      <a:pt x="85931" y="90395"/>
                      <a:pt x="82938" y="83344"/>
                    </a:cubicBezTo>
                    <a:cubicBezTo>
                      <a:pt x="82251" y="81723"/>
                      <a:pt x="81554" y="80106"/>
                      <a:pt x="80865" y="78488"/>
                    </a:cubicBezTo>
                    <a:cubicBezTo>
                      <a:pt x="78917" y="73832"/>
                      <a:pt x="77076" y="69106"/>
                      <a:pt x="75927" y="64183"/>
                    </a:cubicBezTo>
                    <a:cubicBezTo>
                      <a:pt x="75660" y="63045"/>
                      <a:pt x="75438" y="61900"/>
                      <a:pt x="75254" y="60746"/>
                    </a:cubicBezTo>
                    <a:cubicBezTo>
                      <a:pt x="74985" y="58298"/>
                      <a:pt x="74943" y="55834"/>
                      <a:pt x="75176" y="53385"/>
                    </a:cubicBezTo>
                    <a:cubicBezTo>
                      <a:pt x="75422" y="52529"/>
                      <a:pt x="75450" y="51673"/>
                      <a:pt x="75259" y="50819"/>
                    </a:cubicBezTo>
                    <a:cubicBezTo>
                      <a:pt x="75233" y="50212"/>
                      <a:pt x="75096" y="49614"/>
                      <a:pt x="74856" y="49057"/>
                    </a:cubicBezTo>
                    <a:cubicBezTo>
                      <a:pt x="75010" y="48148"/>
                      <a:pt x="75180" y="47243"/>
                      <a:pt x="75368" y="46339"/>
                    </a:cubicBezTo>
                    <a:cubicBezTo>
                      <a:pt x="75750" y="45695"/>
                      <a:pt x="76171" y="45072"/>
                      <a:pt x="76623" y="44474"/>
                    </a:cubicBezTo>
                    <a:cubicBezTo>
                      <a:pt x="76949" y="44062"/>
                      <a:pt x="77291" y="43664"/>
                      <a:pt x="77649" y="43278"/>
                    </a:cubicBezTo>
                    <a:cubicBezTo>
                      <a:pt x="78024" y="42875"/>
                      <a:pt x="78145" y="42314"/>
                      <a:pt x="77928" y="41802"/>
                    </a:cubicBezTo>
                    <a:cubicBezTo>
                      <a:pt x="77840" y="41588"/>
                      <a:pt x="77696" y="41400"/>
                      <a:pt x="77512" y="41262"/>
                    </a:cubicBezTo>
                    <a:cubicBezTo>
                      <a:pt x="77261" y="41067"/>
                      <a:pt x="77012" y="40999"/>
                      <a:pt x="76693" y="40971"/>
                    </a:cubicBezTo>
                    <a:cubicBezTo>
                      <a:pt x="76099" y="40919"/>
                      <a:pt x="75504" y="40894"/>
                      <a:pt x="74910" y="40894"/>
                    </a:cubicBezTo>
                    <a:cubicBezTo>
                      <a:pt x="73941" y="40894"/>
                      <a:pt x="72973" y="40960"/>
                      <a:pt x="72011" y="41086"/>
                    </a:cubicBezTo>
                    <a:lnTo>
                      <a:pt x="70859" y="40704"/>
                    </a:lnTo>
                    <a:lnTo>
                      <a:pt x="69896" y="40381"/>
                    </a:lnTo>
                    <a:cubicBezTo>
                      <a:pt x="69426" y="40094"/>
                      <a:pt x="68914" y="39883"/>
                      <a:pt x="68378" y="39759"/>
                    </a:cubicBezTo>
                    <a:cubicBezTo>
                      <a:pt x="61139" y="36636"/>
                      <a:pt x="54221" y="32815"/>
                      <a:pt x="47723" y="28350"/>
                    </a:cubicBezTo>
                    <a:cubicBezTo>
                      <a:pt x="46078" y="27221"/>
                      <a:pt x="44462" y="26051"/>
                      <a:pt x="42875" y="24843"/>
                    </a:cubicBezTo>
                    <a:cubicBezTo>
                      <a:pt x="36781" y="20062"/>
                      <a:pt x="31134" y="14712"/>
                      <a:pt x="26054" y="8865"/>
                    </a:cubicBezTo>
                    <a:cubicBezTo>
                      <a:pt x="24739" y="7352"/>
                      <a:pt x="23462" y="5807"/>
                      <a:pt x="22224" y="4229"/>
                    </a:cubicBezTo>
                    <a:cubicBezTo>
                      <a:pt x="22001" y="3936"/>
                      <a:pt x="21780" y="3643"/>
                      <a:pt x="21561" y="3350"/>
                    </a:cubicBezTo>
                    <a:cubicBezTo>
                      <a:pt x="21137" y="2563"/>
                      <a:pt x="20556" y="1931"/>
                      <a:pt x="19821" y="1455"/>
                    </a:cubicBezTo>
                    <a:cubicBezTo>
                      <a:pt x="19167" y="857"/>
                      <a:pt x="18403" y="455"/>
                      <a:pt x="17522" y="245"/>
                    </a:cubicBezTo>
                    <a:lnTo>
                      <a:pt x="15725" y="4"/>
                    </a:lnTo>
                    <a:cubicBezTo>
                      <a:pt x="15654" y="2"/>
                      <a:pt x="15582" y="0"/>
                      <a:pt x="155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132;p45"/>
              <p:cNvSpPr/>
              <p:nvPr/>
            </p:nvSpPr>
            <p:spPr>
              <a:xfrm>
                <a:off x="3743250" y="2464000"/>
                <a:ext cx="3263575" cy="2238700"/>
              </a:xfrm>
              <a:custGeom>
                <a:avLst/>
                <a:gdLst/>
                <a:ahLst/>
                <a:cxnLst/>
                <a:rect l="l" t="t" r="r" b="b"/>
                <a:pathLst>
                  <a:path w="130543" h="89548" extrusionOk="0">
                    <a:moveTo>
                      <a:pt x="121183" y="0"/>
                    </a:moveTo>
                    <a:cubicBezTo>
                      <a:pt x="119236" y="0"/>
                      <a:pt x="117289" y="523"/>
                      <a:pt x="115695" y="1547"/>
                    </a:cubicBezTo>
                    <a:cubicBezTo>
                      <a:pt x="113664" y="2852"/>
                      <a:pt x="112238" y="4539"/>
                      <a:pt x="110853" y="6489"/>
                    </a:cubicBezTo>
                    <a:cubicBezTo>
                      <a:pt x="110038" y="7639"/>
                      <a:pt x="109280" y="8823"/>
                      <a:pt x="108445" y="9959"/>
                    </a:cubicBezTo>
                    <a:cubicBezTo>
                      <a:pt x="106302" y="12621"/>
                      <a:pt x="103847" y="15008"/>
                      <a:pt x="101176" y="17137"/>
                    </a:cubicBezTo>
                    <a:cubicBezTo>
                      <a:pt x="98716" y="18982"/>
                      <a:pt x="96107" y="20612"/>
                      <a:pt x="93394" y="22052"/>
                    </a:cubicBezTo>
                    <a:cubicBezTo>
                      <a:pt x="93272" y="22045"/>
                      <a:pt x="93150" y="22041"/>
                      <a:pt x="93027" y="22041"/>
                    </a:cubicBezTo>
                    <a:cubicBezTo>
                      <a:pt x="92566" y="22041"/>
                      <a:pt x="92094" y="22092"/>
                      <a:pt x="91607" y="22191"/>
                    </a:cubicBezTo>
                    <a:cubicBezTo>
                      <a:pt x="87118" y="23097"/>
                      <a:pt x="82623" y="23997"/>
                      <a:pt x="78085" y="24641"/>
                    </a:cubicBezTo>
                    <a:cubicBezTo>
                      <a:pt x="75656" y="24949"/>
                      <a:pt x="73217" y="25177"/>
                      <a:pt x="70769" y="25274"/>
                    </a:cubicBezTo>
                    <a:cubicBezTo>
                      <a:pt x="69910" y="25308"/>
                      <a:pt x="69052" y="25323"/>
                      <a:pt x="68194" y="25323"/>
                    </a:cubicBezTo>
                    <a:cubicBezTo>
                      <a:pt x="66389" y="25323"/>
                      <a:pt x="64583" y="25258"/>
                      <a:pt x="62779" y="25177"/>
                    </a:cubicBezTo>
                    <a:cubicBezTo>
                      <a:pt x="60622" y="25081"/>
                      <a:pt x="58469" y="24995"/>
                      <a:pt x="56321" y="24995"/>
                    </a:cubicBezTo>
                    <a:cubicBezTo>
                      <a:pt x="52868" y="24995"/>
                      <a:pt x="49430" y="25217"/>
                      <a:pt x="46014" y="25979"/>
                    </a:cubicBezTo>
                    <a:cubicBezTo>
                      <a:pt x="43438" y="26552"/>
                      <a:pt x="40925" y="27387"/>
                      <a:pt x="38325" y="27832"/>
                    </a:cubicBezTo>
                    <a:cubicBezTo>
                      <a:pt x="37816" y="27880"/>
                      <a:pt x="37306" y="27904"/>
                      <a:pt x="36796" y="27904"/>
                    </a:cubicBezTo>
                    <a:cubicBezTo>
                      <a:pt x="36407" y="27904"/>
                      <a:pt x="36019" y="27890"/>
                      <a:pt x="35631" y="27862"/>
                    </a:cubicBezTo>
                    <a:cubicBezTo>
                      <a:pt x="35142" y="27765"/>
                      <a:pt x="34660" y="27637"/>
                      <a:pt x="34186" y="27481"/>
                    </a:cubicBezTo>
                    <a:cubicBezTo>
                      <a:pt x="33946" y="27355"/>
                      <a:pt x="33713" y="27220"/>
                      <a:pt x="33485" y="27075"/>
                    </a:cubicBezTo>
                    <a:cubicBezTo>
                      <a:pt x="33432" y="27025"/>
                      <a:pt x="33380" y="26976"/>
                      <a:pt x="33327" y="26927"/>
                    </a:cubicBezTo>
                    <a:cubicBezTo>
                      <a:pt x="32461" y="26093"/>
                      <a:pt x="31410" y="25600"/>
                      <a:pt x="30223" y="25440"/>
                    </a:cubicBezTo>
                    <a:cubicBezTo>
                      <a:pt x="29988" y="25375"/>
                      <a:pt x="29746" y="25343"/>
                      <a:pt x="29505" y="25343"/>
                    </a:cubicBezTo>
                    <a:cubicBezTo>
                      <a:pt x="29263" y="25343"/>
                      <a:pt x="29022" y="25375"/>
                      <a:pt x="28787" y="25440"/>
                    </a:cubicBezTo>
                    <a:cubicBezTo>
                      <a:pt x="28068" y="25472"/>
                      <a:pt x="27396" y="25686"/>
                      <a:pt x="26777" y="26082"/>
                    </a:cubicBezTo>
                    <a:cubicBezTo>
                      <a:pt x="22977" y="27743"/>
                      <a:pt x="19233" y="29526"/>
                      <a:pt x="15545" y="31431"/>
                    </a:cubicBezTo>
                    <a:cubicBezTo>
                      <a:pt x="13832" y="32316"/>
                      <a:pt x="12108" y="33203"/>
                      <a:pt x="10444" y="34180"/>
                    </a:cubicBezTo>
                    <a:cubicBezTo>
                      <a:pt x="8313" y="35432"/>
                      <a:pt x="6481" y="36972"/>
                      <a:pt x="5078" y="39017"/>
                    </a:cubicBezTo>
                    <a:cubicBezTo>
                      <a:pt x="4848" y="39353"/>
                      <a:pt x="4662" y="39711"/>
                      <a:pt x="4497" y="40085"/>
                    </a:cubicBezTo>
                    <a:cubicBezTo>
                      <a:pt x="4373" y="40367"/>
                      <a:pt x="4245" y="40651"/>
                      <a:pt x="4126" y="40937"/>
                    </a:cubicBezTo>
                    <a:cubicBezTo>
                      <a:pt x="2840" y="41367"/>
                      <a:pt x="1607" y="42170"/>
                      <a:pt x="958" y="43401"/>
                    </a:cubicBezTo>
                    <a:cubicBezTo>
                      <a:pt x="283" y="44677"/>
                      <a:pt x="1" y="46147"/>
                      <a:pt x="413" y="47566"/>
                    </a:cubicBezTo>
                    <a:cubicBezTo>
                      <a:pt x="3822" y="59327"/>
                      <a:pt x="8113" y="70814"/>
                      <a:pt x="13148" y="81975"/>
                    </a:cubicBezTo>
                    <a:cubicBezTo>
                      <a:pt x="13832" y="83490"/>
                      <a:pt x="14539" y="84806"/>
                      <a:pt x="15638" y="86084"/>
                    </a:cubicBezTo>
                    <a:cubicBezTo>
                      <a:pt x="16938" y="87596"/>
                      <a:pt x="18942" y="88699"/>
                      <a:pt x="20897" y="89055"/>
                    </a:cubicBezTo>
                    <a:cubicBezTo>
                      <a:pt x="23295" y="89491"/>
                      <a:pt x="25769" y="89524"/>
                      <a:pt x="28224" y="89524"/>
                    </a:cubicBezTo>
                    <a:cubicBezTo>
                      <a:pt x="28654" y="89524"/>
                      <a:pt x="29084" y="89523"/>
                      <a:pt x="29513" y="89523"/>
                    </a:cubicBezTo>
                    <a:cubicBezTo>
                      <a:pt x="29948" y="89523"/>
                      <a:pt x="30381" y="89524"/>
                      <a:pt x="30812" y="89528"/>
                    </a:cubicBezTo>
                    <a:cubicBezTo>
                      <a:pt x="32210" y="89541"/>
                      <a:pt x="33607" y="89547"/>
                      <a:pt x="35005" y="89547"/>
                    </a:cubicBezTo>
                    <a:cubicBezTo>
                      <a:pt x="39741" y="89547"/>
                      <a:pt x="44476" y="89474"/>
                      <a:pt x="49211" y="89325"/>
                    </a:cubicBezTo>
                    <a:cubicBezTo>
                      <a:pt x="56133" y="89109"/>
                      <a:pt x="63047" y="88734"/>
                      <a:pt x="69953" y="88201"/>
                    </a:cubicBezTo>
                    <a:cubicBezTo>
                      <a:pt x="71340" y="88095"/>
                      <a:pt x="72794" y="87687"/>
                      <a:pt x="73776" y="86619"/>
                    </a:cubicBezTo>
                    <a:cubicBezTo>
                      <a:pt x="74677" y="85637"/>
                      <a:pt x="75530" y="84183"/>
                      <a:pt x="75360" y="82796"/>
                    </a:cubicBezTo>
                    <a:cubicBezTo>
                      <a:pt x="74067" y="72281"/>
                      <a:pt x="73408" y="61698"/>
                      <a:pt x="73387" y="51105"/>
                    </a:cubicBezTo>
                    <a:cubicBezTo>
                      <a:pt x="73385" y="49893"/>
                      <a:pt x="73390" y="48679"/>
                      <a:pt x="73406" y="47466"/>
                    </a:cubicBezTo>
                    <a:cubicBezTo>
                      <a:pt x="74201" y="47473"/>
                      <a:pt x="74996" y="47481"/>
                      <a:pt x="75790" y="47481"/>
                    </a:cubicBezTo>
                    <a:cubicBezTo>
                      <a:pt x="76758" y="47481"/>
                      <a:pt x="77726" y="47469"/>
                      <a:pt x="78693" y="47425"/>
                    </a:cubicBezTo>
                    <a:cubicBezTo>
                      <a:pt x="82134" y="47273"/>
                      <a:pt x="85601" y="46745"/>
                      <a:pt x="88924" y="45835"/>
                    </a:cubicBezTo>
                    <a:cubicBezTo>
                      <a:pt x="95046" y="44157"/>
                      <a:pt x="100906" y="41261"/>
                      <a:pt x="106050" y="37551"/>
                    </a:cubicBezTo>
                    <a:cubicBezTo>
                      <a:pt x="111332" y="33738"/>
                      <a:pt x="116019" y="29251"/>
                      <a:pt x="120124" y="24197"/>
                    </a:cubicBezTo>
                    <a:cubicBezTo>
                      <a:pt x="122331" y="21482"/>
                      <a:pt x="124412" y="18673"/>
                      <a:pt x="126373" y="15769"/>
                    </a:cubicBezTo>
                    <a:cubicBezTo>
                      <a:pt x="127221" y="14510"/>
                      <a:pt x="128047" y="13233"/>
                      <a:pt x="128850" y="11944"/>
                    </a:cubicBezTo>
                    <a:cubicBezTo>
                      <a:pt x="129050" y="11622"/>
                      <a:pt x="129250" y="11299"/>
                      <a:pt x="129448" y="10976"/>
                    </a:cubicBezTo>
                    <a:cubicBezTo>
                      <a:pt x="130317" y="9559"/>
                      <a:pt x="130543" y="8023"/>
                      <a:pt x="130125" y="6410"/>
                    </a:cubicBezTo>
                    <a:cubicBezTo>
                      <a:pt x="129783" y="5082"/>
                      <a:pt x="129082" y="3914"/>
                      <a:pt x="128175" y="2903"/>
                    </a:cubicBezTo>
                    <a:cubicBezTo>
                      <a:pt x="126424" y="949"/>
                      <a:pt x="123804" y="0"/>
                      <a:pt x="1211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133;p45"/>
              <p:cNvSpPr/>
              <p:nvPr/>
            </p:nvSpPr>
            <p:spPr>
              <a:xfrm>
                <a:off x="1963075" y="4077800"/>
                <a:ext cx="438575" cy="417025"/>
              </a:xfrm>
              <a:custGeom>
                <a:avLst/>
                <a:gdLst/>
                <a:ahLst/>
                <a:cxnLst/>
                <a:rect l="l" t="t" r="r" b="b"/>
                <a:pathLst>
                  <a:path w="17543" h="16681" extrusionOk="0">
                    <a:moveTo>
                      <a:pt x="3887" y="1"/>
                    </a:moveTo>
                    <a:cubicBezTo>
                      <a:pt x="2599" y="1"/>
                      <a:pt x="1578" y="1378"/>
                      <a:pt x="1564" y="2565"/>
                    </a:cubicBezTo>
                    <a:cubicBezTo>
                      <a:pt x="1561" y="3063"/>
                      <a:pt x="1552" y="3557"/>
                      <a:pt x="1547" y="4050"/>
                    </a:cubicBezTo>
                    <a:cubicBezTo>
                      <a:pt x="774" y="6688"/>
                      <a:pt x="0" y="9683"/>
                      <a:pt x="1235" y="12278"/>
                    </a:cubicBezTo>
                    <a:cubicBezTo>
                      <a:pt x="1247" y="12303"/>
                      <a:pt x="1263" y="12320"/>
                      <a:pt x="1277" y="12343"/>
                    </a:cubicBezTo>
                    <a:cubicBezTo>
                      <a:pt x="998" y="13337"/>
                      <a:pt x="1231" y="14484"/>
                      <a:pt x="2319" y="15216"/>
                    </a:cubicBezTo>
                    <a:cubicBezTo>
                      <a:pt x="4109" y="16422"/>
                      <a:pt x="6546" y="16575"/>
                      <a:pt x="8635" y="16666"/>
                    </a:cubicBezTo>
                    <a:cubicBezTo>
                      <a:pt x="8858" y="16676"/>
                      <a:pt x="9080" y="16681"/>
                      <a:pt x="9300" y="16681"/>
                    </a:cubicBezTo>
                    <a:cubicBezTo>
                      <a:pt x="11476" y="16681"/>
                      <a:pt x="13503" y="16173"/>
                      <a:pt x="15146" y="14618"/>
                    </a:cubicBezTo>
                    <a:cubicBezTo>
                      <a:pt x="16723" y="13125"/>
                      <a:pt x="17147" y="11172"/>
                      <a:pt x="16912" y="9183"/>
                    </a:cubicBezTo>
                    <a:cubicBezTo>
                      <a:pt x="17098" y="7296"/>
                      <a:pt x="16975" y="5343"/>
                      <a:pt x="17279" y="3498"/>
                    </a:cubicBezTo>
                    <a:cubicBezTo>
                      <a:pt x="17543" y="1900"/>
                      <a:pt x="16617" y="271"/>
                      <a:pt x="14837" y="271"/>
                    </a:cubicBezTo>
                    <a:cubicBezTo>
                      <a:pt x="14832" y="271"/>
                      <a:pt x="14826" y="271"/>
                      <a:pt x="14820" y="271"/>
                    </a:cubicBezTo>
                    <a:cubicBezTo>
                      <a:pt x="13190" y="279"/>
                      <a:pt x="11562" y="321"/>
                      <a:pt x="9936" y="321"/>
                    </a:cubicBezTo>
                    <a:cubicBezTo>
                      <a:pt x="7993" y="321"/>
                      <a:pt x="6052" y="261"/>
                      <a:pt x="4114" y="15"/>
                    </a:cubicBezTo>
                    <a:cubicBezTo>
                      <a:pt x="4038" y="5"/>
                      <a:pt x="3962" y="1"/>
                      <a:pt x="38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134;p45"/>
              <p:cNvSpPr/>
              <p:nvPr/>
            </p:nvSpPr>
            <p:spPr>
              <a:xfrm>
                <a:off x="505375" y="1685225"/>
                <a:ext cx="490025" cy="506350"/>
              </a:xfrm>
              <a:custGeom>
                <a:avLst/>
                <a:gdLst/>
                <a:ahLst/>
                <a:cxnLst/>
                <a:rect l="l" t="t" r="r" b="b"/>
                <a:pathLst>
                  <a:path w="19601" h="20254" extrusionOk="0">
                    <a:moveTo>
                      <a:pt x="13891" y="1"/>
                    </a:moveTo>
                    <a:cubicBezTo>
                      <a:pt x="12509" y="1"/>
                      <a:pt x="11419" y="692"/>
                      <a:pt x="10215" y="1831"/>
                    </a:cubicBezTo>
                    <a:cubicBezTo>
                      <a:pt x="8118" y="3812"/>
                      <a:pt x="5696" y="5406"/>
                      <a:pt x="3611" y="7413"/>
                    </a:cubicBezTo>
                    <a:cubicBezTo>
                      <a:pt x="0" y="10883"/>
                      <a:pt x="614" y="15560"/>
                      <a:pt x="2946" y="19632"/>
                    </a:cubicBezTo>
                    <a:cubicBezTo>
                      <a:pt x="3197" y="20071"/>
                      <a:pt x="3580" y="20253"/>
                      <a:pt x="3964" y="20253"/>
                    </a:cubicBezTo>
                    <a:cubicBezTo>
                      <a:pt x="4798" y="20253"/>
                      <a:pt x="5645" y="19396"/>
                      <a:pt x="5191" y="18446"/>
                    </a:cubicBezTo>
                    <a:cubicBezTo>
                      <a:pt x="7267" y="17045"/>
                      <a:pt x="9072" y="15537"/>
                      <a:pt x="10853" y="13759"/>
                    </a:cubicBezTo>
                    <a:cubicBezTo>
                      <a:pt x="12777" y="11837"/>
                      <a:pt x="15088" y="10425"/>
                      <a:pt x="17079" y="8579"/>
                    </a:cubicBezTo>
                    <a:cubicBezTo>
                      <a:pt x="17680" y="8018"/>
                      <a:pt x="18099" y="7290"/>
                      <a:pt x="18338" y="6497"/>
                    </a:cubicBezTo>
                    <a:cubicBezTo>
                      <a:pt x="19167" y="6197"/>
                      <a:pt x="19600" y="4819"/>
                      <a:pt x="18625" y="4123"/>
                    </a:cubicBezTo>
                    <a:cubicBezTo>
                      <a:pt x="18582" y="4089"/>
                      <a:pt x="18543" y="4068"/>
                      <a:pt x="18501" y="4040"/>
                    </a:cubicBezTo>
                    <a:cubicBezTo>
                      <a:pt x="18243" y="2355"/>
                      <a:pt x="17222" y="808"/>
                      <a:pt x="15432" y="254"/>
                    </a:cubicBezTo>
                    <a:cubicBezTo>
                      <a:pt x="14873" y="82"/>
                      <a:pt x="14365" y="1"/>
                      <a:pt x="13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135;p45"/>
              <p:cNvSpPr/>
              <p:nvPr/>
            </p:nvSpPr>
            <p:spPr>
              <a:xfrm>
                <a:off x="2482625" y="2797825"/>
                <a:ext cx="736975" cy="516825"/>
              </a:xfrm>
              <a:custGeom>
                <a:avLst/>
                <a:gdLst/>
                <a:ahLst/>
                <a:cxnLst/>
                <a:rect l="l" t="t" r="r" b="b"/>
                <a:pathLst>
                  <a:path w="29479" h="20673" extrusionOk="0">
                    <a:moveTo>
                      <a:pt x="27358" y="0"/>
                    </a:moveTo>
                    <a:cubicBezTo>
                      <a:pt x="26817" y="0"/>
                      <a:pt x="26295" y="292"/>
                      <a:pt x="26205" y="913"/>
                    </a:cubicBezTo>
                    <a:cubicBezTo>
                      <a:pt x="26021" y="2169"/>
                      <a:pt x="25944" y="3405"/>
                      <a:pt x="25917" y="4662"/>
                    </a:cubicBezTo>
                    <a:cubicBezTo>
                      <a:pt x="25502" y="5744"/>
                      <a:pt x="24798" y="6772"/>
                      <a:pt x="24004" y="7726"/>
                    </a:cubicBezTo>
                    <a:cubicBezTo>
                      <a:pt x="23969" y="7763"/>
                      <a:pt x="23937" y="7801"/>
                      <a:pt x="23908" y="7842"/>
                    </a:cubicBezTo>
                    <a:cubicBezTo>
                      <a:pt x="22924" y="9004"/>
                      <a:pt x="21812" y="10053"/>
                      <a:pt x="20905" y="10923"/>
                    </a:cubicBezTo>
                    <a:cubicBezTo>
                      <a:pt x="19273" y="12491"/>
                      <a:pt x="17510" y="13906"/>
                      <a:pt x="15755" y="15333"/>
                    </a:cubicBezTo>
                    <a:cubicBezTo>
                      <a:pt x="15417" y="15354"/>
                      <a:pt x="15078" y="15365"/>
                      <a:pt x="14740" y="15365"/>
                    </a:cubicBezTo>
                    <a:cubicBezTo>
                      <a:pt x="13733" y="15365"/>
                      <a:pt x="12725" y="15269"/>
                      <a:pt x="11713" y="15063"/>
                    </a:cubicBezTo>
                    <a:cubicBezTo>
                      <a:pt x="11619" y="15043"/>
                      <a:pt x="11524" y="15033"/>
                      <a:pt x="11429" y="15033"/>
                    </a:cubicBezTo>
                    <a:cubicBezTo>
                      <a:pt x="11343" y="15033"/>
                      <a:pt x="11256" y="15041"/>
                      <a:pt x="11171" y="15058"/>
                    </a:cubicBezTo>
                    <a:cubicBezTo>
                      <a:pt x="8620" y="13746"/>
                      <a:pt x="6852" y="10925"/>
                      <a:pt x="5137" y="8762"/>
                    </a:cubicBezTo>
                    <a:cubicBezTo>
                      <a:pt x="4954" y="8531"/>
                      <a:pt x="4746" y="8403"/>
                      <a:pt x="4534" y="8350"/>
                    </a:cubicBezTo>
                    <a:cubicBezTo>
                      <a:pt x="4146" y="6728"/>
                      <a:pt x="4093" y="5029"/>
                      <a:pt x="4446" y="3375"/>
                    </a:cubicBezTo>
                    <a:cubicBezTo>
                      <a:pt x="4649" y="2420"/>
                      <a:pt x="3968" y="1810"/>
                      <a:pt x="3232" y="1810"/>
                    </a:cubicBezTo>
                    <a:cubicBezTo>
                      <a:pt x="2832" y="1810"/>
                      <a:pt x="2416" y="1990"/>
                      <a:pt x="2117" y="2393"/>
                    </a:cubicBezTo>
                    <a:cubicBezTo>
                      <a:pt x="1829" y="2779"/>
                      <a:pt x="1603" y="3191"/>
                      <a:pt x="1403" y="3615"/>
                    </a:cubicBezTo>
                    <a:cubicBezTo>
                      <a:pt x="989" y="3691"/>
                      <a:pt x="614" y="3961"/>
                      <a:pt x="458" y="4482"/>
                    </a:cubicBezTo>
                    <a:cubicBezTo>
                      <a:pt x="320" y="4943"/>
                      <a:pt x="230" y="5418"/>
                      <a:pt x="193" y="5899"/>
                    </a:cubicBezTo>
                    <a:cubicBezTo>
                      <a:pt x="176" y="5964"/>
                      <a:pt x="165" y="6028"/>
                      <a:pt x="158" y="6095"/>
                    </a:cubicBezTo>
                    <a:cubicBezTo>
                      <a:pt x="0" y="8350"/>
                      <a:pt x="576" y="10562"/>
                      <a:pt x="1929" y="12240"/>
                    </a:cubicBezTo>
                    <a:cubicBezTo>
                      <a:pt x="1872" y="12506"/>
                      <a:pt x="1914" y="12806"/>
                      <a:pt x="2117" y="13111"/>
                    </a:cubicBezTo>
                    <a:cubicBezTo>
                      <a:pt x="4183" y="16242"/>
                      <a:pt x="7110" y="18623"/>
                      <a:pt x="10780" y="19559"/>
                    </a:cubicBezTo>
                    <a:cubicBezTo>
                      <a:pt x="10883" y="19586"/>
                      <a:pt x="10983" y="19598"/>
                      <a:pt x="11080" y="19598"/>
                    </a:cubicBezTo>
                    <a:cubicBezTo>
                      <a:pt x="11451" y="19598"/>
                      <a:pt x="11777" y="19418"/>
                      <a:pt x="12016" y="19158"/>
                    </a:cubicBezTo>
                    <a:cubicBezTo>
                      <a:pt x="12432" y="19424"/>
                      <a:pt x="12849" y="19691"/>
                      <a:pt x="13279" y="19942"/>
                    </a:cubicBezTo>
                    <a:cubicBezTo>
                      <a:pt x="13498" y="20069"/>
                      <a:pt x="13713" y="20124"/>
                      <a:pt x="13914" y="20124"/>
                    </a:cubicBezTo>
                    <a:cubicBezTo>
                      <a:pt x="14004" y="20124"/>
                      <a:pt x="14092" y="20113"/>
                      <a:pt x="14177" y="20092"/>
                    </a:cubicBezTo>
                    <a:cubicBezTo>
                      <a:pt x="14355" y="20430"/>
                      <a:pt x="14668" y="20673"/>
                      <a:pt x="15078" y="20673"/>
                    </a:cubicBezTo>
                    <a:cubicBezTo>
                      <a:pt x="15219" y="20673"/>
                      <a:pt x="15372" y="20644"/>
                      <a:pt x="15536" y="20580"/>
                    </a:cubicBezTo>
                    <a:cubicBezTo>
                      <a:pt x="21884" y="18095"/>
                      <a:pt x="28974" y="10963"/>
                      <a:pt x="29284" y="3708"/>
                    </a:cubicBezTo>
                    <a:cubicBezTo>
                      <a:pt x="29290" y="3700"/>
                      <a:pt x="29293" y="3689"/>
                      <a:pt x="29298" y="3680"/>
                    </a:cubicBezTo>
                    <a:cubicBezTo>
                      <a:pt x="29479" y="3268"/>
                      <a:pt x="29440" y="2875"/>
                      <a:pt x="29279" y="2549"/>
                    </a:cubicBezTo>
                    <a:cubicBezTo>
                      <a:pt x="29258" y="2172"/>
                      <a:pt x="29235" y="1797"/>
                      <a:pt x="29172" y="1422"/>
                    </a:cubicBezTo>
                    <a:cubicBezTo>
                      <a:pt x="29093" y="955"/>
                      <a:pt x="28832" y="685"/>
                      <a:pt x="28506" y="569"/>
                    </a:cubicBezTo>
                    <a:cubicBezTo>
                      <a:pt x="28261" y="197"/>
                      <a:pt x="27803" y="0"/>
                      <a:pt x="273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136;p45"/>
              <p:cNvSpPr/>
              <p:nvPr/>
            </p:nvSpPr>
            <p:spPr>
              <a:xfrm>
                <a:off x="3282925" y="3665000"/>
                <a:ext cx="339000" cy="282600"/>
              </a:xfrm>
              <a:custGeom>
                <a:avLst/>
                <a:gdLst/>
                <a:ahLst/>
                <a:cxnLst/>
                <a:rect l="l" t="t" r="r" b="b"/>
                <a:pathLst>
                  <a:path w="13560" h="11304" extrusionOk="0">
                    <a:moveTo>
                      <a:pt x="5522" y="1"/>
                    </a:moveTo>
                    <a:cubicBezTo>
                      <a:pt x="5036" y="1"/>
                      <a:pt x="4519" y="114"/>
                      <a:pt x="3971" y="366"/>
                    </a:cubicBezTo>
                    <a:cubicBezTo>
                      <a:pt x="3715" y="485"/>
                      <a:pt x="3513" y="655"/>
                      <a:pt x="3338" y="846"/>
                    </a:cubicBezTo>
                    <a:cubicBezTo>
                      <a:pt x="1912" y="1304"/>
                      <a:pt x="650" y="2310"/>
                      <a:pt x="250" y="3754"/>
                    </a:cubicBezTo>
                    <a:cubicBezTo>
                      <a:pt x="1" y="4648"/>
                      <a:pt x="260" y="5467"/>
                      <a:pt x="750" y="6168"/>
                    </a:cubicBezTo>
                    <a:cubicBezTo>
                      <a:pt x="820" y="6503"/>
                      <a:pt x="927" y="6830"/>
                      <a:pt x="1065" y="7142"/>
                    </a:cubicBezTo>
                    <a:cubicBezTo>
                      <a:pt x="1476" y="9104"/>
                      <a:pt x="3250" y="10763"/>
                      <a:pt x="5223" y="11170"/>
                    </a:cubicBezTo>
                    <a:cubicBezTo>
                      <a:pt x="5492" y="11225"/>
                      <a:pt x="5764" y="11252"/>
                      <a:pt x="6037" y="11252"/>
                    </a:cubicBezTo>
                    <a:cubicBezTo>
                      <a:pt x="6197" y="11252"/>
                      <a:pt x="6358" y="11243"/>
                      <a:pt x="6517" y="11224"/>
                    </a:cubicBezTo>
                    <a:cubicBezTo>
                      <a:pt x="6827" y="11277"/>
                      <a:pt x="7141" y="11303"/>
                      <a:pt x="7455" y="11303"/>
                    </a:cubicBezTo>
                    <a:cubicBezTo>
                      <a:pt x="9014" y="11303"/>
                      <a:pt x="10585" y="10662"/>
                      <a:pt x="11631" y="9476"/>
                    </a:cubicBezTo>
                    <a:cubicBezTo>
                      <a:pt x="13560" y="7287"/>
                      <a:pt x="13043" y="4659"/>
                      <a:pt x="11419" y="3091"/>
                    </a:cubicBezTo>
                    <a:cubicBezTo>
                      <a:pt x="10996" y="2430"/>
                      <a:pt x="10491" y="1840"/>
                      <a:pt x="9933" y="1416"/>
                    </a:cubicBezTo>
                    <a:cubicBezTo>
                      <a:pt x="9288" y="925"/>
                      <a:pt x="8593" y="724"/>
                      <a:pt x="7902" y="724"/>
                    </a:cubicBezTo>
                    <a:cubicBezTo>
                      <a:pt x="7796" y="724"/>
                      <a:pt x="7691" y="728"/>
                      <a:pt x="7585" y="737"/>
                    </a:cubicBezTo>
                    <a:cubicBezTo>
                      <a:pt x="6980" y="282"/>
                      <a:pt x="6290" y="1"/>
                      <a:pt x="55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137;p45"/>
              <p:cNvSpPr/>
              <p:nvPr/>
            </p:nvSpPr>
            <p:spPr>
              <a:xfrm>
                <a:off x="1904800" y="993650"/>
                <a:ext cx="1789775" cy="1007325"/>
              </a:xfrm>
              <a:custGeom>
                <a:avLst/>
                <a:gdLst/>
                <a:ahLst/>
                <a:cxnLst/>
                <a:rect l="l" t="t" r="r" b="b"/>
                <a:pathLst>
                  <a:path w="71591" h="40293" extrusionOk="0">
                    <a:moveTo>
                      <a:pt x="23914" y="1"/>
                    </a:moveTo>
                    <a:cubicBezTo>
                      <a:pt x="23870" y="1"/>
                      <a:pt x="23825" y="1"/>
                      <a:pt x="23780" y="1"/>
                    </a:cubicBezTo>
                    <a:cubicBezTo>
                      <a:pt x="23434" y="3"/>
                      <a:pt x="23092" y="78"/>
                      <a:pt x="22778" y="224"/>
                    </a:cubicBezTo>
                    <a:cubicBezTo>
                      <a:pt x="22087" y="83"/>
                      <a:pt x="21425" y="7"/>
                      <a:pt x="20819" y="7"/>
                    </a:cubicBezTo>
                    <a:cubicBezTo>
                      <a:pt x="20453" y="7"/>
                      <a:pt x="20108" y="35"/>
                      <a:pt x="19789" y="92"/>
                    </a:cubicBezTo>
                    <a:cubicBezTo>
                      <a:pt x="19078" y="220"/>
                      <a:pt x="18572" y="662"/>
                      <a:pt x="18272" y="1227"/>
                    </a:cubicBezTo>
                    <a:cubicBezTo>
                      <a:pt x="14361" y="2342"/>
                      <a:pt x="11226" y="5281"/>
                      <a:pt x="10105" y="10795"/>
                    </a:cubicBezTo>
                    <a:cubicBezTo>
                      <a:pt x="9984" y="11389"/>
                      <a:pt x="10042" y="12092"/>
                      <a:pt x="10312" y="12676"/>
                    </a:cubicBezTo>
                    <a:cubicBezTo>
                      <a:pt x="10279" y="12676"/>
                      <a:pt x="10246" y="12676"/>
                      <a:pt x="10213" y="12676"/>
                    </a:cubicBezTo>
                    <a:cubicBezTo>
                      <a:pt x="8648" y="12676"/>
                      <a:pt x="7082" y="12961"/>
                      <a:pt x="5614" y="13585"/>
                    </a:cubicBezTo>
                    <a:cubicBezTo>
                      <a:pt x="3610" y="14435"/>
                      <a:pt x="2573" y="16056"/>
                      <a:pt x="2279" y="17865"/>
                    </a:cubicBezTo>
                    <a:cubicBezTo>
                      <a:pt x="2175" y="17969"/>
                      <a:pt x="2093" y="18090"/>
                      <a:pt x="2031" y="18223"/>
                    </a:cubicBezTo>
                    <a:cubicBezTo>
                      <a:pt x="1" y="22651"/>
                      <a:pt x="1760" y="26816"/>
                      <a:pt x="2312" y="31186"/>
                    </a:cubicBezTo>
                    <a:cubicBezTo>
                      <a:pt x="2322" y="31914"/>
                      <a:pt x="2363" y="32641"/>
                      <a:pt x="2405" y="33367"/>
                    </a:cubicBezTo>
                    <a:cubicBezTo>
                      <a:pt x="2387" y="33929"/>
                      <a:pt x="2373" y="34490"/>
                      <a:pt x="2366" y="35053"/>
                    </a:cubicBezTo>
                    <a:cubicBezTo>
                      <a:pt x="2363" y="35496"/>
                      <a:pt x="2526" y="35809"/>
                      <a:pt x="2768" y="36010"/>
                    </a:cubicBezTo>
                    <a:cubicBezTo>
                      <a:pt x="2812" y="36163"/>
                      <a:pt x="2864" y="36312"/>
                      <a:pt x="2915" y="36463"/>
                    </a:cubicBezTo>
                    <a:cubicBezTo>
                      <a:pt x="2689" y="37008"/>
                      <a:pt x="2480" y="37566"/>
                      <a:pt x="2286" y="38155"/>
                    </a:cubicBezTo>
                    <a:cubicBezTo>
                      <a:pt x="2014" y="38976"/>
                      <a:pt x="2765" y="39781"/>
                      <a:pt x="3545" y="39781"/>
                    </a:cubicBezTo>
                    <a:cubicBezTo>
                      <a:pt x="3753" y="39781"/>
                      <a:pt x="3963" y="39724"/>
                      <a:pt x="4157" y="39595"/>
                    </a:cubicBezTo>
                    <a:cubicBezTo>
                      <a:pt x="4236" y="39542"/>
                      <a:pt x="4294" y="39482"/>
                      <a:pt x="4367" y="39428"/>
                    </a:cubicBezTo>
                    <a:cubicBezTo>
                      <a:pt x="4548" y="39917"/>
                      <a:pt x="5004" y="40279"/>
                      <a:pt x="5553" y="40279"/>
                    </a:cubicBezTo>
                    <a:lnTo>
                      <a:pt x="6063" y="40279"/>
                    </a:lnTo>
                    <a:cubicBezTo>
                      <a:pt x="6365" y="40279"/>
                      <a:pt x="6649" y="40161"/>
                      <a:pt x="6875" y="39973"/>
                    </a:cubicBezTo>
                    <a:cubicBezTo>
                      <a:pt x="6910" y="39976"/>
                      <a:pt x="6944" y="39977"/>
                      <a:pt x="6979" y="39977"/>
                    </a:cubicBezTo>
                    <a:cubicBezTo>
                      <a:pt x="7608" y="39977"/>
                      <a:pt x="8229" y="39570"/>
                      <a:pt x="8229" y="38749"/>
                    </a:cubicBezTo>
                    <a:cubicBezTo>
                      <a:pt x="8104" y="34732"/>
                      <a:pt x="7797" y="30727"/>
                      <a:pt x="8095" y="26737"/>
                    </a:cubicBezTo>
                    <a:lnTo>
                      <a:pt x="8095" y="26737"/>
                    </a:lnTo>
                    <a:cubicBezTo>
                      <a:pt x="8614" y="26879"/>
                      <a:pt x="9144" y="26974"/>
                      <a:pt x="9681" y="27018"/>
                    </a:cubicBezTo>
                    <a:cubicBezTo>
                      <a:pt x="10609" y="27519"/>
                      <a:pt x="11709" y="27801"/>
                      <a:pt x="12882" y="27801"/>
                    </a:cubicBezTo>
                    <a:cubicBezTo>
                      <a:pt x="13029" y="27801"/>
                      <a:pt x="13177" y="27796"/>
                      <a:pt x="13326" y="27787"/>
                    </a:cubicBezTo>
                    <a:cubicBezTo>
                      <a:pt x="14999" y="27687"/>
                      <a:pt x="15806" y="26495"/>
                      <a:pt x="15787" y="25285"/>
                    </a:cubicBezTo>
                    <a:cubicBezTo>
                      <a:pt x="15832" y="25250"/>
                      <a:pt x="15881" y="25222"/>
                      <a:pt x="15925" y="25187"/>
                    </a:cubicBezTo>
                    <a:cubicBezTo>
                      <a:pt x="18377" y="23275"/>
                      <a:pt x="20073" y="20489"/>
                      <a:pt x="20978" y="17487"/>
                    </a:cubicBezTo>
                    <a:cubicBezTo>
                      <a:pt x="23389" y="19825"/>
                      <a:pt x="26749" y="21008"/>
                      <a:pt x="30012" y="21008"/>
                    </a:cubicBezTo>
                    <a:cubicBezTo>
                      <a:pt x="33136" y="21008"/>
                      <a:pt x="36171" y="19923"/>
                      <a:pt x="38198" y="17729"/>
                    </a:cubicBezTo>
                    <a:cubicBezTo>
                      <a:pt x="40101" y="21643"/>
                      <a:pt x="44680" y="24647"/>
                      <a:pt x="48543" y="25509"/>
                    </a:cubicBezTo>
                    <a:cubicBezTo>
                      <a:pt x="49246" y="25666"/>
                      <a:pt x="49936" y="25740"/>
                      <a:pt x="50607" y="25740"/>
                    </a:cubicBezTo>
                    <a:cubicBezTo>
                      <a:pt x="52752" y="25740"/>
                      <a:pt x="54701" y="24979"/>
                      <a:pt x="56280" y="23716"/>
                    </a:cubicBezTo>
                    <a:cubicBezTo>
                      <a:pt x="56839" y="25029"/>
                      <a:pt x="57884" y="26244"/>
                      <a:pt x="58812" y="27040"/>
                    </a:cubicBezTo>
                    <a:cubicBezTo>
                      <a:pt x="59058" y="27253"/>
                      <a:pt x="59336" y="27421"/>
                      <a:pt x="59636" y="27542"/>
                    </a:cubicBezTo>
                    <a:cubicBezTo>
                      <a:pt x="59820" y="27647"/>
                      <a:pt x="60003" y="27754"/>
                      <a:pt x="60201" y="27847"/>
                    </a:cubicBezTo>
                    <a:cubicBezTo>
                      <a:pt x="60218" y="28057"/>
                      <a:pt x="60259" y="28264"/>
                      <a:pt x="60324" y="28466"/>
                    </a:cubicBezTo>
                    <a:cubicBezTo>
                      <a:pt x="60681" y="29574"/>
                      <a:pt x="61239" y="30332"/>
                      <a:pt x="62181" y="30916"/>
                    </a:cubicBezTo>
                    <a:cubicBezTo>
                      <a:pt x="62244" y="31203"/>
                      <a:pt x="62419" y="31454"/>
                      <a:pt x="62670" y="31612"/>
                    </a:cubicBezTo>
                    <a:cubicBezTo>
                      <a:pt x="62756" y="31819"/>
                      <a:pt x="62824" y="32035"/>
                      <a:pt x="62872" y="32254"/>
                    </a:cubicBezTo>
                    <a:cubicBezTo>
                      <a:pt x="62635" y="33243"/>
                      <a:pt x="62658" y="34269"/>
                      <a:pt x="62807" y="35291"/>
                    </a:cubicBezTo>
                    <a:cubicBezTo>
                      <a:pt x="62593" y="36513"/>
                      <a:pt x="62247" y="37718"/>
                      <a:pt x="62061" y="38665"/>
                    </a:cubicBezTo>
                    <a:cubicBezTo>
                      <a:pt x="61895" y="39531"/>
                      <a:pt x="62481" y="40268"/>
                      <a:pt x="63310" y="40268"/>
                    </a:cubicBezTo>
                    <a:cubicBezTo>
                      <a:pt x="63414" y="40268"/>
                      <a:pt x="63521" y="40257"/>
                      <a:pt x="63631" y="40233"/>
                    </a:cubicBezTo>
                    <a:cubicBezTo>
                      <a:pt x="64187" y="40112"/>
                      <a:pt x="64702" y="40028"/>
                      <a:pt x="65179" y="39889"/>
                    </a:cubicBezTo>
                    <a:cubicBezTo>
                      <a:pt x="65269" y="39961"/>
                      <a:pt x="65346" y="40042"/>
                      <a:pt x="65453" y="40105"/>
                    </a:cubicBezTo>
                    <a:cubicBezTo>
                      <a:pt x="65673" y="40236"/>
                      <a:pt x="65891" y="40293"/>
                      <a:pt x="66095" y="40293"/>
                    </a:cubicBezTo>
                    <a:cubicBezTo>
                      <a:pt x="67041" y="40293"/>
                      <a:pt x="67709" y="39068"/>
                      <a:pt x="67144" y="38271"/>
                    </a:cubicBezTo>
                    <a:cubicBezTo>
                      <a:pt x="67501" y="37562"/>
                      <a:pt x="67705" y="36710"/>
                      <a:pt x="67994" y="36014"/>
                    </a:cubicBezTo>
                    <a:cubicBezTo>
                      <a:pt x="68490" y="34814"/>
                      <a:pt x="68827" y="33676"/>
                      <a:pt x="68901" y="32377"/>
                    </a:cubicBezTo>
                    <a:cubicBezTo>
                      <a:pt x="68909" y="32186"/>
                      <a:pt x="68859" y="32008"/>
                      <a:pt x="68776" y="31842"/>
                    </a:cubicBezTo>
                    <a:cubicBezTo>
                      <a:pt x="69044" y="31651"/>
                      <a:pt x="69285" y="31423"/>
                      <a:pt x="69444" y="31114"/>
                    </a:cubicBezTo>
                    <a:cubicBezTo>
                      <a:pt x="70884" y="28326"/>
                      <a:pt x="71591" y="24043"/>
                      <a:pt x="70917" y="20505"/>
                    </a:cubicBezTo>
                    <a:cubicBezTo>
                      <a:pt x="70902" y="20366"/>
                      <a:pt x="70873" y="20229"/>
                      <a:pt x="70835" y="20096"/>
                    </a:cubicBezTo>
                    <a:cubicBezTo>
                      <a:pt x="70116" y="16885"/>
                      <a:pt x="68196" y="14390"/>
                      <a:pt x="64562" y="14367"/>
                    </a:cubicBezTo>
                    <a:cubicBezTo>
                      <a:pt x="63536" y="13911"/>
                      <a:pt x="62502" y="13564"/>
                      <a:pt x="61548" y="13348"/>
                    </a:cubicBezTo>
                    <a:cubicBezTo>
                      <a:pt x="61346" y="13302"/>
                      <a:pt x="61141" y="13279"/>
                      <a:pt x="60935" y="13279"/>
                    </a:cubicBezTo>
                    <a:cubicBezTo>
                      <a:pt x="60720" y="13279"/>
                      <a:pt x="60505" y="13304"/>
                      <a:pt x="60294" y="13355"/>
                    </a:cubicBezTo>
                    <a:cubicBezTo>
                      <a:pt x="59915" y="8913"/>
                      <a:pt x="57488" y="4841"/>
                      <a:pt x="53649" y="2376"/>
                    </a:cubicBezTo>
                    <a:cubicBezTo>
                      <a:pt x="52052" y="1349"/>
                      <a:pt x="49912" y="764"/>
                      <a:pt x="47892" y="764"/>
                    </a:cubicBezTo>
                    <a:cubicBezTo>
                      <a:pt x="47172" y="764"/>
                      <a:pt x="46467" y="838"/>
                      <a:pt x="45807" y="994"/>
                    </a:cubicBezTo>
                    <a:cubicBezTo>
                      <a:pt x="42573" y="1757"/>
                      <a:pt x="40329" y="4445"/>
                      <a:pt x="37121" y="4936"/>
                    </a:cubicBezTo>
                    <a:cubicBezTo>
                      <a:pt x="36736" y="4996"/>
                      <a:pt x="36404" y="5173"/>
                      <a:pt x="36129" y="5418"/>
                    </a:cubicBezTo>
                    <a:cubicBezTo>
                      <a:pt x="33054" y="1851"/>
                      <a:pt x="28688" y="1"/>
                      <a:pt x="239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138;p45"/>
              <p:cNvSpPr/>
              <p:nvPr/>
            </p:nvSpPr>
            <p:spPr>
              <a:xfrm>
                <a:off x="1875400" y="1966700"/>
                <a:ext cx="255600" cy="243500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9740" extrusionOk="0">
                    <a:moveTo>
                      <a:pt x="5660" y="0"/>
                    </a:moveTo>
                    <a:cubicBezTo>
                      <a:pt x="2890" y="0"/>
                      <a:pt x="1" y="1798"/>
                      <a:pt x="179" y="4787"/>
                    </a:cubicBezTo>
                    <a:cubicBezTo>
                      <a:pt x="367" y="7957"/>
                      <a:pt x="4050" y="9739"/>
                      <a:pt x="7175" y="9739"/>
                    </a:cubicBezTo>
                    <a:cubicBezTo>
                      <a:pt x="8040" y="9739"/>
                      <a:pt x="8862" y="9603"/>
                      <a:pt x="9555" y="9321"/>
                    </a:cubicBezTo>
                    <a:cubicBezTo>
                      <a:pt x="10224" y="9050"/>
                      <a:pt x="10037" y="8043"/>
                      <a:pt x="9451" y="8043"/>
                    </a:cubicBezTo>
                    <a:cubicBezTo>
                      <a:pt x="9379" y="8043"/>
                      <a:pt x="9301" y="8058"/>
                      <a:pt x="9217" y="8092"/>
                    </a:cubicBezTo>
                    <a:cubicBezTo>
                      <a:pt x="8576" y="8352"/>
                      <a:pt x="7839" y="8478"/>
                      <a:pt x="7078" y="8478"/>
                    </a:cubicBezTo>
                    <a:cubicBezTo>
                      <a:pt x="4961" y="8478"/>
                      <a:pt x="2658" y="7498"/>
                      <a:pt x="1733" y="5679"/>
                    </a:cubicBezTo>
                    <a:cubicBezTo>
                      <a:pt x="471" y="3196"/>
                      <a:pt x="3300" y="1241"/>
                      <a:pt x="5817" y="1241"/>
                    </a:cubicBezTo>
                    <a:cubicBezTo>
                      <a:pt x="6888" y="1241"/>
                      <a:pt x="7902" y="1595"/>
                      <a:pt x="8521" y="2412"/>
                    </a:cubicBezTo>
                    <a:cubicBezTo>
                      <a:pt x="8665" y="2603"/>
                      <a:pt x="8864" y="2683"/>
                      <a:pt x="9059" y="2683"/>
                    </a:cubicBezTo>
                    <a:cubicBezTo>
                      <a:pt x="9524" y="2683"/>
                      <a:pt x="9971" y="2231"/>
                      <a:pt x="9622" y="1769"/>
                    </a:cubicBezTo>
                    <a:lnTo>
                      <a:pt x="9622" y="1769"/>
                    </a:lnTo>
                    <a:lnTo>
                      <a:pt x="9622" y="1770"/>
                    </a:lnTo>
                    <a:cubicBezTo>
                      <a:pt x="8703" y="556"/>
                      <a:pt x="7200" y="0"/>
                      <a:pt x="566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139;p45"/>
              <p:cNvSpPr/>
              <p:nvPr/>
            </p:nvSpPr>
            <p:spPr>
              <a:xfrm>
                <a:off x="2093450" y="2175875"/>
                <a:ext cx="1386550" cy="548525"/>
              </a:xfrm>
              <a:custGeom>
                <a:avLst/>
                <a:gdLst/>
                <a:ahLst/>
                <a:cxnLst/>
                <a:rect l="l" t="t" r="r" b="b"/>
                <a:pathLst>
                  <a:path w="55462" h="21941" extrusionOk="0">
                    <a:moveTo>
                      <a:pt x="54605" y="1"/>
                    </a:moveTo>
                    <a:cubicBezTo>
                      <a:pt x="54418" y="1"/>
                      <a:pt x="54238" y="98"/>
                      <a:pt x="54133" y="332"/>
                    </a:cubicBezTo>
                    <a:cubicBezTo>
                      <a:pt x="49540" y="10554"/>
                      <a:pt x="41187" y="20639"/>
                      <a:pt x="29264" y="20639"/>
                    </a:cubicBezTo>
                    <a:cubicBezTo>
                      <a:pt x="28491" y="20639"/>
                      <a:pt x="27704" y="20597"/>
                      <a:pt x="26901" y="20509"/>
                    </a:cubicBezTo>
                    <a:cubicBezTo>
                      <a:pt x="15517" y="19269"/>
                      <a:pt x="6587" y="9901"/>
                      <a:pt x="1374" y="332"/>
                    </a:cubicBezTo>
                    <a:cubicBezTo>
                      <a:pt x="1252" y="109"/>
                      <a:pt x="1063" y="17"/>
                      <a:pt x="871" y="17"/>
                    </a:cubicBezTo>
                    <a:cubicBezTo>
                      <a:pt x="443" y="17"/>
                      <a:pt x="1" y="478"/>
                      <a:pt x="272" y="976"/>
                    </a:cubicBezTo>
                    <a:cubicBezTo>
                      <a:pt x="5779" y="11082"/>
                      <a:pt x="15422" y="20972"/>
                      <a:pt x="27536" y="21877"/>
                    </a:cubicBezTo>
                    <a:cubicBezTo>
                      <a:pt x="28110" y="21920"/>
                      <a:pt x="28676" y="21941"/>
                      <a:pt x="29235" y="21941"/>
                    </a:cubicBezTo>
                    <a:cubicBezTo>
                      <a:pt x="41663" y="21941"/>
                      <a:pt x="50463" y="11591"/>
                      <a:pt x="55233" y="976"/>
                    </a:cubicBezTo>
                    <a:cubicBezTo>
                      <a:pt x="55461" y="466"/>
                      <a:pt x="55016" y="1"/>
                      <a:pt x="5460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140;p45"/>
              <p:cNvSpPr/>
              <p:nvPr/>
            </p:nvSpPr>
            <p:spPr>
              <a:xfrm>
                <a:off x="3430475" y="1978150"/>
                <a:ext cx="263225" cy="276775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11071" extrusionOk="0">
                    <a:moveTo>
                      <a:pt x="4030" y="0"/>
                    </a:moveTo>
                    <a:cubicBezTo>
                      <a:pt x="2714" y="0"/>
                      <a:pt x="1426" y="456"/>
                      <a:pt x="435" y="1498"/>
                    </a:cubicBezTo>
                    <a:cubicBezTo>
                      <a:pt x="0" y="1954"/>
                      <a:pt x="433" y="2594"/>
                      <a:pt x="913" y="2594"/>
                    </a:cubicBezTo>
                    <a:cubicBezTo>
                      <a:pt x="1057" y="2594"/>
                      <a:pt x="1206" y="2537"/>
                      <a:pt x="1336" y="2400"/>
                    </a:cubicBezTo>
                    <a:cubicBezTo>
                      <a:pt x="2090" y="1607"/>
                      <a:pt x="3067" y="1263"/>
                      <a:pt x="4070" y="1263"/>
                    </a:cubicBezTo>
                    <a:cubicBezTo>
                      <a:pt x="6174" y="1263"/>
                      <a:pt x="8394" y="2779"/>
                      <a:pt x="8915" y="4870"/>
                    </a:cubicBezTo>
                    <a:cubicBezTo>
                      <a:pt x="9593" y="7592"/>
                      <a:pt x="6998" y="9835"/>
                      <a:pt x="4549" y="9835"/>
                    </a:cubicBezTo>
                    <a:cubicBezTo>
                      <a:pt x="3422" y="9835"/>
                      <a:pt x="2327" y="9361"/>
                      <a:pt x="1594" y="8241"/>
                    </a:cubicBezTo>
                    <a:cubicBezTo>
                      <a:pt x="1459" y="8034"/>
                      <a:pt x="1263" y="7948"/>
                      <a:pt x="1069" y="7948"/>
                    </a:cubicBezTo>
                    <a:cubicBezTo>
                      <a:pt x="620" y="7948"/>
                      <a:pt x="178" y="8404"/>
                      <a:pt x="493" y="8885"/>
                    </a:cubicBezTo>
                    <a:cubicBezTo>
                      <a:pt x="1489" y="10408"/>
                      <a:pt x="3022" y="11071"/>
                      <a:pt x="4582" y="11071"/>
                    </a:cubicBezTo>
                    <a:cubicBezTo>
                      <a:pt x="7508" y="11071"/>
                      <a:pt x="10528" y="8739"/>
                      <a:pt x="10281" y="5377"/>
                    </a:cubicBezTo>
                    <a:cubicBezTo>
                      <a:pt x="10055" y="2279"/>
                      <a:pt x="6972" y="0"/>
                      <a:pt x="403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141;p45"/>
              <p:cNvSpPr/>
              <p:nvPr/>
            </p:nvSpPr>
            <p:spPr>
              <a:xfrm>
                <a:off x="3472425" y="2053775"/>
                <a:ext cx="125300" cy="123000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4920" extrusionOk="0">
                    <a:moveTo>
                      <a:pt x="3667" y="0"/>
                    </a:moveTo>
                    <a:cubicBezTo>
                      <a:pt x="3599" y="0"/>
                      <a:pt x="3526" y="13"/>
                      <a:pt x="3448" y="41"/>
                    </a:cubicBezTo>
                    <a:cubicBezTo>
                      <a:pt x="2396" y="422"/>
                      <a:pt x="1452" y="1014"/>
                      <a:pt x="461" y="1523"/>
                    </a:cubicBezTo>
                    <a:cubicBezTo>
                      <a:pt x="0" y="1760"/>
                      <a:pt x="98" y="2365"/>
                      <a:pt x="461" y="2624"/>
                    </a:cubicBezTo>
                    <a:cubicBezTo>
                      <a:pt x="1540" y="3394"/>
                      <a:pt x="2620" y="4162"/>
                      <a:pt x="3767" y="4828"/>
                    </a:cubicBezTo>
                    <a:cubicBezTo>
                      <a:pt x="3876" y="4892"/>
                      <a:pt x="3984" y="4919"/>
                      <a:pt x="4085" y="4919"/>
                    </a:cubicBezTo>
                    <a:cubicBezTo>
                      <a:pt x="4644" y="4919"/>
                      <a:pt x="5012" y="4077"/>
                      <a:pt x="4410" y="3727"/>
                    </a:cubicBezTo>
                    <a:cubicBezTo>
                      <a:pt x="3574" y="3241"/>
                      <a:pt x="2774" y="2702"/>
                      <a:pt x="1984" y="2147"/>
                    </a:cubicBezTo>
                    <a:lnTo>
                      <a:pt x="1984" y="2147"/>
                    </a:lnTo>
                    <a:cubicBezTo>
                      <a:pt x="2569" y="1821"/>
                      <a:pt x="3156" y="1497"/>
                      <a:pt x="3786" y="1270"/>
                    </a:cubicBezTo>
                    <a:cubicBezTo>
                      <a:pt x="4476" y="1023"/>
                      <a:pt x="4278" y="0"/>
                      <a:pt x="366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142;p45"/>
              <p:cNvSpPr/>
              <p:nvPr/>
            </p:nvSpPr>
            <p:spPr>
              <a:xfrm>
                <a:off x="1979250" y="2030600"/>
                <a:ext cx="115400" cy="10277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111" extrusionOk="0">
                    <a:moveTo>
                      <a:pt x="1006" y="0"/>
                    </a:moveTo>
                    <a:cubicBezTo>
                      <a:pt x="515" y="0"/>
                      <a:pt x="78" y="640"/>
                      <a:pt x="530" y="1087"/>
                    </a:cubicBezTo>
                    <a:cubicBezTo>
                      <a:pt x="1108" y="1660"/>
                      <a:pt x="1713" y="2203"/>
                      <a:pt x="2329" y="2734"/>
                    </a:cubicBezTo>
                    <a:lnTo>
                      <a:pt x="2329" y="2734"/>
                    </a:lnTo>
                    <a:cubicBezTo>
                      <a:pt x="1830" y="2792"/>
                      <a:pt x="1329" y="2830"/>
                      <a:pt x="823" y="2836"/>
                    </a:cubicBezTo>
                    <a:cubicBezTo>
                      <a:pt x="4" y="2844"/>
                      <a:pt x="0" y="4111"/>
                      <a:pt x="816" y="4111"/>
                    </a:cubicBezTo>
                    <a:cubicBezTo>
                      <a:pt x="818" y="4111"/>
                      <a:pt x="820" y="4111"/>
                      <a:pt x="823" y="4110"/>
                    </a:cubicBezTo>
                    <a:cubicBezTo>
                      <a:pt x="1889" y="4100"/>
                      <a:pt x="2934" y="3947"/>
                      <a:pt x="3985" y="3772"/>
                    </a:cubicBezTo>
                    <a:cubicBezTo>
                      <a:pt x="4442" y="3697"/>
                      <a:pt x="4616" y="2999"/>
                      <a:pt x="4265" y="2708"/>
                    </a:cubicBezTo>
                    <a:cubicBezTo>
                      <a:pt x="3294" y="1896"/>
                      <a:pt x="2331" y="1078"/>
                      <a:pt x="1431" y="186"/>
                    </a:cubicBezTo>
                    <a:cubicBezTo>
                      <a:pt x="1299" y="55"/>
                      <a:pt x="1150" y="0"/>
                      <a:pt x="100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143;p45"/>
              <p:cNvSpPr/>
              <p:nvPr/>
            </p:nvSpPr>
            <p:spPr>
              <a:xfrm>
                <a:off x="2085950" y="1397150"/>
                <a:ext cx="1417575" cy="636950"/>
              </a:xfrm>
              <a:custGeom>
                <a:avLst/>
                <a:gdLst/>
                <a:ahLst/>
                <a:cxnLst/>
                <a:rect l="l" t="t" r="r" b="b"/>
                <a:pathLst>
                  <a:path w="56703" h="25478" extrusionOk="0">
                    <a:moveTo>
                      <a:pt x="32464" y="1"/>
                    </a:moveTo>
                    <a:cubicBezTo>
                      <a:pt x="32312" y="1"/>
                      <a:pt x="32152" y="54"/>
                      <a:pt x="32010" y="170"/>
                    </a:cubicBezTo>
                    <a:cubicBezTo>
                      <a:pt x="28896" y="2706"/>
                      <a:pt x="25430" y="4534"/>
                      <a:pt x="22002" y="4534"/>
                    </a:cubicBezTo>
                    <a:cubicBezTo>
                      <a:pt x="19478" y="4534"/>
                      <a:pt x="16973" y="3543"/>
                      <a:pt x="14643" y="1115"/>
                    </a:cubicBezTo>
                    <a:cubicBezTo>
                      <a:pt x="14523" y="990"/>
                      <a:pt x="14364" y="931"/>
                      <a:pt x="14205" y="931"/>
                    </a:cubicBezTo>
                    <a:cubicBezTo>
                      <a:pt x="13984" y="931"/>
                      <a:pt x="13762" y="1044"/>
                      <a:pt x="13642" y="1245"/>
                    </a:cubicBezTo>
                    <a:cubicBezTo>
                      <a:pt x="11444" y="4914"/>
                      <a:pt x="8653" y="10976"/>
                      <a:pt x="4031" y="10976"/>
                    </a:cubicBezTo>
                    <a:cubicBezTo>
                      <a:pt x="3181" y="10976"/>
                      <a:pt x="2268" y="10771"/>
                      <a:pt x="1286" y="10308"/>
                    </a:cubicBezTo>
                    <a:cubicBezTo>
                      <a:pt x="1195" y="10265"/>
                      <a:pt x="1089" y="10244"/>
                      <a:pt x="981" y="10244"/>
                    </a:cubicBezTo>
                    <a:cubicBezTo>
                      <a:pt x="637" y="10244"/>
                      <a:pt x="275" y="10457"/>
                      <a:pt x="327" y="10858"/>
                    </a:cubicBezTo>
                    <a:cubicBezTo>
                      <a:pt x="911" y="15446"/>
                      <a:pt x="134" y="19967"/>
                      <a:pt x="11" y="24559"/>
                    </a:cubicBezTo>
                    <a:cubicBezTo>
                      <a:pt x="1" y="24969"/>
                      <a:pt x="314" y="25174"/>
                      <a:pt x="633" y="25174"/>
                    </a:cubicBezTo>
                    <a:cubicBezTo>
                      <a:pt x="952" y="25174"/>
                      <a:pt x="1276" y="24969"/>
                      <a:pt x="1286" y="24559"/>
                    </a:cubicBezTo>
                    <a:cubicBezTo>
                      <a:pt x="1377" y="21131"/>
                      <a:pt x="1107" y="16659"/>
                      <a:pt x="1849" y="13371"/>
                    </a:cubicBezTo>
                    <a:cubicBezTo>
                      <a:pt x="2021" y="12609"/>
                      <a:pt x="1958" y="12353"/>
                      <a:pt x="1910" y="12280"/>
                    </a:cubicBezTo>
                    <a:lnTo>
                      <a:pt x="1910" y="12280"/>
                    </a:lnTo>
                    <a:cubicBezTo>
                      <a:pt x="1926" y="12285"/>
                      <a:pt x="1950" y="12288"/>
                      <a:pt x="1982" y="12288"/>
                    </a:cubicBezTo>
                    <a:cubicBezTo>
                      <a:pt x="2070" y="12288"/>
                      <a:pt x="2223" y="12261"/>
                      <a:pt x="2480" y="12158"/>
                    </a:cubicBezTo>
                    <a:cubicBezTo>
                      <a:pt x="2558" y="12127"/>
                      <a:pt x="2662" y="12114"/>
                      <a:pt x="2782" y="12114"/>
                    </a:cubicBezTo>
                    <a:cubicBezTo>
                      <a:pt x="3298" y="12114"/>
                      <a:pt x="4127" y="12344"/>
                      <a:pt x="4610" y="12344"/>
                    </a:cubicBezTo>
                    <a:cubicBezTo>
                      <a:pt x="4654" y="12344"/>
                      <a:pt x="4695" y="12342"/>
                      <a:pt x="4732" y="12338"/>
                    </a:cubicBezTo>
                    <a:cubicBezTo>
                      <a:pt x="8085" y="11972"/>
                      <a:pt x="10368" y="8931"/>
                      <a:pt x="12087" y="6318"/>
                    </a:cubicBezTo>
                    <a:cubicBezTo>
                      <a:pt x="12513" y="5671"/>
                      <a:pt x="13193" y="4000"/>
                      <a:pt x="13786" y="3507"/>
                    </a:cubicBezTo>
                    <a:cubicBezTo>
                      <a:pt x="14262" y="3112"/>
                      <a:pt x="14440" y="2933"/>
                      <a:pt x="14583" y="2933"/>
                    </a:cubicBezTo>
                    <a:cubicBezTo>
                      <a:pt x="14809" y="2933"/>
                      <a:pt x="14947" y="3379"/>
                      <a:pt x="16031" y="4130"/>
                    </a:cubicBezTo>
                    <a:cubicBezTo>
                      <a:pt x="17286" y="4998"/>
                      <a:pt x="18636" y="5611"/>
                      <a:pt x="20153" y="5878"/>
                    </a:cubicBezTo>
                    <a:cubicBezTo>
                      <a:pt x="20749" y="5983"/>
                      <a:pt x="21338" y="6032"/>
                      <a:pt x="21921" y="6032"/>
                    </a:cubicBezTo>
                    <a:cubicBezTo>
                      <a:pt x="25630" y="6032"/>
                      <a:pt x="29073" y="4046"/>
                      <a:pt x="31990" y="1801"/>
                    </a:cubicBezTo>
                    <a:lnTo>
                      <a:pt x="31990" y="1801"/>
                    </a:lnTo>
                    <a:cubicBezTo>
                      <a:pt x="33057" y="7105"/>
                      <a:pt x="38102" y="9682"/>
                      <a:pt x="43369" y="9682"/>
                    </a:cubicBezTo>
                    <a:cubicBezTo>
                      <a:pt x="43792" y="9682"/>
                      <a:pt x="44216" y="9666"/>
                      <a:pt x="44639" y="9633"/>
                    </a:cubicBezTo>
                    <a:cubicBezTo>
                      <a:pt x="45560" y="9562"/>
                      <a:pt x="47568" y="8682"/>
                      <a:pt x="48503" y="8682"/>
                    </a:cubicBezTo>
                    <a:cubicBezTo>
                      <a:pt x="48607" y="8682"/>
                      <a:pt x="48698" y="8693"/>
                      <a:pt x="48773" y="8717"/>
                    </a:cubicBezTo>
                    <a:cubicBezTo>
                      <a:pt x="49093" y="8821"/>
                      <a:pt x="49856" y="10778"/>
                      <a:pt x="50288" y="11277"/>
                    </a:cubicBezTo>
                    <a:cubicBezTo>
                      <a:pt x="51766" y="12987"/>
                      <a:pt x="53839" y="13229"/>
                      <a:pt x="54502" y="15740"/>
                    </a:cubicBezTo>
                    <a:cubicBezTo>
                      <a:pt x="55179" y="18301"/>
                      <a:pt x="54754" y="22350"/>
                      <a:pt x="53893" y="24705"/>
                    </a:cubicBezTo>
                    <a:cubicBezTo>
                      <a:pt x="53723" y="25171"/>
                      <a:pt x="54106" y="25478"/>
                      <a:pt x="54497" y="25478"/>
                    </a:cubicBezTo>
                    <a:cubicBezTo>
                      <a:pt x="54753" y="25478"/>
                      <a:pt x="55012" y="25346"/>
                      <a:pt x="55122" y="25043"/>
                    </a:cubicBezTo>
                    <a:cubicBezTo>
                      <a:pt x="56171" y="22178"/>
                      <a:pt x="56702" y="17280"/>
                      <a:pt x="55638" y="14388"/>
                    </a:cubicBezTo>
                    <a:cubicBezTo>
                      <a:pt x="54551" y="11433"/>
                      <a:pt x="50670" y="10993"/>
                      <a:pt x="50084" y="7539"/>
                    </a:cubicBezTo>
                    <a:cubicBezTo>
                      <a:pt x="50031" y="7226"/>
                      <a:pt x="49754" y="7089"/>
                      <a:pt x="49478" y="7089"/>
                    </a:cubicBezTo>
                    <a:cubicBezTo>
                      <a:pt x="49362" y="7089"/>
                      <a:pt x="49247" y="7113"/>
                      <a:pt x="49148" y="7158"/>
                    </a:cubicBezTo>
                    <a:cubicBezTo>
                      <a:pt x="47394" y="7956"/>
                      <a:pt x="45312" y="8383"/>
                      <a:pt x="43239" y="8383"/>
                    </a:cubicBezTo>
                    <a:cubicBezTo>
                      <a:pt x="38374" y="8383"/>
                      <a:pt x="33552" y="6034"/>
                      <a:pt x="33099" y="621"/>
                    </a:cubicBezTo>
                    <a:cubicBezTo>
                      <a:pt x="33065" y="232"/>
                      <a:pt x="32781" y="1"/>
                      <a:pt x="3246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144;p45"/>
              <p:cNvSpPr/>
              <p:nvPr/>
            </p:nvSpPr>
            <p:spPr>
              <a:xfrm>
                <a:off x="1838725" y="972700"/>
                <a:ext cx="2000525" cy="1042325"/>
              </a:xfrm>
              <a:custGeom>
                <a:avLst/>
                <a:gdLst/>
                <a:ahLst/>
                <a:cxnLst/>
                <a:rect l="l" t="t" r="r" b="b"/>
                <a:pathLst>
                  <a:path w="80021" h="41693" extrusionOk="0">
                    <a:moveTo>
                      <a:pt x="25827" y="1"/>
                    </a:moveTo>
                    <a:cubicBezTo>
                      <a:pt x="24149" y="1"/>
                      <a:pt x="22478" y="263"/>
                      <a:pt x="20897" y="820"/>
                    </a:cubicBezTo>
                    <a:cubicBezTo>
                      <a:pt x="17167" y="2135"/>
                      <a:pt x="14288" y="5027"/>
                      <a:pt x="12894" y="8720"/>
                    </a:cubicBezTo>
                    <a:cubicBezTo>
                      <a:pt x="11754" y="11740"/>
                      <a:pt x="12168" y="11796"/>
                      <a:pt x="9421" y="12708"/>
                    </a:cubicBezTo>
                    <a:cubicBezTo>
                      <a:pt x="7987" y="13185"/>
                      <a:pt x="6731" y="14018"/>
                      <a:pt x="5776" y="15198"/>
                    </a:cubicBezTo>
                    <a:cubicBezTo>
                      <a:pt x="455" y="21772"/>
                      <a:pt x="4571" y="32938"/>
                      <a:pt x="4862" y="40434"/>
                    </a:cubicBezTo>
                    <a:cubicBezTo>
                      <a:pt x="4878" y="40844"/>
                      <a:pt x="5205" y="41049"/>
                      <a:pt x="5524" y="41049"/>
                    </a:cubicBezTo>
                    <a:cubicBezTo>
                      <a:pt x="5842" y="41049"/>
                      <a:pt x="6152" y="40845"/>
                      <a:pt x="6135" y="40434"/>
                    </a:cubicBezTo>
                    <a:cubicBezTo>
                      <a:pt x="5833" y="32604"/>
                      <a:pt x="1" y="14209"/>
                      <a:pt x="12585" y="13511"/>
                    </a:cubicBezTo>
                    <a:cubicBezTo>
                      <a:pt x="12836" y="13497"/>
                      <a:pt x="13160" y="13325"/>
                      <a:pt x="13199" y="13043"/>
                    </a:cubicBezTo>
                    <a:cubicBezTo>
                      <a:pt x="14256" y="5622"/>
                      <a:pt x="19799" y="1364"/>
                      <a:pt x="26121" y="1364"/>
                    </a:cubicBezTo>
                    <a:cubicBezTo>
                      <a:pt x="28714" y="1364"/>
                      <a:pt x="31438" y="2080"/>
                      <a:pt x="34037" y="3587"/>
                    </a:cubicBezTo>
                    <a:cubicBezTo>
                      <a:pt x="35615" y="4502"/>
                      <a:pt x="37735" y="6890"/>
                      <a:pt x="39770" y="6890"/>
                    </a:cubicBezTo>
                    <a:cubicBezTo>
                      <a:pt x="39818" y="6890"/>
                      <a:pt x="39866" y="6888"/>
                      <a:pt x="39913" y="6886"/>
                    </a:cubicBezTo>
                    <a:cubicBezTo>
                      <a:pt x="40815" y="6835"/>
                      <a:pt x="41604" y="6065"/>
                      <a:pt x="42288" y="5583"/>
                    </a:cubicBezTo>
                    <a:cubicBezTo>
                      <a:pt x="44375" y="4110"/>
                      <a:pt x="45888" y="2994"/>
                      <a:pt x="48540" y="2502"/>
                    </a:cubicBezTo>
                    <a:cubicBezTo>
                      <a:pt x="49513" y="2321"/>
                      <a:pt x="50487" y="2220"/>
                      <a:pt x="51438" y="2220"/>
                    </a:cubicBezTo>
                    <a:cubicBezTo>
                      <a:pt x="54281" y="2220"/>
                      <a:pt x="56928" y="3127"/>
                      <a:pt x="58800" y="5556"/>
                    </a:cubicBezTo>
                    <a:cubicBezTo>
                      <a:pt x="60605" y="7898"/>
                      <a:pt x="60114" y="9485"/>
                      <a:pt x="61106" y="12099"/>
                    </a:cubicBezTo>
                    <a:cubicBezTo>
                      <a:pt x="61732" y="13751"/>
                      <a:pt x="62090" y="14028"/>
                      <a:pt x="63693" y="14556"/>
                    </a:cubicBezTo>
                    <a:cubicBezTo>
                      <a:pt x="67203" y="15717"/>
                      <a:pt x="69622" y="15685"/>
                      <a:pt x="71777" y="19189"/>
                    </a:cubicBezTo>
                    <a:cubicBezTo>
                      <a:pt x="73708" y="22330"/>
                      <a:pt x="73383" y="25628"/>
                      <a:pt x="72543" y="29064"/>
                    </a:cubicBezTo>
                    <a:cubicBezTo>
                      <a:pt x="71561" y="33087"/>
                      <a:pt x="69636" y="36827"/>
                      <a:pt x="68824" y="40894"/>
                    </a:cubicBezTo>
                    <a:cubicBezTo>
                      <a:pt x="68727" y="41376"/>
                      <a:pt x="69133" y="41693"/>
                      <a:pt x="69507" y="41693"/>
                    </a:cubicBezTo>
                    <a:cubicBezTo>
                      <a:pt x="69755" y="41693"/>
                      <a:pt x="69988" y="41554"/>
                      <a:pt x="70051" y="41234"/>
                    </a:cubicBezTo>
                    <a:cubicBezTo>
                      <a:pt x="71740" y="32787"/>
                      <a:pt x="80021" y="18928"/>
                      <a:pt x="67865" y="14118"/>
                    </a:cubicBezTo>
                    <a:cubicBezTo>
                      <a:pt x="65171" y="13051"/>
                      <a:pt x="63207" y="13781"/>
                      <a:pt x="62044" y="10484"/>
                    </a:cubicBezTo>
                    <a:cubicBezTo>
                      <a:pt x="61353" y="8529"/>
                      <a:pt x="61597" y="6440"/>
                      <a:pt x="60294" y="4678"/>
                    </a:cubicBezTo>
                    <a:cubicBezTo>
                      <a:pt x="58272" y="1943"/>
                      <a:pt x="54788" y="904"/>
                      <a:pt x="51377" y="904"/>
                    </a:cubicBezTo>
                    <a:cubicBezTo>
                      <a:pt x="49742" y="904"/>
                      <a:pt x="48123" y="1143"/>
                      <a:pt x="46689" y="1548"/>
                    </a:cubicBezTo>
                    <a:cubicBezTo>
                      <a:pt x="44541" y="2154"/>
                      <a:pt x="43508" y="3482"/>
                      <a:pt x="41607" y="4490"/>
                    </a:cubicBezTo>
                    <a:cubicBezTo>
                      <a:pt x="40894" y="4868"/>
                      <a:pt x="40251" y="5025"/>
                      <a:pt x="39652" y="5025"/>
                    </a:cubicBezTo>
                    <a:cubicBezTo>
                      <a:pt x="37611" y="5025"/>
                      <a:pt x="36078" y="3203"/>
                      <a:pt x="34011" y="2088"/>
                    </a:cubicBezTo>
                    <a:cubicBezTo>
                      <a:pt x="31532" y="751"/>
                      <a:pt x="28670" y="1"/>
                      <a:pt x="25827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145;p45"/>
              <p:cNvSpPr/>
              <p:nvPr/>
            </p:nvSpPr>
            <p:spPr>
              <a:xfrm>
                <a:off x="2578800" y="2609925"/>
                <a:ext cx="589525" cy="587250"/>
              </a:xfrm>
              <a:custGeom>
                <a:avLst/>
                <a:gdLst/>
                <a:ahLst/>
                <a:cxnLst/>
                <a:rect l="l" t="t" r="r" b="b"/>
                <a:pathLst>
                  <a:path w="23581" h="23490" extrusionOk="0">
                    <a:moveTo>
                      <a:pt x="21881" y="0"/>
                    </a:moveTo>
                    <a:cubicBezTo>
                      <a:pt x="21563" y="0"/>
                      <a:pt x="21244" y="205"/>
                      <a:pt x="21244" y="615"/>
                    </a:cubicBezTo>
                    <a:cubicBezTo>
                      <a:pt x="21244" y="4394"/>
                      <a:pt x="22049" y="9311"/>
                      <a:pt x="20499" y="12848"/>
                    </a:cubicBezTo>
                    <a:cubicBezTo>
                      <a:pt x="19308" y="15565"/>
                      <a:pt x="14844" y="20112"/>
                      <a:pt x="12082" y="21336"/>
                    </a:cubicBezTo>
                    <a:cubicBezTo>
                      <a:pt x="11184" y="21734"/>
                      <a:pt x="10382" y="21912"/>
                      <a:pt x="9635" y="21912"/>
                    </a:cubicBezTo>
                    <a:cubicBezTo>
                      <a:pt x="8039" y="21912"/>
                      <a:pt x="6694" y="21101"/>
                      <a:pt x="5200" y="19887"/>
                    </a:cubicBezTo>
                    <a:cubicBezTo>
                      <a:pt x="2342" y="17569"/>
                      <a:pt x="1079" y="15133"/>
                      <a:pt x="1551" y="11408"/>
                    </a:cubicBezTo>
                    <a:cubicBezTo>
                      <a:pt x="1928" y="8429"/>
                      <a:pt x="1961" y="5671"/>
                      <a:pt x="1888" y="2663"/>
                    </a:cubicBezTo>
                    <a:cubicBezTo>
                      <a:pt x="1877" y="2253"/>
                      <a:pt x="1553" y="2048"/>
                      <a:pt x="1234" y="2048"/>
                    </a:cubicBezTo>
                    <a:cubicBezTo>
                      <a:pt x="916" y="2048"/>
                      <a:pt x="602" y="2253"/>
                      <a:pt x="613" y="2663"/>
                    </a:cubicBezTo>
                    <a:cubicBezTo>
                      <a:pt x="695" y="6004"/>
                      <a:pt x="392" y="9090"/>
                      <a:pt x="139" y="12417"/>
                    </a:cubicBezTo>
                    <a:cubicBezTo>
                      <a:pt x="1" y="14244"/>
                      <a:pt x="61" y="15745"/>
                      <a:pt x="1009" y="17346"/>
                    </a:cubicBezTo>
                    <a:cubicBezTo>
                      <a:pt x="2535" y="19920"/>
                      <a:pt x="6470" y="23489"/>
                      <a:pt x="9743" y="23489"/>
                    </a:cubicBezTo>
                    <a:cubicBezTo>
                      <a:pt x="9908" y="23489"/>
                      <a:pt x="10072" y="23480"/>
                      <a:pt x="10233" y="23461"/>
                    </a:cubicBezTo>
                    <a:cubicBezTo>
                      <a:pt x="13860" y="23040"/>
                      <a:pt x="18607" y="17995"/>
                      <a:pt x="20610" y="15233"/>
                    </a:cubicBezTo>
                    <a:cubicBezTo>
                      <a:pt x="23580" y="11133"/>
                      <a:pt x="22519" y="5355"/>
                      <a:pt x="22519" y="615"/>
                    </a:cubicBezTo>
                    <a:cubicBezTo>
                      <a:pt x="22519" y="205"/>
                      <a:pt x="22200" y="0"/>
                      <a:pt x="2188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146;p45"/>
              <p:cNvSpPr/>
              <p:nvPr/>
            </p:nvSpPr>
            <p:spPr>
              <a:xfrm>
                <a:off x="2278575" y="2782600"/>
                <a:ext cx="1129075" cy="537125"/>
              </a:xfrm>
              <a:custGeom>
                <a:avLst/>
                <a:gdLst/>
                <a:ahLst/>
                <a:cxnLst/>
                <a:rect l="l" t="t" r="r" b="b"/>
                <a:pathLst>
                  <a:path w="45163" h="21485" extrusionOk="0">
                    <a:moveTo>
                      <a:pt x="35100" y="0"/>
                    </a:moveTo>
                    <a:cubicBezTo>
                      <a:pt x="34331" y="0"/>
                      <a:pt x="34350" y="1225"/>
                      <a:pt x="35149" y="1275"/>
                    </a:cubicBezTo>
                    <a:cubicBezTo>
                      <a:pt x="41544" y="1683"/>
                      <a:pt x="31975" y="14304"/>
                      <a:pt x="29983" y="16367"/>
                    </a:cubicBezTo>
                    <a:cubicBezTo>
                      <a:pt x="27503" y="18934"/>
                      <a:pt x="24865" y="20133"/>
                      <a:pt x="22189" y="20133"/>
                    </a:cubicBezTo>
                    <a:cubicBezTo>
                      <a:pt x="19561" y="20133"/>
                      <a:pt x="16897" y="18977"/>
                      <a:pt x="14309" y="16826"/>
                    </a:cubicBezTo>
                    <a:cubicBezTo>
                      <a:pt x="10025" y="13266"/>
                      <a:pt x="3713" y="4654"/>
                      <a:pt x="13271" y="2985"/>
                    </a:cubicBezTo>
                    <a:cubicBezTo>
                      <a:pt x="14034" y="2852"/>
                      <a:pt x="13769" y="1744"/>
                      <a:pt x="13058" y="1744"/>
                    </a:cubicBezTo>
                    <a:cubicBezTo>
                      <a:pt x="13017" y="1744"/>
                      <a:pt x="12976" y="1748"/>
                      <a:pt x="12932" y="1755"/>
                    </a:cubicBezTo>
                    <a:cubicBezTo>
                      <a:pt x="1" y="4014"/>
                      <a:pt x="11536" y="21484"/>
                      <a:pt x="22504" y="21484"/>
                    </a:cubicBezTo>
                    <a:cubicBezTo>
                      <a:pt x="24183" y="21484"/>
                      <a:pt x="25849" y="21075"/>
                      <a:pt x="27412" y="20139"/>
                    </a:cubicBezTo>
                    <a:cubicBezTo>
                      <a:pt x="31256" y="17834"/>
                      <a:pt x="45162" y="638"/>
                      <a:pt x="35149" y="2"/>
                    </a:cubicBezTo>
                    <a:cubicBezTo>
                      <a:pt x="35132" y="1"/>
                      <a:pt x="35116" y="0"/>
                      <a:pt x="3510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147;p45"/>
              <p:cNvSpPr/>
              <p:nvPr/>
            </p:nvSpPr>
            <p:spPr>
              <a:xfrm>
                <a:off x="2459725" y="2963800"/>
                <a:ext cx="153400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6136" h="2821" extrusionOk="0">
                    <a:moveTo>
                      <a:pt x="5221" y="1"/>
                    </a:moveTo>
                    <a:cubicBezTo>
                      <a:pt x="5169" y="1"/>
                      <a:pt x="5114" y="7"/>
                      <a:pt x="5057" y="21"/>
                    </a:cubicBezTo>
                    <a:cubicBezTo>
                      <a:pt x="3524" y="384"/>
                      <a:pt x="2088" y="1022"/>
                      <a:pt x="652" y="1659"/>
                    </a:cubicBezTo>
                    <a:cubicBezTo>
                      <a:pt x="0" y="1948"/>
                      <a:pt x="409" y="2821"/>
                      <a:pt x="1017" y="2821"/>
                    </a:cubicBezTo>
                    <a:cubicBezTo>
                      <a:pt x="1107" y="2821"/>
                      <a:pt x="1200" y="2802"/>
                      <a:pt x="1295" y="2760"/>
                    </a:cubicBezTo>
                    <a:cubicBezTo>
                      <a:pt x="2633" y="2167"/>
                      <a:pt x="3970" y="1588"/>
                      <a:pt x="5395" y="1248"/>
                    </a:cubicBezTo>
                    <a:cubicBezTo>
                      <a:pt x="6136" y="1072"/>
                      <a:pt x="5897" y="1"/>
                      <a:pt x="522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148;p45"/>
              <p:cNvSpPr/>
              <p:nvPr/>
            </p:nvSpPr>
            <p:spPr>
              <a:xfrm>
                <a:off x="2541175" y="3058675"/>
                <a:ext cx="11787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4124" extrusionOk="0">
                    <a:moveTo>
                      <a:pt x="3830" y="1"/>
                    </a:moveTo>
                    <a:cubicBezTo>
                      <a:pt x="3636" y="1"/>
                      <a:pt x="3442" y="88"/>
                      <a:pt x="3309" y="298"/>
                    </a:cubicBezTo>
                    <a:cubicBezTo>
                      <a:pt x="2648" y="1339"/>
                      <a:pt x="1530" y="2190"/>
                      <a:pt x="545" y="2904"/>
                    </a:cubicBezTo>
                    <a:cubicBezTo>
                      <a:pt x="1" y="3298"/>
                      <a:pt x="342" y="4124"/>
                      <a:pt x="853" y="4124"/>
                    </a:cubicBezTo>
                    <a:cubicBezTo>
                      <a:pt x="959" y="4124"/>
                      <a:pt x="1074" y="4088"/>
                      <a:pt x="1188" y="4005"/>
                    </a:cubicBezTo>
                    <a:cubicBezTo>
                      <a:pt x="2360" y="3154"/>
                      <a:pt x="3623" y="2179"/>
                      <a:pt x="4408" y="941"/>
                    </a:cubicBezTo>
                    <a:cubicBezTo>
                      <a:pt x="4715" y="458"/>
                      <a:pt x="4274" y="1"/>
                      <a:pt x="383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149;p45"/>
              <p:cNvSpPr/>
              <p:nvPr/>
            </p:nvSpPr>
            <p:spPr>
              <a:xfrm>
                <a:off x="2680050" y="3148775"/>
                <a:ext cx="84475" cy="126350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5054" extrusionOk="0">
                    <a:moveTo>
                      <a:pt x="2508" y="1"/>
                    </a:moveTo>
                    <a:cubicBezTo>
                      <a:pt x="2316" y="1"/>
                      <a:pt x="2127" y="93"/>
                      <a:pt x="2004" y="315"/>
                    </a:cubicBezTo>
                    <a:cubicBezTo>
                      <a:pt x="1335" y="1532"/>
                      <a:pt x="942" y="2877"/>
                      <a:pt x="274" y="4096"/>
                    </a:cubicBezTo>
                    <a:cubicBezTo>
                      <a:pt x="1" y="4593"/>
                      <a:pt x="442" y="5053"/>
                      <a:pt x="870" y="5053"/>
                    </a:cubicBezTo>
                    <a:cubicBezTo>
                      <a:pt x="1062" y="5053"/>
                      <a:pt x="1251" y="4961"/>
                      <a:pt x="1373" y="4739"/>
                    </a:cubicBezTo>
                    <a:cubicBezTo>
                      <a:pt x="2043" y="3520"/>
                      <a:pt x="2436" y="2175"/>
                      <a:pt x="3106" y="958"/>
                    </a:cubicBezTo>
                    <a:cubicBezTo>
                      <a:pt x="3378" y="462"/>
                      <a:pt x="2937" y="1"/>
                      <a:pt x="250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150;p45"/>
              <p:cNvSpPr/>
              <p:nvPr/>
            </p:nvSpPr>
            <p:spPr>
              <a:xfrm>
                <a:off x="2854700" y="3157250"/>
                <a:ext cx="64500" cy="149150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5966" extrusionOk="0">
                    <a:moveTo>
                      <a:pt x="775" y="1"/>
                    </a:moveTo>
                    <a:cubicBezTo>
                      <a:pt x="388" y="1"/>
                      <a:pt x="1" y="310"/>
                      <a:pt x="153" y="783"/>
                    </a:cubicBezTo>
                    <a:cubicBezTo>
                      <a:pt x="649" y="2326"/>
                      <a:pt x="939" y="3920"/>
                      <a:pt x="1254" y="5507"/>
                    </a:cubicBezTo>
                    <a:cubicBezTo>
                      <a:pt x="1318" y="5827"/>
                      <a:pt x="1552" y="5965"/>
                      <a:pt x="1799" y="5965"/>
                    </a:cubicBezTo>
                    <a:cubicBezTo>
                      <a:pt x="2173" y="5965"/>
                      <a:pt x="2580" y="5650"/>
                      <a:pt x="2484" y="5168"/>
                    </a:cubicBezTo>
                    <a:cubicBezTo>
                      <a:pt x="2168" y="3581"/>
                      <a:pt x="1877" y="1986"/>
                      <a:pt x="1382" y="442"/>
                    </a:cubicBezTo>
                    <a:cubicBezTo>
                      <a:pt x="1283" y="134"/>
                      <a:pt x="1029" y="1"/>
                      <a:pt x="77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151;p45"/>
              <p:cNvSpPr/>
              <p:nvPr/>
            </p:nvSpPr>
            <p:spPr>
              <a:xfrm>
                <a:off x="2995600" y="3055125"/>
                <a:ext cx="104075" cy="86850"/>
              </a:xfrm>
              <a:custGeom>
                <a:avLst/>
                <a:gdLst/>
                <a:ahLst/>
                <a:cxnLst/>
                <a:rect l="l" t="t" r="r" b="b"/>
                <a:pathLst>
                  <a:path w="4163" h="3474" extrusionOk="0">
                    <a:moveTo>
                      <a:pt x="992" y="1"/>
                    </a:moveTo>
                    <a:cubicBezTo>
                      <a:pt x="463" y="1"/>
                      <a:pt x="1" y="647"/>
                      <a:pt x="507" y="1053"/>
                    </a:cubicBezTo>
                    <a:cubicBezTo>
                      <a:pt x="1347" y="1729"/>
                      <a:pt x="2182" y="2423"/>
                      <a:pt x="2868" y="3258"/>
                    </a:cubicBezTo>
                    <a:cubicBezTo>
                      <a:pt x="2993" y="3410"/>
                      <a:pt x="3140" y="3474"/>
                      <a:pt x="3284" y="3474"/>
                    </a:cubicBezTo>
                    <a:cubicBezTo>
                      <a:pt x="3739" y="3474"/>
                      <a:pt x="4162" y="2835"/>
                      <a:pt x="3769" y="2356"/>
                    </a:cubicBezTo>
                    <a:cubicBezTo>
                      <a:pt x="3084" y="1522"/>
                      <a:pt x="2249" y="827"/>
                      <a:pt x="1409" y="152"/>
                    </a:cubicBezTo>
                    <a:cubicBezTo>
                      <a:pt x="1276" y="46"/>
                      <a:pt x="1132" y="1"/>
                      <a:pt x="992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152;p45"/>
              <p:cNvSpPr/>
              <p:nvPr/>
            </p:nvSpPr>
            <p:spPr>
              <a:xfrm>
                <a:off x="3105800" y="2901100"/>
                <a:ext cx="116625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4665" h="2376" extrusionOk="0">
                    <a:moveTo>
                      <a:pt x="986" y="1"/>
                    </a:moveTo>
                    <a:cubicBezTo>
                      <a:pt x="395" y="1"/>
                      <a:pt x="1" y="861"/>
                      <a:pt x="636" y="1171"/>
                    </a:cubicBezTo>
                    <a:cubicBezTo>
                      <a:pt x="1601" y="1643"/>
                      <a:pt x="2607" y="2001"/>
                      <a:pt x="3624" y="2339"/>
                    </a:cubicBezTo>
                    <a:cubicBezTo>
                      <a:pt x="3698" y="2364"/>
                      <a:pt x="3768" y="2375"/>
                      <a:pt x="3834" y="2375"/>
                    </a:cubicBezTo>
                    <a:cubicBezTo>
                      <a:pt x="4456" y="2375"/>
                      <a:pt x="4664" y="1345"/>
                      <a:pt x="3963" y="1112"/>
                    </a:cubicBezTo>
                    <a:cubicBezTo>
                      <a:pt x="3051" y="807"/>
                      <a:pt x="2146" y="495"/>
                      <a:pt x="1280" y="72"/>
                    </a:cubicBezTo>
                    <a:cubicBezTo>
                      <a:pt x="1179" y="22"/>
                      <a:pt x="1080" y="1"/>
                      <a:pt x="98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153;p45"/>
              <p:cNvSpPr/>
              <p:nvPr/>
            </p:nvSpPr>
            <p:spPr>
              <a:xfrm>
                <a:off x="2597825" y="3250950"/>
                <a:ext cx="566275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22651" h="17981" extrusionOk="0">
                    <a:moveTo>
                      <a:pt x="15479" y="1"/>
                    </a:moveTo>
                    <a:cubicBezTo>
                      <a:pt x="14995" y="1"/>
                      <a:pt x="14561" y="640"/>
                      <a:pt x="15001" y="1094"/>
                    </a:cubicBezTo>
                    <a:cubicBezTo>
                      <a:pt x="16068" y="2197"/>
                      <a:pt x="17097" y="3327"/>
                      <a:pt x="18058" y="4524"/>
                    </a:cubicBezTo>
                    <a:cubicBezTo>
                      <a:pt x="20203" y="7200"/>
                      <a:pt x="20539" y="9356"/>
                      <a:pt x="18326" y="11970"/>
                    </a:cubicBezTo>
                    <a:cubicBezTo>
                      <a:pt x="16741" y="13842"/>
                      <a:pt x="14764" y="16381"/>
                      <a:pt x="12441" y="16381"/>
                    </a:cubicBezTo>
                    <a:cubicBezTo>
                      <a:pt x="11659" y="16381"/>
                      <a:pt x="10837" y="16093"/>
                      <a:pt x="9977" y="15393"/>
                    </a:cubicBezTo>
                    <a:cubicBezTo>
                      <a:pt x="8460" y="14157"/>
                      <a:pt x="7101" y="12800"/>
                      <a:pt x="5549" y="11600"/>
                    </a:cubicBezTo>
                    <a:cubicBezTo>
                      <a:pt x="3159" y="9759"/>
                      <a:pt x="2603" y="8279"/>
                      <a:pt x="4369" y="5334"/>
                    </a:cubicBezTo>
                    <a:cubicBezTo>
                      <a:pt x="5020" y="4249"/>
                      <a:pt x="5853" y="3395"/>
                      <a:pt x="6396" y="2225"/>
                    </a:cubicBezTo>
                    <a:cubicBezTo>
                      <a:pt x="6631" y="1718"/>
                      <a:pt x="6187" y="1253"/>
                      <a:pt x="5773" y="1253"/>
                    </a:cubicBezTo>
                    <a:cubicBezTo>
                      <a:pt x="5585" y="1253"/>
                      <a:pt x="5403" y="1349"/>
                      <a:pt x="5295" y="1582"/>
                    </a:cubicBezTo>
                    <a:lnTo>
                      <a:pt x="5293" y="1583"/>
                    </a:lnTo>
                    <a:cubicBezTo>
                      <a:pt x="3869" y="4647"/>
                      <a:pt x="1" y="7425"/>
                      <a:pt x="2810" y="10900"/>
                    </a:cubicBezTo>
                    <a:cubicBezTo>
                      <a:pt x="4285" y="12726"/>
                      <a:pt x="6624" y="14085"/>
                      <a:pt x="8361" y="15649"/>
                    </a:cubicBezTo>
                    <a:cubicBezTo>
                      <a:pt x="9448" y="16630"/>
                      <a:pt x="10684" y="17826"/>
                      <a:pt x="12227" y="17966"/>
                    </a:cubicBezTo>
                    <a:cubicBezTo>
                      <a:pt x="12336" y="17976"/>
                      <a:pt x="12443" y="17980"/>
                      <a:pt x="12549" y="17980"/>
                    </a:cubicBezTo>
                    <a:cubicBezTo>
                      <a:pt x="14183" y="17980"/>
                      <a:pt x="15407" y="16833"/>
                      <a:pt x="16532" y="15740"/>
                    </a:cubicBezTo>
                    <a:cubicBezTo>
                      <a:pt x="18070" y="14245"/>
                      <a:pt x="20017" y="12475"/>
                      <a:pt x="20894" y="10464"/>
                    </a:cubicBezTo>
                    <a:cubicBezTo>
                      <a:pt x="22651" y="6425"/>
                      <a:pt x="18432" y="2806"/>
                      <a:pt x="15903" y="193"/>
                    </a:cubicBezTo>
                    <a:cubicBezTo>
                      <a:pt x="15772" y="58"/>
                      <a:pt x="15623" y="1"/>
                      <a:pt x="15479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154;p45"/>
              <p:cNvSpPr/>
              <p:nvPr/>
            </p:nvSpPr>
            <p:spPr>
              <a:xfrm>
                <a:off x="2824475" y="3629625"/>
                <a:ext cx="191375" cy="157325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293" extrusionOk="0">
                    <a:moveTo>
                      <a:pt x="6851" y="1"/>
                    </a:moveTo>
                    <a:cubicBezTo>
                      <a:pt x="6532" y="1"/>
                      <a:pt x="6216" y="205"/>
                      <a:pt x="6220" y="616"/>
                    </a:cubicBezTo>
                    <a:cubicBezTo>
                      <a:pt x="6230" y="2085"/>
                      <a:pt x="6332" y="3550"/>
                      <a:pt x="6367" y="5018"/>
                    </a:cubicBezTo>
                    <a:lnTo>
                      <a:pt x="6367" y="5018"/>
                    </a:lnTo>
                    <a:cubicBezTo>
                      <a:pt x="4784" y="5016"/>
                      <a:pt x="3201" y="5002"/>
                      <a:pt x="1620" y="4903"/>
                    </a:cubicBezTo>
                    <a:lnTo>
                      <a:pt x="1620" y="4903"/>
                    </a:lnTo>
                    <a:cubicBezTo>
                      <a:pt x="1548" y="3728"/>
                      <a:pt x="1572" y="2552"/>
                      <a:pt x="1330" y="1391"/>
                    </a:cubicBezTo>
                    <a:cubicBezTo>
                      <a:pt x="1263" y="1071"/>
                      <a:pt x="1028" y="933"/>
                      <a:pt x="780" y="933"/>
                    </a:cubicBezTo>
                    <a:cubicBezTo>
                      <a:pt x="405" y="933"/>
                      <a:pt x="1" y="1248"/>
                      <a:pt x="101" y="1730"/>
                    </a:cubicBezTo>
                    <a:cubicBezTo>
                      <a:pt x="359" y="2971"/>
                      <a:pt x="270" y="4241"/>
                      <a:pt x="394" y="5498"/>
                    </a:cubicBezTo>
                    <a:cubicBezTo>
                      <a:pt x="429" y="5863"/>
                      <a:pt x="657" y="6107"/>
                      <a:pt x="1031" y="6137"/>
                    </a:cubicBezTo>
                    <a:cubicBezTo>
                      <a:pt x="3023" y="6287"/>
                      <a:pt x="5018" y="6293"/>
                      <a:pt x="7014" y="6293"/>
                    </a:cubicBezTo>
                    <a:cubicBezTo>
                      <a:pt x="7358" y="6293"/>
                      <a:pt x="7654" y="6002"/>
                      <a:pt x="7652" y="5656"/>
                    </a:cubicBezTo>
                    <a:cubicBezTo>
                      <a:pt x="7638" y="3974"/>
                      <a:pt x="7507" y="2298"/>
                      <a:pt x="7494" y="616"/>
                    </a:cubicBezTo>
                    <a:cubicBezTo>
                      <a:pt x="7491" y="206"/>
                      <a:pt x="7170" y="1"/>
                      <a:pt x="685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155;p45"/>
              <p:cNvSpPr/>
              <p:nvPr/>
            </p:nvSpPr>
            <p:spPr>
              <a:xfrm>
                <a:off x="2335150" y="2829775"/>
                <a:ext cx="452700" cy="1858225"/>
              </a:xfrm>
              <a:custGeom>
                <a:avLst/>
                <a:gdLst/>
                <a:ahLst/>
                <a:cxnLst/>
                <a:rect l="l" t="t" r="r" b="b"/>
                <a:pathLst>
                  <a:path w="18108" h="74329" extrusionOk="0">
                    <a:moveTo>
                      <a:pt x="10381" y="0"/>
                    </a:moveTo>
                    <a:cubicBezTo>
                      <a:pt x="10323" y="0"/>
                      <a:pt x="10262" y="8"/>
                      <a:pt x="10198" y="26"/>
                    </a:cubicBezTo>
                    <a:cubicBezTo>
                      <a:pt x="0" y="2844"/>
                      <a:pt x="2457" y="18432"/>
                      <a:pt x="4474" y="25962"/>
                    </a:cubicBezTo>
                    <a:cubicBezTo>
                      <a:pt x="6520" y="33598"/>
                      <a:pt x="10273" y="40605"/>
                      <a:pt x="12558" y="48154"/>
                    </a:cubicBezTo>
                    <a:cubicBezTo>
                      <a:pt x="15062" y="56430"/>
                      <a:pt x="16462" y="65082"/>
                      <a:pt x="16816" y="73713"/>
                    </a:cubicBezTo>
                    <a:cubicBezTo>
                      <a:pt x="16832" y="74123"/>
                      <a:pt x="17161" y="74328"/>
                      <a:pt x="17480" y="74328"/>
                    </a:cubicBezTo>
                    <a:cubicBezTo>
                      <a:pt x="17798" y="74328"/>
                      <a:pt x="18107" y="74124"/>
                      <a:pt x="18091" y="73713"/>
                    </a:cubicBezTo>
                    <a:cubicBezTo>
                      <a:pt x="17572" y="61030"/>
                      <a:pt x="14599" y="49036"/>
                      <a:pt x="9838" y="37313"/>
                    </a:cubicBezTo>
                    <a:cubicBezTo>
                      <a:pt x="7085" y="30537"/>
                      <a:pt x="4518" y="23581"/>
                      <a:pt x="4184" y="16200"/>
                    </a:cubicBezTo>
                    <a:cubicBezTo>
                      <a:pt x="3935" y="10693"/>
                      <a:pt x="4107" y="3032"/>
                      <a:pt x="10536" y="1255"/>
                    </a:cubicBezTo>
                    <a:cubicBezTo>
                      <a:pt x="11261" y="1054"/>
                      <a:pt x="11037" y="0"/>
                      <a:pt x="1038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156;p45"/>
              <p:cNvSpPr/>
              <p:nvPr/>
            </p:nvSpPr>
            <p:spPr>
              <a:xfrm>
                <a:off x="3085400" y="2774650"/>
                <a:ext cx="254075" cy="1917100"/>
              </a:xfrm>
              <a:custGeom>
                <a:avLst/>
                <a:gdLst/>
                <a:ahLst/>
                <a:cxnLst/>
                <a:rect l="l" t="t" r="r" b="b"/>
                <a:pathLst>
                  <a:path w="10163" h="76684" extrusionOk="0">
                    <a:moveTo>
                      <a:pt x="2487" y="0"/>
                    </a:moveTo>
                    <a:cubicBezTo>
                      <a:pt x="1748" y="0"/>
                      <a:pt x="1778" y="1199"/>
                      <a:pt x="2562" y="1277"/>
                    </a:cubicBezTo>
                    <a:lnTo>
                      <a:pt x="2562" y="1279"/>
                    </a:lnTo>
                    <a:cubicBezTo>
                      <a:pt x="10162" y="2051"/>
                      <a:pt x="7563" y="17987"/>
                      <a:pt x="7023" y="22591"/>
                    </a:cubicBezTo>
                    <a:cubicBezTo>
                      <a:pt x="6192" y="29674"/>
                      <a:pt x="4305" y="36551"/>
                      <a:pt x="3125" y="43573"/>
                    </a:cubicBezTo>
                    <a:cubicBezTo>
                      <a:pt x="1308" y="54363"/>
                      <a:pt x="558" y="65740"/>
                      <a:pt x="4153" y="76245"/>
                    </a:cubicBezTo>
                    <a:cubicBezTo>
                      <a:pt x="4257" y="76551"/>
                      <a:pt x="4514" y="76683"/>
                      <a:pt x="4769" y="76683"/>
                    </a:cubicBezTo>
                    <a:cubicBezTo>
                      <a:pt x="5158" y="76683"/>
                      <a:pt x="5543" y="76376"/>
                      <a:pt x="5382" y="75906"/>
                    </a:cubicBezTo>
                    <a:cubicBezTo>
                      <a:pt x="0" y="60176"/>
                      <a:pt x="4696" y="44208"/>
                      <a:pt x="7421" y="28504"/>
                    </a:cubicBezTo>
                    <a:cubicBezTo>
                      <a:pt x="8652" y="21409"/>
                      <a:pt x="9608" y="13774"/>
                      <a:pt x="8456" y="6606"/>
                    </a:cubicBezTo>
                    <a:cubicBezTo>
                      <a:pt x="7862" y="2912"/>
                      <a:pt x="6485" y="400"/>
                      <a:pt x="2562" y="4"/>
                    </a:cubicBezTo>
                    <a:cubicBezTo>
                      <a:pt x="2536" y="1"/>
                      <a:pt x="2511" y="0"/>
                      <a:pt x="248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157;p45"/>
              <p:cNvSpPr/>
              <p:nvPr/>
            </p:nvSpPr>
            <p:spPr>
              <a:xfrm>
                <a:off x="2730675" y="3751875"/>
                <a:ext cx="156725" cy="932525"/>
              </a:xfrm>
              <a:custGeom>
                <a:avLst/>
                <a:gdLst/>
                <a:ahLst/>
                <a:cxnLst/>
                <a:rect l="l" t="t" r="r" b="b"/>
                <a:pathLst>
                  <a:path w="6269" h="37301" extrusionOk="0">
                    <a:moveTo>
                      <a:pt x="4627" y="0"/>
                    </a:moveTo>
                    <a:cubicBezTo>
                      <a:pt x="4372" y="0"/>
                      <a:pt x="4116" y="133"/>
                      <a:pt x="4011" y="438"/>
                    </a:cubicBezTo>
                    <a:cubicBezTo>
                      <a:pt x="0" y="12100"/>
                      <a:pt x="2913" y="25063"/>
                      <a:pt x="4956" y="36840"/>
                    </a:cubicBezTo>
                    <a:cubicBezTo>
                      <a:pt x="5011" y="37162"/>
                      <a:pt x="5240" y="37301"/>
                      <a:pt x="5486" y="37301"/>
                    </a:cubicBezTo>
                    <a:cubicBezTo>
                      <a:pt x="5857" y="37301"/>
                      <a:pt x="6268" y="36984"/>
                      <a:pt x="6184" y="36502"/>
                    </a:cubicBezTo>
                    <a:cubicBezTo>
                      <a:pt x="4183" y="24959"/>
                      <a:pt x="1305" y="12214"/>
                      <a:pt x="5240" y="778"/>
                    </a:cubicBezTo>
                    <a:cubicBezTo>
                      <a:pt x="5401" y="308"/>
                      <a:pt x="5016" y="0"/>
                      <a:pt x="462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158;p45"/>
              <p:cNvSpPr/>
              <p:nvPr/>
            </p:nvSpPr>
            <p:spPr>
              <a:xfrm>
                <a:off x="2975900" y="3752175"/>
                <a:ext cx="100175" cy="936225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37449" extrusionOk="0">
                    <a:moveTo>
                      <a:pt x="774" y="1"/>
                    </a:moveTo>
                    <a:cubicBezTo>
                      <a:pt x="379" y="1"/>
                      <a:pt x="1" y="303"/>
                      <a:pt x="185" y="765"/>
                    </a:cubicBezTo>
                    <a:lnTo>
                      <a:pt x="185" y="766"/>
                    </a:lnTo>
                    <a:cubicBezTo>
                      <a:pt x="2725" y="7118"/>
                      <a:pt x="1918" y="14361"/>
                      <a:pt x="1914" y="21073"/>
                    </a:cubicBezTo>
                    <a:cubicBezTo>
                      <a:pt x="1914" y="26464"/>
                      <a:pt x="1022" y="31402"/>
                      <a:pt x="185" y="36647"/>
                    </a:cubicBezTo>
                    <a:cubicBezTo>
                      <a:pt x="108" y="37131"/>
                      <a:pt x="522" y="37448"/>
                      <a:pt x="893" y="37448"/>
                    </a:cubicBezTo>
                    <a:cubicBezTo>
                      <a:pt x="1137" y="37448"/>
                      <a:pt x="1363" y="37309"/>
                      <a:pt x="1415" y="36988"/>
                    </a:cubicBezTo>
                    <a:cubicBezTo>
                      <a:pt x="2279" y="31567"/>
                      <a:pt x="3184" y="26645"/>
                      <a:pt x="3189" y="21073"/>
                    </a:cubicBezTo>
                    <a:cubicBezTo>
                      <a:pt x="3196" y="14231"/>
                      <a:pt x="4007" y="6909"/>
                      <a:pt x="1415" y="426"/>
                    </a:cubicBezTo>
                    <a:cubicBezTo>
                      <a:pt x="1296" y="129"/>
                      <a:pt x="1031" y="1"/>
                      <a:pt x="77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159;p45"/>
              <p:cNvSpPr/>
              <p:nvPr/>
            </p:nvSpPr>
            <p:spPr>
              <a:xfrm>
                <a:off x="490375" y="1655425"/>
                <a:ext cx="2120325" cy="1760650"/>
              </a:xfrm>
              <a:custGeom>
                <a:avLst/>
                <a:gdLst/>
                <a:ahLst/>
                <a:cxnLst/>
                <a:rect l="l" t="t" r="r" b="b"/>
                <a:pathLst>
                  <a:path w="84813" h="70426" extrusionOk="0">
                    <a:moveTo>
                      <a:pt x="14845" y="0"/>
                    </a:moveTo>
                    <a:cubicBezTo>
                      <a:pt x="12305" y="0"/>
                      <a:pt x="9928" y="3147"/>
                      <a:pt x="8311" y="4911"/>
                    </a:cubicBezTo>
                    <a:cubicBezTo>
                      <a:pt x="6219" y="7196"/>
                      <a:pt x="2357" y="9301"/>
                      <a:pt x="937" y="11942"/>
                    </a:cubicBezTo>
                    <a:cubicBezTo>
                      <a:pt x="0" y="13679"/>
                      <a:pt x="802" y="15419"/>
                      <a:pt x="1359" y="17203"/>
                    </a:cubicBezTo>
                    <a:cubicBezTo>
                      <a:pt x="3839" y="25145"/>
                      <a:pt x="8576" y="31828"/>
                      <a:pt x="13936" y="38090"/>
                    </a:cubicBezTo>
                    <a:cubicBezTo>
                      <a:pt x="26128" y="52338"/>
                      <a:pt x="40313" y="63035"/>
                      <a:pt x="57535" y="70369"/>
                    </a:cubicBezTo>
                    <a:cubicBezTo>
                      <a:pt x="57628" y="70408"/>
                      <a:pt x="57719" y="70426"/>
                      <a:pt x="57806" y="70426"/>
                    </a:cubicBezTo>
                    <a:cubicBezTo>
                      <a:pt x="58420" y="70426"/>
                      <a:pt x="58838" y="69549"/>
                      <a:pt x="58179" y="69269"/>
                    </a:cubicBezTo>
                    <a:cubicBezTo>
                      <a:pt x="42135" y="62437"/>
                      <a:pt x="28874" y="52742"/>
                      <a:pt x="17149" y="39810"/>
                    </a:cubicBezTo>
                    <a:cubicBezTo>
                      <a:pt x="11413" y="33487"/>
                      <a:pt x="6007" y="26653"/>
                      <a:pt x="3134" y="18516"/>
                    </a:cubicBezTo>
                    <a:cubicBezTo>
                      <a:pt x="2121" y="15649"/>
                      <a:pt x="1628" y="13737"/>
                      <a:pt x="3502" y="11212"/>
                    </a:cubicBezTo>
                    <a:cubicBezTo>
                      <a:pt x="4512" y="9853"/>
                      <a:pt x="6399" y="8810"/>
                      <a:pt x="7597" y="7591"/>
                    </a:cubicBezTo>
                    <a:cubicBezTo>
                      <a:pt x="9223" y="5937"/>
                      <a:pt x="11478" y="2199"/>
                      <a:pt x="13765" y="1560"/>
                    </a:cubicBezTo>
                    <a:cubicBezTo>
                      <a:pt x="13967" y="1504"/>
                      <a:pt x="14169" y="1477"/>
                      <a:pt x="14369" y="1477"/>
                    </a:cubicBezTo>
                    <a:cubicBezTo>
                      <a:pt x="17204" y="1477"/>
                      <a:pt x="19758" y="6836"/>
                      <a:pt x="21084" y="8780"/>
                    </a:cubicBezTo>
                    <a:cubicBezTo>
                      <a:pt x="22943" y="11505"/>
                      <a:pt x="24912" y="14146"/>
                      <a:pt x="26992" y="16701"/>
                    </a:cubicBezTo>
                    <a:cubicBezTo>
                      <a:pt x="31715" y="22527"/>
                      <a:pt x="36955" y="27940"/>
                      <a:pt x="43031" y="32363"/>
                    </a:cubicBezTo>
                    <a:cubicBezTo>
                      <a:pt x="49959" y="37406"/>
                      <a:pt x="57339" y="42432"/>
                      <a:pt x="65095" y="46116"/>
                    </a:cubicBezTo>
                    <a:cubicBezTo>
                      <a:pt x="69312" y="48120"/>
                      <a:pt x="72932" y="48762"/>
                      <a:pt x="76810" y="48762"/>
                    </a:cubicBezTo>
                    <a:cubicBezTo>
                      <a:pt x="79063" y="48762"/>
                      <a:pt x="81403" y="48545"/>
                      <a:pt x="83999" y="48252"/>
                    </a:cubicBezTo>
                    <a:cubicBezTo>
                      <a:pt x="84777" y="48164"/>
                      <a:pt x="84813" y="46973"/>
                      <a:pt x="84082" y="46973"/>
                    </a:cubicBezTo>
                    <a:cubicBezTo>
                      <a:pt x="84055" y="46973"/>
                      <a:pt x="84028" y="46974"/>
                      <a:pt x="83999" y="46977"/>
                    </a:cubicBezTo>
                    <a:lnTo>
                      <a:pt x="84001" y="46977"/>
                    </a:lnTo>
                    <a:cubicBezTo>
                      <a:pt x="81276" y="47286"/>
                      <a:pt x="78783" y="47647"/>
                      <a:pt x="76265" y="47647"/>
                    </a:cubicBezTo>
                    <a:cubicBezTo>
                      <a:pt x="74247" y="47647"/>
                      <a:pt x="72213" y="47415"/>
                      <a:pt x="70031" y="46737"/>
                    </a:cubicBezTo>
                    <a:cubicBezTo>
                      <a:pt x="65039" y="45187"/>
                      <a:pt x="60392" y="42239"/>
                      <a:pt x="55980" y="39489"/>
                    </a:cubicBezTo>
                    <a:cubicBezTo>
                      <a:pt x="47250" y="34051"/>
                      <a:pt x="38903" y="28214"/>
                      <a:pt x="31962" y="20561"/>
                    </a:cubicBezTo>
                    <a:cubicBezTo>
                      <a:pt x="28418" y="16654"/>
                      <a:pt x="25165" y="12489"/>
                      <a:pt x="22186" y="8136"/>
                    </a:cubicBezTo>
                    <a:cubicBezTo>
                      <a:pt x="20691" y="5953"/>
                      <a:pt x="19029" y="2367"/>
                      <a:pt x="16856" y="724"/>
                    </a:cubicBezTo>
                    <a:cubicBezTo>
                      <a:pt x="16182" y="214"/>
                      <a:pt x="15508" y="0"/>
                      <a:pt x="1484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160;p45"/>
              <p:cNvSpPr/>
              <p:nvPr/>
            </p:nvSpPr>
            <p:spPr>
              <a:xfrm>
                <a:off x="1739775" y="3389500"/>
                <a:ext cx="216075" cy="1251275"/>
              </a:xfrm>
              <a:custGeom>
                <a:avLst/>
                <a:gdLst/>
                <a:ahLst/>
                <a:cxnLst/>
                <a:rect l="l" t="t" r="r" b="b"/>
                <a:pathLst>
                  <a:path w="8643" h="50051" extrusionOk="0">
                    <a:moveTo>
                      <a:pt x="7868" y="0"/>
                    </a:moveTo>
                    <a:cubicBezTo>
                      <a:pt x="7615" y="0"/>
                      <a:pt x="7364" y="135"/>
                      <a:pt x="7268" y="445"/>
                    </a:cubicBezTo>
                    <a:cubicBezTo>
                      <a:pt x="4738" y="8592"/>
                      <a:pt x="3764" y="16950"/>
                      <a:pt x="2579" y="25360"/>
                    </a:cubicBezTo>
                    <a:cubicBezTo>
                      <a:pt x="1453" y="33352"/>
                      <a:pt x="1" y="41343"/>
                      <a:pt x="1" y="49434"/>
                    </a:cubicBezTo>
                    <a:cubicBezTo>
                      <a:pt x="1" y="49845"/>
                      <a:pt x="320" y="50050"/>
                      <a:pt x="638" y="50050"/>
                    </a:cubicBezTo>
                    <a:cubicBezTo>
                      <a:pt x="956" y="50050"/>
                      <a:pt x="1274" y="49845"/>
                      <a:pt x="1274" y="49434"/>
                    </a:cubicBezTo>
                    <a:cubicBezTo>
                      <a:pt x="1274" y="40804"/>
                      <a:pt x="2926" y="32301"/>
                      <a:pt x="4087" y="23777"/>
                    </a:cubicBezTo>
                    <a:cubicBezTo>
                      <a:pt x="5146" y="15989"/>
                      <a:pt x="6158" y="8312"/>
                      <a:pt x="8496" y="785"/>
                    </a:cubicBezTo>
                    <a:cubicBezTo>
                      <a:pt x="8643" y="311"/>
                      <a:pt x="8253" y="0"/>
                      <a:pt x="786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161;p45"/>
              <p:cNvSpPr/>
              <p:nvPr/>
            </p:nvSpPr>
            <p:spPr>
              <a:xfrm>
                <a:off x="560650" y="1790825"/>
                <a:ext cx="452550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18102" h="16093" extrusionOk="0">
                    <a:moveTo>
                      <a:pt x="17219" y="1"/>
                    </a:moveTo>
                    <a:cubicBezTo>
                      <a:pt x="17026" y="1"/>
                      <a:pt x="16832" y="89"/>
                      <a:pt x="16700" y="302"/>
                    </a:cubicBezTo>
                    <a:cubicBezTo>
                      <a:pt x="14794" y="3380"/>
                      <a:pt x="11573" y="5472"/>
                      <a:pt x="8756" y="7634"/>
                    </a:cubicBezTo>
                    <a:cubicBezTo>
                      <a:pt x="5854" y="9863"/>
                      <a:pt x="3534" y="12762"/>
                      <a:pt x="551" y="14876"/>
                    </a:cubicBezTo>
                    <a:cubicBezTo>
                      <a:pt x="0" y="15266"/>
                      <a:pt x="343" y="16093"/>
                      <a:pt x="859" y="16093"/>
                    </a:cubicBezTo>
                    <a:cubicBezTo>
                      <a:pt x="966" y="16093"/>
                      <a:pt x="1080" y="16058"/>
                      <a:pt x="1195" y="15976"/>
                    </a:cubicBezTo>
                    <a:cubicBezTo>
                      <a:pt x="4660" y="13517"/>
                      <a:pt x="7450" y="10224"/>
                      <a:pt x="10841" y="7639"/>
                    </a:cubicBezTo>
                    <a:cubicBezTo>
                      <a:pt x="13402" y="5687"/>
                      <a:pt x="16083" y="3720"/>
                      <a:pt x="17802" y="944"/>
                    </a:cubicBezTo>
                    <a:cubicBezTo>
                      <a:pt x="18101" y="459"/>
                      <a:pt x="17661" y="1"/>
                      <a:pt x="17219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162;p45"/>
              <p:cNvSpPr/>
              <p:nvPr/>
            </p:nvSpPr>
            <p:spPr>
              <a:xfrm>
                <a:off x="598500" y="1862075"/>
                <a:ext cx="454675" cy="392875"/>
              </a:xfrm>
              <a:custGeom>
                <a:avLst/>
                <a:gdLst/>
                <a:ahLst/>
                <a:cxnLst/>
                <a:rect l="l" t="t" r="r" b="b"/>
                <a:pathLst>
                  <a:path w="18187" h="15715" extrusionOk="0">
                    <a:moveTo>
                      <a:pt x="17292" y="0"/>
                    </a:moveTo>
                    <a:cubicBezTo>
                      <a:pt x="17097" y="0"/>
                      <a:pt x="16900" y="84"/>
                      <a:pt x="16761" y="286"/>
                    </a:cubicBezTo>
                    <a:cubicBezTo>
                      <a:pt x="14755" y="3200"/>
                      <a:pt x="11632" y="5012"/>
                      <a:pt x="8898" y="7158"/>
                    </a:cubicBezTo>
                    <a:cubicBezTo>
                      <a:pt x="5945" y="9478"/>
                      <a:pt x="3288" y="12154"/>
                      <a:pt x="480" y="14645"/>
                    </a:cubicBezTo>
                    <a:cubicBezTo>
                      <a:pt x="0" y="15071"/>
                      <a:pt x="448" y="15714"/>
                      <a:pt x="959" y="15714"/>
                    </a:cubicBezTo>
                    <a:cubicBezTo>
                      <a:pt x="1101" y="15714"/>
                      <a:pt x="1248" y="15664"/>
                      <a:pt x="1382" y="15546"/>
                    </a:cubicBezTo>
                    <a:lnTo>
                      <a:pt x="1383" y="15546"/>
                    </a:lnTo>
                    <a:cubicBezTo>
                      <a:pt x="4636" y="12659"/>
                      <a:pt x="7725" y="9617"/>
                      <a:pt x="11211" y="7004"/>
                    </a:cubicBezTo>
                    <a:cubicBezTo>
                      <a:pt x="13636" y="5186"/>
                      <a:pt x="16121" y="3460"/>
                      <a:pt x="17861" y="929"/>
                    </a:cubicBezTo>
                    <a:cubicBezTo>
                      <a:pt x="18187" y="455"/>
                      <a:pt x="17745" y="0"/>
                      <a:pt x="1729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163;p45"/>
              <p:cNvSpPr/>
              <p:nvPr/>
            </p:nvSpPr>
            <p:spPr>
              <a:xfrm>
                <a:off x="205475" y="1333375"/>
                <a:ext cx="579725" cy="574850"/>
              </a:xfrm>
              <a:custGeom>
                <a:avLst/>
                <a:gdLst/>
                <a:ahLst/>
                <a:cxnLst/>
                <a:rect l="l" t="t" r="r" b="b"/>
                <a:pathLst>
                  <a:path w="23189" h="22994" extrusionOk="0">
                    <a:moveTo>
                      <a:pt x="8964" y="0"/>
                    </a:moveTo>
                    <a:cubicBezTo>
                      <a:pt x="8743" y="0"/>
                      <a:pt x="8534" y="71"/>
                      <a:pt x="8342" y="224"/>
                    </a:cubicBezTo>
                    <a:cubicBezTo>
                      <a:pt x="7311" y="1044"/>
                      <a:pt x="7508" y="2584"/>
                      <a:pt x="8217" y="4296"/>
                    </a:cubicBezTo>
                    <a:lnTo>
                      <a:pt x="8217" y="4296"/>
                    </a:lnTo>
                    <a:cubicBezTo>
                      <a:pt x="6692" y="2712"/>
                      <a:pt x="5147" y="1485"/>
                      <a:pt x="3967" y="1485"/>
                    </a:cubicBezTo>
                    <a:cubicBezTo>
                      <a:pt x="3565" y="1485"/>
                      <a:pt x="3205" y="1628"/>
                      <a:pt x="2904" y="1948"/>
                    </a:cubicBezTo>
                    <a:cubicBezTo>
                      <a:pt x="2237" y="2654"/>
                      <a:pt x="2908" y="4099"/>
                      <a:pt x="4129" y="5771"/>
                    </a:cubicBezTo>
                    <a:lnTo>
                      <a:pt x="4129" y="5771"/>
                    </a:lnTo>
                    <a:cubicBezTo>
                      <a:pt x="3613" y="5520"/>
                      <a:pt x="3133" y="5376"/>
                      <a:pt x="2709" y="5376"/>
                    </a:cubicBezTo>
                    <a:cubicBezTo>
                      <a:pt x="2413" y="5376"/>
                      <a:pt x="2144" y="5447"/>
                      <a:pt x="1911" y="5600"/>
                    </a:cubicBezTo>
                    <a:cubicBezTo>
                      <a:pt x="1" y="6855"/>
                      <a:pt x="2980" y="10052"/>
                      <a:pt x="5875" y="12674"/>
                    </a:cubicBezTo>
                    <a:lnTo>
                      <a:pt x="5875" y="12674"/>
                    </a:lnTo>
                    <a:cubicBezTo>
                      <a:pt x="5218" y="12416"/>
                      <a:pt x="4604" y="12249"/>
                      <a:pt x="4115" y="12249"/>
                    </a:cubicBezTo>
                    <a:cubicBezTo>
                      <a:pt x="3247" y="12249"/>
                      <a:pt x="2773" y="12775"/>
                      <a:pt x="3142" y="14256"/>
                    </a:cubicBezTo>
                    <a:cubicBezTo>
                      <a:pt x="3561" y="15938"/>
                      <a:pt x="6320" y="17502"/>
                      <a:pt x="7614" y="18426"/>
                    </a:cubicBezTo>
                    <a:cubicBezTo>
                      <a:pt x="9993" y="20129"/>
                      <a:pt x="12536" y="21772"/>
                      <a:pt x="15232" y="22935"/>
                    </a:cubicBezTo>
                    <a:cubicBezTo>
                      <a:pt x="15325" y="22976"/>
                      <a:pt x="15418" y="22994"/>
                      <a:pt x="15506" y="22994"/>
                    </a:cubicBezTo>
                    <a:cubicBezTo>
                      <a:pt x="16118" y="22994"/>
                      <a:pt x="16531" y="22119"/>
                      <a:pt x="15875" y="21835"/>
                    </a:cubicBezTo>
                    <a:lnTo>
                      <a:pt x="15873" y="21835"/>
                    </a:lnTo>
                    <a:cubicBezTo>
                      <a:pt x="12913" y="20559"/>
                      <a:pt x="10092" y="18730"/>
                      <a:pt x="7524" y="16796"/>
                    </a:cubicBezTo>
                    <a:cubicBezTo>
                      <a:pt x="6763" y="16222"/>
                      <a:pt x="3484" y="13928"/>
                      <a:pt x="4924" y="13432"/>
                    </a:cubicBezTo>
                    <a:cubicBezTo>
                      <a:pt x="4968" y="13417"/>
                      <a:pt x="5019" y="13410"/>
                      <a:pt x="5075" y="13410"/>
                    </a:cubicBezTo>
                    <a:cubicBezTo>
                      <a:pt x="6161" y="13410"/>
                      <a:pt x="9423" y="16072"/>
                      <a:pt x="10190" y="16478"/>
                    </a:cubicBezTo>
                    <a:cubicBezTo>
                      <a:pt x="10302" y="16538"/>
                      <a:pt x="10412" y="16565"/>
                      <a:pt x="10515" y="16565"/>
                    </a:cubicBezTo>
                    <a:cubicBezTo>
                      <a:pt x="11015" y="16565"/>
                      <a:pt x="11340" y="15932"/>
                      <a:pt x="10963" y="15477"/>
                    </a:cubicBezTo>
                    <a:cubicBezTo>
                      <a:pt x="9476" y="13683"/>
                      <a:pt x="7689" y="12208"/>
                      <a:pt x="5962" y="10654"/>
                    </a:cubicBezTo>
                    <a:cubicBezTo>
                      <a:pt x="5082" y="9863"/>
                      <a:pt x="1950" y="7154"/>
                      <a:pt x="3063" y="6881"/>
                    </a:cubicBezTo>
                    <a:cubicBezTo>
                      <a:pt x="3118" y="6867"/>
                      <a:pt x="3177" y="6860"/>
                      <a:pt x="3239" y="6860"/>
                    </a:cubicBezTo>
                    <a:cubicBezTo>
                      <a:pt x="5180" y="6860"/>
                      <a:pt x="10491" y="13263"/>
                      <a:pt x="11794" y="14490"/>
                    </a:cubicBezTo>
                    <a:cubicBezTo>
                      <a:pt x="11924" y="14612"/>
                      <a:pt x="12075" y="14664"/>
                      <a:pt x="12223" y="14664"/>
                    </a:cubicBezTo>
                    <a:cubicBezTo>
                      <a:pt x="12666" y="14664"/>
                      <a:pt x="13080" y="14195"/>
                      <a:pt x="12796" y="13718"/>
                    </a:cubicBezTo>
                    <a:cubicBezTo>
                      <a:pt x="11682" y="11850"/>
                      <a:pt x="10207" y="10237"/>
                      <a:pt x="8752" y="8632"/>
                    </a:cubicBezTo>
                    <a:cubicBezTo>
                      <a:pt x="8017" y="7822"/>
                      <a:pt x="3707" y="4127"/>
                      <a:pt x="3926" y="3014"/>
                    </a:cubicBezTo>
                    <a:cubicBezTo>
                      <a:pt x="3938" y="2950"/>
                      <a:pt x="3979" y="2920"/>
                      <a:pt x="4042" y="2920"/>
                    </a:cubicBezTo>
                    <a:cubicBezTo>
                      <a:pt x="4703" y="2920"/>
                      <a:pt x="7870" y="6105"/>
                      <a:pt x="8368" y="6670"/>
                    </a:cubicBezTo>
                    <a:cubicBezTo>
                      <a:pt x="9902" y="8413"/>
                      <a:pt x="11296" y="10284"/>
                      <a:pt x="12896" y="11970"/>
                    </a:cubicBezTo>
                    <a:cubicBezTo>
                      <a:pt x="13025" y="12106"/>
                      <a:pt x="13175" y="12163"/>
                      <a:pt x="13321" y="12163"/>
                    </a:cubicBezTo>
                    <a:cubicBezTo>
                      <a:pt x="13751" y="12163"/>
                      <a:pt x="14148" y="11665"/>
                      <a:pt x="13897" y="11198"/>
                    </a:cubicBezTo>
                    <a:cubicBezTo>
                      <a:pt x="13059" y="9639"/>
                      <a:pt x="12065" y="8176"/>
                      <a:pt x="11161" y="6656"/>
                    </a:cubicBezTo>
                    <a:cubicBezTo>
                      <a:pt x="10865" y="6155"/>
                      <a:pt x="8538" y="1466"/>
                      <a:pt x="9293" y="1466"/>
                    </a:cubicBezTo>
                    <a:cubicBezTo>
                      <a:pt x="9306" y="1466"/>
                      <a:pt x="9321" y="1468"/>
                      <a:pt x="9336" y="1471"/>
                    </a:cubicBezTo>
                    <a:cubicBezTo>
                      <a:pt x="10134" y="1627"/>
                      <a:pt x="11645" y="4876"/>
                      <a:pt x="12114" y="5644"/>
                    </a:cubicBezTo>
                    <a:cubicBezTo>
                      <a:pt x="13208" y="7447"/>
                      <a:pt x="14199" y="9262"/>
                      <a:pt x="15574" y="10867"/>
                    </a:cubicBezTo>
                    <a:cubicBezTo>
                      <a:pt x="15687" y="10999"/>
                      <a:pt x="15836" y="11056"/>
                      <a:pt x="15988" y="11056"/>
                    </a:cubicBezTo>
                    <a:cubicBezTo>
                      <a:pt x="16381" y="11056"/>
                      <a:pt x="16792" y="10674"/>
                      <a:pt x="16638" y="10248"/>
                    </a:cubicBezTo>
                    <a:cubicBezTo>
                      <a:pt x="16226" y="9108"/>
                      <a:pt x="15126" y="6619"/>
                      <a:pt x="15493" y="5439"/>
                    </a:cubicBezTo>
                    <a:cubicBezTo>
                      <a:pt x="15617" y="5044"/>
                      <a:pt x="15766" y="4879"/>
                      <a:pt x="15931" y="4879"/>
                    </a:cubicBezTo>
                    <a:cubicBezTo>
                      <a:pt x="16670" y="4879"/>
                      <a:pt x="17699" y="8208"/>
                      <a:pt x="17920" y="8745"/>
                    </a:cubicBezTo>
                    <a:cubicBezTo>
                      <a:pt x="18984" y="11321"/>
                      <a:pt x="20005" y="13953"/>
                      <a:pt x="21873" y="16064"/>
                    </a:cubicBezTo>
                    <a:cubicBezTo>
                      <a:pt x="22001" y="16209"/>
                      <a:pt x="22148" y="16270"/>
                      <a:pt x="22292" y="16270"/>
                    </a:cubicBezTo>
                    <a:cubicBezTo>
                      <a:pt x="22760" y="16270"/>
                      <a:pt x="23188" y="15631"/>
                      <a:pt x="22774" y="15163"/>
                    </a:cubicBezTo>
                    <a:cubicBezTo>
                      <a:pt x="20515" y="12610"/>
                      <a:pt x="19551" y="9206"/>
                      <a:pt x="18223" y="6134"/>
                    </a:cubicBezTo>
                    <a:cubicBezTo>
                      <a:pt x="17858" y="5288"/>
                      <a:pt x="17183" y="2965"/>
                      <a:pt x="15987" y="2726"/>
                    </a:cubicBezTo>
                    <a:cubicBezTo>
                      <a:pt x="15838" y="2697"/>
                      <a:pt x="15699" y="2682"/>
                      <a:pt x="15572" y="2682"/>
                    </a:cubicBezTo>
                    <a:cubicBezTo>
                      <a:pt x="14164" y="2682"/>
                      <a:pt x="14033" y="4411"/>
                      <a:pt x="14300" y="6264"/>
                    </a:cubicBezTo>
                    <a:lnTo>
                      <a:pt x="14300" y="6264"/>
                    </a:lnTo>
                    <a:cubicBezTo>
                      <a:pt x="12659" y="3411"/>
                      <a:pt x="10503" y="0"/>
                      <a:pt x="896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164;p45"/>
              <p:cNvSpPr/>
              <p:nvPr/>
            </p:nvSpPr>
            <p:spPr>
              <a:xfrm>
                <a:off x="1969325" y="4007150"/>
                <a:ext cx="445325" cy="120825"/>
              </a:xfrm>
              <a:custGeom>
                <a:avLst/>
                <a:gdLst/>
                <a:ahLst/>
                <a:cxnLst/>
                <a:rect l="l" t="t" r="r" b="b"/>
                <a:pathLst>
                  <a:path w="17813" h="4833" extrusionOk="0">
                    <a:moveTo>
                      <a:pt x="13461" y="1101"/>
                    </a:moveTo>
                    <a:cubicBezTo>
                      <a:pt x="14880" y="1101"/>
                      <a:pt x="16066" y="1352"/>
                      <a:pt x="16226" y="2206"/>
                    </a:cubicBezTo>
                    <a:cubicBezTo>
                      <a:pt x="16454" y="3428"/>
                      <a:pt x="13971" y="3671"/>
                      <a:pt x="11686" y="3671"/>
                    </a:cubicBezTo>
                    <a:cubicBezTo>
                      <a:pt x="10254" y="3671"/>
                      <a:pt x="8899" y="3575"/>
                      <a:pt x="8338" y="3565"/>
                    </a:cubicBezTo>
                    <a:cubicBezTo>
                      <a:pt x="6758" y="3537"/>
                      <a:pt x="5179" y="3474"/>
                      <a:pt x="3599" y="3451"/>
                    </a:cubicBezTo>
                    <a:cubicBezTo>
                      <a:pt x="1547" y="3421"/>
                      <a:pt x="1203" y="3256"/>
                      <a:pt x="1342" y="1428"/>
                    </a:cubicBezTo>
                    <a:lnTo>
                      <a:pt x="1342" y="1428"/>
                    </a:lnTo>
                    <a:cubicBezTo>
                      <a:pt x="2619" y="1661"/>
                      <a:pt x="3888" y="1747"/>
                      <a:pt x="5162" y="1747"/>
                    </a:cubicBezTo>
                    <a:cubicBezTo>
                      <a:pt x="6269" y="1747"/>
                      <a:pt x="7379" y="1682"/>
                      <a:pt x="8503" y="1591"/>
                    </a:cubicBezTo>
                    <a:cubicBezTo>
                      <a:pt x="9415" y="1517"/>
                      <a:pt x="11632" y="1101"/>
                      <a:pt x="13461" y="1101"/>
                    </a:cubicBezTo>
                    <a:close/>
                    <a:moveTo>
                      <a:pt x="14169" y="0"/>
                    </a:moveTo>
                    <a:cubicBezTo>
                      <a:pt x="11179" y="0"/>
                      <a:pt x="8190" y="490"/>
                      <a:pt x="5208" y="490"/>
                    </a:cubicBezTo>
                    <a:cubicBezTo>
                      <a:pt x="3986" y="490"/>
                      <a:pt x="2765" y="408"/>
                      <a:pt x="1546" y="176"/>
                    </a:cubicBezTo>
                    <a:cubicBezTo>
                      <a:pt x="1499" y="167"/>
                      <a:pt x="1454" y="162"/>
                      <a:pt x="1411" y="162"/>
                    </a:cubicBezTo>
                    <a:cubicBezTo>
                      <a:pt x="1226" y="162"/>
                      <a:pt x="1072" y="238"/>
                      <a:pt x="959" y="352"/>
                    </a:cubicBezTo>
                    <a:lnTo>
                      <a:pt x="959" y="352"/>
                    </a:lnTo>
                    <a:cubicBezTo>
                      <a:pt x="911" y="342"/>
                      <a:pt x="860" y="337"/>
                      <a:pt x="810" y="337"/>
                    </a:cubicBezTo>
                    <a:cubicBezTo>
                      <a:pt x="490" y="337"/>
                      <a:pt x="150" y="541"/>
                      <a:pt x="110" y="947"/>
                    </a:cubicBezTo>
                    <a:cubicBezTo>
                      <a:pt x="1" y="1994"/>
                      <a:pt x="1" y="3050"/>
                      <a:pt x="110" y="4097"/>
                    </a:cubicBezTo>
                    <a:cubicBezTo>
                      <a:pt x="143" y="4431"/>
                      <a:pt x="369" y="4735"/>
                      <a:pt x="735" y="4735"/>
                    </a:cubicBezTo>
                    <a:cubicBezTo>
                      <a:pt x="740" y="4735"/>
                      <a:pt x="744" y="4735"/>
                      <a:pt x="748" y="4735"/>
                    </a:cubicBezTo>
                    <a:cubicBezTo>
                      <a:pt x="1189" y="4727"/>
                      <a:pt x="1631" y="4724"/>
                      <a:pt x="2072" y="4724"/>
                    </a:cubicBezTo>
                    <a:cubicBezTo>
                      <a:pt x="4574" y="4724"/>
                      <a:pt x="7074" y="4833"/>
                      <a:pt x="9568" y="4833"/>
                    </a:cubicBezTo>
                    <a:cubicBezTo>
                      <a:pt x="12151" y="4833"/>
                      <a:pt x="14727" y="4716"/>
                      <a:pt x="17295" y="4240"/>
                    </a:cubicBezTo>
                    <a:cubicBezTo>
                      <a:pt x="17642" y="4176"/>
                      <a:pt x="17813" y="3767"/>
                      <a:pt x="17741" y="3455"/>
                    </a:cubicBezTo>
                    <a:cubicBezTo>
                      <a:pt x="17511" y="2587"/>
                      <a:pt x="17413" y="1689"/>
                      <a:pt x="17448" y="789"/>
                    </a:cubicBezTo>
                    <a:cubicBezTo>
                      <a:pt x="17443" y="414"/>
                      <a:pt x="17157" y="197"/>
                      <a:pt x="16811" y="153"/>
                    </a:cubicBezTo>
                    <a:cubicBezTo>
                      <a:pt x="15930" y="43"/>
                      <a:pt x="15049" y="0"/>
                      <a:pt x="1416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165;p45"/>
              <p:cNvSpPr/>
              <p:nvPr/>
            </p:nvSpPr>
            <p:spPr>
              <a:xfrm>
                <a:off x="1948375" y="4090275"/>
                <a:ext cx="499250" cy="414750"/>
              </a:xfrm>
              <a:custGeom>
                <a:avLst/>
                <a:gdLst/>
                <a:ahLst/>
                <a:cxnLst/>
                <a:rect l="l" t="t" r="r" b="b"/>
                <a:pathLst>
                  <a:path w="19970" h="16590" extrusionOk="0">
                    <a:moveTo>
                      <a:pt x="1895" y="1"/>
                    </a:moveTo>
                    <a:cubicBezTo>
                      <a:pt x="1576" y="1"/>
                      <a:pt x="1259" y="205"/>
                      <a:pt x="1262" y="616"/>
                    </a:cubicBezTo>
                    <a:lnTo>
                      <a:pt x="1263" y="617"/>
                    </a:lnTo>
                    <a:cubicBezTo>
                      <a:pt x="1288" y="4296"/>
                      <a:pt x="1" y="7990"/>
                      <a:pt x="537" y="11674"/>
                    </a:cubicBezTo>
                    <a:cubicBezTo>
                      <a:pt x="1042" y="15132"/>
                      <a:pt x="3180" y="15900"/>
                      <a:pt x="6379" y="16291"/>
                    </a:cubicBezTo>
                    <a:cubicBezTo>
                      <a:pt x="7574" y="16437"/>
                      <a:pt x="8992" y="16590"/>
                      <a:pt x="10430" y="16590"/>
                    </a:cubicBezTo>
                    <a:cubicBezTo>
                      <a:pt x="13040" y="16590"/>
                      <a:pt x="15717" y="16087"/>
                      <a:pt x="17251" y="14124"/>
                    </a:cubicBezTo>
                    <a:cubicBezTo>
                      <a:pt x="19969" y="10648"/>
                      <a:pt x="18349" y="4730"/>
                      <a:pt x="18286" y="773"/>
                    </a:cubicBezTo>
                    <a:cubicBezTo>
                      <a:pt x="18280" y="363"/>
                      <a:pt x="17958" y="157"/>
                      <a:pt x="17639" y="157"/>
                    </a:cubicBezTo>
                    <a:cubicBezTo>
                      <a:pt x="17320" y="157"/>
                      <a:pt x="17005" y="362"/>
                      <a:pt x="17011" y="773"/>
                    </a:cubicBezTo>
                    <a:cubicBezTo>
                      <a:pt x="17067" y="4246"/>
                      <a:pt x="18018" y="8190"/>
                      <a:pt x="17064" y="11602"/>
                    </a:cubicBezTo>
                    <a:cubicBezTo>
                      <a:pt x="16227" y="14588"/>
                      <a:pt x="13228" y="15325"/>
                      <a:pt x="10222" y="15325"/>
                    </a:cubicBezTo>
                    <a:cubicBezTo>
                      <a:pt x="8601" y="15325"/>
                      <a:pt x="6978" y="15111"/>
                      <a:pt x="5690" y="14920"/>
                    </a:cubicBezTo>
                    <a:cubicBezTo>
                      <a:pt x="1753" y="14338"/>
                      <a:pt x="1521" y="11481"/>
                      <a:pt x="1803" y="8028"/>
                    </a:cubicBezTo>
                    <a:cubicBezTo>
                      <a:pt x="2007" y="5556"/>
                      <a:pt x="2554" y="3104"/>
                      <a:pt x="2536" y="616"/>
                    </a:cubicBezTo>
                    <a:cubicBezTo>
                      <a:pt x="2534" y="206"/>
                      <a:pt x="2213" y="1"/>
                      <a:pt x="189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166;p45"/>
              <p:cNvSpPr/>
              <p:nvPr/>
            </p:nvSpPr>
            <p:spPr>
              <a:xfrm>
                <a:off x="3258550" y="3652275"/>
                <a:ext cx="389600" cy="327525"/>
              </a:xfrm>
              <a:custGeom>
                <a:avLst/>
                <a:gdLst/>
                <a:ahLst/>
                <a:cxnLst/>
                <a:rect l="l" t="t" r="r" b="b"/>
                <a:pathLst>
                  <a:path w="15584" h="13101" extrusionOk="0">
                    <a:moveTo>
                      <a:pt x="7282" y="1260"/>
                    </a:moveTo>
                    <a:cubicBezTo>
                      <a:pt x="9428" y="1260"/>
                      <a:pt x="11544" y="2569"/>
                      <a:pt x="12597" y="4520"/>
                    </a:cubicBezTo>
                    <a:cubicBezTo>
                      <a:pt x="14179" y="7451"/>
                      <a:pt x="12182" y="11023"/>
                      <a:pt x="9009" y="11731"/>
                    </a:cubicBezTo>
                    <a:cubicBezTo>
                      <a:pt x="8637" y="11815"/>
                      <a:pt x="8272" y="11854"/>
                      <a:pt x="7915" y="11854"/>
                    </a:cubicBezTo>
                    <a:cubicBezTo>
                      <a:pt x="3183" y="11854"/>
                      <a:pt x="1" y="4955"/>
                      <a:pt x="4462" y="1992"/>
                    </a:cubicBezTo>
                    <a:cubicBezTo>
                      <a:pt x="4501" y="1966"/>
                      <a:pt x="4535" y="1938"/>
                      <a:pt x="4565" y="1909"/>
                    </a:cubicBezTo>
                    <a:lnTo>
                      <a:pt x="4565" y="1909"/>
                    </a:lnTo>
                    <a:cubicBezTo>
                      <a:pt x="4586" y="1911"/>
                      <a:pt x="4608" y="1913"/>
                      <a:pt x="4630" y="1913"/>
                    </a:cubicBezTo>
                    <a:cubicBezTo>
                      <a:pt x="4727" y="1913"/>
                      <a:pt x="4829" y="1889"/>
                      <a:pt x="4934" y="1834"/>
                    </a:cubicBezTo>
                    <a:cubicBezTo>
                      <a:pt x="5686" y="1440"/>
                      <a:pt x="6486" y="1260"/>
                      <a:pt x="7282" y="1260"/>
                    </a:cubicBezTo>
                    <a:close/>
                    <a:moveTo>
                      <a:pt x="7280" y="0"/>
                    </a:moveTo>
                    <a:cubicBezTo>
                      <a:pt x="6267" y="0"/>
                      <a:pt x="5247" y="232"/>
                      <a:pt x="4290" y="733"/>
                    </a:cubicBezTo>
                    <a:cubicBezTo>
                      <a:pt x="4259" y="749"/>
                      <a:pt x="4231" y="767"/>
                      <a:pt x="4204" y="785"/>
                    </a:cubicBezTo>
                    <a:lnTo>
                      <a:pt x="4204" y="785"/>
                    </a:lnTo>
                    <a:cubicBezTo>
                      <a:pt x="4186" y="783"/>
                      <a:pt x="4168" y="782"/>
                      <a:pt x="4149" y="782"/>
                    </a:cubicBezTo>
                    <a:cubicBezTo>
                      <a:pt x="4044" y="782"/>
                      <a:pt x="3932" y="815"/>
                      <a:pt x="3819" y="890"/>
                    </a:cubicBezTo>
                    <a:lnTo>
                      <a:pt x="3819" y="892"/>
                    </a:lnTo>
                    <a:cubicBezTo>
                      <a:pt x="904" y="2826"/>
                      <a:pt x="127" y="6197"/>
                      <a:pt x="1867" y="9236"/>
                    </a:cubicBezTo>
                    <a:cubicBezTo>
                      <a:pt x="3137" y="11456"/>
                      <a:pt x="5540" y="13100"/>
                      <a:pt x="8071" y="13100"/>
                    </a:cubicBezTo>
                    <a:cubicBezTo>
                      <a:pt x="8720" y="13100"/>
                      <a:pt x="9377" y="12992"/>
                      <a:pt x="10026" y="12757"/>
                    </a:cubicBezTo>
                    <a:cubicBezTo>
                      <a:pt x="13632" y="11453"/>
                      <a:pt x="15584" y="7317"/>
                      <a:pt x="13698" y="3877"/>
                    </a:cubicBezTo>
                    <a:cubicBezTo>
                      <a:pt x="12401" y="1507"/>
                      <a:pt x="9865" y="0"/>
                      <a:pt x="728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167;p45"/>
              <p:cNvSpPr/>
              <p:nvPr/>
            </p:nvSpPr>
            <p:spPr>
              <a:xfrm>
                <a:off x="3140750" y="2774725"/>
                <a:ext cx="949700" cy="507625"/>
              </a:xfrm>
              <a:custGeom>
                <a:avLst/>
                <a:gdLst/>
                <a:ahLst/>
                <a:cxnLst/>
                <a:rect l="l" t="t" r="r" b="b"/>
                <a:pathLst>
                  <a:path w="37988" h="20305" extrusionOk="0">
                    <a:moveTo>
                      <a:pt x="811" y="1"/>
                    </a:moveTo>
                    <a:cubicBezTo>
                      <a:pt x="1" y="1"/>
                      <a:pt x="4" y="1264"/>
                      <a:pt x="822" y="1274"/>
                    </a:cubicBezTo>
                    <a:cubicBezTo>
                      <a:pt x="6996" y="1353"/>
                      <a:pt x="14072" y="5851"/>
                      <a:pt x="19592" y="8520"/>
                    </a:cubicBezTo>
                    <a:cubicBezTo>
                      <a:pt x="25632" y="11440"/>
                      <a:pt x="31480" y="15826"/>
                      <a:pt x="36592" y="20145"/>
                    </a:cubicBezTo>
                    <a:cubicBezTo>
                      <a:pt x="36725" y="20257"/>
                      <a:pt x="36871" y="20305"/>
                      <a:pt x="37012" y="20305"/>
                    </a:cubicBezTo>
                    <a:cubicBezTo>
                      <a:pt x="37532" y="20305"/>
                      <a:pt x="37987" y="19660"/>
                      <a:pt x="37493" y="19244"/>
                    </a:cubicBezTo>
                    <a:cubicBezTo>
                      <a:pt x="31843" y="14468"/>
                      <a:pt x="25486" y="9725"/>
                      <a:pt x="18716" y="6714"/>
                    </a:cubicBezTo>
                    <a:cubicBezTo>
                      <a:pt x="13172" y="4250"/>
                      <a:pt x="7063" y="80"/>
                      <a:pt x="822" y="1"/>
                    </a:cubicBezTo>
                    <a:cubicBezTo>
                      <a:pt x="818" y="1"/>
                      <a:pt x="815" y="1"/>
                      <a:pt x="81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168;p45"/>
              <p:cNvSpPr/>
              <p:nvPr/>
            </p:nvSpPr>
            <p:spPr>
              <a:xfrm>
                <a:off x="3626200" y="3448650"/>
                <a:ext cx="519100" cy="1239500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49580" extrusionOk="0">
                    <a:moveTo>
                      <a:pt x="774" y="0"/>
                    </a:moveTo>
                    <a:cubicBezTo>
                      <a:pt x="387" y="0"/>
                      <a:pt x="1" y="309"/>
                      <a:pt x="159" y="779"/>
                    </a:cubicBezTo>
                    <a:cubicBezTo>
                      <a:pt x="3334" y="10281"/>
                      <a:pt x="6637" y="19724"/>
                      <a:pt x="10689" y="28890"/>
                    </a:cubicBezTo>
                    <a:cubicBezTo>
                      <a:pt x="13637" y="35556"/>
                      <a:pt x="15450" y="43068"/>
                      <a:pt x="19357" y="49281"/>
                    </a:cubicBezTo>
                    <a:cubicBezTo>
                      <a:pt x="19490" y="49492"/>
                      <a:pt x="19684" y="49580"/>
                      <a:pt x="19878" y="49580"/>
                    </a:cubicBezTo>
                    <a:cubicBezTo>
                      <a:pt x="20322" y="49580"/>
                      <a:pt x="20764" y="49123"/>
                      <a:pt x="20459" y="48638"/>
                    </a:cubicBezTo>
                    <a:cubicBezTo>
                      <a:pt x="16867" y="42926"/>
                      <a:pt x="15224" y="36136"/>
                      <a:pt x="12559" y="29988"/>
                    </a:cubicBezTo>
                    <a:cubicBezTo>
                      <a:pt x="8357" y="20292"/>
                      <a:pt x="4737" y="10461"/>
                      <a:pt x="1388" y="441"/>
                    </a:cubicBezTo>
                    <a:cubicBezTo>
                      <a:pt x="1285" y="134"/>
                      <a:pt x="1029" y="0"/>
                      <a:pt x="77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169;p45"/>
              <p:cNvSpPr/>
              <p:nvPr/>
            </p:nvSpPr>
            <p:spPr>
              <a:xfrm>
                <a:off x="1980000" y="4019575"/>
                <a:ext cx="407250" cy="107550"/>
              </a:xfrm>
              <a:custGeom>
                <a:avLst/>
                <a:gdLst/>
                <a:ahLst/>
                <a:cxnLst/>
                <a:rect l="l" t="t" r="r" b="b"/>
                <a:pathLst>
                  <a:path w="16290" h="4302" extrusionOk="0">
                    <a:moveTo>
                      <a:pt x="12062" y="0"/>
                    </a:moveTo>
                    <a:cubicBezTo>
                      <a:pt x="11923" y="0"/>
                      <a:pt x="11784" y="3"/>
                      <a:pt x="11644" y="8"/>
                    </a:cubicBezTo>
                    <a:cubicBezTo>
                      <a:pt x="11581" y="7"/>
                      <a:pt x="11519" y="7"/>
                      <a:pt x="11455" y="7"/>
                    </a:cubicBezTo>
                    <a:cubicBezTo>
                      <a:pt x="10105" y="7"/>
                      <a:pt x="8665" y="236"/>
                      <a:pt x="7392" y="529"/>
                    </a:cubicBezTo>
                    <a:cubicBezTo>
                      <a:pt x="7122" y="511"/>
                      <a:pt x="6852" y="502"/>
                      <a:pt x="6582" y="502"/>
                    </a:cubicBezTo>
                    <a:cubicBezTo>
                      <a:pt x="5999" y="502"/>
                      <a:pt x="5416" y="544"/>
                      <a:pt x="4838" y="631"/>
                    </a:cubicBezTo>
                    <a:cubicBezTo>
                      <a:pt x="4302" y="491"/>
                      <a:pt x="3753" y="411"/>
                      <a:pt x="3215" y="411"/>
                    </a:cubicBezTo>
                    <a:cubicBezTo>
                      <a:pt x="2741" y="411"/>
                      <a:pt x="2276" y="473"/>
                      <a:pt x="1833" y="610"/>
                    </a:cubicBezTo>
                    <a:cubicBezTo>
                      <a:pt x="1757" y="548"/>
                      <a:pt x="1677" y="494"/>
                      <a:pt x="1605" y="427"/>
                    </a:cubicBezTo>
                    <a:cubicBezTo>
                      <a:pt x="1485" y="319"/>
                      <a:pt x="1329" y="265"/>
                      <a:pt x="1175" y="265"/>
                    </a:cubicBezTo>
                    <a:cubicBezTo>
                      <a:pt x="926" y="265"/>
                      <a:pt x="684" y="408"/>
                      <a:pt x="617" y="687"/>
                    </a:cubicBezTo>
                    <a:cubicBezTo>
                      <a:pt x="574" y="866"/>
                      <a:pt x="547" y="1050"/>
                      <a:pt x="538" y="1234"/>
                    </a:cubicBezTo>
                    <a:cubicBezTo>
                      <a:pt x="125" y="1401"/>
                      <a:pt x="0" y="1862"/>
                      <a:pt x="298" y="2209"/>
                    </a:cubicBezTo>
                    <a:cubicBezTo>
                      <a:pt x="342" y="2262"/>
                      <a:pt x="396" y="2300"/>
                      <a:pt x="446" y="2348"/>
                    </a:cubicBezTo>
                    <a:cubicBezTo>
                      <a:pt x="458" y="2376"/>
                      <a:pt x="456" y="2404"/>
                      <a:pt x="474" y="2432"/>
                    </a:cubicBezTo>
                    <a:cubicBezTo>
                      <a:pt x="856" y="3086"/>
                      <a:pt x="1643" y="3335"/>
                      <a:pt x="2457" y="3344"/>
                    </a:cubicBezTo>
                    <a:cubicBezTo>
                      <a:pt x="2560" y="3354"/>
                      <a:pt x="2662" y="3360"/>
                      <a:pt x="2765" y="3360"/>
                    </a:cubicBezTo>
                    <a:cubicBezTo>
                      <a:pt x="3101" y="3360"/>
                      <a:pt x="3434" y="3303"/>
                      <a:pt x="3751" y="3193"/>
                    </a:cubicBezTo>
                    <a:cubicBezTo>
                      <a:pt x="3925" y="3228"/>
                      <a:pt x="4100" y="3256"/>
                      <a:pt x="4275" y="3275"/>
                    </a:cubicBezTo>
                    <a:cubicBezTo>
                      <a:pt x="4363" y="3312"/>
                      <a:pt x="4456" y="3328"/>
                      <a:pt x="4546" y="3358"/>
                    </a:cubicBezTo>
                    <a:cubicBezTo>
                      <a:pt x="5900" y="4035"/>
                      <a:pt x="7471" y="4302"/>
                      <a:pt x="9080" y="4302"/>
                    </a:cubicBezTo>
                    <a:cubicBezTo>
                      <a:pt x="10712" y="4302"/>
                      <a:pt x="12381" y="4028"/>
                      <a:pt x="13899" y="3629"/>
                    </a:cubicBezTo>
                    <a:cubicBezTo>
                      <a:pt x="13913" y="3630"/>
                      <a:pt x="13926" y="3630"/>
                      <a:pt x="13939" y="3630"/>
                    </a:cubicBezTo>
                    <a:cubicBezTo>
                      <a:pt x="14296" y="3630"/>
                      <a:pt x="14653" y="3607"/>
                      <a:pt x="15008" y="3561"/>
                    </a:cubicBezTo>
                    <a:cubicBezTo>
                      <a:pt x="15264" y="3533"/>
                      <a:pt x="15478" y="3351"/>
                      <a:pt x="15548" y="3102"/>
                    </a:cubicBezTo>
                    <a:cubicBezTo>
                      <a:pt x="15658" y="3028"/>
                      <a:pt x="15737" y="2919"/>
                      <a:pt x="15774" y="2795"/>
                    </a:cubicBezTo>
                    <a:cubicBezTo>
                      <a:pt x="15958" y="2595"/>
                      <a:pt x="15974" y="2262"/>
                      <a:pt x="15816" y="2032"/>
                    </a:cubicBezTo>
                    <a:cubicBezTo>
                      <a:pt x="15842" y="2011"/>
                      <a:pt x="15870" y="1995"/>
                      <a:pt x="15897" y="1969"/>
                    </a:cubicBezTo>
                    <a:cubicBezTo>
                      <a:pt x="15920" y="1950"/>
                      <a:pt x="15923" y="1920"/>
                      <a:pt x="15942" y="1897"/>
                    </a:cubicBezTo>
                    <a:cubicBezTo>
                      <a:pt x="16246" y="1650"/>
                      <a:pt x="16290" y="1152"/>
                      <a:pt x="15893" y="925"/>
                    </a:cubicBezTo>
                    <a:cubicBezTo>
                      <a:pt x="14721" y="253"/>
                      <a:pt x="13400" y="0"/>
                      <a:pt x="1206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170;p45"/>
              <p:cNvSpPr/>
              <p:nvPr/>
            </p:nvSpPr>
            <p:spPr>
              <a:xfrm>
                <a:off x="578000" y="1823125"/>
                <a:ext cx="449625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7985" h="16778" extrusionOk="0">
                    <a:moveTo>
                      <a:pt x="16418" y="0"/>
                    </a:moveTo>
                    <a:cubicBezTo>
                      <a:pt x="16165" y="0"/>
                      <a:pt x="15914" y="171"/>
                      <a:pt x="15829" y="434"/>
                    </a:cubicBezTo>
                    <a:cubicBezTo>
                      <a:pt x="15768" y="625"/>
                      <a:pt x="15675" y="797"/>
                      <a:pt x="15589" y="974"/>
                    </a:cubicBezTo>
                    <a:cubicBezTo>
                      <a:pt x="15573" y="973"/>
                      <a:pt x="15558" y="972"/>
                      <a:pt x="15543" y="972"/>
                    </a:cubicBezTo>
                    <a:cubicBezTo>
                      <a:pt x="15401" y="972"/>
                      <a:pt x="15263" y="1023"/>
                      <a:pt x="15156" y="1118"/>
                    </a:cubicBezTo>
                    <a:cubicBezTo>
                      <a:pt x="13525" y="2516"/>
                      <a:pt x="11899" y="3920"/>
                      <a:pt x="10312" y="5370"/>
                    </a:cubicBezTo>
                    <a:cubicBezTo>
                      <a:pt x="10221" y="5455"/>
                      <a:pt x="10163" y="5570"/>
                      <a:pt x="10151" y="5695"/>
                    </a:cubicBezTo>
                    <a:cubicBezTo>
                      <a:pt x="9199" y="6377"/>
                      <a:pt x="8289" y="7117"/>
                      <a:pt x="7427" y="7910"/>
                    </a:cubicBezTo>
                    <a:cubicBezTo>
                      <a:pt x="7368" y="7962"/>
                      <a:pt x="7310" y="8017"/>
                      <a:pt x="7252" y="8071"/>
                    </a:cubicBezTo>
                    <a:cubicBezTo>
                      <a:pt x="6310" y="8960"/>
                      <a:pt x="5448" y="9926"/>
                      <a:pt x="4681" y="10989"/>
                    </a:cubicBezTo>
                    <a:cubicBezTo>
                      <a:pt x="4180" y="11431"/>
                      <a:pt x="3673" y="11866"/>
                      <a:pt x="3157" y="12287"/>
                    </a:cubicBezTo>
                    <a:cubicBezTo>
                      <a:pt x="2682" y="12632"/>
                      <a:pt x="2216" y="12988"/>
                      <a:pt x="1762" y="13360"/>
                    </a:cubicBezTo>
                    <a:cubicBezTo>
                      <a:pt x="1430" y="13591"/>
                      <a:pt x="1093" y="13812"/>
                      <a:pt x="748" y="14018"/>
                    </a:cubicBezTo>
                    <a:cubicBezTo>
                      <a:pt x="587" y="14112"/>
                      <a:pt x="432" y="14324"/>
                      <a:pt x="455" y="14521"/>
                    </a:cubicBezTo>
                    <a:cubicBezTo>
                      <a:pt x="436" y="14542"/>
                      <a:pt x="413" y="14559"/>
                      <a:pt x="392" y="14580"/>
                    </a:cubicBezTo>
                    <a:cubicBezTo>
                      <a:pt x="0" y="14974"/>
                      <a:pt x="353" y="15584"/>
                      <a:pt x="816" y="15584"/>
                    </a:cubicBezTo>
                    <a:cubicBezTo>
                      <a:pt x="817" y="15584"/>
                      <a:pt x="818" y="15584"/>
                      <a:pt x="820" y="15584"/>
                    </a:cubicBezTo>
                    <a:cubicBezTo>
                      <a:pt x="853" y="15634"/>
                      <a:pt x="888" y="15684"/>
                      <a:pt x="927" y="15731"/>
                    </a:cubicBezTo>
                    <a:cubicBezTo>
                      <a:pt x="899" y="15829"/>
                      <a:pt x="851" y="15920"/>
                      <a:pt x="830" y="16022"/>
                    </a:cubicBezTo>
                    <a:cubicBezTo>
                      <a:pt x="746" y="16432"/>
                      <a:pt x="1118" y="16778"/>
                      <a:pt x="1463" y="16778"/>
                    </a:cubicBezTo>
                    <a:cubicBezTo>
                      <a:pt x="1630" y="16778"/>
                      <a:pt x="1791" y="16697"/>
                      <a:pt x="1891" y="16504"/>
                    </a:cubicBezTo>
                    <a:cubicBezTo>
                      <a:pt x="1894" y="16504"/>
                      <a:pt x="1896" y="16504"/>
                      <a:pt x="1899" y="16504"/>
                    </a:cubicBezTo>
                    <a:cubicBezTo>
                      <a:pt x="2042" y="16504"/>
                      <a:pt x="2181" y="16454"/>
                      <a:pt x="2291" y="16360"/>
                    </a:cubicBezTo>
                    <a:cubicBezTo>
                      <a:pt x="2486" y="16201"/>
                      <a:pt x="2682" y="16043"/>
                      <a:pt x="2880" y="15883"/>
                    </a:cubicBezTo>
                    <a:cubicBezTo>
                      <a:pt x="4215" y="15322"/>
                      <a:pt x="5707" y="13944"/>
                      <a:pt x="6307" y="13172"/>
                    </a:cubicBezTo>
                    <a:cubicBezTo>
                      <a:pt x="6500" y="12922"/>
                      <a:pt x="6459" y="12634"/>
                      <a:pt x="6319" y="12425"/>
                    </a:cubicBezTo>
                    <a:cubicBezTo>
                      <a:pt x="6386" y="12318"/>
                      <a:pt x="6456" y="12218"/>
                      <a:pt x="6516" y="12108"/>
                    </a:cubicBezTo>
                    <a:cubicBezTo>
                      <a:pt x="6552" y="12041"/>
                      <a:pt x="6575" y="11968"/>
                      <a:pt x="6584" y="11892"/>
                    </a:cubicBezTo>
                    <a:cubicBezTo>
                      <a:pt x="6635" y="11840"/>
                      <a:pt x="6686" y="11787"/>
                      <a:pt x="6737" y="11733"/>
                    </a:cubicBezTo>
                    <a:cubicBezTo>
                      <a:pt x="7103" y="11394"/>
                      <a:pt x="7471" y="11056"/>
                      <a:pt x="7838" y="10717"/>
                    </a:cubicBezTo>
                    <a:cubicBezTo>
                      <a:pt x="7929" y="10689"/>
                      <a:pt x="8011" y="10640"/>
                      <a:pt x="8078" y="10573"/>
                    </a:cubicBezTo>
                    <a:cubicBezTo>
                      <a:pt x="8609" y="10051"/>
                      <a:pt x="9155" y="9542"/>
                      <a:pt x="9712" y="9051"/>
                    </a:cubicBezTo>
                    <a:cubicBezTo>
                      <a:pt x="10063" y="8757"/>
                      <a:pt x="10421" y="8469"/>
                      <a:pt x="10787" y="8192"/>
                    </a:cubicBezTo>
                    <a:cubicBezTo>
                      <a:pt x="10956" y="8064"/>
                      <a:pt x="11128" y="7939"/>
                      <a:pt x="11296" y="7810"/>
                    </a:cubicBezTo>
                    <a:cubicBezTo>
                      <a:pt x="13313" y="6461"/>
                      <a:pt x="15056" y="4776"/>
                      <a:pt x="16937" y="3250"/>
                    </a:cubicBezTo>
                    <a:cubicBezTo>
                      <a:pt x="17092" y="3126"/>
                      <a:pt x="17130" y="2957"/>
                      <a:pt x="17104" y="2793"/>
                    </a:cubicBezTo>
                    <a:cubicBezTo>
                      <a:pt x="17279" y="2694"/>
                      <a:pt x="17458" y="2600"/>
                      <a:pt x="17644" y="2516"/>
                    </a:cubicBezTo>
                    <a:cubicBezTo>
                      <a:pt x="17949" y="2379"/>
                      <a:pt x="17984" y="1974"/>
                      <a:pt x="17853" y="1711"/>
                    </a:cubicBezTo>
                    <a:cubicBezTo>
                      <a:pt x="17555" y="1100"/>
                      <a:pt x="17281" y="658"/>
                      <a:pt x="16816" y="173"/>
                    </a:cubicBezTo>
                    <a:cubicBezTo>
                      <a:pt x="16702" y="53"/>
                      <a:pt x="16560" y="0"/>
                      <a:pt x="1641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171;p45"/>
              <p:cNvSpPr/>
              <p:nvPr/>
            </p:nvSpPr>
            <p:spPr>
              <a:xfrm>
                <a:off x="5575625" y="3674775"/>
                <a:ext cx="165875" cy="767000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30680" extrusionOk="0">
                    <a:moveTo>
                      <a:pt x="1236" y="0"/>
                    </a:moveTo>
                    <a:cubicBezTo>
                      <a:pt x="600" y="0"/>
                      <a:pt x="1" y="406"/>
                      <a:pt x="71" y="1223"/>
                    </a:cubicBezTo>
                    <a:cubicBezTo>
                      <a:pt x="311" y="4001"/>
                      <a:pt x="563" y="6775"/>
                      <a:pt x="869" y="9542"/>
                    </a:cubicBezTo>
                    <a:cubicBezTo>
                      <a:pt x="1114" y="16157"/>
                      <a:pt x="772" y="22775"/>
                      <a:pt x="963" y="29392"/>
                    </a:cubicBezTo>
                    <a:cubicBezTo>
                      <a:pt x="985" y="30116"/>
                      <a:pt x="1639" y="30679"/>
                      <a:pt x="2298" y="30679"/>
                    </a:cubicBezTo>
                    <a:cubicBezTo>
                      <a:pt x="2597" y="30679"/>
                      <a:pt x="2897" y="30563"/>
                      <a:pt x="3140" y="30293"/>
                    </a:cubicBezTo>
                    <a:cubicBezTo>
                      <a:pt x="5098" y="28112"/>
                      <a:pt x="6631" y="26246"/>
                      <a:pt x="6631" y="23201"/>
                    </a:cubicBezTo>
                    <a:cubicBezTo>
                      <a:pt x="6635" y="18423"/>
                      <a:pt x="4323" y="13713"/>
                      <a:pt x="4150" y="8871"/>
                    </a:cubicBezTo>
                    <a:cubicBezTo>
                      <a:pt x="4129" y="8215"/>
                      <a:pt x="3702" y="7826"/>
                      <a:pt x="3210" y="7694"/>
                    </a:cubicBezTo>
                    <a:cubicBezTo>
                      <a:pt x="2992" y="5539"/>
                      <a:pt x="2806" y="3382"/>
                      <a:pt x="2620" y="1223"/>
                    </a:cubicBezTo>
                    <a:cubicBezTo>
                      <a:pt x="2550" y="410"/>
                      <a:pt x="1875" y="0"/>
                      <a:pt x="1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172;p45"/>
              <p:cNvSpPr/>
              <p:nvPr/>
            </p:nvSpPr>
            <p:spPr>
              <a:xfrm>
                <a:off x="4473350" y="3058925"/>
                <a:ext cx="698300" cy="300850"/>
              </a:xfrm>
              <a:custGeom>
                <a:avLst/>
                <a:gdLst/>
                <a:ahLst/>
                <a:cxnLst/>
                <a:rect l="l" t="t" r="r" b="b"/>
                <a:pathLst>
                  <a:path w="27932" h="12034" extrusionOk="0">
                    <a:moveTo>
                      <a:pt x="4044" y="0"/>
                    </a:moveTo>
                    <a:cubicBezTo>
                      <a:pt x="3379" y="0"/>
                      <a:pt x="2647" y="483"/>
                      <a:pt x="2611" y="1259"/>
                    </a:cubicBezTo>
                    <a:lnTo>
                      <a:pt x="2611" y="1273"/>
                    </a:lnTo>
                    <a:cubicBezTo>
                      <a:pt x="2564" y="1305"/>
                      <a:pt x="2518" y="1340"/>
                      <a:pt x="2475" y="1377"/>
                    </a:cubicBezTo>
                    <a:cubicBezTo>
                      <a:pt x="956" y="2795"/>
                      <a:pt x="0" y="5180"/>
                      <a:pt x="116" y="7251"/>
                    </a:cubicBezTo>
                    <a:cubicBezTo>
                      <a:pt x="12" y="8703"/>
                      <a:pt x="370" y="10092"/>
                      <a:pt x="1550" y="11060"/>
                    </a:cubicBezTo>
                    <a:cubicBezTo>
                      <a:pt x="2398" y="11754"/>
                      <a:pt x="3288" y="12033"/>
                      <a:pt x="4198" y="12033"/>
                    </a:cubicBezTo>
                    <a:cubicBezTo>
                      <a:pt x="7446" y="12033"/>
                      <a:pt x="10944" y="8470"/>
                      <a:pt x="13642" y="7437"/>
                    </a:cubicBezTo>
                    <a:cubicBezTo>
                      <a:pt x="13661" y="7463"/>
                      <a:pt x="13668" y="7490"/>
                      <a:pt x="13691" y="7514"/>
                    </a:cubicBezTo>
                    <a:cubicBezTo>
                      <a:pt x="15600" y="9538"/>
                      <a:pt x="18172" y="11422"/>
                      <a:pt x="20945" y="11422"/>
                    </a:cubicBezTo>
                    <a:cubicBezTo>
                      <a:pt x="21683" y="11422"/>
                      <a:pt x="22435" y="11288"/>
                      <a:pt x="23194" y="10988"/>
                    </a:cubicBezTo>
                    <a:cubicBezTo>
                      <a:pt x="25298" y="10155"/>
                      <a:pt x="27932" y="7583"/>
                      <a:pt x="27471" y="5075"/>
                    </a:cubicBezTo>
                    <a:cubicBezTo>
                      <a:pt x="27049" y="2777"/>
                      <a:pt x="25569" y="1806"/>
                      <a:pt x="23667" y="1806"/>
                    </a:cubicBezTo>
                    <a:cubicBezTo>
                      <a:pt x="23198" y="1806"/>
                      <a:pt x="22703" y="1865"/>
                      <a:pt x="22192" y="1978"/>
                    </a:cubicBezTo>
                    <a:cubicBezTo>
                      <a:pt x="20172" y="2425"/>
                      <a:pt x="18338" y="3470"/>
                      <a:pt x="16293" y="3853"/>
                    </a:cubicBezTo>
                    <a:cubicBezTo>
                      <a:pt x="16288" y="3853"/>
                      <a:pt x="16283" y="3853"/>
                      <a:pt x="16277" y="3856"/>
                    </a:cubicBezTo>
                    <a:cubicBezTo>
                      <a:pt x="16163" y="3402"/>
                      <a:pt x="15820" y="3036"/>
                      <a:pt x="15239" y="3036"/>
                    </a:cubicBezTo>
                    <a:cubicBezTo>
                      <a:pt x="15195" y="3036"/>
                      <a:pt x="15149" y="3038"/>
                      <a:pt x="15102" y="3043"/>
                    </a:cubicBezTo>
                    <a:cubicBezTo>
                      <a:pt x="14294" y="3117"/>
                      <a:pt x="12776" y="3264"/>
                      <a:pt x="11162" y="3264"/>
                    </a:cubicBezTo>
                    <a:cubicBezTo>
                      <a:pt x="8420" y="3264"/>
                      <a:pt x="5400" y="2840"/>
                      <a:pt x="5114" y="921"/>
                    </a:cubicBezTo>
                    <a:cubicBezTo>
                      <a:pt x="5018" y="279"/>
                      <a:pt x="4550" y="0"/>
                      <a:pt x="4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173;p45"/>
              <p:cNvSpPr/>
              <p:nvPr/>
            </p:nvSpPr>
            <p:spPr>
              <a:xfrm>
                <a:off x="6738450" y="2230775"/>
                <a:ext cx="374075" cy="406800"/>
              </a:xfrm>
              <a:custGeom>
                <a:avLst/>
                <a:gdLst/>
                <a:ahLst/>
                <a:cxnLst/>
                <a:rect l="l" t="t" r="r" b="b"/>
                <a:pathLst>
                  <a:path w="14963" h="16272" extrusionOk="0">
                    <a:moveTo>
                      <a:pt x="3939" y="0"/>
                    </a:moveTo>
                    <a:cubicBezTo>
                      <a:pt x="3431" y="0"/>
                      <a:pt x="2951" y="280"/>
                      <a:pt x="2805" y="905"/>
                    </a:cubicBezTo>
                    <a:cubicBezTo>
                      <a:pt x="2454" y="2396"/>
                      <a:pt x="1502" y="3414"/>
                      <a:pt x="583" y="4591"/>
                    </a:cubicBezTo>
                    <a:cubicBezTo>
                      <a:pt x="188" y="5096"/>
                      <a:pt x="1" y="5913"/>
                      <a:pt x="583" y="6394"/>
                    </a:cubicBezTo>
                    <a:cubicBezTo>
                      <a:pt x="2658" y="8107"/>
                      <a:pt x="4455" y="10083"/>
                      <a:pt x="6591" y="11705"/>
                    </a:cubicBezTo>
                    <a:cubicBezTo>
                      <a:pt x="7000" y="12126"/>
                      <a:pt x="7424" y="12533"/>
                      <a:pt x="7843" y="12944"/>
                    </a:cubicBezTo>
                    <a:cubicBezTo>
                      <a:pt x="7948" y="13068"/>
                      <a:pt x="8062" y="13182"/>
                      <a:pt x="8188" y="13284"/>
                    </a:cubicBezTo>
                    <a:cubicBezTo>
                      <a:pt x="9097" y="14168"/>
                      <a:pt x="10018" y="15043"/>
                      <a:pt x="10950" y="15911"/>
                    </a:cubicBezTo>
                    <a:cubicBezTo>
                      <a:pt x="11213" y="16156"/>
                      <a:pt x="11532" y="16271"/>
                      <a:pt x="11845" y="16271"/>
                    </a:cubicBezTo>
                    <a:cubicBezTo>
                      <a:pt x="12381" y="16271"/>
                      <a:pt x="12898" y="15936"/>
                      <a:pt x="13079" y="15348"/>
                    </a:cubicBezTo>
                    <a:cubicBezTo>
                      <a:pt x="13128" y="15195"/>
                      <a:pt x="13188" y="15046"/>
                      <a:pt x="13241" y="14897"/>
                    </a:cubicBezTo>
                    <a:cubicBezTo>
                      <a:pt x="13465" y="14662"/>
                      <a:pt x="13602" y="14341"/>
                      <a:pt x="13635" y="13990"/>
                    </a:cubicBezTo>
                    <a:cubicBezTo>
                      <a:pt x="13640" y="13929"/>
                      <a:pt x="13639" y="13871"/>
                      <a:pt x="13642" y="13812"/>
                    </a:cubicBezTo>
                    <a:cubicBezTo>
                      <a:pt x="14046" y="12803"/>
                      <a:pt x="14480" y="11811"/>
                      <a:pt x="14779" y="10760"/>
                    </a:cubicBezTo>
                    <a:cubicBezTo>
                      <a:pt x="14963" y="10106"/>
                      <a:pt x="14559" y="9357"/>
                      <a:pt x="13888" y="9193"/>
                    </a:cubicBezTo>
                    <a:cubicBezTo>
                      <a:pt x="9656" y="8154"/>
                      <a:pt x="7524" y="3856"/>
                      <a:pt x="5134" y="602"/>
                    </a:cubicBezTo>
                    <a:cubicBezTo>
                      <a:pt x="4851" y="216"/>
                      <a:pt x="4384" y="0"/>
                      <a:pt x="3939" y="0"/>
                    </a:cubicBez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174;p45"/>
              <p:cNvSpPr/>
              <p:nvPr/>
            </p:nvSpPr>
            <p:spPr>
              <a:xfrm>
                <a:off x="4155675" y="2880050"/>
                <a:ext cx="480275" cy="325150"/>
              </a:xfrm>
              <a:custGeom>
                <a:avLst/>
                <a:gdLst/>
                <a:ahLst/>
                <a:cxnLst/>
                <a:rect l="l" t="t" r="r" b="b"/>
                <a:pathLst>
                  <a:path w="19211" h="13006" extrusionOk="0">
                    <a:moveTo>
                      <a:pt x="14935" y="1"/>
                    </a:moveTo>
                    <a:cubicBezTo>
                      <a:pt x="14189" y="1"/>
                      <a:pt x="13463" y="189"/>
                      <a:pt x="12763" y="686"/>
                    </a:cubicBezTo>
                    <a:cubicBezTo>
                      <a:pt x="12716" y="717"/>
                      <a:pt x="12681" y="765"/>
                      <a:pt x="12639" y="803"/>
                    </a:cubicBezTo>
                    <a:cubicBezTo>
                      <a:pt x="12622" y="803"/>
                      <a:pt x="12606" y="803"/>
                      <a:pt x="12590" y="803"/>
                    </a:cubicBezTo>
                    <a:cubicBezTo>
                      <a:pt x="9765" y="803"/>
                      <a:pt x="7047" y="1108"/>
                      <a:pt x="4484" y="2776"/>
                    </a:cubicBezTo>
                    <a:cubicBezTo>
                      <a:pt x="1494" y="4723"/>
                      <a:pt x="0" y="8255"/>
                      <a:pt x="276" y="11727"/>
                    </a:cubicBezTo>
                    <a:cubicBezTo>
                      <a:pt x="333" y="12441"/>
                      <a:pt x="902" y="13006"/>
                      <a:pt x="1561" y="13006"/>
                    </a:cubicBezTo>
                    <a:cubicBezTo>
                      <a:pt x="1767" y="13006"/>
                      <a:pt x="1983" y="12950"/>
                      <a:pt x="2194" y="12826"/>
                    </a:cubicBezTo>
                    <a:cubicBezTo>
                      <a:pt x="5959" y="10624"/>
                      <a:pt x="9924" y="9052"/>
                      <a:pt x="14108" y="7883"/>
                    </a:cubicBezTo>
                    <a:cubicBezTo>
                      <a:pt x="16537" y="7202"/>
                      <a:pt x="17642" y="5810"/>
                      <a:pt x="18366" y="3858"/>
                    </a:cubicBezTo>
                    <a:cubicBezTo>
                      <a:pt x="18659" y="3590"/>
                      <a:pt x="18762" y="3211"/>
                      <a:pt x="18705" y="2831"/>
                    </a:cubicBezTo>
                    <a:cubicBezTo>
                      <a:pt x="18796" y="2520"/>
                      <a:pt x="18883" y="2201"/>
                      <a:pt x="18968" y="1868"/>
                    </a:cubicBezTo>
                    <a:cubicBezTo>
                      <a:pt x="19210" y="911"/>
                      <a:pt x="18420" y="286"/>
                      <a:pt x="17663" y="286"/>
                    </a:cubicBezTo>
                    <a:cubicBezTo>
                      <a:pt x="17473" y="286"/>
                      <a:pt x="17285" y="325"/>
                      <a:pt x="17116" y="409"/>
                    </a:cubicBezTo>
                    <a:cubicBezTo>
                      <a:pt x="16373" y="171"/>
                      <a:pt x="15644" y="1"/>
                      <a:pt x="149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175;p45"/>
              <p:cNvSpPr/>
              <p:nvPr/>
            </p:nvSpPr>
            <p:spPr>
              <a:xfrm>
                <a:off x="5002675" y="2877200"/>
                <a:ext cx="483700" cy="254700"/>
              </a:xfrm>
              <a:custGeom>
                <a:avLst/>
                <a:gdLst/>
                <a:ahLst/>
                <a:cxnLst/>
                <a:rect l="l" t="t" r="r" b="b"/>
                <a:pathLst>
                  <a:path w="19348" h="10188" extrusionOk="0">
                    <a:moveTo>
                      <a:pt x="1607" y="0"/>
                    </a:moveTo>
                    <a:cubicBezTo>
                      <a:pt x="653" y="0"/>
                      <a:pt x="1" y="986"/>
                      <a:pt x="476" y="1906"/>
                    </a:cubicBezTo>
                    <a:cubicBezTo>
                      <a:pt x="625" y="2196"/>
                      <a:pt x="781" y="2473"/>
                      <a:pt x="944" y="2741"/>
                    </a:cubicBezTo>
                    <a:cubicBezTo>
                      <a:pt x="954" y="2787"/>
                      <a:pt x="968" y="2832"/>
                      <a:pt x="984" y="2876"/>
                    </a:cubicBezTo>
                    <a:cubicBezTo>
                      <a:pt x="1975" y="5242"/>
                      <a:pt x="3476" y="6564"/>
                      <a:pt x="5828" y="7536"/>
                    </a:cubicBezTo>
                    <a:cubicBezTo>
                      <a:pt x="8799" y="8763"/>
                      <a:pt x="12329" y="10110"/>
                      <a:pt x="15641" y="10110"/>
                    </a:cubicBezTo>
                    <a:cubicBezTo>
                      <a:pt x="16012" y="10110"/>
                      <a:pt x="16380" y="10093"/>
                      <a:pt x="16744" y="10057"/>
                    </a:cubicBezTo>
                    <a:cubicBezTo>
                      <a:pt x="16884" y="10043"/>
                      <a:pt x="17002" y="10003"/>
                      <a:pt x="17119" y="9961"/>
                    </a:cubicBezTo>
                    <a:cubicBezTo>
                      <a:pt x="17317" y="10118"/>
                      <a:pt x="17551" y="10188"/>
                      <a:pt x="17789" y="10188"/>
                    </a:cubicBezTo>
                    <a:cubicBezTo>
                      <a:pt x="18549" y="10188"/>
                      <a:pt x="19347" y="9472"/>
                      <a:pt x="19120" y="8572"/>
                    </a:cubicBezTo>
                    <a:cubicBezTo>
                      <a:pt x="18510" y="6154"/>
                      <a:pt x="17091" y="4551"/>
                      <a:pt x="15259" y="3432"/>
                    </a:cubicBezTo>
                    <a:cubicBezTo>
                      <a:pt x="14305" y="2732"/>
                      <a:pt x="13193" y="2259"/>
                      <a:pt x="11906" y="1970"/>
                    </a:cubicBezTo>
                    <a:cubicBezTo>
                      <a:pt x="8623" y="959"/>
                      <a:pt x="4863" y="668"/>
                      <a:pt x="1915" y="34"/>
                    </a:cubicBezTo>
                    <a:cubicBezTo>
                      <a:pt x="1810" y="11"/>
                      <a:pt x="1707" y="0"/>
                      <a:pt x="16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176;p45"/>
              <p:cNvSpPr/>
              <p:nvPr/>
            </p:nvSpPr>
            <p:spPr>
              <a:xfrm>
                <a:off x="3930325" y="3670325"/>
                <a:ext cx="82225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0" extrusionOk="0">
                    <a:moveTo>
                      <a:pt x="1644" y="0"/>
                    </a:moveTo>
                    <a:cubicBezTo>
                      <a:pt x="1" y="0"/>
                      <a:pt x="1" y="2550"/>
                      <a:pt x="1644" y="2550"/>
                    </a:cubicBezTo>
                    <a:cubicBezTo>
                      <a:pt x="3289" y="2550"/>
                      <a:pt x="3289" y="0"/>
                      <a:pt x="164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177;p45"/>
              <p:cNvSpPr/>
              <p:nvPr/>
            </p:nvSpPr>
            <p:spPr>
              <a:xfrm>
                <a:off x="4435900" y="3449350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4" y="1"/>
                    </a:moveTo>
                    <a:cubicBezTo>
                      <a:pt x="1" y="1"/>
                      <a:pt x="1" y="2551"/>
                      <a:pt x="1644" y="2551"/>
                    </a:cubicBezTo>
                    <a:cubicBezTo>
                      <a:pt x="3289" y="2551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178;p45"/>
              <p:cNvSpPr/>
              <p:nvPr/>
            </p:nvSpPr>
            <p:spPr>
              <a:xfrm>
                <a:off x="4478375" y="38232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6" y="1"/>
                    </a:moveTo>
                    <a:cubicBezTo>
                      <a:pt x="1" y="1"/>
                      <a:pt x="1" y="2549"/>
                      <a:pt x="1646" y="2549"/>
                    </a:cubicBezTo>
                    <a:cubicBezTo>
                      <a:pt x="3289" y="2549"/>
                      <a:pt x="3289" y="1"/>
                      <a:pt x="164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179;p45"/>
              <p:cNvSpPr/>
              <p:nvPr/>
            </p:nvSpPr>
            <p:spPr>
              <a:xfrm>
                <a:off x="4571850" y="42438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180;p45"/>
              <p:cNvSpPr/>
              <p:nvPr/>
            </p:nvSpPr>
            <p:spPr>
              <a:xfrm>
                <a:off x="5115700" y="4401050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3" y="1"/>
                    </a:moveTo>
                    <a:cubicBezTo>
                      <a:pt x="0" y="1"/>
                      <a:pt x="0" y="2550"/>
                      <a:pt x="1643" y="2550"/>
                    </a:cubicBezTo>
                    <a:cubicBezTo>
                      <a:pt x="3288" y="2550"/>
                      <a:pt x="3288" y="1"/>
                      <a:pt x="164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181;p45"/>
              <p:cNvSpPr/>
              <p:nvPr/>
            </p:nvSpPr>
            <p:spPr>
              <a:xfrm>
                <a:off x="5315350" y="41546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5" y="0"/>
                    </a:moveTo>
                    <a:cubicBezTo>
                      <a:pt x="0" y="0"/>
                      <a:pt x="0" y="2548"/>
                      <a:pt x="1645" y="2548"/>
                    </a:cubicBezTo>
                    <a:cubicBezTo>
                      <a:pt x="3288" y="2548"/>
                      <a:pt x="3288" y="0"/>
                      <a:pt x="164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182;p45"/>
              <p:cNvSpPr/>
              <p:nvPr/>
            </p:nvSpPr>
            <p:spPr>
              <a:xfrm>
                <a:off x="5060450" y="38232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183;p45"/>
              <p:cNvSpPr/>
              <p:nvPr/>
            </p:nvSpPr>
            <p:spPr>
              <a:xfrm>
                <a:off x="5417350" y="3453650"/>
                <a:ext cx="82250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90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184;p45"/>
              <p:cNvSpPr/>
              <p:nvPr/>
            </p:nvSpPr>
            <p:spPr>
              <a:xfrm>
                <a:off x="5736000" y="3219950"/>
                <a:ext cx="82225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0" extrusionOk="0">
                    <a:moveTo>
                      <a:pt x="1643" y="0"/>
                    </a:moveTo>
                    <a:cubicBezTo>
                      <a:pt x="0" y="0"/>
                      <a:pt x="0" y="2550"/>
                      <a:pt x="1643" y="2550"/>
                    </a:cubicBezTo>
                    <a:cubicBezTo>
                      <a:pt x="3288" y="2550"/>
                      <a:pt x="3288" y="0"/>
                      <a:pt x="164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185;p45"/>
              <p:cNvSpPr/>
              <p:nvPr/>
            </p:nvSpPr>
            <p:spPr>
              <a:xfrm>
                <a:off x="6046125" y="3275175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5" y="1"/>
                    </a:moveTo>
                    <a:cubicBezTo>
                      <a:pt x="1" y="1"/>
                      <a:pt x="1" y="2550"/>
                      <a:pt x="1645" y="2550"/>
                    </a:cubicBezTo>
                    <a:cubicBezTo>
                      <a:pt x="3289" y="2550"/>
                      <a:pt x="3289" y="1"/>
                      <a:pt x="164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186;p45"/>
              <p:cNvSpPr/>
              <p:nvPr/>
            </p:nvSpPr>
            <p:spPr>
              <a:xfrm>
                <a:off x="6288300" y="3024500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5" y="0"/>
                    </a:moveTo>
                    <a:cubicBezTo>
                      <a:pt x="1" y="0"/>
                      <a:pt x="1" y="2550"/>
                      <a:pt x="1645" y="2550"/>
                    </a:cubicBezTo>
                    <a:cubicBezTo>
                      <a:pt x="3289" y="2550"/>
                      <a:pt x="3289" y="0"/>
                      <a:pt x="164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187;p45"/>
              <p:cNvSpPr/>
              <p:nvPr/>
            </p:nvSpPr>
            <p:spPr>
              <a:xfrm>
                <a:off x="6577200" y="2965050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188;p45"/>
              <p:cNvSpPr/>
              <p:nvPr/>
            </p:nvSpPr>
            <p:spPr>
              <a:xfrm>
                <a:off x="3949825" y="1911400"/>
                <a:ext cx="223400" cy="237025"/>
              </a:xfrm>
              <a:custGeom>
                <a:avLst/>
                <a:gdLst/>
                <a:ahLst/>
                <a:cxnLst/>
                <a:rect l="l" t="t" r="r" b="b"/>
                <a:pathLst>
                  <a:path w="8936" h="9481" extrusionOk="0">
                    <a:moveTo>
                      <a:pt x="4993" y="1"/>
                    </a:moveTo>
                    <a:cubicBezTo>
                      <a:pt x="2540" y="1"/>
                      <a:pt x="0" y="2034"/>
                      <a:pt x="45" y="4773"/>
                    </a:cubicBezTo>
                    <a:cubicBezTo>
                      <a:pt x="94" y="7660"/>
                      <a:pt x="2684" y="9480"/>
                      <a:pt x="5268" y="9480"/>
                    </a:cubicBezTo>
                    <a:cubicBezTo>
                      <a:pt x="6397" y="9480"/>
                      <a:pt x="7524" y="9133"/>
                      <a:pt x="8438" y="8375"/>
                    </a:cubicBezTo>
                    <a:cubicBezTo>
                      <a:pt x="8936" y="7963"/>
                      <a:pt x="8477" y="7318"/>
                      <a:pt x="7954" y="7318"/>
                    </a:cubicBezTo>
                    <a:cubicBezTo>
                      <a:pt x="7814" y="7318"/>
                      <a:pt x="7669" y="7364"/>
                      <a:pt x="7536" y="7474"/>
                    </a:cubicBezTo>
                    <a:cubicBezTo>
                      <a:pt x="6889" y="8011"/>
                      <a:pt x="6088" y="8256"/>
                      <a:pt x="5279" y="8256"/>
                    </a:cubicBezTo>
                    <a:cubicBezTo>
                      <a:pt x="3473" y="8256"/>
                      <a:pt x="1627" y="7038"/>
                      <a:pt x="1355" y="5133"/>
                    </a:cubicBezTo>
                    <a:cubicBezTo>
                      <a:pt x="1066" y="3105"/>
                      <a:pt x="3118" y="1194"/>
                      <a:pt x="5029" y="1194"/>
                    </a:cubicBezTo>
                    <a:cubicBezTo>
                      <a:pt x="5805" y="1194"/>
                      <a:pt x="6558" y="1510"/>
                      <a:pt x="7121" y="2262"/>
                    </a:cubicBezTo>
                    <a:cubicBezTo>
                      <a:pt x="7265" y="2455"/>
                      <a:pt x="7463" y="2535"/>
                      <a:pt x="7658" y="2535"/>
                    </a:cubicBezTo>
                    <a:cubicBezTo>
                      <a:pt x="8122" y="2535"/>
                      <a:pt x="8568" y="2083"/>
                      <a:pt x="8222" y="1620"/>
                    </a:cubicBezTo>
                    <a:cubicBezTo>
                      <a:pt x="7376" y="488"/>
                      <a:pt x="6195" y="1"/>
                      <a:pt x="499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189;p45"/>
              <p:cNvSpPr/>
              <p:nvPr/>
            </p:nvSpPr>
            <p:spPr>
              <a:xfrm>
                <a:off x="4007125" y="1972325"/>
                <a:ext cx="129625" cy="101950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4078" extrusionOk="0">
                    <a:moveTo>
                      <a:pt x="1788" y="0"/>
                    </a:moveTo>
                    <a:cubicBezTo>
                      <a:pt x="1264" y="0"/>
                      <a:pt x="807" y="645"/>
                      <a:pt x="1306" y="1058"/>
                    </a:cubicBezTo>
                    <a:cubicBezTo>
                      <a:pt x="1965" y="1603"/>
                      <a:pt x="2686" y="2138"/>
                      <a:pt x="3247" y="2795"/>
                    </a:cubicBezTo>
                    <a:lnTo>
                      <a:pt x="3247" y="2795"/>
                    </a:lnTo>
                    <a:cubicBezTo>
                      <a:pt x="2434" y="2780"/>
                      <a:pt x="1624" y="2741"/>
                      <a:pt x="813" y="2647"/>
                    </a:cubicBezTo>
                    <a:cubicBezTo>
                      <a:pt x="784" y="2643"/>
                      <a:pt x="756" y="2642"/>
                      <a:pt x="729" y="2642"/>
                    </a:cubicBezTo>
                    <a:cubicBezTo>
                      <a:pt x="1" y="2642"/>
                      <a:pt x="35" y="3830"/>
                      <a:pt x="813" y="3922"/>
                    </a:cubicBezTo>
                    <a:cubicBezTo>
                      <a:pt x="2019" y="4062"/>
                      <a:pt x="3222" y="4078"/>
                      <a:pt x="4434" y="4078"/>
                    </a:cubicBezTo>
                    <a:cubicBezTo>
                      <a:pt x="4950" y="4078"/>
                      <a:pt x="5185" y="3545"/>
                      <a:pt x="4985" y="3120"/>
                    </a:cubicBezTo>
                    <a:cubicBezTo>
                      <a:pt x="4396" y="1870"/>
                      <a:pt x="3245" y="1016"/>
                      <a:pt x="2207" y="156"/>
                    </a:cubicBezTo>
                    <a:cubicBezTo>
                      <a:pt x="2074" y="47"/>
                      <a:pt x="1929" y="0"/>
                      <a:pt x="178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190;p45"/>
              <p:cNvSpPr/>
              <p:nvPr/>
            </p:nvSpPr>
            <p:spPr>
              <a:xfrm>
                <a:off x="5398050" y="1897825"/>
                <a:ext cx="240400" cy="225600"/>
              </a:xfrm>
              <a:custGeom>
                <a:avLst/>
                <a:gdLst/>
                <a:ahLst/>
                <a:cxnLst/>
                <a:rect l="l" t="t" r="r" b="b"/>
                <a:pathLst>
                  <a:path w="9616" h="9024" extrusionOk="0">
                    <a:moveTo>
                      <a:pt x="3646" y="0"/>
                    </a:moveTo>
                    <a:cubicBezTo>
                      <a:pt x="2126" y="0"/>
                      <a:pt x="710" y="739"/>
                      <a:pt x="152" y="2472"/>
                    </a:cubicBezTo>
                    <a:cubicBezTo>
                      <a:pt x="1" y="2944"/>
                      <a:pt x="389" y="3254"/>
                      <a:pt x="776" y="3254"/>
                    </a:cubicBezTo>
                    <a:cubicBezTo>
                      <a:pt x="1030" y="3254"/>
                      <a:pt x="1283" y="3120"/>
                      <a:pt x="1381" y="2810"/>
                    </a:cubicBezTo>
                    <a:cubicBezTo>
                      <a:pt x="1744" y="1683"/>
                      <a:pt x="2606" y="1228"/>
                      <a:pt x="3567" y="1228"/>
                    </a:cubicBezTo>
                    <a:cubicBezTo>
                      <a:pt x="5147" y="1228"/>
                      <a:pt x="6994" y="2457"/>
                      <a:pt x="7333" y="3957"/>
                    </a:cubicBezTo>
                    <a:cubicBezTo>
                      <a:pt x="7898" y="6464"/>
                      <a:pt x="5883" y="7763"/>
                      <a:pt x="3793" y="7763"/>
                    </a:cubicBezTo>
                    <a:cubicBezTo>
                      <a:pt x="2955" y="7763"/>
                      <a:pt x="2105" y="7555"/>
                      <a:pt x="1404" y="7131"/>
                    </a:cubicBezTo>
                    <a:cubicBezTo>
                      <a:pt x="1294" y="7064"/>
                      <a:pt x="1184" y="7035"/>
                      <a:pt x="1082" y="7035"/>
                    </a:cubicBezTo>
                    <a:cubicBezTo>
                      <a:pt x="532" y="7035"/>
                      <a:pt x="170" y="7873"/>
                      <a:pt x="761" y="8231"/>
                    </a:cubicBezTo>
                    <a:cubicBezTo>
                      <a:pt x="1656" y="8771"/>
                      <a:pt x="2685" y="9024"/>
                      <a:pt x="3701" y="9024"/>
                    </a:cubicBezTo>
                    <a:cubicBezTo>
                      <a:pt x="6721" y="9024"/>
                      <a:pt x="9615" y="6791"/>
                      <a:pt x="8470" y="3259"/>
                    </a:cubicBezTo>
                    <a:cubicBezTo>
                      <a:pt x="7827" y="1280"/>
                      <a:pt x="5646" y="0"/>
                      <a:pt x="364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191;p45"/>
              <p:cNvSpPr/>
              <p:nvPr/>
            </p:nvSpPr>
            <p:spPr>
              <a:xfrm>
                <a:off x="5425775" y="1955100"/>
                <a:ext cx="1118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4305" extrusionOk="0">
                    <a:moveTo>
                      <a:pt x="3248" y="0"/>
                    </a:moveTo>
                    <a:cubicBezTo>
                      <a:pt x="3104" y="0"/>
                      <a:pt x="2957" y="63"/>
                      <a:pt x="2831" y="214"/>
                    </a:cubicBezTo>
                    <a:lnTo>
                      <a:pt x="2831" y="216"/>
                    </a:lnTo>
                    <a:cubicBezTo>
                      <a:pt x="2161" y="1017"/>
                      <a:pt x="1300" y="1587"/>
                      <a:pt x="439" y="2162"/>
                    </a:cubicBezTo>
                    <a:cubicBezTo>
                      <a:pt x="53" y="2420"/>
                      <a:pt x="1" y="3016"/>
                      <a:pt x="439" y="3262"/>
                    </a:cubicBezTo>
                    <a:cubicBezTo>
                      <a:pt x="1367" y="3785"/>
                      <a:pt x="2424" y="3951"/>
                      <a:pt x="3427" y="4270"/>
                    </a:cubicBezTo>
                    <a:cubicBezTo>
                      <a:pt x="3499" y="4294"/>
                      <a:pt x="3568" y="4304"/>
                      <a:pt x="3632" y="4304"/>
                    </a:cubicBezTo>
                    <a:cubicBezTo>
                      <a:pt x="4262" y="4304"/>
                      <a:pt x="4473" y="3269"/>
                      <a:pt x="3766" y="3043"/>
                    </a:cubicBezTo>
                    <a:cubicBezTo>
                      <a:pt x="3218" y="2867"/>
                      <a:pt x="2641" y="2749"/>
                      <a:pt x="2087" y="2577"/>
                    </a:cubicBezTo>
                    <a:lnTo>
                      <a:pt x="2087" y="2577"/>
                    </a:lnTo>
                    <a:cubicBezTo>
                      <a:pt x="2687" y="2148"/>
                      <a:pt x="3259" y="1682"/>
                      <a:pt x="3732" y="1116"/>
                    </a:cubicBezTo>
                    <a:cubicBezTo>
                      <a:pt x="4130" y="639"/>
                      <a:pt x="3705" y="0"/>
                      <a:pt x="324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192;p45"/>
              <p:cNvSpPr/>
              <p:nvPr/>
            </p:nvSpPr>
            <p:spPr>
              <a:xfrm>
                <a:off x="4129825" y="2074475"/>
                <a:ext cx="1298575" cy="605150"/>
              </a:xfrm>
              <a:custGeom>
                <a:avLst/>
                <a:gdLst/>
                <a:ahLst/>
                <a:cxnLst/>
                <a:rect l="l" t="t" r="r" b="b"/>
                <a:pathLst>
                  <a:path w="51943" h="24206" extrusionOk="0">
                    <a:moveTo>
                      <a:pt x="51168" y="0"/>
                    </a:moveTo>
                    <a:cubicBezTo>
                      <a:pt x="50915" y="0"/>
                      <a:pt x="50664" y="135"/>
                      <a:pt x="50569" y="446"/>
                    </a:cubicBezTo>
                    <a:cubicBezTo>
                      <a:pt x="47067" y="11879"/>
                      <a:pt x="41571" y="21203"/>
                      <a:pt x="28558" y="22720"/>
                    </a:cubicBezTo>
                    <a:cubicBezTo>
                      <a:pt x="27482" y="22845"/>
                      <a:pt x="26400" y="22910"/>
                      <a:pt x="25321" y="22910"/>
                    </a:cubicBezTo>
                    <a:cubicBezTo>
                      <a:pt x="19701" y="22910"/>
                      <a:pt x="14161" y="21164"/>
                      <a:pt x="10009" y="17170"/>
                    </a:cubicBezTo>
                    <a:cubicBezTo>
                      <a:pt x="5531" y="12863"/>
                      <a:pt x="3505" y="6917"/>
                      <a:pt x="1403" y="1233"/>
                    </a:cubicBezTo>
                    <a:cubicBezTo>
                      <a:pt x="1291" y="931"/>
                      <a:pt x="1030" y="800"/>
                      <a:pt x="774" y="800"/>
                    </a:cubicBezTo>
                    <a:cubicBezTo>
                      <a:pt x="382" y="800"/>
                      <a:pt x="1" y="1105"/>
                      <a:pt x="173" y="1572"/>
                    </a:cubicBezTo>
                    <a:cubicBezTo>
                      <a:pt x="2441" y="7701"/>
                      <a:pt x="4671" y="14112"/>
                      <a:pt x="9664" y="18613"/>
                    </a:cubicBezTo>
                    <a:cubicBezTo>
                      <a:pt x="13949" y="22477"/>
                      <a:pt x="19661" y="24205"/>
                      <a:pt x="25355" y="24205"/>
                    </a:cubicBezTo>
                    <a:cubicBezTo>
                      <a:pt x="26203" y="24205"/>
                      <a:pt x="27049" y="24167"/>
                      <a:pt x="27891" y="24092"/>
                    </a:cubicBezTo>
                    <a:cubicBezTo>
                      <a:pt x="41878" y="22845"/>
                      <a:pt x="48030" y="13086"/>
                      <a:pt x="51797" y="784"/>
                    </a:cubicBezTo>
                    <a:cubicBezTo>
                      <a:pt x="51943" y="311"/>
                      <a:pt x="51553" y="0"/>
                      <a:pt x="5116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193;p45"/>
              <p:cNvSpPr/>
              <p:nvPr/>
            </p:nvSpPr>
            <p:spPr>
              <a:xfrm>
                <a:off x="4570000" y="2633275"/>
                <a:ext cx="513200" cy="534625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21385" extrusionOk="0">
                    <a:moveTo>
                      <a:pt x="15513" y="1"/>
                    </a:moveTo>
                    <a:cubicBezTo>
                      <a:pt x="15136" y="1"/>
                      <a:pt x="14736" y="314"/>
                      <a:pt x="14849" y="794"/>
                    </a:cubicBezTo>
                    <a:cubicBezTo>
                      <a:pt x="15857" y="5056"/>
                      <a:pt x="16232" y="9224"/>
                      <a:pt x="17662" y="13394"/>
                    </a:cubicBezTo>
                    <a:cubicBezTo>
                      <a:pt x="18507" y="15860"/>
                      <a:pt x="19747" y="18094"/>
                      <a:pt x="16508" y="19174"/>
                    </a:cubicBezTo>
                    <a:cubicBezTo>
                      <a:pt x="14711" y="19773"/>
                      <a:pt x="12801" y="19965"/>
                      <a:pt x="10906" y="19965"/>
                    </a:cubicBezTo>
                    <a:cubicBezTo>
                      <a:pt x="10391" y="19965"/>
                      <a:pt x="9878" y="19950"/>
                      <a:pt x="9369" y="19927"/>
                    </a:cubicBezTo>
                    <a:cubicBezTo>
                      <a:pt x="9119" y="19915"/>
                      <a:pt x="8838" y="19912"/>
                      <a:pt x="8536" y="19912"/>
                    </a:cubicBezTo>
                    <a:cubicBezTo>
                      <a:pt x="8231" y="19912"/>
                      <a:pt x="7905" y="19915"/>
                      <a:pt x="7565" y="19915"/>
                    </a:cubicBezTo>
                    <a:cubicBezTo>
                      <a:pt x="5269" y="19915"/>
                      <a:pt x="2397" y="19778"/>
                      <a:pt x="1918" y="17654"/>
                    </a:cubicBezTo>
                    <a:cubicBezTo>
                      <a:pt x="1600" y="16244"/>
                      <a:pt x="2610" y="13892"/>
                      <a:pt x="2865" y="12458"/>
                    </a:cubicBezTo>
                    <a:cubicBezTo>
                      <a:pt x="3552" y="8609"/>
                      <a:pt x="4015" y="4810"/>
                      <a:pt x="3322" y="928"/>
                    </a:cubicBezTo>
                    <a:cubicBezTo>
                      <a:pt x="3265" y="607"/>
                      <a:pt x="3035" y="468"/>
                      <a:pt x="2788" y="468"/>
                    </a:cubicBezTo>
                    <a:cubicBezTo>
                      <a:pt x="2417" y="468"/>
                      <a:pt x="2006" y="784"/>
                      <a:pt x="2093" y="1268"/>
                    </a:cubicBezTo>
                    <a:cubicBezTo>
                      <a:pt x="2865" y="5591"/>
                      <a:pt x="2053" y="9803"/>
                      <a:pt x="1276" y="14064"/>
                    </a:cubicBezTo>
                    <a:cubicBezTo>
                      <a:pt x="1051" y="15297"/>
                      <a:pt x="1" y="17941"/>
                      <a:pt x="630" y="19244"/>
                    </a:cubicBezTo>
                    <a:cubicBezTo>
                      <a:pt x="1491" y="21024"/>
                      <a:pt x="4783" y="21385"/>
                      <a:pt x="7686" y="21385"/>
                    </a:cubicBezTo>
                    <a:cubicBezTo>
                      <a:pt x="9363" y="21385"/>
                      <a:pt x="10911" y="21264"/>
                      <a:pt x="11785" y="21228"/>
                    </a:cubicBezTo>
                    <a:cubicBezTo>
                      <a:pt x="14239" y="21126"/>
                      <a:pt x="19812" y="20840"/>
                      <a:pt x="20236" y="17596"/>
                    </a:cubicBezTo>
                    <a:cubicBezTo>
                      <a:pt x="20527" y="15362"/>
                      <a:pt x="18489" y="12282"/>
                      <a:pt x="17902" y="10220"/>
                    </a:cubicBezTo>
                    <a:cubicBezTo>
                      <a:pt x="16992" y="7032"/>
                      <a:pt x="16843" y="3684"/>
                      <a:pt x="16078" y="456"/>
                    </a:cubicBezTo>
                    <a:cubicBezTo>
                      <a:pt x="16003" y="138"/>
                      <a:pt x="15763" y="1"/>
                      <a:pt x="1551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194;p45"/>
              <p:cNvSpPr/>
              <p:nvPr/>
            </p:nvSpPr>
            <p:spPr>
              <a:xfrm>
                <a:off x="4127900" y="1578375"/>
                <a:ext cx="1301525" cy="400875"/>
              </a:xfrm>
              <a:custGeom>
                <a:avLst/>
                <a:gdLst/>
                <a:ahLst/>
                <a:cxnLst/>
                <a:rect l="l" t="t" r="r" b="b"/>
                <a:pathLst>
                  <a:path w="52061" h="16035" extrusionOk="0">
                    <a:moveTo>
                      <a:pt x="15845" y="1"/>
                    </a:moveTo>
                    <a:cubicBezTo>
                      <a:pt x="15594" y="1"/>
                      <a:pt x="15333" y="148"/>
                      <a:pt x="15207" y="446"/>
                    </a:cubicBezTo>
                    <a:cubicBezTo>
                      <a:pt x="14218" y="2796"/>
                      <a:pt x="14220" y="4893"/>
                      <a:pt x="11523" y="5600"/>
                    </a:cubicBezTo>
                    <a:cubicBezTo>
                      <a:pt x="10307" y="5919"/>
                      <a:pt x="8820" y="6040"/>
                      <a:pt x="7318" y="6040"/>
                    </a:cubicBezTo>
                    <a:cubicBezTo>
                      <a:pt x="5582" y="6040"/>
                      <a:pt x="3827" y="5878"/>
                      <a:pt x="2448" y="5670"/>
                    </a:cubicBezTo>
                    <a:cubicBezTo>
                      <a:pt x="2403" y="5663"/>
                      <a:pt x="2358" y="5660"/>
                      <a:pt x="2313" y="5660"/>
                    </a:cubicBezTo>
                    <a:cubicBezTo>
                      <a:pt x="2024" y="5660"/>
                      <a:pt x="1735" y="5798"/>
                      <a:pt x="1664" y="6115"/>
                    </a:cubicBezTo>
                    <a:cubicBezTo>
                      <a:pt x="994" y="9084"/>
                      <a:pt x="640" y="12100"/>
                      <a:pt x="89" y="15092"/>
                    </a:cubicBezTo>
                    <a:cubicBezTo>
                      <a:pt x="0" y="15574"/>
                      <a:pt x="410" y="15891"/>
                      <a:pt x="783" y="15891"/>
                    </a:cubicBezTo>
                    <a:cubicBezTo>
                      <a:pt x="1029" y="15891"/>
                      <a:pt x="1260" y="15752"/>
                      <a:pt x="1318" y="15430"/>
                    </a:cubicBezTo>
                    <a:lnTo>
                      <a:pt x="1320" y="15430"/>
                    </a:lnTo>
                    <a:cubicBezTo>
                      <a:pt x="1785" y="12905"/>
                      <a:pt x="1450" y="8391"/>
                      <a:pt x="3868" y="7162"/>
                    </a:cubicBezTo>
                    <a:cubicBezTo>
                      <a:pt x="4218" y="6984"/>
                      <a:pt x="4808" y="6928"/>
                      <a:pt x="5476" y="6928"/>
                    </a:cubicBezTo>
                    <a:cubicBezTo>
                      <a:pt x="6582" y="6928"/>
                      <a:pt x="7899" y="7081"/>
                      <a:pt x="8681" y="7081"/>
                    </a:cubicBezTo>
                    <a:cubicBezTo>
                      <a:pt x="8772" y="7081"/>
                      <a:pt x="8855" y="7079"/>
                      <a:pt x="8931" y="7074"/>
                    </a:cubicBezTo>
                    <a:cubicBezTo>
                      <a:pt x="10655" y="6969"/>
                      <a:pt x="12364" y="6815"/>
                      <a:pt x="14092" y="6764"/>
                    </a:cubicBezTo>
                    <a:cubicBezTo>
                      <a:pt x="14358" y="6757"/>
                      <a:pt x="14649" y="6573"/>
                      <a:pt x="14705" y="6296"/>
                    </a:cubicBezTo>
                    <a:cubicBezTo>
                      <a:pt x="14919" y="5267"/>
                      <a:pt x="15181" y="4282"/>
                      <a:pt x="15496" y="3310"/>
                    </a:cubicBezTo>
                    <a:lnTo>
                      <a:pt x="15496" y="3310"/>
                    </a:lnTo>
                    <a:cubicBezTo>
                      <a:pt x="15761" y="4698"/>
                      <a:pt x="16264" y="6078"/>
                      <a:pt x="17294" y="6641"/>
                    </a:cubicBezTo>
                    <a:cubicBezTo>
                      <a:pt x="17581" y="6799"/>
                      <a:pt x="17903" y="6844"/>
                      <a:pt x="18233" y="6844"/>
                    </a:cubicBezTo>
                    <a:cubicBezTo>
                      <a:pt x="18674" y="6844"/>
                      <a:pt x="19131" y="6764"/>
                      <a:pt x="19546" y="6764"/>
                    </a:cubicBezTo>
                    <a:cubicBezTo>
                      <a:pt x="19565" y="6764"/>
                      <a:pt x="19584" y="6764"/>
                      <a:pt x="19603" y="6764"/>
                    </a:cubicBezTo>
                    <a:cubicBezTo>
                      <a:pt x="22828" y="6827"/>
                      <a:pt x="26006" y="6980"/>
                      <a:pt x="29208" y="7394"/>
                    </a:cubicBezTo>
                    <a:cubicBezTo>
                      <a:pt x="29223" y="7396"/>
                      <a:pt x="29238" y="7397"/>
                      <a:pt x="29254" y="7397"/>
                    </a:cubicBezTo>
                    <a:cubicBezTo>
                      <a:pt x="29497" y="7397"/>
                      <a:pt x="29784" y="7159"/>
                      <a:pt x="29822" y="6925"/>
                    </a:cubicBezTo>
                    <a:cubicBezTo>
                      <a:pt x="29958" y="6103"/>
                      <a:pt x="30123" y="5293"/>
                      <a:pt x="30299" y="4486"/>
                    </a:cubicBezTo>
                    <a:lnTo>
                      <a:pt x="30299" y="4486"/>
                    </a:lnTo>
                    <a:cubicBezTo>
                      <a:pt x="30618" y="5432"/>
                      <a:pt x="31093" y="6297"/>
                      <a:pt x="31837" y="6748"/>
                    </a:cubicBezTo>
                    <a:cubicBezTo>
                      <a:pt x="32732" y="7292"/>
                      <a:pt x="34128" y="7466"/>
                      <a:pt x="35658" y="7466"/>
                    </a:cubicBezTo>
                    <a:cubicBezTo>
                      <a:pt x="38148" y="7466"/>
                      <a:pt x="40990" y="7004"/>
                      <a:pt x="42595" y="6922"/>
                    </a:cubicBezTo>
                    <a:cubicBezTo>
                      <a:pt x="42963" y="6903"/>
                      <a:pt x="43197" y="6643"/>
                      <a:pt x="43232" y="6284"/>
                    </a:cubicBezTo>
                    <a:cubicBezTo>
                      <a:pt x="43285" y="5606"/>
                      <a:pt x="43381" y="4933"/>
                      <a:pt x="43520" y="4270"/>
                    </a:cubicBezTo>
                    <a:lnTo>
                      <a:pt x="43520" y="4270"/>
                    </a:lnTo>
                    <a:cubicBezTo>
                      <a:pt x="43895" y="5765"/>
                      <a:pt x="44394" y="7123"/>
                      <a:pt x="46066" y="7515"/>
                    </a:cubicBezTo>
                    <a:cubicBezTo>
                      <a:pt x="46207" y="7547"/>
                      <a:pt x="46352" y="7562"/>
                      <a:pt x="46500" y="7562"/>
                    </a:cubicBezTo>
                    <a:cubicBezTo>
                      <a:pt x="47405" y="7562"/>
                      <a:pt x="48417" y="7034"/>
                      <a:pt x="49224" y="7034"/>
                    </a:cubicBezTo>
                    <a:cubicBezTo>
                      <a:pt x="49476" y="7034"/>
                      <a:pt x="49709" y="7086"/>
                      <a:pt x="49911" y="7222"/>
                    </a:cubicBezTo>
                    <a:cubicBezTo>
                      <a:pt x="50814" y="7825"/>
                      <a:pt x="50746" y="14182"/>
                      <a:pt x="50776" y="15420"/>
                    </a:cubicBezTo>
                    <a:cubicBezTo>
                      <a:pt x="50786" y="15830"/>
                      <a:pt x="51110" y="16035"/>
                      <a:pt x="51429" y="16035"/>
                    </a:cubicBezTo>
                    <a:cubicBezTo>
                      <a:pt x="51747" y="16035"/>
                      <a:pt x="52060" y="15830"/>
                      <a:pt x="52051" y="15420"/>
                    </a:cubicBezTo>
                    <a:cubicBezTo>
                      <a:pt x="51972" y="12244"/>
                      <a:pt x="51593" y="9091"/>
                      <a:pt x="51083" y="5957"/>
                    </a:cubicBezTo>
                    <a:cubicBezTo>
                      <a:pt x="51033" y="5653"/>
                      <a:pt x="50720" y="5500"/>
                      <a:pt x="50439" y="5500"/>
                    </a:cubicBezTo>
                    <a:cubicBezTo>
                      <a:pt x="50391" y="5500"/>
                      <a:pt x="50344" y="5505"/>
                      <a:pt x="50299" y="5514"/>
                    </a:cubicBezTo>
                    <a:cubicBezTo>
                      <a:pt x="49424" y="5685"/>
                      <a:pt x="48401" y="5998"/>
                      <a:pt x="47424" y="5998"/>
                    </a:cubicBezTo>
                    <a:cubicBezTo>
                      <a:pt x="46564" y="5998"/>
                      <a:pt x="45740" y="5756"/>
                      <a:pt x="45084" y="4961"/>
                    </a:cubicBezTo>
                    <a:cubicBezTo>
                      <a:pt x="44521" y="4277"/>
                      <a:pt x="44452" y="2541"/>
                      <a:pt x="44154" y="1707"/>
                    </a:cubicBezTo>
                    <a:cubicBezTo>
                      <a:pt x="44048" y="1409"/>
                      <a:pt x="43783" y="1253"/>
                      <a:pt x="43522" y="1253"/>
                    </a:cubicBezTo>
                    <a:cubicBezTo>
                      <a:pt x="43269" y="1253"/>
                      <a:pt x="43021" y="1399"/>
                      <a:pt x="42925" y="1707"/>
                    </a:cubicBezTo>
                    <a:cubicBezTo>
                      <a:pt x="41901" y="4986"/>
                      <a:pt x="42022" y="5786"/>
                      <a:pt x="38106" y="5817"/>
                    </a:cubicBezTo>
                    <a:cubicBezTo>
                      <a:pt x="37796" y="5820"/>
                      <a:pt x="37494" y="5822"/>
                      <a:pt x="37201" y="5822"/>
                    </a:cubicBezTo>
                    <a:cubicBezTo>
                      <a:pt x="33821" y="5822"/>
                      <a:pt x="31556" y="5496"/>
                      <a:pt x="30925" y="1391"/>
                    </a:cubicBezTo>
                    <a:cubicBezTo>
                      <a:pt x="30877" y="1082"/>
                      <a:pt x="30613" y="936"/>
                      <a:pt x="30340" y="936"/>
                    </a:cubicBezTo>
                    <a:cubicBezTo>
                      <a:pt x="30056" y="936"/>
                      <a:pt x="29763" y="1094"/>
                      <a:pt x="29695" y="1391"/>
                    </a:cubicBezTo>
                    <a:cubicBezTo>
                      <a:pt x="28880" y="5013"/>
                      <a:pt x="28097" y="5651"/>
                      <a:pt x="25555" y="5651"/>
                    </a:cubicBezTo>
                    <a:cubicBezTo>
                      <a:pt x="24954" y="5651"/>
                      <a:pt x="24256" y="5615"/>
                      <a:pt x="23437" y="5575"/>
                    </a:cubicBezTo>
                    <a:cubicBezTo>
                      <a:pt x="23323" y="5570"/>
                      <a:pt x="23206" y="5567"/>
                      <a:pt x="23085" y="5567"/>
                    </a:cubicBezTo>
                    <a:cubicBezTo>
                      <a:pt x="22431" y="5567"/>
                      <a:pt x="21683" y="5635"/>
                      <a:pt x="20974" y="5635"/>
                    </a:cubicBezTo>
                    <a:cubicBezTo>
                      <a:pt x="20482" y="5635"/>
                      <a:pt x="20009" y="5602"/>
                      <a:pt x="19602" y="5491"/>
                    </a:cubicBezTo>
                    <a:cubicBezTo>
                      <a:pt x="17211" y="4835"/>
                      <a:pt x="16663" y="3362"/>
                      <a:pt x="16459" y="616"/>
                    </a:cubicBezTo>
                    <a:cubicBezTo>
                      <a:pt x="16430" y="208"/>
                      <a:pt x="16144" y="1"/>
                      <a:pt x="1584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195;p45"/>
              <p:cNvSpPr/>
              <p:nvPr/>
            </p:nvSpPr>
            <p:spPr>
              <a:xfrm>
                <a:off x="4388950" y="3018700"/>
                <a:ext cx="832550" cy="352475"/>
              </a:xfrm>
              <a:custGeom>
                <a:avLst/>
                <a:gdLst/>
                <a:ahLst/>
                <a:cxnLst/>
                <a:rect l="l" t="t" r="r" b="b"/>
                <a:pathLst>
                  <a:path w="33302" h="14099" extrusionOk="0">
                    <a:moveTo>
                      <a:pt x="8548" y="1"/>
                    </a:moveTo>
                    <a:cubicBezTo>
                      <a:pt x="8490" y="1"/>
                      <a:pt x="8428" y="9"/>
                      <a:pt x="8363" y="27"/>
                    </a:cubicBezTo>
                    <a:cubicBezTo>
                      <a:pt x="3706" y="1323"/>
                      <a:pt x="0" y="6688"/>
                      <a:pt x="2475" y="11517"/>
                    </a:cubicBezTo>
                    <a:cubicBezTo>
                      <a:pt x="3414" y="13350"/>
                      <a:pt x="4962" y="13986"/>
                      <a:pt x="6678" y="13986"/>
                    </a:cubicBezTo>
                    <a:cubicBezTo>
                      <a:pt x="8930" y="13986"/>
                      <a:pt x="11470" y="12890"/>
                      <a:pt x="13303" y="11961"/>
                    </a:cubicBezTo>
                    <a:cubicBezTo>
                      <a:pt x="14309" y="11451"/>
                      <a:pt x="15446" y="10449"/>
                      <a:pt x="16500" y="10449"/>
                    </a:cubicBezTo>
                    <a:cubicBezTo>
                      <a:pt x="16580" y="10449"/>
                      <a:pt x="16660" y="10454"/>
                      <a:pt x="16739" y="10467"/>
                    </a:cubicBezTo>
                    <a:cubicBezTo>
                      <a:pt x="18175" y="10691"/>
                      <a:pt x="19669" y="12546"/>
                      <a:pt x="21018" y="13183"/>
                    </a:cubicBezTo>
                    <a:cubicBezTo>
                      <a:pt x="22240" y="13760"/>
                      <a:pt x="23471" y="14098"/>
                      <a:pt x="24688" y="14098"/>
                    </a:cubicBezTo>
                    <a:cubicBezTo>
                      <a:pt x="25878" y="14098"/>
                      <a:pt x="27054" y="13775"/>
                      <a:pt x="28197" y="13036"/>
                    </a:cubicBezTo>
                    <a:cubicBezTo>
                      <a:pt x="33302" y="9728"/>
                      <a:pt x="32002" y="4459"/>
                      <a:pt x="27438" y="1667"/>
                    </a:cubicBezTo>
                    <a:cubicBezTo>
                      <a:pt x="27327" y="1599"/>
                      <a:pt x="27217" y="1569"/>
                      <a:pt x="27114" y="1569"/>
                    </a:cubicBezTo>
                    <a:cubicBezTo>
                      <a:pt x="26567" y="1569"/>
                      <a:pt x="26205" y="2408"/>
                      <a:pt x="26794" y="2768"/>
                    </a:cubicBezTo>
                    <a:cubicBezTo>
                      <a:pt x="30612" y="5103"/>
                      <a:pt x="30193" y="12756"/>
                      <a:pt x="24513" y="12756"/>
                    </a:cubicBezTo>
                    <a:cubicBezTo>
                      <a:pt x="23986" y="12756"/>
                      <a:pt x="23415" y="12690"/>
                      <a:pt x="22798" y="12548"/>
                    </a:cubicBezTo>
                    <a:cubicBezTo>
                      <a:pt x="20741" y="12076"/>
                      <a:pt x="18550" y="10100"/>
                      <a:pt x="17014" y="8853"/>
                    </a:cubicBezTo>
                    <a:cubicBezTo>
                      <a:pt x="16880" y="8744"/>
                      <a:pt x="16708" y="8667"/>
                      <a:pt x="16536" y="8667"/>
                    </a:cubicBezTo>
                    <a:cubicBezTo>
                      <a:pt x="16436" y="8667"/>
                      <a:pt x="16335" y="8693"/>
                      <a:pt x="16242" y="8753"/>
                    </a:cubicBezTo>
                    <a:cubicBezTo>
                      <a:pt x="14115" y="10140"/>
                      <a:pt x="11783" y="11575"/>
                      <a:pt x="9321" y="12264"/>
                    </a:cubicBezTo>
                    <a:cubicBezTo>
                      <a:pt x="8620" y="12460"/>
                      <a:pt x="7984" y="12550"/>
                      <a:pt x="7411" y="12550"/>
                    </a:cubicBezTo>
                    <a:cubicBezTo>
                      <a:pt x="1517" y="12550"/>
                      <a:pt x="2330" y="3031"/>
                      <a:pt x="8702" y="1257"/>
                    </a:cubicBezTo>
                    <a:cubicBezTo>
                      <a:pt x="9427" y="1055"/>
                      <a:pt x="9203" y="1"/>
                      <a:pt x="854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196;p45"/>
              <p:cNvSpPr/>
              <p:nvPr/>
            </p:nvSpPr>
            <p:spPr>
              <a:xfrm>
                <a:off x="3663725" y="3019025"/>
                <a:ext cx="949850" cy="536175"/>
              </a:xfrm>
              <a:custGeom>
                <a:avLst/>
                <a:gdLst/>
                <a:ahLst/>
                <a:cxnLst/>
                <a:rect l="l" t="t" r="r" b="b"/>
                <a:pathLst>
                  <a:path w="37994" h="21447" extrusionOk="0">
                    <a:moveTo>
                      <a:pt x="37039" y="0"/>
                    </a:moveTo>
                    <a:cubicBezTo>
                      <a:pt x="36994" y="0"/>
                      <a:pt x="36947" y="5"/>
                      <a:pt x="36899" y="14"/>
                    </a:cubicBezTo>
                    <a:cubicBezTo>
                      <a:pt x="29888" y="1386"/>
                      <a:pt x="23764" y="4705"/>
                      <a:pt x="17874" y="8646"/>
                    </a:cubicBezTo>
                    <a:cubicBezTo>
                      <a:pt x="12408" y="12300"/>
                      <a:pt x="6849" y="17801"/>
                      <a:pt x="678" y="20172"/>
                    </a:cubicBezTo>
                    <a:cubicBezTo>
                      <a:pt x="0" y="20433"/>
                      <a:pt x="192" y="21447"/>
                      <a:pt x="789" y="21447"/>
                    </a:cubicBezTo>
                    <a:cubicBezTo>
                      <a:pt x="860" y="21447"/>
                      <a:pt x="935" y="21433"/>
                      <a:pt x="1016" y="21401"/>
                    </a:cubicBezTo>
                    <a:cubicBezTo>
                      <a:pt x="6351" y="19352"/>
                      <a:pt x="11149" y="14853"/>
                      <a:pt x="15801" y="11611"/>
                    </a:cubicBezTo>
                    <a:cubicBezTo>
                      <a:pt x="22412" y="7006"/>
                      <a:pt x="29218" y="2813"/>
                      <a:pt x="37237" y="1244"/>
                    </a:cubicBezTo>
                    <a:cubicBezTo>
                      <a:pt x="37994" y="1095"/>
                      <a:pt x="37739" y="0"/>
                      <a:pt x="3703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197;p45"/>
              <p:cNvSpPr/>
              <p:nvPr/>
            </p:nvSpPr>
            <p:spPr>
              <a:xfrm>
                <a:off x="4783175" y="3251675"/>
                <a:ext cx="35825" cy="1406825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56273" extrusionOk="0">
                    <a:moveTo>
                      <a:pt x="637" y="0"/>
                    </a:moveTo>
                    <a:cubicBezTo>
                      <a:pt x="318" y="0"/>
                      <a:pt x="0" y="205"/>
                      <a:pt x="0" y="616"/>
                    </a:cubicBezTo>
                    <a:cubicBezTo>
                      <a:pt x="5" y="18963"/>
                      <a:pt x="153" y="37311"/>
                      <a:pt x="158" y="55657"/>
                    </a:cubicBezTo>
                    <a:cubicBezTo>
                      <a:pt x="158" y="56068"/>
                      <a:pt x="477" y="56273"/>
                      <a:pt x="795" y="56273"/>
                    </a:cubicBezTo>
                    <a:cubicBezTo>
                      <a:pt x="1114" y="56273"/>
                      <a:pt x="1433" y="56068"/>
                      <a:pt x="1433" y="55657"/>
                    </a:cubicBezTo>
                    <a:cubicBezTo>
                      <a:pt x="1427" y="37311"/>
                      <a:pt x="1280" y="18963"/>
                      <a:pt x="1275" y="616"/>
                    </a:cubicBezTo>
                    <a:cubicBezTo>
                      <a:pt x="1275" y="206"/>
                      <a:pt x="956" y="0"/>
                      <a:pt x="63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198;p45"/>
              <p:cNvSpPr/>
              <p:nvPr/>
            </p:nvSpPr>
            <p:spPr>
              <a:xfrm>
                <a:off x="4858625" y="4196650"/>
                <a:ext cx="111825" cy="18882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7553" extrusionOk="0">
                    <a:moveTo>
                      <a:pt x="1895" y="1361"/>
                    </a:moveTo>
                    <a:cubicBezTo>
                      <a:pt x="2525" y="1361"/>
                      <a:pt x="2660" y="2822"/>
                      <a:pt x="2692" y="3335"/>
                    </a:cubicBezTo>
                    <a:cubicBezTo>
                      <a:pt x="2730" y="3931"/>
                      <a:pt x="2804" y="6165"/>
                      <a:pt x="1847" y="6281"/>
                    </a:cubicBezTo>
                    <a:cubicBezTo>
                      <a:pt x="1841" y="6282"/>
                      <a:pt x="1835" y="6282"/>
                      <a:pt x="1830" y="6282"/>
                    </a:cubicBezTo>
                    <a:cubicBezTo>
                      <a:pt x="1276" y="6282"/>
                      <a:pt x="1431" y="2824"/>
                      <a:pt x="1528" y="1499"/>
                    </a:cubicBezTo>
                    <a:lnTo>
                      <a:pt x="1528" y="1499"/>
                    </a:lnTo>
                    <a:cubicBezTo>
                      <a:pt x="1539" y="1492"/>
                      <a:pt x="1551" y="1485"/>
                      <a:pt x="1562" y="1478"/>
                    </a:cubicBezTo>
                    <a:cubicBezTo>
                      <a:pt x="1686" y="1397"/>
                      <a:pt x="1797" y="1361"/>
                      <a:pt x="1895" y="1361"/>
                    </a:cubicBezTo>
                    <a:close/>
                    <a:moveTo>
                      <a:pt x="1999" y="0"/>
                    </a:moveTo>
                    <a:cubicBezTo>
                      <a:pt x="1680" y="0"/>
                      <a:pt x="1320" y="116"/>
                      <a:pt x="919" y="376"/>
                    </a:cubicBezTo>
                    <a:cubicBezTo>
                      <a:pt x="857" y="417"/>
                      <a:pt x="805" y="463"/>
                      <a:pt x="764" y="512"/>
                    </a:cubicBezTo>
                    <a:lnTo>
                      <a:pt x="764" y="512"/>
                    </a:lnTo>
                    <a:cubicBezTo>
                      <a:pt x="527" y="586"/>
                      <a:pt x="322" y="778"/>
                      <a:pt x="289" y="1085"/>
                    </a:cubicBezTo>
                    <a:cubicBezTo>
                      <a:pt x="121" y="2653"/>
                      <a:pt x="0" y="4334"/>
                      <a:pt x="312" y="5892"/>
                    </a:cubicBezTo>
                    <a:cubicBezTo>
                      <a:pt x="508" y="6872"/>
                      <a:pt x="1094" y="7553"/>
                      <a:pt x="1824" y="7553"/>
                    </a:cubicBezTo>
                    <a:cubicBezTo>
                      <a:pt x="2200" y="7553"/>
                      <a:pt x="2615" y="7373"/>
                      <a:pt x="3034" y="6961"/>
                    </a:cubicBezTo>
                    <a:cubicBezTo>
                      <a:pt x="4473" y="5548"/>
                      <a:pt x="4211" y="0"/>
                      <a:pt x="199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199;p45"/>
              <p:cNvSpPr/>
              <p:nvPr/>
            </p:nvSpPr>
            <p:spPr>
              <a:xfrm>
                <a:off x="4858625" y="3838375"/>
                <a:ext cx="111825" cy="188800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7552" extrusionOk="0">
                    <a:moveTo>
                      <a:pt x="1895" y="1362"/>
                    </a:moveTo>
                    <a:cubicBezTo>
                      <a:pt x="2525" y="1362"/>
                      <a:pt x="2660" y="2822"/>
                      <a:pt x="2692" y="3333"/>
                    </a:cubicBezTo>
                    <a:cubicBezTo>
                      <a:pt x="2730" y="3931"/>
                      <a:pt x="2804" y="6164"/>
                      <a:pt x="1847" y="6281"/>
                    </a:cubicBezTo>
                    <a:cubicBezTo>
                      <a:pt x="1841" y="6282"/>
                      <a:pt x="1835" y="6282"/>
                      <a:pt x="1830" y="6282"/>
                    </a:cubicBezTo>
                    <a:cubicBezTo>
                      <a:pt x="1276" y="6282"/>
                      <a:pt x="1430" y="2825"/>
                      <a:pt x="1527" y="1500"/>
                    </a:cubicBezTo>
                    <a:lnTo>
                      <a:pt x="1527" y="1500"/>
                    </a:lnTo>
                    <a:cubicBezTo>
                      <a:pt x="1539" y="1493"/>
                      <a:pt x="1551" y="1486"/>
                      <a:pt x="1562" y="1478"/>
                    </a:cubicBezTo>
                    <a:cubicBezTo>
                      <a:pt x="1686" y="1397"/>
                      <a:pt x="1797" y="1362"/>
                      <a:pt x="1895" y="1362"/>
                    </a:cubicBezTo>
                    <a:close/>
                    <a:moveTo>
                      <a:pt x="2000" y="0"/>
                    </a:moveTo>
                    <a:cubicBezTo>
                      <a:pt x="1681" y="0"/>
                      <a:pt x="1320" y="116"/>
                      <a:pt x="919" y="377"/>
                    </a:cubicBezTo>
                    <a:cubicBezTo>
                      <a:pt x="857" y="417"/>
                      <a:pt x="806" y="462"/>
                      <a:pt x="765" y="512"/>
                    </a:cubicBezTo>
                    <a:lnTo>
                      <a:pt x="765" y="512"/>
                    </a:lnTo>
                    <a:cubicBezTo>
                      <a:pt x="528" y="586"/>
                      <a:pt x="322" y="777"/>
                      <a:pt x="289" y="1085"/>
                    </a:cubicBezTo>
                    <a:cubicBezTo>
                      <a:pt x="121" y="2655"/>
                      <a:pt x="0" y="4335"/>
                      <a:pt x="312" y="5892"/>
                    </a:cubicBezTo>
                    <a:cubicBezTo>
                      <a:pt x="508" y="6872"/>
                      <a:pt x="1094" y="7552"/>
                      <a:pt x="1824" y="7552"/>
                    </a:cubicBezTo>
                    <a:cubicBezTo>
                      <a:pt x="2200" y="7552"/>
                      <a:pt x="2615" y="7372"/>
                      <a:pt x="3034" y="6960"/>
                    </a:cubicBezTo>
                    <a:cubicBezTo>
                      <a:pt x="4473" y="5549"/>
                      <a:pt x="4211" y="0"/>
                      <a:pt x="200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200;p45"/>
              <p:cNvSpPr/>
              <p:nvPr/>
            </p:nvSpPr>
            <p:spPr>
              <a:xfrm>
                <a:off x="4858625" y="3511575"/>
                <a:ext cx="111825" cy="18882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7553" extrusionOk="0">
                    <a:moveTo>
                      <a:pt x="1895" y="1362"/>
                    </a:moveTo>
                    <a:cubicBezTo>
                      <a:pt x="2525" y="1362"/>
                      <a:pt x="2660" y="2823"/>
                      <a:pt x="2692" y="3334"/>
                    </a:cubicBezTo>
                    <a:cubicBezTo>
                      <a:pt x="2730" y="3932"/>
                      <a:pt x="2804" y="6166"/>
                      <a:pt x="1847" y="6282"/>
                    </a:cubicBezTo>
                    <a:cubicBezTo>
                      <a:pt x="1841" y="6282"/>
                      <a:pt x="1835" y="6283"/>
                      <a:pt x="1830" y="6283"/>
                    </a:cubicBezTo>
                    <a:cubicBezTo>
                      <a:pt x="1276" y="6283"/>
                      <a:pt x="1431" y="2824"/>
                      <a:pt x="1528" y="1500"/>
                    </a:cubicBezTo>
                    <a:lnTo>
                      <a:pt x="1528" y="1500"/>
                    </a:lnTo>
                    <a:cubicBezTo>
                      <a:pt x="1539" y="1493"/>
                      <a:pt x="1551" y="1486"/>
                      <a:pt x="1562" y="1479"/>
                    </a:cubicBezTo>
                    <a:cubicBezTo>
                      <a:pt x="1686" y="1398"/>
                      <a:pt x="1797" y="1362"/>
                      <a:pt x="1895" y="1362"/>
                    </a:cubicBezTo>
                    <a:close/>
                    <a:moveTo>
                      <a:pt x="2000" y="1"/>
                    </a:moveTo>
                    <a:cubicBezTo>
                      <a:pt x="1681" y="1"/>
                      <a:pt x="1320" y="117"/>
                      <a:pt x="919" y="377"/>
                    </a:cubicBezTo>
                    <a:cubicBezTo>
                      <a:pt x="857" y="417"/>
                      <a:pt x="806" y="463"/>
                      <a:pt x="765" y="512"/>
                    </a:cubicBezTo>
                    <a:lnTo>
                      <a:pt x="765" y="512"/>
                    </a:lnTo>
                    <a:cubicBezTo>
                      <a:pt x="528" y="586"/>
                      <a:pt x="322" y="777"/>
                      <a:pt x="289" y="1086"/>
                    </a:cubicBezTo>
                    <a:cubicBezTo>
                      <a:pt x="121" y="2653"/>
                      <a:pt x="0" y="4335"/>
                      <a:pt x="312" y="5891"/>
                    </a:cubicBezTo>
                    <a:cubicBezTo>
                      <a:pt x="508" y="6872"/>
                      <a:pt x="1094" y="7553"/>
                      <a:pt x="1824" y="7553"/>
                    </a:cubicBezTo>
                    <a:cubicBezTo>
                      <a:pt x="2200" y="7553"/>
                      <a:pt x="2615" y="7372"/>
                      <a:pt x="3034" y="6960"/>
                    </a:cubicBezTo>
                    <a:cubicBezTo>
                      <a:pt x="4473" y="5549"/>
                      <a:pt x="4211" y="1"/>
                      <a:pt x="200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201;p45"/>
              <p:cNvSpPr/>
              <p:nvPr/>
            </p:nvSpPr>
            <p:spPr>
              <a:xfrm>
                <a:off x="3956600" y="3117400"/>
                <a:ext cx="425175" cy="1259125"/>
              </a:xfrm>
              <a:custGeom>
                <a:avLst/>
                <a:gdLst/>
                <a:ahLst/>
                <a:cxnLst/>
                <a:rect l="l" t="t" r="r" b="b"/>
                <a:pathLst>
                  <a:path w="17007" h="50365" extrusionOk="0">
                    <a:moveTo>
                      <a:pt x="15906" y="0"/>
                    </a:moveTo>
                    <a:cubicBezTo>
                      <a:pt x="14015" y="790"/>
                      <a:pt x="11811" y="1261"/>
                      <a:pt x="10550" y="3152"/>
                    </a:cubicBezTo>
                    <a:cubicBezTo>
                      <a:pt x="8661" y="6143"/>
                      <a:pt x="10078" y="10238"/>
                      <a:pt x="10394" y="13388"/>
                    </a:cubicBezTo>
                    <a:cubicBezTo>
                      <a:pt x="11180" y="20632"/>
                      <a:pt x="11495" y="29137"/>
                      <a:pt x="8503" y="36065"/>
                    </a:cubicBezTo>
                    <a:cubicBezTo>
                      <a:pt x="6771" y="40002"/>
                      <a:pt x="4409" y="42208"/>
                      <a:pt x="1731" y="45514"/>
                    </a:cubicBezTo>
                    <a:cubicBezTo>
                      <a:pt x="944" y="46615"/>
                      <a:pt x="0" y="48034"/>
                      <a:pt x="1417" y="49609"/>
                    </a:cubicBezTo>
                    <a:cubicBezTo>
                      <a:pt x="1892" y="50143"/>
                      <a:pt x="2345" y="50364"/>
                      <a:pt x="2818" y="50364"/>
                    </a:cubicBezTo>
                    <a:cubicBezTo>
                      <a:pt x="3598" y="50364"/>
                      <a:pt x="4433" y="49763"/>
                      <a:pt x="5512" y="48979"/>
                    </a:cubicBezTo>
                    <a:cubicBezTo>
                      <a:pt x="11811" y="44411"/>
                      <a:pt x="14015" y="37011"/>
                      <a:pt x="15276" y="29609"/>
                    </a:cubicBezTo>
                    <a:cubicBezTo>
                      <a:pt x="16063" y="24727"/>
                      <a:pt x="17007" y="19371"/>
                      <a:pt x="16221" y="14489"/>
                    </a:cubicBezTo>
                    <a:cubicBezTo>
                      <a:pt x="15590" y="9765"/>
                      <a:pt x="14960" y="4882"/>
                      <a:pt x="16221" y="158"/>
                    </a:cubicBezTo>
                    <a:lnTo>
                      <a:pt x="15906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202;p45"/>
              <p:cNvSpPr/>
              <p:nvPr/>
            </p:nvSpPr>
            <p:spPr>
              <a:xfrm>
                <a:off x="5036600" y="2188250"/>
                <a:ext cx="2096150" cy="1461875"/>
              </a:xfrm>
              <a:custGeom>
                <a:avLst/>
                <a:gdLst/>
                <a:ahLst/>
                <a:cxnLst/>
                <a:rect l="l" t="t" r="r" b="b"/>
                <a:pathLst>
                  <a:path w="83846" h="58475" extrusionOk="0">
                    <a:moveTo>
                      <a:pt x="72044" y="0"/>
                    </a:moveTo>
                    <a:cubicBezTo>
                      <a:pt x="71844" y="0"/>
                      <a:pt x="71649" y="95"/>
                      <a:pt x="71529" y="309"/>
                    </a:cubicBezTo>
                    <a:cubicBezTo>
                      <a:pt x="67936" y="6736"/>
                      <a:pt x="62753" y="12135"/>
                      <a:pt x="57770" y="17505"/>
                    </a:cubicBezTo>
                    <a:cubicBezTo>
                      <a:pt x="53285" y="22339"/>
                      <a:pt x="48448" y="26908"/>
                      <a:pt x="42705" y="30224"/>
                    </a:cubicBezTo>
                    <a:cubicBezTo>
                      <a:pt x="35789" y="34217"/>
                      <a:pt x="26130" y="37300"/>
                      <a:pt x="16982" y="37300"/>
                    </a:cubicBezTo>
                    <a:cubicBezTo>
                      <a:pt x="11262" y="37300"/>
                      <a:pt x="5742" y="36095"/>
                      <a:pt x="1218" y="33152"/>
                    </a:cubicBezTo>
                    <a:cubicBezTo>
                      <a:pt x="1105" y="33079"/>
                      <a:pt x="993" y="33047"/>
                      <a:pt x="889" y="33047"/>
                    </a:cubicBezTo>
                    <a:cubicBezTo>
                      <a:pt x="355" y="33047"/>
                      <a:pt x="1" y="33880"/>
                      <a:pt x="574" y="34254"/>
                    </a:cubicBezTo>
                    <a:lnTo>
                      <a:pt x="572" y="34254"/>
                    </a:lnTo>
                    <a:cubicBezTo>
                      <a:pt x="5234" y="37284"/>
                      <a:pt x="11027" y="38508"/>
                      <a:pt x="16989" y="38508"/>
                    </a:cubicBezTo>
                    <a:cubicBezTo>
                      <a:pt x="24926" y="38508"/>
                      <a:pt x="33162" y="36339"/>
                      <a:pt x="39429" y="33380"/>
                    </a:cubicBezTo>
                    <a:cubicBezTo>
                      <a:pt x="45937" y="30308"/>
                      <a:pt x="51410" y="25870"/>
                      <a:pt x="56422" y="20758"/>
                    </a:cubicBezTo>
                    <a:cubicBezTo>
                      <a:pt x="59172" y="17952"/>
                      <a:pt x="61795" y="15006"/>
                      <a:pt x="64404" y="12068"/>
                    </a:cubicBezTo>
                    <a:cubicBezTo>
                      <a:pt x="66732" y="9450"/>
                      <a:pt x="68803" y="5371"/>
                      <a:pt x="71379" y="3106"/>
                    </a:cubicBezTo>
                    <a:cubicBezTo>
                      <a:pt x="72012" y="2549"/>
                      <a:pt x="72249" y="2254"/>
                      <a:pt x="72434" y="2254"/>
                    </a:cubicBezTo>
                    <a:cubicBezTo>
                      <a:pt x="72680" y="2254"/>
                      <a:pt x="72832" y="2774"/>
                      <a:pt x="73693" y="3893"/>
                    </a:cubicBezTo>
                    <a:cubicBezTo>
                      <a:pt x="74605" y="5079"/>
                      <a:pt x="75540" y="6253"/>
                      <a:pt x="76548" y="7362"/>
                    </a:cubicBezTo>
                    <a:cubicBezTo>
                      <a:pt x="77501" y="8405"/>
                      <a:pt x="78488" y="9442"/>
                      <a:pt x="79600" y="10317"/>
                    </a:cubicBezTo>
                    <a:cubicBezTo>
                      <a:pt x="79798" y="10471"/>
                      <a:pt x="81857" y="11669"/>
                      <a:pt x="81934" y="11851"/>
                    </a:cubicBezTo>
                    <a:cubicBezTo>
                      <a:pt x="83081" y="14546"/>
                      <a:pt x="77600" y="21521"/>
                      <a:pt x="76185" y="23635"/>
                    </a:cubicBezTo>
                    <a:cubicBezTo>
                      <a:pt x="73592" y="27509"/>
                      <a:pt x="70672" y="31151"/>
                      <a:pt x="67740" y="34771"/>
                    </a:cubicBezTo>
                    <a:cubicBezTo>
                      <a:pt x="62523" y="41208"/>
                      <a:pt x="56669" y="47036"/>
                      <a:pt x="49530" y="51348"/>
                    </a:cubicBezTo>
                    <a:cubicBezTo>
                      <a:pt x="45834" y="53580"/>
                      <a:pt x="41686" y="55704"/>
                      <a:pt x="37409" y="56521"/>
                    </a:cubicBezTo>
                    <a:cubicBezTo>
                      <a:pt x="35687" y="56850"/>
                      <a:pt x="32922" y="57137"/>
                      <a:pt x="30135" y="57137"/>
                    </a:cubicBezTo>
                    <a:cubicBezTo>
                      <a:pt x="27130" y="57137"/>
                      <a:pt x="24099" y="56804"/>
                      <a:pt x="22321" y="55832"/>
                    </a:cubicBezTo>
                    <a:cubicBezTo>
                      <a:pt x="22214" y="55774"/>
                      <a:pt x="22109" y="55748"/>
                      <a:pt x="22010" y="55748"/>
                    </a:cubicBezTo>
                    <a:cubicBezTo>
                      <a:pt x="21440" y="55748"/>
                      <a:pt x="21063" y="56597"/>
                      <a:pt x="21677" y="56931"/>
                    </a:cubicBezTo>
                    <a:cubicBezTo>
                      <a:pt x="23770" y="58075"/>
                      <a:pt x="26927" y="58474"/>
                      <a:pt x="30066" y="58474"/>
                    </a:cubicBezTo>
                    <a:cubicBezTo>
                      <a:pt x="32909" y="58474"/>
                      <a:pt x="35737" y="58147"/>
                      <a:pt x="37748" y="57750"/>
                    </a:cubicBezTo>
                    <a:cubicBezTo>
                      <a:pt x="44527" y="56416"/>
                      <a:pt x="51122" y="52288"/>
                      <a:pt x="56445" y="48070"/>
                    </a:cubicBezTo>
                    <a:cubicBezTo>
                      <a:pt x="62644" y="43159"/>
                      <a:pt x="67614" y="37128"/>
                      <a:pt x="72441" y="30911"/>
                    </a:cubicBezTo>
                    <a:cubicBezTo>
                      <a:pt x="77015" y="25021"/>
                      <a:pt x="81178" y="18878"/>
                      <a:pt x="83719" y="11825"/>
                    </a:cubicBezTo>
                    <a:cubicBezTo>
                      <a:pt x="83845" y="11470"/>
                      <a:pt x="83570" y="11164"/>
                      <a:pt x="83273" y="11041"/>
                    </a:cubicBezTo>
                    <a:cubicBezTo>
                      <a:pt x="78672" y="9114"/>
                      <a:pt x="75440" y="4219"/>
                      <a:pt x="72631" y="309"/>
                    </a:cubicBezTo>
                    <a:cubicBezTo>
                      <a:pt x="72490" y="114"/>
                      <a:pt x="72264" y="0"/>
                      <a:pt x="7204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203;p45"/>
              <p:cNvSpPr/>
              <p:nvPr/>
            </p:nvSpPr>
            <p:spPr>
              <a:xfrm>
                <a:off x="5575200" y="3590250"/>
                <a:ext cx="61925" cy="1006225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40249" extrusionOk="0">
                    <a:moveTo>
                      <a:pt x="780" y="1"/>
                    </a:moveTo>
                    <a:cubicBezTo>
                      <a:pt x="461" y="1"/>
                      <a:pt x="139" y="206"/>
                      <a:pt x="132" y="617"/>
                    </a:cubicBezTo>
                    <a:cubicBezTo>
                      <a:pt x="0" y="8155"/>
                      <a:pt x="193" y="15715"/>
                      <a:pt x="319" y="23254"/>
                    </a:cubicBezTo>
                    <a:cubicBezTo>
                      <a:pt x="377" y="26730"/>
                      <a:pt x="475" y="30216"/>
                      <a:pt x="686" y="33688"/>
                    </a:cubicBezTo>
                    <a:cubicBezTo>
                      <a:pt x="758" y="34881"/>
                      <a:pt x="680" y="36294"/>
                      <a:pt x="949" y="37434"/>
                    </a:cubicBezTo>
                    <a:lnTo>
                      <a:pt x="1010" y="38279"/>
                    </a:lnTo>
                    <a:cubicBezTo>
                      <a:pt x="892" y="38734"/>
                      <a:pt x="916" y="39013"/>
                      <a:pt x="1084" y="39115"/>
                    </a:cubicBezTo>
                    <a:lnTo>
                      <a:pt x="1084" y="39115"/>
                    </a:lnTo>
                    <a:cubicBezTo>
                      <a:pt x="892" y="39391"/>
                      <a:pt x="878" y="39819"/>
                      <a:pt x="1235" y="40066"/>
                    </a:cubicBezTo>
                    <a:lnTo>
                      <a:pt x="1356" y="40150"/>
                    </a:lnTo>
                    <a:cubicBezTo>
                      <a:pt x="1455" y="40219"/>
                      <a:pt x="1560" y="40249"/>
                      <a:pt x="1664" y="40249"/>
                    </a:cubicBezTo>
                    <a:cubicBezTo>
                      <a:pt x="1994" y="40249"/>
                      <a:pt x="2304" y="39942"/>
                      <a:pt x="2315" y="39600"/>
                    </a:cubicBezTo>
                    <a:cubicBezTo>
                      <a:pt x="2476" y="34195"/>
                      <a:pt x="1684" y="28673"/>
                      <a:pt x="1594" y="23256"/>
                    </a:cubicBezTo>
                    <a:cubicBezTo>
                      <a:pt x="1468" y="15715"/>
                      <a:pt x="1275" y="8155"/>
                      <a:pt x="1406" y="617"/>
                    </a:cubicBezTo>
                    <a:cubicBezTo>
                      <a:pt x="1413" y="206"/>
                      <a:pt x="1098" y="1"/>
                      <a:pt x="78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204;p45"/>
              <p:cNvSpPr/>
              <p:nvPr/>
            </p:nvSpPr>
            <p:spPr>
              <a:xfrm>
                <a:off x="5192850" y="3109550"/>
                <a:ext cx="413400" cy="1078800"/>
              </a:xfrm>
              <a:custGeom>
                <a:avLst/>
                <a:gdLst/>
                <a:ahLst/>
                <a:cxnLst/>
                <a:rect l="l" t="t" r="r" b="b"/>
                <a:pathLst>
                  <a:path w="16536" h="43152" extrusionOk="0">
                    <a:moveTo>
                      <a:pt x="1418" y="0"/>
                    </a:moveTo>
                    <a:lnTo>
                      <a:pt x="1418" y="0"/>
                    </a:lnTo>
                    <a:cubicBezTo>
                      <a:pt x="1575" y="2678"/>
                      <a:pt x="630" y="5356"/>
                      <a:pt x="472" y="8032"/>
                    </a:cubicBezTo>
                    <a:cubicBezTo>
                      <a:pt x="1" y="13230"/>
                      <a:pt x="1" y="18112"/>
                      <a:pt x="946" y="23308"/>
                    </a:cubicBezTo>
                    <a:cubicBezTo>
                      <a:pt x="2205" y="30710"/>
                      <a:pt x="5984" y="40790"/>
                      <a:pt x="14489" y="42522"/>
                    </a:cubicBezTo>
                    <a:cubicBezTo>
                      <a:pt x="15119" y="42678"/>
                      <a:pt x="15592" y="42994"/>
                      <a:pt x="16220" y="43152"/>
                    </a:cubicBezTo>
                    <a:cubicBezTo>
                      <a:pt x="16536" y="40946"/>
                      <a:pt x="16064" y="38270"/>
                      <a:pt x="16064" y="35906"/>
                    </a:cubicBezTo>
                    <a:cubicBezTo>
                      <a:pt x="9447" y="35120"/>
                      <a:pt x="5037" y="26457"/>
                      <a:pt x="4251" y="20630"/>
                    </a:cubicBezTo>
                    <a:cubicBezTo>
                      <a:pt x="3306" y="14333"/>
                      <a:pt x="3464" y="7087"/>
                      <a:pt x="5982" y="1104"/>
                    </a:cubicBezTo>
                    <a:cubicBezTo>
                      <a:pt x="4567" y="946"/>
                      <a:pt x="2677" y="158"/>
                      <a:pt x="1575" y="158"/>
                    </a:cubicBez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205;p45"/>
              <p:cNvSpPr/>
              <p:nvPr/>
            </p:nvSpPr>
            <p:spPr>
              <a:xfrm>
                <a:off x="4149275" y="2865575"/>
                <a:ext cx="497125" cy="361750"/>
              </a:xfrm>
              <a:custGeom>
                <a:avLst/>
                <a:gdLst/>
                <a:ahLst/>
                <a:cxnLst/>
                <a:rect l="l" t="t" r="r" b="b"/>
                <a:pathLst>
                  <a:path w="19885" h="14470" extrusionOk="0">
                    <a:moveTo>
                      <a:pt x="14946" y="1"/>
                    </a:moveTo>
                    <a:cubicBezTo>
                      <a:pt x="11143" y="1"/>
                      <a:pt x="7072" y="450"/>
                      <a:pt x="3999" y="2242"/>
                    </a:cubicBezTo>
                    <a:cubicBezTo>
                      <a:pt x="70" y="4528"/>
                      <a:pt x="21" y="9823"/>
                      <a:pt x="2" y="13854"/>
                    </a:cubicBezTo>
                    <a:cubicBezTo>
                      <a:pt x="0" y="14265"/>
                      <a:pt x="318" y="14470"/>
                      <a:pt x="637" y="14470"/>
                    </a:cubicBezTo>
                    <a:cubicBezTo>
                      <a:pt x="956" y="14470"/>
                      <a:pt x="1275" y="14265"/>
                      <a:pt x="1277" y="13854"/>
                    </a:cubicBezTo>
                    <a:cubicBezTo>
                      <a:pt x="1302" y="8965"/>
                      <a:pt x="1594" y="4041"/>
                      <a:pt x="7011" y="2417"/>
                    </a:cubicBezTo>
                    <a:cubicBezTo>
                      <a:pt x="9783" y="1587"/>
                      <a:pt x="12739" y="1307"/>
                      <a:pt x="15665" y="1307"/>
                    </a:cubicBezTo>
                    <a:cubicBezTo>
                      <a:pt x="16807" y="1307"/>
                      <a:pt x="17945" y="1350"/>
                      <a:pt x="19066" y="1419"/>
                    </a:cubicBezTo>
                    <a:cubicBezTo>
                      <a:pt x="19082" y="1420"/>
                      <a:pt x="19097" y="1421"/>
                      <a:pt x="19113" y="1421"/>
                    </a:cubicBezTo>
                    <a:cubicBezTo>
                      <a:pt x="19884" y="1421"/>
                      <a:pt x="19865" y="194"/>
                      <a:pt x="19066" y="144"/>
                    </a:cubicBezTo>
                    <a:cubicBezTo>
                      <a:pt x="17776" y="65"/>
                      <a:pt x="16380" y="1"/>
                      <a:pt x="1494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206;p45"/>
              <p:cNvSpPr/>
              <p:nvPr/>
            </p:nvSpPr>
            <p:spPr>
              <a:xfrm>
                <a:off x="4987275" y="2857375"/>
                <a:ext cx="517900" cy="287100"/>
              </a:xfrm>
              <a:custGeom>
                <a:avLst/>
                <a:gdLst/>
                <a:ahLst/>
                <a:cxnLst/>
                <a:rect l="l" t="t" r="r" b="b"/>
                <a:pathLst>
                  <a:path w="20716" h="11484" extrusionOk="0">
                    <a:moveTo>
                      <a:pt x="802" y="0"/>
                    </a:moveTo>
                    <a:cubicBezTo>
                      <a:pt x="1" y="0"/>
                      <a:pt x="9" y="1255"/>
                      <a:pt x="822" y="1276"/>
                    </a:cubicBezTo>
                    <a:cubicBezTo>
                      <a:pt x="5050" y="1382"/>
                      <a:pt x="9674" y="2003"/>
                      <a:pt x="13742" y="3290"/>
                    </a:cubicBezTo>
                    <a:cubicBezTo>
                      <a:pt x="17521" y="4486"/>
                      <a:pt x="18982" y="7041"/>
                      <a:pt x="19398" y="10875"/>
                    </a:cubicBezTo>
                    <a:cubicBezTo>
                      <a:pt x="19442" y="11279"/>
                      <a:pt x="19784" y="11483"/>
                      <a:pt x="20103" y="11483"/>
                    </a:cubicBezTo>
                    <a:cubicBezTo>
                      <a:pt x="20421" y="11483"/>
                      <a:pt x="20716" y="11281"/>
                      <a:pt x="20671" y="10875"/>
                    </a:cubicBezTo>
                    <a:cubicBezTo>
                      <a:pt x="20325" y="7667"/>
                      <a:pt x="19494" y="4723"/>
                      <a:pt x="16534" y="3050"/>
                    </a:cubicBezTo>
                    <a:cubicBezTo>
                      <a:pt x="12143" y="565"/>
                      <a:pt x="5749" y="123"/>
                      <a:pt x="822" y="1"/>
                    </a:cubicBezTo>
                    <a:cubicBezTo>
                      <a:pt x="815" y="0"/>
                      <a:pt x="808" y="0"/>
                      <a:pt x="80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207;p45"/>
              <p:cNvSpPr/>
              <p:nvPr/>
            </p:nvSpPr>
            <p:spPr>
              <a:xfrm>
                <a:off x="4434275" y="2688300"/>
                <a:ext cx="218550" cy="200650"/>
              </a:xfrm>
              <a:custGeom>
                <a:avLst/>
                <a:gdLst/>
                <a:ahLst/>
                <a:cxnLst/>
                <a:rect l="l" t="t" r="r" b="b"/>
                <a:pathLst>
                  <a:path w="8742" h="8026" extrusionOk="0">
                    <a:moveTo>
                      <a:pt x="7804" y="1"/>
                    </a:moveTo>
                    <a:cubicBezTo>
                      <a:pt x="7756" y="1"/>
                      <a:pt x="7706" y="6"/>
                      <a:pt x="7653" y="17"/>
                    </a:cubicBezTo>
                    <a:cubicBezTo>
                      <a:pt x="3985" y="805"/>
                      <a:pt x="1046" y="3590"/>
                      <a:pt x="122" y="7234"/>
                    </a:cubicBezTo>
                    <a:cubicBezTo>
                      <a:pt x="0" y="7712"/>
                      <a:pt x="397" y="8026"/>
                      <a:pt x="776" y="8026"/>
                    </a:cubicBezTo>
                    <a:cubicBezTo>
                      <a:pt x="1027" y="8026"/>
                      <a:pt x="1270" y="7889"/>
                      <a:pt x="1351" y="7572"/>
                    </a:cubicBezTo>
                    <a:cubicBezTo>
                      <a:pt x="2172" y="4335"/>
                      <a:pt x="4741" y="1945"/>
                      <a:pt x="7992" y="1247"/>
                    </a:cubicBezTo>
                    <a:cubicBezTo>
                      <a:pt x="8741" y="1084"/>
                      <a:pt x="8494" y="1"/>
                      <a:pt x="780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208;p45"/>
              <p:cNvSpPr/>
              <p:nvPr/>
            </p:nvSpPr>
            <p:spPr>
              <a:xfrm>
                <a:off x="4945775" y="2684175"/>
                <a:ext cx="204800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8178" extrusionOk="0">
                    <a:moveTo>
                      <a:pt x="905" y="1"/>
                    </a:moveTo>
                    <a:cubicBezTo>
                      <a:pt x="235" y="1"/>
                      <a:pt x="0" y="1067"/>
                      <a:pt x="737" y="1252"/>
                    </a:cubicBezTo>
                    <a:cubicBezTo>
                      <a:pt x="3755" y="2010"/>
                      <a:pt x="6618" y="4279"/>
                      <a:pt x="6883" y="7567"/>
                    </a:cubicBezTo>
                    <a:cubicBezTo>
                      <a:pt x="6917" y="7973"/>
                      <a:pt x="7254" y="8178"/>
                      <a:pt x="7573" y="8178"/>
                    </a:cubicBezTo>
                    <a:cubicBezTo>
                      <a:pt x="7891" y="8178"/>
                      <a:pt x="8191" y="7975"/>
                      <a:pt x="8158" y="7567"/>
                    </a:cubicBezTo>
                    <a:cubicBezTo>
                      <a:pt x="7844" y="3700"/>
                      <a:pt x="4689" y="931"/>
                      <a:pt x="1075" y="23"/>
                    </a:cubicBezTo>
                    <a:cubicBezTo>
                      <a:pt x="1016" y="8"/>
                      <a:pt x="959" y="1"/>
                      <a:pt x="90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209;p45"/>
              <p:cNvSpPr/>
              <p:nvPr/>
            </p:nvSpPr>
            <p:spPr>
              <a:xfrm>
                <a:off x="4529800" y="2762900"/>
                <a:ext cx="128450" cy="1340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5363" extrusionOk="0">
                    <a:moveTo>
                      <a:pt x="4340" y="0"/>
                    </a:moveTo>
                    <a:cubicBezTo>
                      <a:pt x="4332" y="0"/>
                      <a:pt x="4324" y="0"/>
                      <a:pt x="4316" y="1"/>
                    </a:cubicBezTo>
                    <a:cubicBezTo>
                      <a:pt x="1714" y="79"/>
                      <a:pt x="466" y="2222"/>
                      <a:pt x="80" y="4563"/>
                    </a:cubicBezTo>
                    <a:cubicBezTo>
                      <a:pt x="1" y="5046"/>
                      <a:pt x="414" y="5363"/>
                      <a:pt x="784" y="5363"/>
                    </a:cubicBezTo>
                    <a:cubicBezTo>
                      <a:pt x="1029" y="5363"/>
                      <a:pt x="1256" y="5224"/>
                      <a:pt x="1309" y="4902"/>
                    </a:cubicBezTo>
                    <a:cubicBezTo>
                      <a:pt x="1593" y="3178"/>
                      <a:pt x="2305" y="1335"/>
                      <a:pt x="4316" y="1275"/>
                    </a:cubicBezTo>
                    <a:cubicBezTo>
                      <a:pt x="5126" y="1251"/>
                      <a:pt x="5137" y="0"/>
                      <a:pt x="434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210;p45"/>
              <p:cNvSpPr/>
              <p:nvPr/>
            </p:nvSpPr>
            <p:spPr>
              <a:xfrm>
                <a:off x="4967550" y="2774725"/>
                <a:ext cx="10470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4104" extrusionOk="0">
                    <a:moveTo>
                      <a:pt x="792" y="0"/>
                    </a:moveTo>
                    <a:cubicBezTo>
                      <a:pt x="1" y="0"/>
                      <a:pt x="13" y="1245"/>
                      <a:pt x="821" y="1276"/>
                    </a:cubicBezTo>
                    <a:lnTo>
                      <a:pt x="821" y="1274"/>
                    </a:lnTo>
                    <a:cubicBezTo>
                      <a:pt x="1996" y="1318"/>
                      <a:pt x="2729" y="2603"/>
                      <a:pt x="2885" y="3642"/>
                    </a:cubicBezTo>
                    <a:cubicBezTo>
                      <a:pt x="2934" y="3964"/>
                      <a:pt x="3158" y="4103"/>
                      <a:pt x="3403" y="4103"/>
                    </a:cubicBezTo>
                    <a:cubicBezTo>
                      <a:pt x="3772" y="4103"/>
                      <a:pt x="4188" y="3787"/>
                      <a:pt x="4115" y="3303"/>
                    </a:cubicBezTo>
                    <a:cubicBezTo>
                      <a:pt x="3869" y="1669"/>
                      <a:pt x="2552" y="66"/>
                      <a:pt x="821" y="1"/>
                    </a:cubicBezTo>
                    <a:cubicBezTo>
                      <a:pt x="811" y="1"/>
                      <a:pt x="802" y="0"/>
                      <a:pt x="79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211;p45"/>
              <p:cNvSpPr/>
              <p:nvPr/>
            </p:nvSpPr>
            <p:spPr>
              <a:xfrm>
                <a:off x="3656100" y="1230625"/>
                <a:ext cx="2199650" cy="1824025"/>
              </a:xfrm>
              <a:custGeom>
                <a:avLst/>
                <a:gdLst/>
                <a:ahLst/>
                <a:cxnLst/>
                <a:rect l="l" t="t" r="r" b="b"/>
                <a:pathLst>
                  <a:path w="87986" h="72961" extrusionOk="0">
                    <a:moveTo>
                      <a:pt x="45340" y="0"/>
                    </a:moveTo>
                    <a:cubicBezTo>
                      <a:pt x="39094" y="0"/>
                      <a:pt x="32778" y="1428"/>
                      <a:pt x="27073" y="4043"/>
                    </a:cubicBezTo>
                    <a:cubicBezTo>
                      <a:pt x="20892" y="6877"/>
                      <a:pt x="15603" y="11852"/>
                      <a:pt x="12437" y="17870"/>
                    </a:cubicBezTo>
                    <a:cubicBezTo>
                      <a:pt x="8241" y="25842"/>
                      <a:pt x="8004" y="34857"/>
                      <a:pt x="6396" y="43529"/>
                    </a:cubicBezTo>
                    <a:cubicBezTo>
                      <a:pt x="5446" y="48664"/>
                      <a:pt x="2431" y="52099"/>
                      <a:pt x="729" y="56801"/>
                    </a:cubicBezTo>
                    <a:cubicBezTo>
                      <a:pt x="122" y="58473"/>
                      <a:pt x="1" y="59771"/>
                      <a:pt x="1220" y="61207"/>
                    </a:cubicBezTo>
                    <a:cubicBezTo>
                      <a:pt x="3117" y="63440"/>
                      <a:pt x="7084" y="64602"/>
                      <a:pt x="9616" y="65968"/>
                    </a:cubicBezTo>
                    <a:cubicBezTo>
                      <a:pt x="13504" y="68066"/>
                      <a:pt x="17395" y="70074"/>
                      <a:pt x="21772" y="70891"/>
                    </a:cubicBezTo>
                    <a:cubicBezTo>
                      <a:pt x="21818" y="70899"/>
                      <a:pt x="21862" y="70903"/>
                      <a:pt x="21905" y="70903"/>
                    </a:cubicBezTo>
                    <a:cubicBezTo>
                      <a:pt x="22609" y="70903"/>
                      <a:pt x="22871" y="69804"/>
                      <a:pt x="22111" y="69662"/>
                    </a:cubicBezTo>
                    <a:lnTo>
                      <a:pt x="22111" y="69660"/>
                    </a:lnTo>
                    <a:cubicBezTo>
                      <a:pt x="17591" y="68818"/>
                      <a:pt x="13579" y="66668"/>
                      <a:pt x="9577" y="64494"/>
                    </a:cubicBezTo>
                    <a:cubicBezTo>
                      <a:pt x="5709" y="62393"/>
                      <a:pt x="623" y="61341"/>
                      <a:pt x="3035" y="55187"/>
                    </a:cubicBezTo>
                    <a:cubicBezTo>
                      <a:pt x="4330" y="51878"/>
                      <a:pt x="6424" y="49262"/>
                      <a:pt x="7280" y="45719"/>
                    </a:cubicBezTo>
                    <a:cubicBezTo>
                      <a:pt x="8290" y="41537"/>
                      <a:pt x="8557" y="37165"/>
                      <a:pt x="9249" y="32925"/>
                    </a:cubicBezTo>
                    <a:cubicBezTo>
                      <a:pt x="10682" y="24137"/>
                      <a:pt x="13500" y="15916"/>
                      <a:pt x="20373" y="9909"/>
                    </a:cubicBezTo>
                    <a:cubicBezTo>
                      <a:pt x="27071" y="4052"/>
                      <a:pt x="36860" y="1173"/>
                      <a:pt x="45717" y="1173"/>
                    </a:cubicBezTo>
                    <a:cubicBezTo>
                      <a:pt x="46005" y="1173"/>
                      <a:pt x="46292" y="1176"/>
                      <a:pt x="46577" y="1183"/>
                    </a:cubicBezTo>
                    <a:cubicBezTo>
                      <a:pt x="65925" y="1593"/>
                      <a:pt x="79312" y="18601"/>
                      <a:pt x="80434" y="37037"/>
                    </a:cubicBezTo>
                    <a:cubicBezTo>
                      <a:pt x="80850" y="43868"/>
                      <a:pt x="79454" y="51477"/>
                      <a:pt x="82437" y="57911"/>
                    </a:cubicBezTo>
                    <a:cubicBezTo>
                      <a:pt x="83928" y="61130"/>
                      <a:pt x="87659" y="64527"/>
                      <a:pt x="83289" y="67338"/>
                    </a:cubicBezTo>
                    <a:cubicBezTo>
                      <a:pt x="80354" y="69227"/>
                      <a:pt x="76505" y="71685"/>
                      <a:pt x="72967" y="71685"/>
                    </a:cubicBezTo>
                    <a:cubicBezTo>
                      <a:pt x="72147" y="71685"/>
                      <a:pt x="72145" y="72960"/>
                      <a:pt x="72967" y="72960"/>
                    </a:cubicBezTo>
                    <a:cubicBezTo>
                      <a:pt x="77113" y="72960"/>
                      <a:pt x="83698" y="69719"/>
                      <a:pt x="86400" y="66554"/>
                    </a:cubicBezTo>
                    <a:cubicBezTo>
                      <a:pt x="87403" y="65379"/>
                      <a:pt x="87986" y="64259"/>
                      <a:pt x="87435" y="62714"/>
                    </a:cubicBezTo>
                    <a:cubicBezTo>
                      <a:pt x="87158" y="61937"/>
                      <a:pt x="86367" y="61397"/>
                      <a:pt x="85874" y="60787"/>
                    </a:cubicBezTo>
                    <a:cubicBezTo>
                      <a:pt x="84040" y="58509"/>
                      <a:pt x="82881" y="56099"/>
                      <a:pt x="82321" y="53216"/>
                    </a:cubicBezTo>
                    <a:cubicBezTo>
                      <a:pt x="80661" y="44657"/>
                      <a:pt x="82921" y="35775"/>
                      <a:pt x="80092" y="27341"/>
                    </a:cubicBezTo>
                    <a:cubicBezTo>
                      <a:pt x="77846" y="20643"/>
                      <a:pt x="74274" y="13630"/>
                      <a:pt x="69025" y="8786"/>
                    </a:cubicBezTo>
                    <a:cubicBezTo>
                      <a:pt x="62451" y="2719"/>
                      <a:pt x="53961" y="0"/>
                      <a:pt x="4534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212;p45"/>
              <p:cNvSpPr/>
              <p:nvPr/>
            </p:nvSpPr>
            <p:spPr>
              <a:xfrm>
                <a:off x="6713950" y="2369025"/>
                <a:ext cx="344250" cy="280375"/>
              </a:xfrm>
              <a:custGeom>
                <a:avLst/>
                <a:gdLst/>
                <a:ahLst/>
                <a:cxnLst/>
                <a:rect l="l" t="t" r="r" b="b"/>
                <a:pathLst>
                  <a:path w="13770" h="11215" extrusionOk="0">
                    <a:moveTo>
                      <a:pt x="916" y="0"/>
                    </a:moveTo>
                    <a:cubicBezTo>
                      <a:pt x="433" y="0"/>
                      <a:pt x="0" y="640"/>
                      <a:pt x="439" y="1095"/>
                    </a:cubicBezTo>
                    <a:cubicBezTo>
                      <a:pt x="4036" y="4829"/>
                      <a:pt x="8095" y="8413"/>
                      <a:pt x="12537" y="11117"/>
                    </a:cubicBezTo>
                    <a:cubicBezTo>
                      <a:pt x="12648" y="11185"/>
                      <a:pt x="12757" y="11214"/>
                      <a:pt x="12860" y="11214"/>
                    </a:cubicBezTo>
                    <a:cubicBezTo>
                      <a:pt x="13408" y="11214"/>
                      <a:pt x="13770" y="10375"/>
                      <a:pt x="13179" y="10016"/>
                    </a:cubicBezTo>
                    <a:cubicBezTo>
                      <a:pt x="8830" y="7368"/>
                      <a:pt x="4865" y="3852"/>
                      <a:pt x="1340" y="194"/>
                    </a:cubicBezTo>
                    <a:cubicBezTo>
                      <a:pt x="1209" y="57"/>
                      <a:pt x="1060" y="0"/>
                      <a:pt x="91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213;p45"/>
              <p:cNvSpPr/>
              <p:nvPr/>
            </p:nvSpPr>
            <p:spPr>
              <a:xfrm>
                <a:off x="6879450" y="1838875"/>
                <a:ext cx="534500" cy="629700"/>
              </a:xfrm>
              <a:custGeom>
                <a:avLst/>
                <a:gdLst/>
                <a:ahLst/>
                <a:cxnLst/>
                <a:rect l="l" t="t" r="r" b="b"/>
                <a:pathLst>
                  <a:path w="21380" h="25188" extrusionOk="0">
                    <a:moveTo>
                      <a:pt x="11543" y="1"/>
                    </a:moveTo>
                    <a:cubicBezTo>
                      <a:pt x="9993" y="1"/>
                      <a:pt x="8383" y="3787"/>
                      <a:pt x="7205" y="6977"/>
                    </a:cubicBezTo>
                    <a:lnTo>
                      <a:pt x="7205" y="6977"/>
                    </a:lnTo>
                    <a:cubicBezTo>
                      <a:pt x="7148" y="5283"/>
                      <a:pt x="6755" y="3801"/>
                      <a:pt x="5549" y="3801"/>
                    </a:cubicBezTo>
                    <a:cubicBezTo>
                      <a:pt x="5383" y="3801"/>
                      <a:pt x="5201" y="3829"/>
                      <a:pt x="5004" y="3888"/>
                    </a:cubicBezTo>
                    <a:cubicBezTo>
                      <a:pt x="3923" y="4213"/>
                      <a:pt x="3643" y="6242"/>
                      <a:pt x="3418" y="7087"/>
                    </a:cubicBezTo>
                    <a:cubicBezTo>
                      <a:pt x="2501" y="10541"/>
                      <a:pt x="2210" y="14261"/>
                      <a:pt x="300" y="17367"/>
                    </a:cubicBezTo>
                    <a:cubicBezTo>
                      <a:pt x="1" y="17854"/>
                      <a:pt x="441" y="18312"/>
                      <a:pt x="881" y="18312"/>
                    </a:cubicBezTo>
                    <a:cubicBezTo>
                      <a:pt x="1075" y="18312"/>
                      <a:pt x="1269" y="18223"/>
                      <a:pt x="1400" y="18010"/>
                    </a:cubicBezTo>
                    <a:cubicBezTo>
                      <a:pt x="3022" y="15373"/>
                      <a:pt x="3560" y="12274"/>
                      <a:pt x="4225" y="9291"/>
                    </a:cubicBezTo>
                    <a:cubicBezTo>
                      <a:pt x="4390" y="8553"/>
                      <a:pt x="4600" y="5898"/>
                      <a:pt x="5414" y="5843"/>
                    </a:cubicBezTo>
                    <a:cubicBezTo>
                      <a:pt x="5420" y="5843"/>
                      <a:pt x="5427" y="5843"/>
                      <a:pt x="5433" y="5843"/>
                    </a:cubicBezTo>
                    <a:cubicBezTo>
                      <a:pt x="6375" y="5843"/>
                      <a:pt x="5701" y="10581"/>
                      <a:pt x="5566" y="11332"/>
                    </a:cubicBezTo>
                    <a:cubicBezTo>
                      <a:pt x="5485" y="11784"/>
                      <a:pt x="5849" y="12139"/>
                      <a:pt x="6218" y="12139"/>
                    </a:cubicBezTo>
                    <a:cubicBezTo>
                      <a:pt x="6407" y="12139"/>
                      <a:pt x="6598" y="12045"/>
                      <a:pt x="6731" y="11823"/>
                    </a:cubicBezTo>
                    <a:cubicBezTo>
                      <a:pt x="7611" y="10350"/>
                      <a:pt x="8186" y="8811"/>
                      <a:pt x="8812" y="7218"/>
                    </a:cubicBezTo>
                    <a:cubicBezTo>
                      <a:pt x="9084" y="6533"/>
                      <a:pt x="10554" y="1903"/>
                      <a:pt x="11199" y="1717"/>
                    </a:cubicBezTo>
                    <a:cubicBezTo>
                      <a:pt x="11210" y="1714"/>
                      <a:pt x="11221" y="1712"/>
                      <a:pt x="11230" y="1712"/>
                    </a:cubicBezTo>
                    <a:cubicBezTo>
                      <a:pt x="11962" y="1712"/>
                      <a:pt x="8802" y="10752"/>
                      <a:pt x="8392" y="11967"/>
                    </a:cubicBezTo>
                    <a:cubicBezTo>
                      <a:pt x="8234" y="12434"/>
                      <a:pt x="8615" y="12747"/>
                      <a:pt x="9006" y="12747"/>
                    </a:cubicBezTo>
                    <a:cubicBezTo>
                      <a:pt x="9213" y="12747"/>
                      <a:pt x="9423" y="12658"/>
                      <a:pt x="9556" y="12458"/>
                    </a:cubicBezTo>
                    <a:cubicBezTo>
                      <a:pt x="10824" y="10554"/>
                      <a:pt x="11873" y="8507"/>
                      <a:pt x="13070" y="6559"/>
                    </a:cubicBezTo>
                    <a:cubicBezTo>
                      <a:pt x="13582" y="5726"/>
                      <a:pt x="14098" y="4870"/>
                      <a:pt x="14684" y="4085"/>
                    </a:cubicBezTo>
                    <a:cubicBezTo>
                      <a:pt x="15096" y="3476"/>
                      <a:pt x="15571" y="2913"/>
                      <a:pt x="16100" y="2403"/>
                    </a:cubicBezTo>
                    <a:cubicBezTo>
                      <a:pt x="16557" y="2159"/>
                      <a:pt x="16854" y="2037"/>
                      <a:pt x="16991" y="2037"/>
                    </a:cubicBezTo>
                    <a:cubicBezTo>
                      <a:pt x="17188" y="2037"/>
                      <a:pt x="17052" y="2291"/>
                      <a:pt x="16583" y="2799"/>
                    </a:cubicBezTo>
                    <a:cubicBezTo>
                      <a:pt x="16330" y="4511"/>
                      <a:pt x="14072" y="6911"/>
                      <a:pt x="13140" y="8369"/>
                    </a:cubicBezTo>
                    <a:cubicBezTo>
                      <a:pt x="11930" y="10266"/>
                      <a:pt x="10722" y="12162"/>
                      <a:pt x="9903" y="14266"/>
                    </a:cubicBezTo>
                    <a:cubicBezTo>
                      <a:pt x="9719" y="14739"/>
                      <a:pt x="10097" y="15026"/>
                      <a:pt x="10494" y="15026"/>
                    </a:cubicBezTo>
                    <a:cubicBezTo>
                      <a:pt x="10709" y="15026"/>
                      <a:pt x="10930" y="14941"/>
                      <a:pt x="11069" y="14757"/>
                    </a:cubicBezTo>
                    <a:cubicBezTo>
                      <a:pt x="12036" y="13473"/>
                      <a:pt x="12972" y="12165"/>
                      <a:pt x="13944" y="10885"/>
                    </a:cubicBezTo>
                    <a:cubicBezTo>
                      <a:pt x="14682" y="9914"/>
                      <a:pt x="16955" y="6170"/>
                      <a:pt x="18317" y="5868"/>
                    </a:cubicBezTo>
                    <a:cubicBezTo>
                      <a:pt x="18411" y="5847"/>
                      <a:pt x="18489" y="5838"/>
                      <a:pt x="18553" y="5838"/>
                    </a:cubicBezTo>
                    <a:cubicBezTo>
                      <a:pt x="19283" y="5838"/>
                      <a:pt x="18239" y="7091"/>
                      <a:pt x="17924" y="7674"/>
                    </a:cubicBezTo>
                    <a:cubicBezTo>
                      <a:pt x="17293" y="8842"/>
                      <a:pt x="16278" y="9854"/>
                      <a:pt x="15453" y="10896"/>
                    </a:cubicBezTo>
                    <a:cubicBezTo>
                      <a:pt x="14226" y="12446"/>
                      <a:pt x="12990" y="13965"/>
                      <a:pt x="11995" y="15683"/>
                    </a:cubicBezTo>
                    <a:cubicBezTo>
                      <a:pt x="11704" y="16186"/>
                      <a:pt x="12110" y="16606"/>
                      <a:pt x="12559" y="16606"/>
                    </a:cubicBezTo>
                    <a:cubicBezTo>
                      <a:pt x="12708" y="16606"/>
                      <a:pt x="12862" y="16560"/>
                      <a:pt x="12997" y="16455"/>
                    </a:cubicBezTo>
                    <a:cubicBezTo>
                      <a:pt x="13957" y="15705"/>
                      <a:pt x="16399" y="12917"/>
                      <a:pt x="17547" y="12917"/>
                    </a:cubicBezTo>
                    <a:cubicBezTo>
                      <a:pt x="17636" y="12917"/>
                      <a:pt x="17717" y="12934"/>
                      <a:pt x="17789" y="12970"/>
                    </a:cubicBezTo>
                    <a:cubicBezTo>
                      <a:pt x="18677" y="13412"/>
                      <a:pt x="15823" y="16369"/>
                      <a:pt x="15294" y="16956"/>
                    </a:cubicBezTo>
                    <a:cubicBezTo>
                      <a:pt x="13021" y="19485"/>
                      <a:pt x="10494" y="22093"/>
                      <a:pt x="7648" y="23978"/>
                    </a:cubicBezTo>
                    <a:cubicBezTo>
                      <a:pt x="7080" y="24355"/>
                      <a:pt x="7430" y="25187"/>
                      <a:pt x="7960" y="25187"/>
                    </a:cubicBezTo>
                    <a:cubicBezTo>
                      <a:pt x="8065" y="25187"/>
                      <a:pt x="8178" y="25154"/>
                      <a:pt x="8292" y="25079"/>
                    </a:cubicBezTo>
                    <a:lnTo>
                      <a:pt x="8292" y="25077"/>
                    </a:lnTo>
                    <a:cubicBezTo>
                      <a:pt x="10698" y="23483"/>
                      <a:pt x="12812" y="21396"/>
                      <a:pt x="14812" y="19332"/>
                    </a:cubicBezTo>
                    <a:cubicBezTo>
                      <a:pt x="16141" y="17961"/>
                      <a:pt x="19204" y="15369"/>
                      <a:pt x="19473" y="13282"/>
                    </a:cubicBezTo>
                    <a:cubicBezTo>
                      <a:pt x="19659" y="11837"/>
                      <a:pt x="19254" y="11303"/>
                      <a:pt x="18551" y="11303"/>
                    </a:cubicBezTo>
                    <a:cubicBezTo>
                      <a:pt x="18010" y="11303"/>
                      <a:pt x="17293" y="11619"/>
                      <a:pt x="16531" y="12079"/>
                    </a:cubicBezTo>
                    <a:lnTo>
                      <a:pt x="16531" y="12079"/>
                    </a:lnTo>
                    <a:cubicBezTo>
                      <a:pt x="18946" y="8960"/>
                      <a:pt x="21380" y="5161"/>
                      <a:pt x="19217" y="4341"/>
                    </a:cubicBezTo>
                    <a:cubicBezTo>
                      <a:pt x="19063" y="4282"/>
                      <a:pt x="18901" y="4254"/>
                      <a:pt x="18734" y="4254"/>
                    </a:cubicBezTo>
                    <a:cubicBezTo>
                      <a:pt x="18239" y="4254"/>
                      <a:pt x="17692" y="4498"/>
                      <a:pt x="17118" y="4910"/>
                    </a:cubicBezTo>
                    <a:lnTo>
                      <a:pt x="17118" y="4910"/>
                    </a:lnTo>
                    <a:cubicBezTo>
                      <a:pt x="18043" y="3053"/>
                      <a:pt x="18454" y="1516"/>
                      <a:pt x="17644" y="937"/>
                    </a:cubicBezTo>
                    <a:cubicBezTo>
                      <a:pt x="17378" y="747"/>
                      <a:pt x="17097" y="659"/>
                      <a:pt x="16806" y="659"/>
                    </a:cubicBezTo>
                    <a:cubicBezTo>
                      <a:pt x="15572" y="659"/>
                      <a:pt x="14142" y="2222"/>
                      <a:pt x="12808" y="4188"/>
                    </a:cubicBezTo>
                    <a:lnTo>
                      <a:pt x="12808" y="4188"/>
                    </a:lnTo>
                    <a:cubicBezTo>
                      <a:pt x="13251" y="2282"/>
                      <a:pt x="13194" y="653"/>
                      <a:pt x="11946" y="90"/>
                    </a:cubicBezTo>
                    <a:cubicBezTo>
                      <a:pt x="11812" y="29"/>
                      <a:pt x="11678" y="1"/>
                      <a:pt x="1154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214;p45"/>
              <p:cNvSpPr/>
              <p:nvPr/>
            </p:nvSpPr>
            <p:spPr>
              <a:xfrm>
                <a:off x="6662125" y="2424500"/>
                <a:ext cx="360900" cy="275950"/>
              </a:xfrm>
              <a:custGeom>
                <a:avLst/>
                <a:gdLst/>
                <a:ahLst/>
                <a:cxnLst/>
                <a:rect l="l" t="t" r="r" b="b"/>
                <a:pathLst>
                  <a:path w="14436" h="11038" extrusionOk="0">
                    <a:moveTo>
                      <a:pt x="941" y="1"/>
                    </a:moveTo>
                    <a:cubicBezTo>
                      <a:pt x="442" y="1"/>
                      <a:pt x="0" y="642"/>
                      <a:pt x="464" y="1081"/>
                    </a:cubicBezTo>
                    <a:cubicBezTo>
                      <a:pt x="4369" y="4779"/>
                      <a:pt x="8543" y="8220"/>
                      <a:pt x="13193" y="10945"/>
                    </a:cubicBezTo>
                    <a:cubicBezTo>
                      <a:pt x="13303" y="11009"/>
                      <a:pt x="13411" y="11037"/>
                      <a:pt x="13512" y="11037"/>
                    </a:cubicBezTo>
                    <a:cubicBezTo>
                      <a:pt x="14068" y="11037"/>
                      <a:pt x="14436" y="10195"/>
                      <a:pt x="13837" y="9845"/>
                    </a:cubicBezTo>
                    <a:cubicBezTo>
                      <a:pt x="9277" y="7173"/>
                      <a:pt x="5195" y="3806"/>
                      <a:pt x="1365" y="179"/>
                    </a:cubicBezTo>
                    <a:cubicBezTo>
                      <a:pt x="1232" y="54"/>
                      <a:pt x="1085" y="1"/>
                      <a:pt x="94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215;p45"/>
              <p:cNvSpPr/>
              <p:nvPr/>
            </p:nvSpPr>
            <p:spPr>
              <a:xfrm>
                <a:off x="5596925" y="3590475"/>
                <a:ext cx="22542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34773" extrusionOk="0">
                    <a:moveTo>
                      <a:pt x="611" y="1"/>
                    </a:moveTo>
                    <a:cubicBezTo>
                      <a:pt x="293" y="1"/>
                      <a:pt x="1" y="202"/>
                      <a:pt x="52" y="608"/>
                    </a:cubicBezTo>
                    <a:cubicBezTo>
                      <a:pt x="697" y="5851"/>
                      <a:pt x="9016" y="32357"/>
                      <a:pt x="990" y="33535"/>
                    </a:cubicBezTo>
                    <a:cubicBezTo>
                      <a:pt x="219" y="33649"/>
                      <a:pt x="496" y="34773"/>
                      <a:pt x="1222" y="34773"/>
                    </a:cubicBezTo>
                    <a:cubicBezTo>
                      <a:pt x="1257" y="34773"/>
                      <a:pt x="1293" y="34770"/>
                      <a:pt x="1330" y="34765"/>
                    </a:cubicBezTo>
                    <a:cubicBezTo>
                      <a:pt x="5446" y="34160"/>
                      <a:pt x="6126" y="27885"/>
                      <a:pt x="5851" y="24708"/>
                    </a:cubicBezTo>
                    <a:cubicBezTo>
                      <a:pt x="5149" y="16606"/>
                      <a:pt x="2321" y="8693"/>
                      <a:pt x="1325" y="608"/>
                    </a:cubicBezTo>
                    <a:cubicBezTo>
                      <a:pt x="1276" y="204"/>
                      <a:pt x="930" y="1"/>
                      <a:pt x="61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216;p45"/>
              <p:cNvSpPr/>
              <p:nvPr/>
            </p:nvSpPr>
            <p:spPr>
              <a:xfrm>
                <a:off x="4449375" y="2700325"/>
                <a:ext cx="203375" cy="188575"/>
              </a:xfrm>
              <a:custGeom>
                <a:avLst/>
                <a:gdLst/>
                <a:ahLst/>
                <a:cxnLst/>
                <a:rect l="l" t="t" r="r" b="b"/>
                <a:pathLst>
                  <a:path w="8135" h="7543" extrusionOk="0">
                    <a:moveTo>
                      <a:pt x="7072" y="0"/>
                    </a:moveTo>
                    <a:cubicBezTo>
                      <a:pt x="6834" y="0"/>
                      <a:pt x="6600" y="154"/>
                      <a:pt x="6490" y="426"/>
                    </a:cubicBezTo>
                    <a:cubicBezTo>
                      <a:pt x="6432" y="571"/>
                      <a:pt x="6387" y="722"/>
                      <a:pt x="6357" y="876"/>
                    </a:cubicBezTo>
                    <a:cubicBezTo>
                      <a:pt x="4452" y="1122"/>
                      <a:pt x="2269" y="2195"/>
                      <a:pt x="1471" y="3945"/>
                    </a:cubicBezTo>
                    <a:cubicBezTo>
                      <a:pt x="1401" y="4092"/>
                      <a:pt x="1387" y="4261"/>
                      <a:pt x="1434" y="4417"/>
                    </a:cubicBezTo>
                    <a:cubicBezTo>
                      <a:pt x="1389" y="4559"/>
                      <a:pt x="1354" y="4703"/>
                      <a:pt x="1331" y="4850"/>
                    </a:cubicBezTo>
                    <a:cubicBezTo>
                      <a:pt x="1226" y="4885"/>
                      <a:pt x="1124" y="4929"/>
                      <a:pt x="1028" y="4983"/>
                    </a:cubicBezTo>
                    <a:cubicBezTo>
                      <a:pt x="580" y="5236"/>
                      <a:pt x="279" y="5755"/>
                      <a:pt x="607" y="6225"/>
                    </a:cubicBezTo>
                    <a:cubicBezTo>
                      <a:pt x="501" y="6370"/>
                      <a:pt x="391" y="6512"/>
                      <a:pt x="289" y="6663"/>
                    </a:cubicBezTo>
                    <a:cubicBezTo>
                      <a:pt x="0" y="7088"/>
                      <a:pt x="409" y="7542"/>
                      <a:pt x="828" y="7542"/>
                    </a:cubicBezTo>
                    <a:cubicBezTo>
                      <a:pt x="965" y="7542"/>
                      <a:pt x="1103" y="7493"/>
                      <a:pt x="1219" y="7379"/>
                    </a:cubicBezTo>
                    <a:lnTo>
                      <a:pt x="1420" y="7175"/>
                    </a:lnTo>
                    <a:cubicBezTo>
                      <a:pt x="1668" y="7398"/>
                      <a:pt x="1969" y="7492"/>
                      <a:pt x="2278" y="7492"/>
                    </a:cubicBezTo>
                    <a:cubicBezTo>
                      <a:pt x="3258" y="7492"/>
                      <a:pt x="4316" y="6546"/>
                      <a:pt x="4005" y="5750"/>
                    </a:cubicBezTo>
                    <a:cubicBezTo>
                      <a:pt x="5033" y="5113"/>
                      <a:pt x="5989" y="4152"/>
                      <a:pt x="6508" y="3058"/>
                    </a:cubicBezTo>
                    <a:cubicBezTo>
                      <a:pt x="6543" y="3065"/>
                      <a:pt x="6579" y="3069"/>
                      <a:pt x="6615" y="3069"/>
                    </a:cubicBezTo>
                    <a:cubicBezTo>
                      <a:pt x="6750" y="3069"/>
                      <a:pt x="6888" y="3017"/>
                      <a:pt x="7006" y="2889"/>
                    </a:cubicBezTo>
                    <a:cubicBezTo>
                      <a:pt x="7011" y="2884"/>
                      <a:pt x="7013" y="2879"/>
                      <a:pt x="7020" y="2872"/>
                    </a:cubicBezTo>
                    <a:cubicBezTo>
                      <a:pt x="7079" y="2905"/>
                      <a:pt x="7144" y="2926"/>
                      <a:pt x="7211" y="2935"/>
                    </a:cubicBezTo>
                    <a:cubicBezTo>
                      <a:pt x="7323" y="3001"/>
                      <a:pt x="7440" y="3033"/>
                      <a:pt x="7553" y="3033"/>
                    </a:cubicBezTo>
                    <a:cubicBezTo>
                      <a:pt x="7838" y="3033"/>
                      <a:pt x="8090" y="2828"/>
                      <a:pt x="8123" y="2472"/>
                    </a:cubicBezTo>
                    <a:cubicBezTo>
                      <a:pt x="8135" y="2323"/>
                      <a:pt x="8135" y="2174"/>
                      <a:pt x="8119" y="2027"/>
                    </a:cubicBezTo>
                    <a:cubicBezTo>
                      <a:pt x="8119" y="2016"/>
                      <a:pt x="8123" y="2009"/>
                      <a:pt x="8123" y="2000"/>
                    </a:cubicBezTo>
                    <a:cubicBezTo>
                      <a:pt x="8112" y="1792"/>
                      <a:pt x="8084" y="1585"/>
                      <a:pt x="8040" y="1381"/>
                    </a:cubicBezTo>
                    <a:cubicBezTo>
                      <a:pt x="8030" y="1220"/>
                      <a:pt x="8012" y="1059"/>
                      <a:pt x="7982" y="897"/>
                    </a:cubicBezTo>
                    <a:cubicBezTo>
                      <a:pt x="7956" y="734"/>
                      <a:pt x="7856" y="638"/>
                      <a:pt x="7740" y="573"/>
                    </a:cubicBezTo>
                    <a:cubicBezTo>
                      <a:pt x="7688" y="473"/>
                      <a:pt x="7632" y="376"/>
                      <a:pt x="7570" y="283"/>
                    </a:cubicBezTo>
                    <a:cubicBezTo>
                      <a:pt x="7438" y="89"/>
                      <a:pt x="7254" y="0"/>
                      <a:pt x="707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217;p45"/>
              <p:cNvSpPr/>
              <p:nvPr/>
            </p:nvSpPr>
            <p:spPr>
              <a:xfrm>
                <a:off x="4961075" y="2703125"/>
                <a:ext cx="173150" cy="171600"/>
              </a:xfrm>
              <a:custGeom>
                <a:avLst/>
                <a:gdLst/>
                <a:ahLst/>
                <a:cxnLst/>
                <a:rect l="l" t="t" r="r" b="b"/>
                <a:pathLst>
                  <a:path w="6926" h="6864" extrusionOk="0">
                    <a:moveTo>
                      <a:pt x="891" y="0"/>
                    </a:moveTo>
                    <a:cubicBezTo>
                      <a:pt x="583" y="0"/>
                      <a:pt x="296" y="243"/>
                      <a:pt x="293" y="587"/>
                    </a:cubicBezTo>
                    <a:cubicBezTo>
                      <a:pt x="295" y="669"/>
                      <a:pt x="302" y="750"/>
                      <a:pt x="314" y="831"/>
                    </a:cubicBezTo>
                    <a:cubicBezTo>
                      <a:pt x="121" y="968"/>
                      <a:pt x="0" y="1199"/>
                      <a:pt x="77" y="1453"/>
                    </a:cubicBezTo>
                    <a:cubicBezTo>
                      <a:pt x="368" y="2416"/>
                      <a:pt x="1091" y="3239"/>
                      <a:pt x="1980" y="3740"/>
                    </a:cubicBezTo>
                    <a:cubicBezTo>
                      <a:pt x="2490" y="4121"/>
                      <a:pt x="3059" y="4419"/>
                      <a:pt x="3662" y="4620"/>
                    </a:cubicBezTo>
                    <a:cubicBezTo>
                      <a:pt x="3679" y="4668"/>
                      <a:pt x="3700" y="4708"/>
                      <a:pt x="3720" y="4752"/>
                    </a:cubicBezTo>
                    <a:cubicBezTo>
                      <a:pt x="3714" y="4947"/>
                      <a:pt x="3734" y="5139"/>
                      <a:pt x="3778" y="5329"/>
                    </a:cubicBezTo>
                    <a:cubicBezTo>
                      <a:pt x="3693" y="5518"/>
                      <a:pt x="3704" y="5753"/>
                      <a:pt x="3890" y="5967"/>
                    </a:cubicBezTo>
                    <a:cubicBezTo>
                      <a:pt x="3930" y="6032"/>
                      <a:pt x="3958" y="6102"/>
                      <a:pt x="3974" y="6178"/>
                    </a:cubicBezTo>
                    <a:cubicBezTo>
                      <a:pt x="4041" y="6418"/>
                      <a:pt x="4209" y="6537"/>
                      <a:pt x="4397" y="6576"/>
                    </a:cubicBezTo>
                    <a:cubicBezTo>
                      <a:pt x="4426" y="6607"/>
                      <a:pt x="4453" y="6642"/>
                      <a:pt x="4481" y="6676"/>
                    </a:cubicBezTo>
                    <a:cubicBezTo>
                      <a:pt x="4596" y="6808"/>
                      <a:pt x="4728" y="6863"/>
                      <a:pt x="4859" y="6863"/>
                    </a:cubicBezTo>
                    <a:cubicBezTo>
                      <a:pt x="4997" y="6863"/>
                      <a:pt x="5133" y="6801"/>
                      <a:pt x="5244" y="6704"/>
                    </a:cubicBezTo>
                    <a:cubicBezTo>
                      <a:pt x="5324" y="6714"/>
                      <a:pt x="5405" y="6720"/>
                      <a:pt x="5486" y="6721"/>
                    </a:cubicBezTo>
                    <a:cubicBezTo>
                      <a:pt x="5556" y="6753"/>
                      <a:pt x="5610" y="6798"/>
                      <a:pt x="5685" y="6826"/>
                    </a:cubicBezTo>
                    <a:cubicBezTo>
                      <a:pt x="5741" y="6848"/>
                      <a:pt x="5796" y="6858"/>
                      <a:pt x="5850" y="6858"/>
                    </a:cubicBezTo>
                    <a:cubicBezTo>
                      <a:pt x="6024" y="6858"/>
                      <a:pt x="6180" y="6754"/>
                      <a:pt x="6287" y="6613"/>
                    </a:cubicBezTo>
                    <a:cubicBezTo>
                      <a:pt x="6290" y="6612"/>
                      <a:pt x="6294" y="6612"/>
                      <a:pt x="6297" y="6612"/>
                    </a:cubicBezTo>
                    <a:cubicBezTo>
                      <a:pt x="6303" y="6612"/>
                      <a:pt x="6309" y="6613"/>
                      <a:pt x="6315" y="6613"/>
                    </a:cubicBezTo>
                    <a:cubicBezTo>
                      <a:pt x="6618" y="6574"/>
                      <a:pt x="6925" y="6372"/>
                      <a:pt x="6906" y="6022"/>
                    </a:cubicBezTo>
                    <a:cubicBezTo>
                      <a:pt x="6824" y="4585"/>
                      <a:pt x="5989" y="3105"/>
                      <a:pt x="4695" y="2427"/>
                    </a:cubicBezTo>
                    <a:cubicBezTo>
                      <a:pt x="4340" y="2074"/>
                      <a:pt x="3923" y="1792"/>
                      <a:pt x="3465" y="1594"/>
                    </a:cubicBezTo>
                    <a:cubicBezTo>
                      <a:pt x="2759" y="973"/>
                      <a:pt x="1899" y="480"/>
                      <a:pt x="1180" y="77"/>
                    </a:cubicBezTo>
                    <a:cubicBezTo>
                      <a:pt x="1087" y="24"/>
                      <a:pt x="988" y="0"/>
                      <a:pt x="89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218;p45"/>
              <p:cNvSpPr/>
              <p:nvPr/>
            </p:nvSpPr>
            <p:spPr>
              <a:xfrm>
                <a:off x="6677775" y="2389750"/>
                <a:ext cx="374350" cy="301250"/>
              </a:xfrm>
              <a:custGeom>
                <a:avLst/>
                <a:gdLst/>
                <a:ahLst/>
                <a:cxnLst/>
                <a:rect l="l" t="t" r="r" b="b"/>
                <a:pathLst>
                  <a:path w="14974" h="12050" extrusionOk="0">
                    <a:moveTo>
                      <a:pt x="2508" y="1"/>
                    </a:moveTo>
                    <a:cubicBezTo>
                      <a:pt x="2426" y="1"/>
                      <a:pt x="2339" y="22"/>
                      <a:pt x="2249" y="70"/>
                    </a:cubicBezTo>
                    <a:cubicBezTo>
                      <a:pt x="2179" y="45"/>
                      <a:pt x="2103" y="32"/>
                      <a:pt x="2027" y="32"/>
                    </a:cubicBezTo>
                    <a:cubicBezTo>
                      <a:pt x="1732" y="32"/>
                      <a:pt x="1434" y="223"/>
                      <a:pt x="1430" y="603"/>
                    </a:cubicBezTo>
                    <a:cubicBezTo>
                      <a:pt x="1430" y="664"/>
                      <a:pt x="1439" y="722"/>
                      <a:pt x="1440" y="784"/>
                    </a:cubicBezTo>
                    <a:cubicBezTo>
                      <a:pt x="1386" y="852"/>
                      <a:pt x="1335" y="924"/>
                      <a:pt x="1290" y="1001"/>
                    </a:cubicBezTo>
                    <a:cubicBezTo>
                      <a:pt x="1141" y="975"/>
                      <a:pt x="990" y="961"/>
                      <a:pt x="839" y="957"/>
                    </a:cubicBezTo>
                    <a:cubicBezTo>
                      <a:pt x="364" y="957"/>
                      <a:pt x="1" y="1629"/>
                      <a:pt x="420" y="1966"/>
                    </a:cubicBezTo>
                    <a:cubicBezTo>
                      <a:pt x="653" y="2153"/>
                      <a:pt x="878" y="2351"/>
                      <a:pt x="1100" y="2551"/>
                    </a:cubicBezTo>
                    <a:cubicBezTo>
                      <a:pt x="1114" y="2593"/>
                      <a:pt x="1132" y="2635"/>
                      <a:pt x="1155" y="2674"/>
                    </a:cubicBezTo>
                    <a:cubicBezTo>
                      <a:pt x="1156" y="2677"/>
                      <a:pt x="1160" y="2681"/>
                      <a:pt x="1163" y="2684"/>
                    </a:cubicBezTo>
                    <a:cubicBezTo>
                      <a:pt x="1484" y="3574"/>
                      <a:pt x="2307" y="4438"/>
                      <a:pt x="3194" y="5106"/>
                    </a:cubicBezTo>
                    <a:cubicBezTo>
                      <a:pt x="3804" y="5669"/>
                      <a:pt x="4481" y="6151"/>
                      <a:pt x="5195" y="6444"/>
                    </a:cubicBezTo>
                    <a:cubicBezTo>
                      <a:pt x="5839" y="6976"/>
                      <a:pt x="6517" y="7460"/>
                      <a:pt x="7273" y="7845"/>
                    </a:cubicBezTo>
                    <a:cubicBezTo>
                      <a:pt x="7366" y="7894"/>
                      <a:pt x="7458" y="7915"/>
                      <a:pt x="7546" y="7915"/>
                    </a:cubicBezTo>
                    <a:cubicBezTo>
                      <a:pt x="7683" y="7915"/>
                      <a:pt x="7810" y="7863"/>
                      <a:pt x="7911" y="7782"/>
                    </a:cubicBezTo>
                    <a:cubicBezTo>
                      <a:pt x="8683" y="8403"/>
                      <a:pt x="9455" y="9022"/>
                      <a:pt x="10223" y="9643"/>
                    </a:cubicBezTo>
                    <a:cubicBezTo>
                      <a:pt x="10358" y="9752"/>
                      <a:pt x="10498" y="9796"/>
                      <a:pt x="10629" y="9796"/>
                    </a:cubicBezTo>
                    <a:cubicBezTo>
                      <a:pt x="10652" y="9796"/>
                      <a:pt x="10675" y="9795"/>
                      <a:pt x="10698" y="9792"/>
                    </a:cubicBezTo>
                    <a:cubicBezTo>
                      <a:pt x="10940" y="9980"/>
                      <a:pt x="11185" y="10165"/>
                      <a:pt x="11434" y="10346"/>
                    </a:cubicBezTo>
                    <a:cubicBezTo>
                      <a:pt x="11510" y="10492"/>
                      <a:pt x="11596" y="10578"/>
                      <a:pt x="11759" y="10707"/>
                    </a:cubicBezTo>
                    <a:cubicBezTo>
                      <a:pt x="11773" y="10718"/>
                      <a:pt x="11789" y="10718"/>
                      <a:pt x="11803" y="10728"/>
                    </a:cubicBezTo>
                    <a:cubicBezTo>
                      <a:pt x="12211" y="11126"/>
                      <a:pt x="12622" y="11516"/>
                      <a:pt x="13058" y="11888"/>
                    </a:cubicBezTo>
                    <a:cubicBezTo>
                      <a:pt x="13186" y="11996"/>
                      <a:pt x="13340" y="12050"/>
                      <a:pt x="13489" y="12050"/>
                    </a:cubicBezTo>
                    <a:cubicBezTo>
                      <a:pt x="13733" y="12050"/>
                      <a:pt x="13964" y="11907"/>
                      <a:pt x="14046" y="11626"/>
                    </a:cubicBezTo>
                    <a:cubicBezTo>
                      <a:pt x="14117" y="11381"/>
                      <a:pt x="14105" y="11137"/>
                      <a:pt x="14061" y="10898"/>
                    </a:cubicBezTo>
                    <a:cubicBezTo>
                      <a:pt x="14165" y="10874"/>
                      <a:pt x="14267" y="10841"/>
                      <a:pt x="14365" y="10799"/>
                    </a:cubicBezTo>
                    <a:cubicBezTo>
                      <a:pt x="14974" y="10531"/>
                      <a:pt x="14593" y="9722"/>
                      <a:pt x="14027" y="9722"/>
                    </a:cubicBezTo>
                    <a:cubicBezTo>
                      <a:pt x="13945" y="9722"/>
                      <a:pt x="13858" y="9739"/>
                      <a:pt x="13770" y="9778"/>
                    </a:cubicBezTo>
                    <a:cubicBezTo>
                      <a:pt x="13742" y="9790"/>
                      <a:pt x="13710" y="9795"/>
                      <a:pt x="13674" y="9795"/>
                    </a:cubicBezTo>
                    <a:cubicBezTo>
                      <a:pt x="13631" y="9795"/>
                      <a:pt x="13583" y="9788"/>
                      <a:pt x="13534" y="9776"/>
                    </a:cubicBezTo>
                    <a:cubicBezTo>
                      <a:pt x="13027" y="9096"/>
                      <a:pt x="12301" y="8500"/>
                      <a:pt x="11818" y="8068"/>
                    </a:cubicBezTo>
                    <a:cubicBezTo>
                      <a:pt x="10188" y="6611"/>
                      <a:pt x="8278" y="5466"/>
                      <a:pt x="6689" y="3965"/>
                    </a:cubicBezTo>
                    <a:cubicBezTo>
                      <a:pt x="6585" y="3865"/>
                      <a:pt x="6447" y="3811"/>
                      <a:pt x="6303" y="3811"/>
                    </a:cubicBezTo>
                    <a:cubicBezTo>
                      <a:pt x="6292" y="3811"/>
                      <a:pt x="6281" y="3811"/>
                      <a:pt x="6270" y="3812"/>
                    </a:cubicBezTo>
                    <a:cubicBezTo>
                      <a:pt x="5437" y="2614"/>
                      <a:pt x="4195" y="1615"/>
                      <a:pt x="2807" y="1171"/>
                    </a:cubicBezTo>
                    <a:cubicBezTo>
                      <a:pt x="2843" y="1120"/>
                      <a:pt x="2871" y="1068"/>
                      <a:pt x="2910" y="1020"/>
                    </a:cubicBezTo>
                    <a:cubicBezTo>
                      <a:pt x="3236" y="622"/>
                      <a:pt x="2952" y="1"/>
                      <a:pt x="250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219;p45"/>
              <p:cNvSpPr/>
              <p:nvPr/>
            </p:nvSpPr>
            <p:spPr>
              <a:xfrm>
                <a:off x="3776350" y="2448250"/>
                <a:ext cx="179775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7191" h="14622" extrusionOk="0">
                    <a:moveTo>
                      <a:pt x="6413" y="1"/>
                    </a:moveTo>
                    <a:cubicBezTo>
                      <a:pt x="6163" y="1"/>
                      <a:pt x="5922" y="138"/>
                      <a:pt x="5846" y="457"/>
                    </a:cubicBezTo>
                    <a:cubicBezTo>
                      <a:pt x="4687" y="5284"/>
                      <a:pt x="2347" y="9241"/>
                      <a:pt x="241" y="13651"/>
                    </a:cubicBezTo>
                    <a:cubicBezTo>
                      <a:pt x="0" y="14157"/>
                      <a:pt x="444" y="14622"/>
                      <a:pt x="859" y="14622"/>
                    </a:cubicBezTo>
                    <a:cubicBezTo>
                      <a:pt x="1048" y="14622"/>
                      <a:pt x="1231" y="14526"/>
                      <a:pt x="1341" y="14295"/>
                    </a:cubicBezTo>
                    <a:cubicBezTo>
                      <a:pt x="3496" y="9781"/>
                      <a:pt x="5890" y="5735"/>
                      <a:pt x="7075" y="795"/>
                    </a:cubicBezTo>
                    <a:cubicBezTo>
                      <a:pt x="7190" y="315"/>
                      <a:pt x="6791" y="1"/>
                      <a:pt x="641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220;p45"/>
              <p:cNvSpPr/>
              <p:nvPr/>
            </p:nvSpPr>
            <p:spPr>
              <a:xfrm>
                <a:off x="3927550" y="2578125"/>
                <a:ext cx="143550" cy="317425"/>
              </a:xfrm>
              <a:custGeom>
                <a:avLst/>
                <a:gdLst/>
                <a:ahLst/>
                <a:cxnLst/>
                <a:rect l="l" t="t" r="r" b="b"/>
                <a:pathLst>
                  <a:path w="5742" h="12697" extrusionOk="0">
                    <a:moveTo>
                      <a:pt x="4963" y="0"/>
                    </a:moveTo>
                    <a:cubicBezTo>
                      <a:pt x="4714" y="0"/>
                      <a:pt x="4476" y="138"/>
                      <a:pt x="4405" y="458"/>
                    </a:cubicBezTo>
                    <a:cubicBezTo>
                      <a:pt x="3510" y="4468"/>
                      <a:pt x="1404" y="8023"/>
                      <a:pt x="152" y="11914"/>
                    </a:cubicBezTo>
                    <a:cubicBezTo>
                      <a:pt x="1" y="12387"/>
                      <a:pt x="388" y="12697"/>
                      <a:pt x="775" y="12697"/>
                    </a:cubicBezTo>
                    <a:cubicBezTo>
                      <a:pt x="1029" y="12697"/>
                      <a:pt x="1282" y="12563"/>
                      <a:pt x="1381" y="12254"/>
                    </a:cubicBezTo>
                    <a:cubicBezTo>
                      <a:pt x="2633" y="8360"/>
                      <a:pt x="4738" y="4812"/>
                      <a:pt x="5634" y="796"/>
                    </a:cubicBezTo>
                    <a:cubicBezTo>
                      <a:pt x="5741" y="315"/>
                      <a:pt x="5339" y="0"/>
                      <a:pt x="496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221;p45"/>
              <p:cNvSpPr/>
              <p:nvPr/>
            </p:nvSpPr>
            <p:spPr>
              <a:xfrm>
                <a:off x="4069050" y="2581200"/>
                <a:ext cx="159000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15569" extrusionOk="0">
                    <a:moveTo>
                      <a:pt x="5583" y="1"/>
                    </a:moveTo>
                    <a:cubicBezTo>
                      <a:pt x="5332" y="1"/>
                      <a:pt x="5088" y="137"/>
                      <a:pt x="5005" y="452"/>
                    </a:cubicBezTo>
                    <a:cubicBezTo>
                      <a:pt x="4388" y="2799"/>
                      <a:pt x="4098" y="5229"/>
                      <a:pt x="3376" y="7544"/>
                    </a:cubicBezTo>
                    <a:cubicBezTo>
                      <a:pt x="2608" y="10004"/>
                      <a:pt x="1263" y="12244"/>
                      <a:pt x="226" y="14592"/>
                    </a:cubicBezTo>
                    <a:cubicBezTo>
                      <a:pt x="0" y="15102"/>
                      <a:pt x="447" y="15568"/>
                      <a:pt x="857" y="15568"/>
                    </a:cubicBezTo>
                    <a:cubicBezTo>
                      <a:pt x="1044" y="15568"/>
                      <a:pt x="1224" y="15471"/>
                      <a:pt x="1328" y="15235"/>
                    </a:cubicBezTo>
                    <a:cubicBezTo>
                      <a:pt x="2282" y="13073"/>
                      <a:pt x="3481" y="11009"/>
                      <a:pt x="4297" y="8789"/>
                    </a:cubicBezTo>
                    <a:cubicBezTo>
                      <a:pt x="5244" y="6209"/>
                      <a:pt x="5536" y="3442"/>
                      <a:pt x="6233" y="792"/>
                    </a:cubicBezTo>
                    <a:cubicBezTo>
                      <a:pt x="6359" y="314"/>
                      <a:pt x="5964" y="1"/>
                      <a:pt x="558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222;p45"/>
              <p:cNvSpPr/>
              <p:nvPr/>
            </p:nvSpPr>
            <p:spPr>
              <a:xfrm>
                <a:off x="5226650" y="2602175"/>
                <a:ext cx="94775" cy="308075"/>
              </a:xfrm>
              <a:custGeom>
                <a:avLst/>
                <a:gdLst/>
                <a:ahLst/>
                <a:cxnLst/>
                <a:rect l="l" t="t" r="r" b="b"/>
                <a:pathLst>
                  <a:path w="3791" h="12323" extrusionOk="0">
                    <a:moveTo>
                      <a:pt x="774" y="0"/>
                    </a:moveTo>
                    <a:cubicBezTo>
                      <a:pt x="387" y="0"/>
                      <a:pt x="1" y="309"/>
                      <a:pt x="159" y="779"/>
                    </a:cubicBezTo>
                    <a:cubicBezTo>
                      <a:pt x="1365" y="4392"/>
                      <a:pt x="1195" y="8269"/>
                      <a:pt x="2403" y="11882"/>
                    </a:cubicBezTo>
                    <a:cubicBezTo>
                      <a:pt x="2505" y="12189"/>
                      <a:pt x="2761" y="12322"/>
                      <a:pt x="3016" y="12322"/>
                    </a:cubicBezTo>
                    <a:cubicBezTo>
                      <a:pt x="3404" y="12322"/>
                      <a:pt x="3790" y="12014"/>
                      <a:pt x="3632" y="11543"/>
                    </a:cubicBezTo>
                    <a:cubicBezTo>
                      <a:pt x="2424" y="7931"/>
                      <a:pt x="2594" y="4053"/>
                      <a:pt x="1388" y="441"/>
                    </a:cubicBezTo>
                    <a:cubicBezTo>
                      <a:pt x="1285" y="134"/>
                      <a:pt x="1029" y="0"/>
                      <a:pt x="77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223;p45"/>
              <p:cNvSpPr/>
              <p:nvPr/>
            </p:nvSpPr>
            <p:spPr>
              <a:xfrm>
                <a:off x="5451750" y="2616675"/>
                <a:ext cx="193150" cy="391525"/>
              </a:xfrm>
              <a:custGeom>
                <a:avLst/>
                <a:gdLst/>
                <a:ahLst/>
                <a:cxnLst/>
                <a:rect l="l" t="t" r="r" b="b"/>
                <a:pathLst>
                  <a:path w="7726" h="15661" extrusionOk="0">
                    <a:moveTo>
                      <a:pt x="775" y="1"/>
                    </a:moveTo>
                    <a:cubicBezTo>
                      <a:pt x="394" y="1"/>
                      <a:pt x="0" y="312"/>
                      <a:pt x="131" y="790"/>
                    </a:cubicBezTo>
                    <a:cubicBezTo>
                      <a:pt x="1538" y="5920"/>
                      <a:pt x="3660" y="10761"/>
                      <a:pt x="6337" y="15352"/>
                    </a:cubicBezTo>
                    <a:cubicBezTo>
                      <a:pt x="6464" y="15570"/>
                      <a:pt x="6656" y="15660"/>
                      <a:pt x="6849" y="15660"/>
                    </a:cubicBezTo>
                    <a:cubicBezTo>
                      <a:pt x="7284" y="15660"/>
                      <a:pt x="7725" y="15201"/>
                      <a:pt x="7439" y="14709"/>
                    </a:cubicBezTo>
                    <a:cubicBezTo>
                      <a:pt x="4815" y="10211"/>
                      <a:pt x="2737" y="5476"/>
                      <a:pt x="1361" y="452"/>
                    </a:cubicBezTo>
                    <a:cubicBezTo>
                      <a:pt x="1274" y="137"/>
                      <a:pt x="1027" y="1"/>
                      <a:pt x="77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224;p45"/>
              <p:cNvSpPr/>
              <p:nvPr/>
            </p:nvSpPr>
            <p:spPr>
              <a:xfrm>
                <a:off x="5642400" y="2682250"/>
                <a:ext cx="149850" cy="23160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9264" extrusionOk="0">
                    <a:moveTo>
                      <a:pt x="774" y="0"/>
                    </a:moveTo>
                    <a:cubicBezTo>
                      <a:pt x="380" y="0"/>
                      <a:pt x="0" y="304"/>
                      <a:pt x="183" y="766"/>
                    </a:cubicBezTo>
                    <a:cubicBezTo>
                      <a:pt x="1330" y="3674"/>
                      <a:pt x="3104" y="6231"/>
                      <a:pt x="4618" y="8950"/>
                    </a:cubicBezTo>
                    <a:cubicBezTo>
                      <a:pt x="4740" y="9172"/>
                      <a:pt x="4930" y="9263"/>
                      <a:pt x="5122" y="9263"/>
                    </a:cubicBezTo>
                    <a:cubicBezTo>
                      <a:pt x="5552" y="9263"/>
                      <a:pt x="5994" y="8803"/>
                      <a:pt x="5717" y="8307"/>
                    </a:cubicBezTo>
                    <a:cubicBezTo>
                      <a:pt x="4262" y="5690"/>
                      <a:pt x="2515" y="3227"/>
                      <a:pt x="1412" y="428"/>
                    </a:cubicBezTo>
                    <a:cubicBezTo>
                      <a:pt x="1294" y="129"/>
                      <a:pt x="1031" y="0"/>
                      <a:pt x="77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225;p45"/>
              <p:cNvSpPr/>
              <p:nvPr/>
            </p:nvSpPr>
            <p:spPr>
              <a:xfrm>
                <a:off x="4270175" y="42438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6" y="1"/>
                    </a:moveTo>
                    <a:cubicBezTo>
                      <a:pt x="1" y="1"/>
                      <a:pt x="1" y="2549"/>
                      <a:pt x="1646" y="2549"/>
                    </a:cubicBezTo>
                    <a:cubicBezTo>
                      <a:pt x="3289" y="2549"/>
                      <a:pt x="3289" y="1"/>
                      <a:pt x="164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226;p45"/>
              <p:cNvSpPr/>
              <p:nvPr/>
            </p:nvSpPr>
            <p:spPr>
              <a:xfrm>
                <a:off x="6666425" y="2659125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4" y="1"/>
                    </a:moveTo>
                    <a:cubicBezTo>
                      <a:pt x="1" y="1"/>
                      <a:pt x="1" y="2550"/>
                      <a:pt x="1644" y="2550"/>
                    </a:cubicBezTo>
                    <a:cubicBezTo>
                      <a:pt x="3289" y="2550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2227;p45"/>
            <p:cNvGrpSpPr/>
            <p:nvPr/>
          </p:nvGrpSpPr>
          <p:grpSpPr>
            <a:xfrm>
              <a:off x="5356934" y="3278235"/>
              <a:ext cx="407487" cy="234180"/>
              <a:chOff x="3380175" y="493600"/>
              <a:chExt cx="356725" cy="205025"/>
            </a:xfrm>
          </p:grpSpPr>
          <p:sp>
            <p:nvSpPr>
              <p:cNvPr id="45" name="Google Shape;2228;p45"/>
              <p:cNvSpPr/>
              <p:nvPr/>
            </p:nvSpPr>
            <p:spPr>
              <a:xfrm>
                <a:off x="3671450" y="625025"/>
                <a:ext cx="6545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944" extrusionOk="0">
                    <a:moveTo>
                      <a:pt x="1108" y="0"/>
                    </a:moveTo>
                    <a:cubicBezTo>
                      <a:pt x="1105" y="0"/>
                      <a:pt x="1103" y="0"/>
                      <a:pt x="1101" y="0"/>
                    </a:cubicBezTo>
                    <a:cubicBezTo>
                      <a:pt x="491" y="4"/>
                      <a:pt x="1" y="568"/>
                      <a:pt x="5" y="1266"/>
                    </a:cubicBezTo>
                    <a:cubicBezTo>
                      <a:pt x="5" y="2251"/>
                      <a:pt x="523" y="2929"/>
                      <a:pt x="1280" y="2943"/>
                    </a:cubicBezTo>
                    <a:cubicBezTo>
                      <a:pt x="1289" y="2943"/>
                      <a:pt x="1298" y="2943"/>
                      <a:pt x="1307" y="2943"/>
                    </a:cubicBezTo>
                    <a:cubicBezTo>
                      <a:pt x="2036" y="2943"/>
                      <a:pt x="2595" y="2412"/>
                      <a:pt x="2605" y="1706"/>
                    </a:cubicBezTo>
                    <a:cubicBezTo>
                      <a:pt x="2618" y="800"/>
                      <a:pt x="1911" y="0"/>
                      <a:pt x="1108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229;p45"/>
              <p:cNvSpPr/>
              <p:nvPr/>
            </p:nvSpPr>
            <p:spPr>
              <a:xfrm>
                <a:off x="3627025" y="493600"/>
                <a:ext cx="640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3147" extrusionOk="0">
                    <a:moveTo>
                      <a:pt x="1360" y="0"/>
                    </a:moveTo>
                    <a:cubicBezTo>
                      <a:pt x="1214" y="0"/>
                      <a:pt x="1064" y="63"/>
                      <a:pt x="934" y="205"/>
                    </a:cubicBezTo>
                    <a:cubicBezTo>
                      <a:pt x="329" y="874"/>
                      <a:pt x="0" y="1768"/>
                      <a:pt x="669" y="2689"/>
                    </a:cubicBezTo>
                    <a:cubicBezTo>
                      <a:pt x="890" y="2996"/>
                      <a:pt x="1176" y="3146"/>
                      <a:pt x="1455" y="3146"/>
                    </a:cubicBezTo>
                    <a:cubicBezTo>
                      <a:pt x="1778" y="3146"/>
                      <a:pt x="2091" y="2946"/>
                      <a:pt x="2282" y="2552"/>
                    </a:cubicBezTo>
                    <a:cubicBezTo>
                      <a:pt x="2392" y="2329"/>
                      <a:pt x="2415" y="2066"/>
                      <a:pt x="2479" y="1824"/>
                    </a:cubicBezTo>
                    <a:lnTo>
                      <a:pt x="2561" y="1755"/>
                    </a:lnTo>
                    <a:cubicBezTo>
                      <a:pt x="2342" y="1275"/>
                      <a:pt x="2173" y="756"/>
                      <a:pt x="1883" y="310"/>
                    </a:cubicBezTo>
                    <a:cubicBezTo>
                      <a:pt x="1759" y="119"/>
                      <a:pt x="1563" y="0"/>
                      <a:pt x="13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230;p45"/>
              <p:cNvSpPr/>
              <p:nvPr/>
            </p:nvSpPr>
            <p:spPr>
              <a:xfrm>
                <a:off x="3520425" y="584200"/>
                <a:ext cx="48400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61" extrusionOk="0">
                    <a:moveTo>
                      <a:pt x="779" y="1"/>
                    </a:moveTo>
                    <a:cubicBezTo>
                      <a:pt x="628" y="1"/>
                      <a:pt x="398" y="83"/>
                      <a:pt x="367" y="177"/>
                    </a:cubicBezTo>
                    <a:cubicBezTo>
                      <a:pt x="207" y="676"/>
                      <a:pt x="56" y="1189"/>
                      <a:pt x="15" y="1707"/>
                    </a:cubicBezTo>
                    <a:cubicBezTo>
                      <a:pt x="1" y="1890"/>
                      <a:pt x="280" y="2211"/>
                      <a:pt x="487" y="2275"/>
                    </a:cubicBezTo>
                    <a:cubicBezTo>
                      <a:pt x="678" y="2337"/>
                      <a:pt x="887" y="2360"/>
                      <a:pt x="1098" y="2360"/>
                    </a:cubicBezTo>
                    <a:cubicBezTo>
                      <a:pt x="1255" y="2360"/>
                      <a:pt x="1413" y="2347"/>
                      <a:pt x="1564" y="2330"/>
                    </a:cubicBezTo>
                    <a:cubicBezTo>
                      <a:pt x="1701" y="2312"/>
                      <a:pt x="1812" y="2073"/>
                      <a:pt x="1935" y="1936"/>
                    </a:cubicBezTo>
                    <a:cubicBezTo>
                      <a:pt x="1788" y="1826"/>
                      <a:pt x="1651" y="1660"/>
                      <a:pt x="1486" y="1616"/>
                    </a:cubicBezTo>
                    <a:cubicBezTo>
                      <a:pt x="1399" y="1593"/>
                      <a:pt x="1308" y="1587"/>
                      <a:pt x="1210" y="1587"/>
                    </a:cubicBezTo>
                    <a:cubicBezTo>
                      <a:pt x="1066" y="1587"/>
                      <a:pt x="907" y="1601"/>
                      <a:pt x="729" y="1601"/>
                    </a:cubicBezTo>
                    <a:cubicBezTo>
                      <a:pt x="831" y="1143"/>
                      <a:pt x="935" y="772"/>
                      <a:pt x="981" y="400"/>
                    </a:cubicBezTo>
                    <a:cubicBezTo>
                      <a:pt x="1000" y="268"/>
                      <a:pt x="886" y="6"/>
                      <a:pt x="812" y="2"/>
                    </a:cubicBezTo>
                    <a:cubicBezTo>
                      <a:pt x="802" y="1"/>
                      <a:pt x="790" y="1"/>
                      <a:pt x="7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231;p45"/>
              <p:cNvSpPr/>
              <p:nvPr/>
            </p:nvSpPr>
            <p:spPr>
              <a:xfrm>
                <a:off x="3441025" y="514975"/>
                <a:ext cx="50450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726" extrusionOk="0">
                    <a:moveTo>
                      <a:pt x="993" y="0"/>
                    </a:moveTo>
                    <a:cubicBezTo>
                      <a:pt x="719" y="0"/>
                      <a:pt x="449" y="162"/>
                      <a:pt x="303" y="479"/>
                    </a:cubicBezTo>
                    <a:cubicBezTo>
                      <a:pt x="28" y="1070"/>
                      <a:pt x="0" y="1712"/>
                      <a:pt x="326" y="2275"/>
                    </a:cubicBezTo>
                    <a:cubicBezTo>
                      <a:pt x="459" y="2509"/>
                      <a:pt x="839" y="2725"/>
                      <a:pt x="1109" y="2725"/>
                    </a:cubicBezTo>
                    <a:cubicBezTo>
                      <a:pt x="1347" y="2725"/>
                      <a:pt x="1641" y="2459"/>
                      <a:pt x="1806" y="2235"/>
                    </a:cubicBezTo>
                    <a:cubicBezTo>
                      <a:pt x="1948" y="2051"/>
                      <a:pt x="1939" y="1753"/>
                      <a:pt x="2017" y="1414"/>
                    </a:cubicBezTo>
                    <a:cubicBezTo>
                      <a:pt x="1916" y="1116"/>
                      <a:pt x="1847" y="727"/>
                      <a:pt x="1659" y="411"/>
                    </a:cubicBezTo>
                    <a:cubicBezTo>
                      <a:pt x="1495" y="135"/>
                      <a:pt x="1242" y="0"/>
                      <a:pt x="9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232;p45"/>
              <p:cNvSpPr/>
              <p:nvPr/>
            </p:nvSpPr>
            <p:spPr>
              <a:xfrm>
                <a:off x="3380175" y="621125"/>
                <a:ext cx="74825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3086" extrusionOk="0">
                    <a:moveTo>
                      <a:pt x="1189" y="0"/>
                    </a:moveTo>
                    <a:cubicBezTo>
                      <a:pt x="476" y="0"/>
                      <a:pt x="1" y="666"/>
                      <a:pt x="14" y="1655"/>
                    </a:cubicBezTo>
                    <a:cubicBezTo>
                      <a:pt x="28" y="2499"/>
                      <a:pt x="569" y="3080"/>
                      <a:pt x="1347" y="3086"/>
                    </a:cubicBezTo>
                    <a:cubicBezTo>
                      <a:pt x="2324" y="3086"/>
                      <a:pt x="2993" y="2544"/>
                      <a:pt x="2984" y="1765"/>
                    </a:cubicBezTo>
                    <a:cubicBezTo>
                      <a:pt x="2979" y="885"/>
                      <a:pt x="2104" y="19"/>
                      <a:pt x="1210" y="0"/>
                    </a:cubicBezTo>
                    <a:cubicBezTo>
                      <a:pt x="1203" y="0"/>
                      <a:pt x="1196" y="0"/>
                      <a:pt x="1189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2233;p45"/>
            <p:cNvSpPr/>
            <p:nvPr/>
          </p:nvSpPr>
          <p:spPr>
            <a:xfrm rot="1091532">
              <a:off x="5489438" y="3495043"/>
              <a:ext cx="142455" cy="89086"/>
            </a:xfrm>
            <a:custGeom>
              <a:avLst/>
              <a:gdLst/>
              <a:ahLst/>
              <a:cxnLst/>
              <a:rect l="l" t="t" r="r" b="b"/>
              <a:pathLst>
                <a:path w="7004" h="4380" extrusionOk="0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2234;p45"/>
            <p:cNvGrpSpPr/>
            <p:nvPr/>
          </p:nvGrpSpPr>
          <p:grpSpPr>
            <a:xfrm>
              <a:off x="6223698" y="3332744"/>
              <a:ext cx="329650" cy="189443"/>
              <a:chOff x="3380175" y="493600"/>
              <a:chExt cx="356725" cy="205025"/>
            </a:xfrm>
          </p:grpSpPr>
          <p:sp>
            <p:nvSpPr>
              <p:cNvPr id="40" name="Google Shape;2235;p45"/>
              <p:cNvSpPr/>
              <p:nvPr/>
            </p:nvSpPr>
            <p:spPr>
              <a:xfrm>
                <a:off x="3671450" y="625025"/>
                <a:ext cx="6545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944" extrusionOk="0">
                    <a:moveTo>
                      <a:pt x="1108" y="0"/>
                    </a:moveTo>
                    <a:cubicBezTo>
                      <a:pt x="1105" y="0"/>
                      <a:pt x="1103" y="0"/>
                      <a:pt x="1101" y="0"/>
                    </a:cubicBezTo>
                    <a:cubicBezTo>
                      <a:pt x="491" y="4"/>
                      <a:pt x="1" y="568"/>
                      <a:pt x="5" y="1266"/>
                    </a:cubicBezTo>
                    <a:cubicBezTo>
                      <a:pt x="5" y="2251"/>
                      <a:pt x="523" y="2929"/>
                      <a:pt x="1280" y="2943"/>
                    </a:cubicBezTo>
                    <a:cubicBezTo>
                      <a:pt x="1289" y="2943"/>
                      <a:pt x="1298" y="2943"/>
                      <a:pt x="1307" y="2943"/>
                    </a:cubicBezTo>
                    <a:cubicBezTo>
                      <a:pt x="2036" y="2943"/>
                      <a:pt x="2595" y="2412"/>
                      <a:pt x="2605" y="1706"/>
                    </a:cubicBezTo>
                    <a:cubicBezTo>
                      <a:pt x="2618" y="800"/>
                      <a:pt x="1911" y="0"/>
                      <a:pt x="1108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236;p45"/>
              <p:cNvSpPr/>
              <p:nvPr/>
            </p:nvSpPr>
            <p:spPr>
              <a:xfrm>
                <a:off x="3627025" y="493600"/>
                <a:ext cx="640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3147" extrusionOk="0">
                    <a:moveTo>
                      <a:pt x="1360" y="0"/>
                    </a:moveTo>
                    <a:cubicBezTo>
                      <a:pt x="1214" y="0"/>
                      <a:pt x="1064" y="63"/>
                      <a:pt x="934" y="205"/>
                    </a:cubicBezTo>
                    <a:cubicBezTo>
                      <a:pt x="329" y="874"/>
                      <a:pt x="0" y="1768"/>
                      <a:pt x="669" y="2689"/>
                    </a:cubicBezTo>
                    <a:cubicBezTo>
                      <a:pt x="890" y="2996"/>
                      <a:pt x="1176" y="3146"/>
                      <a:pt x="1455" y="3146"/>
                    </a:cubicBezTo>
                    <a:cubicBezTo>
                      <a:pt x="1778" y="3146"/>
                      <a:pt x="2091" y="2946"/>
                      <a:pt x="2282" y="2552"/>
                    </a:cubicBezTo>
                    <a:cubicBezTo>
                      <a:pt x="2392" y="2329"/>
                      <a:pt x="2415" y="2066"/>
                      <a:pt x="2479" y="1824"/>
                    </a:cubicBezTo>
                    <a:lnTo>
                      <a:pt x="2561" y="1755"/>
                    </a:lnTo>
                    <a:cubicBezTo>
                      <a:pt x="2342" y="1275"/>
                      <a:pt x="2173" y="756"/>
                      <a:pt x="1883" y="310"/>
                    </a:cubicBezTo>
                    <a:cubicBezTo>
                      <a:pt x="1759" y="119"/>
                      <a:pt x="1563" y="0"/>
                      <a:pt x="13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237;p45"/>
              <p:cNvSpPr/>
              <p:nvPr/>
            </p:nvSpPr>
            <p:spPr>
              <a:xfrm>
                <a:off x="3520425" y="584200"/>
                <a:ext cx="48400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61" extrusionOk="0">
                    <a:moveTo>
                      <a:pt x="779" y="1"/>
                    </a:moveTo>
                    <a:cubicBezTo>
                      <a:pt x="628" y="1"/>
                      <a:pt x="398" y="83"/>
                      <a:pt x="367" y="177"/>
                    </a:cubicBezTo>
                    <a:cubicBezTo>
                      <a:pt x="207" y="676"/>
                      <a:pt x="56" y="1189"/>
                      <a:pt x="15" y="1707"/>
                    </a:cubicBezTo>
                    <a:cubicBezTo>
                      <a:pt x="1" y="1890"/>
                      <a:pt x="280" y="2211"/>
                      <a:pt x="487" y="2275"/>
                    </a:cubicBezTo>
                    <a:cubicBezTo>
                      <a:pt x="678" y="2337"/>
                      <a:pt x="887" y="2360"/>
                      <a:pt x="1098" y="2360"/>
                    </a:cubicBezTo>
                    <a:cubicBezTo>
                      <a:pt x="1255" y="2360"/>
                      <a:pt x="1413" y="2347"/>
                      <a:pt x="1564" y="2330"/>
                    </a:cubicBezTo>
                    <a:cubicBezTo>
                      <a:pt x="1701" y="2312"/>
                      <a:pt x="1812" y="2073"/>
                      <a:pt x="1935" y="1936"/>
                    </a:cubicBezTo>
                    <a:cubicBezTo>
                      <a:pt x="1788" y="1826"/>
                      <a:pt x="1651" y="1660"/>
                      <a:pt x="1486" y="1616"/>
                    </a:cubicBezTo>
                    <a:cubicBezTo>
                      <a:pt x="1399" y="1593"/>
                      <a:pt x="1308" y="1587"/>
                      <a:pt x="1210" y="1587"/>
                    </a:cubicBezTo>
                    <a:cubicBezTo>
                      <a:pt x="1066" y="1587"/>
                      <a:pt x="907" y="1601"/>
                      <a:pt x="729" y="1601"/>
                    </a:cubicBezTo>
                    <a:cubicBezTo>
                      <a:pt x="831" y="1143"/>
                      <a:pt x="935" y="772"/>
                      <a:pt x="981" y="400"/>
                    </a:cubicBezTo>
                    <a:cubicBezTo>
                      <a:pt x="1000" y="268"/>
                      <a:pt x="886" y="6"/>
                      <a:pt x="812" y="2"/>
                    </a:cubicBezTo>
                    <a:cubicBezTo>
                      <a:pt x="802" y="1"/>
                      <a:pt x="790" y="1"/>
                      <a:pt x="7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238;p45"/>
              <p:cNvSpPr/>
              <p:nvPr/>
            </p:nvSpPr>
            <p:spPr>
              <a:xfrm>
                <a:off x="3441025" y="514975"/>
                <a:ext cx="50450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726" extrusionOk="0">
                    <a:moveTo>
                      <a:pt x="993" y="0"/>
                    </a:moveTo>
                    <a:cubicBezTo>
                      <a:pt x="719" y="0"/>
                      <a:pt x="449" y="162"/>
                      <a:pt x="303" y="479"/>
                    </a:cubicBezTo>
                    <a:cubicBezTo>
                      <a:pt x="28" y="1070"/>
                      <a:pt x="0" y="1712"/>
                      <a:pt x="326" y="2275"/>
                    </a:cubicBezTo>
                    <a:cubicBezTo>
                      <a:pt x="459" y="2509"/>
                      <a:pt x="839" y="2725"/>
                      <a:pt x="1109" y="2725"/>
                    </a:cubicBezTo>
                    <a:cubicBezTo>
                      <a:pt x="1347" y="2725"/>
                      <a:pt x="1641" y="2459"/>
                      <a:pt x="1806" y="2235"/>
                    </a:cubicBezTo>
                    <a:cubicBezTo>
                      <a:pt x="1948" y="2051"/>
                      <a:pt x="1939" y="1753"/>
                      <a:pt x="2017" y="1414"/>
                    </a:cubicBezTo>
                    <a:cubicBezTo>
                      <a:pt x="1916" y="1116"/>
                      <a:pt x="1847" y="727"/>
                      <a:pt x="1659" y="411"/>
                    </a:cubicBezTo>
                    <a:cubicBezTo>
                      <a:pt x="1495" y="135"/>
                      <a:pt x="1242" y="0"/>
                      <a:pt x="9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239;p45"/>
              <p:cNvSpPr/>
              <p:nvPr/>
            </p:nvSpPr>
            <p:spPr>
              <a:xfrm>
                <a:off x="3380175" y="621125"/>
                <a:ext cx="74825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3086" extrusionOk="0">
                    <a:moveTo>
                      <a:pt x="1189" y="0"/>
                    </a:moveTo>
                    <a:cubicBezTo>
                      <a:pt x="476" y="0"/>
                      <a:pt x="1" y="666"/>
                      <a:pt x="14" y="1655"/>
                    </a:cubicBezTo>
                    <a:cubicBezTo>
                      <a:pt x="28" y="2499"/>
                      <a:pt x="569" y="3080"/>
                      <a:pt x="1347" y="3086"/>
                    </a:cubicBezTo>
                    <a:cubicBezTo>
                      <a:pt x="2324" y="3086"/>
                      <a:pt x="2993" y="2544"/>
                      <a:pt x="2984" y="1765"/>
                    </a:cubicBezTo>
                    <a:cubicBezTo>
                      <a:pt x="2979" y="885"/>
                      <a:pt x="2104" y="19"/>
                      <a:pt x="1210" y="0"/>
                    </a:cubicBezTo>
                    <a:cubicBezTo>
                      <a:pt x="1203" y="0"/>
                      <a:pt x="1196" y="0"/>
                      <a:pt x="1189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" name="Google Shape;2240;p45"/>
            <p:cNvSpPr/>
            <p:nvPr/>
          </p:nvSpPr>
          <p:spPr>
            <a:xfrm>
              <a:off x="6335839" y="3509482"/>
              <a:ext cx="105358" cy="60218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99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9"/>
          <p:cNvSpPr txBox="1">
            <a:spLocks noGrp="1"/>
          </p:cNvSpPr>
          <p:nvPr>
            <p:ph type="ctrTitle"/>
          </p:nvPr>
        </p:nvSpPr>
        <p:spPr>
          <a:xfrm>
            <a:off x="3037489" y="2798369"/>
            <a:ext cx="29265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 smtClean="0">
                <a:solidFill>
                  <a:schemeClr val="accent6">
                    <a:lumMod val="50000"/>
                  </a:schemeClr>
                </a:solidFill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書本簡介</a:t>
            </a:r>
            <a:endParaRPr sz="4000" dirty="0">
              <a:solidFill>
                <a:schemeClr val="accent6">
                  <a:lumMod val="50000"/>
                </a:schemeClr>
              </a:solidFill>
              <a:latin typeface="華康海報體W9(P)" panose="040B0900000000000000" pitchFamily="82" charset="-120"/>
              <a:ea typeface="華康海報體W9(P)" panose="040B0900000000000000" pitchFamily="82" charset="-120"/>
            </a:endParaRPr>
          </a:p>
        </p:txBody>
      </p:sp>
      <p:sp>
        <p:nvSpPr>
          <p:cNvPr id="3" name="Google Shape;602;p25"/>
          <p:cNvSpPr txBox="1">
            <a:spLocks/>
          </p:cNvSpPr>
          <p:nvPr/>
        </p:nvSpPr>
        <p:spPr>
          <a:xfrm>
            <a:off x="3744686" y="1566701"/>
            <a:ext cx="1440749" cy="1056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</a:t>
            </a:r>
            <a:endParaRPr lang="en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Google Shape;606;p25"/>
          <p:cNvSpPr/>
          <p:nvPr/>
        </p:nvSpPr>
        <p:spPr>
          <a:xfrm>
            <a:off x="3989324" y="1589314"/>
            <a:ext cx="974562" cy="1008009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"/>
          <p:cNvSpPr txBox="1">
            <a:spLocks noGrp="1"/>
          </p:cNvSpPr>
          <p:nvPr>
            <p:ph type="subTitle" idx="1"/>
          </p:nvPr>
        </p:nvSpPr>
        <p:spPr>
          <a:xfrm>
            <a:off x="629202" y="1346161"/>
            <a:ext cx="5459126" cy="852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作者：梅麗莎．戴頓．布拉德福</a:t>
            </a:r>
            <a:endParaRPr lang="en-US" altLang="zh-TW" sz="20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譯者：柯清心</a:t>
            </a:r>
            <a:endParaRPr lang="en-US" altLang="zh-TW" sz="20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506432" y="472902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 smtClean="0"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我是現代游牧媽媽</a:t>
            </a:r>
            <a:endParaRPr sz="4000" dirty="0">
              <a:latin typeface="華康海報體W9(P)" panose="040B0900000000000000" pitchFamily="82" charset="-120"/>
              <a:ea typeface="華康海報體W9(P)" panose="040B0900000000000000" pitchFamily="82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6" y="2404662"/>
            <a:ext cx="4423309" cy="231486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 rot="21021235">
            <a:off x="5197115" y="254868"/>
            <a:ext cx="3277324" cy="1323439"/>
          </a:xfrm>
          <a:prstGeom prst="rect">
            <a:avLst/>
          </a:prstGeom>
          <a:noFill/>
          <a:ln w="6350"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華康鋼筆體W2(P)" panose="03000200000000000000" pitchFamily="66" charset="-120"/>
                <a:ea typeface="華康鋼筆體W2(P)" panose="03000200000000000000" pitchFamily="66" charset="-120"/>
              </a:rPr>
              <a:t>橫跨三洲，</a:t>
            </a:r>
            <a:endParaRPr lang="en-US" altLang="zh-TW" sz="2000" dirty="0" smtClean="0">
              <a:latin typeface="華康鋼筆體W2(P)" panose="03000200000000000000" pitchFamily="66" charset="-120"/>
              <a:ea typeface="華康鋼筆體W2(P)" panose="03000200000000000000" pitchFamily="66" charset="-120"/>
            </a:endParaRPr>
          </a:p>
          <a:p>
            <a:pPr algn="ctr"/>
            <a:r>
              <a:rPr lang="zh-TW" altLang="en-US" sz="2000" dirty="0" smtClean="0">
                <a:latin typeface="華康鋼筆體W2(P)" panose="03000200000000000000" pitchFamily="66" charset="-120"/>
                <a:ea typeface="華康鋼筆體W2(P)" panose="03000200000000000000" pitchFamily="66" charset="-120"/>
              </a:rPr>
              <a:t>旅居</a:t>
            </a:r>
            <a:r>
              <a:rPr lang="zh-TW" altLang="en-US" sz="2000" dirty="0">
                <a:latin typeface="華康鋼筆體W2(P)" panose="03000200000000000000" pitchFamily="66" charset="-120"/>
                <a:ea typeface="華康鋼筆體W2(P)" panose="03000200000000000000" pitchFamily="66" charset="-120"/>
              </a:rPr>
              <a:t>八</a:t>
            </a:r>
            <a:r>
              <a:rPr lang="zh-TW" altLang="en-US" sz="2000" dirty="0" smtClean="0">
                <a:latin typeface="華康鋼筆體W2(P)" panose="03000200000000000000" pitchFamily="66" charset="-120"/>
                <a:ea typeface="華康鋼筆體W2(P)" panose="03000200000000000000" pitchFamily="66" charset="-120"/>
              </a:rPr>
              <a:t>國，</a:t>
            </a:r>
            <a:endParaRPr lang="en-US" altLang="zh-TW" sz="2000" dirty="0" smtClean="0">
              <a:latin typeface="華康鋼筆體W2(P)" panose="03000200000000000000" pitchFamily="66" charset="-120"/>
              <a:ea typeface="華康鋼筆體W2(P)" panose="03000200000000000000" pitchFamily="66" charset="-120"/>
            </a:endParaRPr>
          </a:p>
          <a:p>
            <a:pPr algn="ctr"/>
            <a:r>
              <a:rPr lang="zh-TW" altLang="en-US" sz="2000" dirty="0" smtClean="0">
                <a:latin typeface="華康鋼筆體W2(P)" panose="03000200000000000000" pitchFamily="66" charset="-120"/>
                <a:ea typeface="華康鋼筆體W2(P)" panose="03000200000000000000" pitchFamily="66" charset="-120"/>
              </a:rPr>
              <a:t>搬家十六次，</a:t>
            </a:r>
            <a:endParaRPr lang="en-US" altLang="zh-TW" sz="2000" dirty="0" smtClean="0">
              <a:latin typeface="華康鋼筆體W2(P)" panose="03000200000000000000" pitchFamily="66" charset="-120"/>
              <a:ea typeface="華康鋼筆體W2(P)" panose="03000200000000000000" pitchFamily="66" charset="-120"/>
            </a:endParaRPr>
          </a:p>
          <a:p>
            <a:pPr algn="ctr"/>
            <a:r>
              <a:rPr lang="zh-TW" altLang="en-US" sz="2000" dirty="0" smtClean="0">
                <a:latin typeface="華康鋼筆體W2(P)" panose="03000200000000000000" pitchFamily="66" charset="-120"/>
                <a:ea typeface="華康鋼筆體W2(P)" panose="03000200000000000000" pitchFamily="66" charset="-120"/>
              </a:rPr>
              <a:t>最全球化的異國教養紀事。</a:t>
            </a:r>
            <a:endParaRPr lang="zh-TW" altLang="en-US" sz="2000" dirty="0">
              <a:latin typeface="華康鋼筆體W2(P)" panose="03000200000000000000" pitchFamily="66" charset="-120"/>
              <a:ea typeface="華康鋼筆體W2(P)" panose="03000200000000000000" pitchFamily="66" charset="-120"/>
            </a:endParaRPr>
          </a:p>
        </p:txBody>
      </p:sp>
      <p:grpSp>
        <p:nvGrpSpPr>
          <p:cNvPr id="79" name="Google Shape;1972;p45"/>
          <p:cNvGrpSpPr/>
          <p:nvPr/>
        </p:nvGrpSpPr>
        <p:grpSpPr>
          <a:xfrm>
            <a:off x="6259285" y="3556904"/>
            <a:ext cx="1233665" cy="1193961"/>
            <a:chOff x="1142423" y="2075513"/>
            <a:chExt cx="1464544" cy="1408352"/>
          </a:xfrm>
        </p:grpSpPr>
        <p:sp>
          <p:nvSpPr>
            <p:cNvPr id="80" name="Google Shape;1973;p45"/>
            <p:cNvSpPr/>
            <p:nvPr/>
          </p:nvSpPr>
          <p:spPr>
            <a:xfrm>
              <a:off x="1326368" y="2082248"/>
              <a:ext cx="1260672" cy="1381205"/>
            </a:xfrm>
            <a:custGeom>
              <a:avLst/>
              <a:gdLst/>
              <a:ahLst/>
              <a:cxnLst/>
              <a:rect l="l" t="t" r="r" b="b"/>
              <a:pathLst>
                <a:path w="90974" h="99672" extrusionOk="0">
                  <a:moveTo>
                    <a:pt x="40992" y="0"/>
                  </a:moveTo>
                  <a:cubicBezTo>
                    <a:pt x="38329" y="0"/>
                    <a:pt x="35628" y="413"/>
                    <a:pt x="33056" y="831"/>
                  </a:cubicBezTo>
                  <a:cubicBezTo>
                    <a:pt x="32920" y="854"/>
                    <a:pt x="32786" y="895"/>
                    <a:pt x="32658" y="951"/>
                  </a:cubicBezTo>
                  <a:cubicBezTo>
                    <a:pt x="31021" y="1209"/>
                    <a:pt x="29383" y="1522"/>
                    <a:pt x="27728" y="1801"/>
                  </a:cubicBezTo>
                  <a:cubicBezTo>
                    <a:pt x="27394" y="1858"/>
                    <a:pt x="27146" y="1989"/>
                    <a:pt x="26960" y="2162"/>
                  </a:cubicBezTo>
                  <a:cubicBezTo>
                    <a:pt x="26570" y="2254"/>
                    <a:pt x="26179" y="2346"/>
                    <a:pt x="25791" y="2448"/>
                  </a:cubicBezTo>
                  <a:cubicBezTo>
                    <a:pt x="25769" y="2453"/>
                    <a:pt x="25753" y="2467"/>
                    <a:pt x="25732" y="2472"/>
                  </a:cubicBezTo>
                  <a:cubicBezTo>
                    <a:pt x="25692" y="2470"/>
                    <a:pt x="25652" y="2468"/>
                    <a:pt x="25612" y="2468"/>
                  </a:cubicBezTo>
                  <a:cubicBezTo>
                    <a:pt x="25375" y="2468"/>
                    <a:pt x="25139" y="2516"/>
                    <a:pt x="24920" y="2611"/>
                  </a:cubicBezTo>
                  <a:lnTo>
                    <a:pt x="24559" y="2765"/>
                  </a:lnTo>
                  <a:cubicBezTo>
                    <a:pt x="24538" y="2768"/>
                    <a:pt x="24519" y="2765"/>
                    <a:pt x="24500" y="2770"/>
                  </a:cubicBezTo>
                  <a:cubicBezTo>
                    <a:pt x="22980" y="3028"/>
                    <a:pt x="21604" y="3521"/>
                    <a:pt x="20238" y="4224"/>
                  </a:cubicBezTo>
                  <a:cubicBezTo>
                    <a:pt x="20184" y="4255"/>
                    <a:pt x="20131" y="4290"/>
                    <a:pt x="20080" y="4326"/>
                  </a:cubicBezTo>
                  <a:cubicBezTo>
                    <a:pt x="17447" y="5245"/>
                    <a:pt x="14830" y="6201"/>
                    <a:pt x="12325" y="7456"/>
                  </a:cubicBezTo>
                  <a:cubicBezTo>
                    <a:pt x="11806" y="7716"/>
                    <a:pt x="11562" y="8126"/>
                    <a:pt x="11520" y="8560"/>
                  </a:cubicBezTo>
                  <a:cubicBezTo>
                    <a:pt x="10918" y="8801"/>
                    <a:pt x="10355" y="9149"/>
                    <a:pt x="9966" y="9649"/>
                  </a:cubicBezTo>
                  <a:cubicBezTo>
                    <a:pt x="9537" y="9850"/>
                    <a:pt x="9109" y="10056"/>
                    <a:pt x="8673" y="10236"/>
                  </a:cubicBezTo>
                  <a:cubicBezTo>
                    <a:pt x="8249" y="10413"/>
                    <a:pt x="8347" y="11033"/>
                    <a:pt x="8760" y="11033"/>
                  </a:cubicBezTo>
                  <a:cubicBezTo>
                    <a:pt x="8800" y="11033"/>
                    <a:pt x="8842" y="11027"/>
                    <a:pt x="8887" y="11015"/>
                  </a:cubicBezTo>
                  <a:cubicBezTo>
                    <a:pt x="9346" y="10890"/>
                    <a:pt x="9807" y="10788"/>
                    <a:pt x="10267" y="10696"/>
                  </a:cubicBezTo>
                  <a:cubicBezTo>
                    <a:pt x="10298" y="10704"/>
                    <a:pt x="10330" y="10708"/>
                    <a:pt x="10363" y="10708"/>
                  </a:cubicBezTo>
                  <a:cubicBezTo>
                    <a:pt x="10374" y="10708"/>
                    <a:pt x="10384" y="10708"/>
                    <a:pt x="10395" y="10707"/>
                  </a:cubicBezTo>
                  <a:cubicBezTo>
                    <a:pt x="11467" y="10581"/>
                    <a:pt x="12566" y="10722"/>
                    <a:pt x="13620" y="10489"/>
                  </a:cubicBezTo>
                  <a:cubicBezTo>
                    <a:pt x="14082" y="10513"/>
                    <a:pt x="14547" y="10525"/>
                    <a:pt x="15011" y="10525"/>
                  </a:cubicBezTo>
                  <a:cubicBezTo>
                    <a:pt x="15115" y="10525"/>
                    <a:pt x="15219" y="10525"/>
                    <a:pt x="15323" y="10523"/>
                  </a:cubicBezTo>
                  <a:cubicBezTo>
                    <a:pt x="15455" y="10745"/>
                    <a:pt x="15635" y="10935"/>
                    <a:pt x="15877" y="11051"/>
                  </a:cubicBezTo>
                  <a:cubicBezTo>
                    <a:pt x="16324" y="11268"/>
                    <a:pt x="16686" y="11370"/>
                    <a:pt x="17176" y="11434"/>
                  </a:cubicBezTo>
                  <a:cubicBezTo>
                    <a:pt x="17201" y="11435"/>
                    <a:pt x="17227" y="11436"/>
                    <a:pt x="17253" y="11436"/>
                  </a:cubicBezTo>
                  <a:cubicBezTo>
                    <a:pt x="17284" y="11436"/>
                    <a:pt x="17316" y="11435"/>
                    <a:pt x="17347" y="11432"/>
                  </a:cubicBezTo>
                  <a:lnTo>
                    <a:pt x="17939" y="11550"/>
                  </a:lnTo>
                  <a:cubicBezTo>
                    <a:pt x="18154" y="11593"/>
                    <a:pt x="18355" y="11635"/>
                    <a:pt x="18548" y="11666"/>
                  </a:cubicBezTo>
                  <a:cubicBezTo>
                    <a:pt x="18673" y="11936"/>
                    <a:pt x="18900" y="12177"/>
                    <a:pt x="19267" y="12344"/>
                  </a:cubicBezTo>
                  <a:cubicBezTo>
                    <a:pt x="19275" y="12348"/>
                    <a:pt x="19279" y="12351"/>
                    <a:pt x="19288" y="12355"/>
                  </a:cubicBezTo>
                  <a:cubicBezTo>
                    <a:pt x="19170" y="12663"/>
                    <a:pt x="19158" y="13001"/>
                    <a:pt x="19251" y="13316"/>
                  </a:cubicBezTo>
                  <a:cubicBezTo>
                    <a:pt x="19270" y="13376"/>
                    <a:pt x="19281" y="13438"/>
                    <a:pt x="19294" y="13499"/>
                  </a:cubicBezTo>
                  <a:cubicBezTo>
                    <a:pt x="19300" y="13556"/>
                    <a:pt x="19319" y="13696"/>
                    <a:pt x="19331" y="13805"/>
                  </a:cubicBezTo>
                  <a:cubicBezTo>
                    <a:pt x="19159" y="14069"/>
                    <a:pt x="18964" y="14313"/>
                    <a:pt x="18747" y="14539"/>
                  </a:cubicBezTo>
                  <a:cubicBezTo>
                    <a:pt x="18600" y="14690"/>
                    <a:pt x="18609" y="14870"/>
                    <a:pt x="18692" y="15010"/>
                  </a:cubicBezTo>
                  <a:cubicBezTo>
                    <a:pt x="16388" y="16951"/>
                    <a:pt x="14259" y="19272"/>
                    <a:pt x="15782" y="21938"/>
                  </a:cubicBezTo>
                  <a:cubicBezTo>
                    <a:pt x="16063" y="22430"/>
                    <a:pt x="16619" y="22740"/>
                    <a:pt x="17182" y="22740"/>
                  </a:cubicBezTo>
                  <a:cubicBezTo>
                    <a:pt x="17324" y="22740"/>
                    <a:pt x="17467" y="22720"/>
                    <a:pt x="17605" y="22679"/>
                  </a:cubicBezTo>
                  <a:cubicBezTo>
                    <a:pt x="17823" y="22615"/>
                    <a:pt x="18048" y="22539"/>
                    <a:pt x="18270" y="22464"/>
                  </a:cubicBezTo>
                  <a:cubicBezTo>
                    <a:pt x="20688" y="23920"/>
                    <a:pt x="23219" y="22428"/>
                    <a:pt x="24240" y="25729"/>
                  </a:cubicBezTo>
                  <a:cubicBezTo>
                    <a:pt x="23240" y="27427"/>
                    <a:pt x="22748" y="29028"/>
                    <a:pt x="21015" y="30262"/>
                  </a:cubicBezTo>
                  <a:cubicBezTo>
                    <a:pt x="19713" y="31187"/>
                    <a:pt x="18261" y="31931"/>
                    <a:pt x="16812" y="32592"/>
                  </a:cubicBezTo>
                  <a:cubicBezTo>
                    <a:pt x="14058" y="33847"/>
                    <a:pt x="11744" y="34905"/>
                    <a:pt x="10132" y="37583"/>
                  </a:cubicBezTo>
                  <a:cubicBezTo>
                    <a:pt x="9632" y="38412"/>
                    <a:pt x="10061" y="39778"/>
                    <a:pt x="11096" y="39956"/>
                  </a:cubicBezTo>
                  <a:cubicBezTo>
                    <a:pt x="12774" y="40244"/>
                    <a:pt x="14344" y="40778"/>
                    <a:pt x="15883" y="41410"/>
                  </a:cubicBezTo>
                  <a:cubicBezTo>
                    <a:pt x="15202" y="42201"/>
                    <a:pt x="14487" y="42961"/>
                    <a:pt x="13617" y="43545"/>
                  </a:cubicBezTo>
                  <a:cubicBezTo>
                    <a:pt x="13546" y="43593"/>
                    <a:pt x="13476" y="43649"/>
                    <a:pt x="13412" y="43707"/>
                  </a:cubicBezTo>
                  <a:cubicBezTo>
                    <a:pt x="11661" y="44455"/>
                    <a:pt x="9756" y="44980"/>
                    <a:pt x="8145" y="46089"/>
                  </a:cubicBezTo>
                  <a:lnTo>
                    <a:pt x="7967" y="46209"/>
                  </a:lnTo>
                  <a:lnTo>
                    <a:pt x="7972" y="46216"/>
                  </a:lnTo>
                  <a:cubicBezTo>
                    <a:pt x="7861" y="46297"/>
                    <a:pt x="7747" y="46373"/>
                    <a:pt x="7639" y="46461"/>
                  </a:cubicBezTo>
                  <a:cubicBezTo>
                    <a:pt x="6530" y="47353"/>
                    <a:pt x="7404" y="48980"/>
                    <a:pt x="8555" y="49207"/>
                  </a:cubicBezTo>
                  <a:cubicBezTo>
                    <a:pt x="8939" y="49489"/>
                    <a:pt x="9357" y="49700"/>
                    <a:pt x="9850" y="49906"/>
                  </a:cubicBezTo>
                  <a:cubicBezTo>
                    <a:pt x="10355" y="50119"/>
                    <a:pt x="10954" y="50204"/>
                    <a:pt x="11482" y="50349"/>
                  </a:cubicBezTo>
                  <a:cubicBezTo>
                    <a:pt x="12488" y="50628"/>
                    <a:pt x="12621" y="51554"/>
                    <a:pt x="12687" y="52401"/>
                  </a:cubicBezTo>
                  <a:cubicBezTo>
                    <a:pt x="11399" y="53851"/>
                    <a:pt x="9904" y="55091"/>
                    <a:pt x="8051" y="55954"/>
                  </a:cubicBezTo>
                  <a:cubicBezTo>
                    <a:pt x="5373" y="57201"/>
                    <a:pt x="0" y="59273"/>
                    <a:pt x="83" y="62915"/>
                  </a:cubicBezTo>
                  <a:cubicBezTo>
                    <a:pt x="132" y="65052"/>
                    <a:pt x="1517" y="65769"/>
                    <a:pt x="3320" y="65769"/>
                  </a:cubicBezTo>
                  <a:cubicBezTo>
                    <a:pt x="3616" y="65769"/>
                    <a:pt x="3922" y="65749"/>
                    <a:pt x="4236" y="65714"/>
                  </a:cubicBezTo>
                  <a:cubicBezTo>
                    <a:pt x="4428" y="65939"/>
                    <a:pt x="4679" y="66107"/>
                    <a:pt x="4960" y="66199"/>
                  </a:cubicBezTo>
                  <a:cubicBezTo>
                    <a:pt x="7740" y="67142"/>
                    <a:pt x="8775" y="69704"/>
                    <a:pt x="6615" y="72010"/>
                  </a:cubicBezTo>
                  <a:cubicBezTo>
                    <a:pt x="5664" y="73022"/>
                    <a:pt x="4392" y="73914"/>
                    <a:pt x="3670" y="75120"/>
                  </a:cubicBezTo>
                  <a:cubicBezTo>
                    <a:pt x="3080" y="76107"/>
                    <a:pt x="3170" y="76921"/>
                    <a:pt x="3627" y="77518"/>
                  </a:cubicBezTo>
                  <a:cubicBezTo>
                    <a:pt x="3684" y="78287"/>
                    <a:pt x="4269" y="78858"/>
                    <a:pt x="5006" y="78984"/>
                  </a:cubicBezTo>
                  <a:cubicBezTo>
                    <a:pt x="5013" y="78988"/>
                    <a:pt x="5022" y="78993"/>
                    <a:pt x="5029" y="78998"/>
                  </a:cubicBezTo>
                  <a:cubicBezTo>
                    <a:pt x="5341" y="79356"/>
                    <a:pt x="5730" y="79720"/>
                    <a:pt x="6097" y="79896"/>
                  </a:cubicBezTo>
                  <a:cubicBezTo>
                    <a:pt x="6133" y="79974"/>
                    <a:pt x="6168" y="80052"/>
                    <a:pt x="6206" y="80128"/>
                  </a:cubicBezTo>
                  <a:cubicBezTo>
                    <a:pt x="6256" y="80232"/>
                    <a:pt x="6310" y="80334"/>
                    <a:pt x="6360" y="80438"/>
                  </a:cubicBezTo>
                  <a:cubicBezTo>
                    <a:pt x="6374" y="80468"/>
                    <a:pt x="6386" y="80495"/>
                    <a:pt x="6400" y="80523"/>
                  </a:cubicBezTo>
                  <a:cubicBezTo>
                    <a:pt x="6405" y="80539"/>
                    <a:pt x="6409" y="80551"/>
                    <a:pt x="6417" y="80573"/>
                  </a:cubicBezTo>
                  <a:cubicBezTo>
                    <a:pt x="6499" y="80798"/>
                    <a:pt x="6622" y="81008"/>
                    <a:pt x="6779" y="81189"/>
                  </a:cubicBezTo>
                  <a:cubicBezTo>
                    <a:pt x="6490" y="82193"/>
                    <a:pt x="6360" y="83198"/>
                    <a:pt x="6499" y="84125"/>
                  </a:cubicBezTo>
                  <a:cubicBezTo>
                    <a:pt x="6502" y="84153"/>
                    <a:pt x="6518" y="84174"/>
                    <a:pt x="6523" y="84202"/>
                  </a:cubicBezTo>
                  <a:cubicBezTo>
                    <a:pt x="6099" y="85725"/>
                    <a:pt x="5408" y="87234"/>
                    <a:pt x="4884" y="88595"/>
                  </a:cubicBezTo>
                  <a:cubicBezTo>
                    <a:pt x="4429" y="89773"/>
                    <a:pt x="5443" y="90551"/>
                    <a:pt x="6461" y="90551"/>
                  </a:cubicBezTo>
                  <a:cubicBezTo>
                    <a:pt x="6574" y="90551"/>
                    <a:pt x="6687" y="90541"/>
                    <a:pt x="6798" y="90522"/>
                  </a:cubicBezTo>
                  <a:cubicBezTo>
                    <a:pt x="6812" y="90537"/>
                    <a:pt x="6821" y="90554"/>
                    <a:pt x="6833" y="90568"/>
                  </a:cubicBezTo>
                  <a:cubicBezTo>
                    <a:pt x="8853" y="92839"/>
                    <a:pt x="11487" y="94347"/>
                    <a:pt x="14103" y="95827"/>
                  </a:cubicBezTo>
                  <a:cubicBezTo>
                    <a:pt x="14349" y="95967"/>
                    <a:pt x="14638" y="96036"/>
                    <a:pt x="14927" y="96036"/>
                  </a:cubicBezTo>
                  <a:cubicBezTo>
                    <a:pt x="15488" y="96036"/>
                    <a:pt x="16051" y="95773"/>
                    <a:pt x="16312" y="95247"/>
                  </a:cubicBezTo>
                  <a:cubicBezTo>
                    <a:pt x="16961" y="93940"/>
                    <a:pt x="17344" y="92469"/>
                    <a:pt x="17368" y="91006"/>
                  </a:cubicBezTo>
                  <a:cubicBezTo>
                    <a:pt x="17396" y="89183"/>
                    <a:pt x="15872" y="88176"/>
                    <a:pt x="14686" y="87073"/>
                  </a:cubicBezTo>
                  <a:cubicBezTo>
                    <a:pt x="14685" y="87072"/>
                    <a:pt x="14683" y="87072"/>
                    <a:pt x="14681" y="87070"/>
                  </a:cubicBezTo>
                  <a:cubicBezTo>
                    <a:pt x="14548" y="86874"/>
                    <a:pt x="14415" y="86679"/>
                    <a:pt x="14295" y="86476"/>
                  </a:cubicBezTo>
                  <a:cubicBezTo>
                    <a:pt x="14184" y="85567"/>
                    <a:pt x="13916" y="84615"/>
                    <a:pt x="13431" y="83957"/>
                  </a:cubicBezTo>
                  <a:cubicBezTo>
                    <a:pt x="14581" y="82292"/>
                    <a:pt x="15919" y="81094"/>
                    <a:pt x="16696" y="79370"/>
                  </a:cubicBezTo>
                  <a:cubicBezTo>
                    <a:pt x="17188" y="78988"/>
                    <a:pt x="17515" y="78375"/>
                    <a:pt x="17363" y="77693"/>
                  </a:cubicBezTo>
                  <a:lnTo>
                    <a:pt x="17202" y="76968"/>
                  </a:lnTo>
                  <a:cubicBezTo>
                    <a:pt x="17113" y="76569"/>
                    <a:pt x="16878" y="76275"/>
                    <a:pt x="16575" y="76079"/>
                  </a:cubicBezTo>
                  <a:cubicBezTo>
                    <a:pt x="16269" y="75560"/>
                    <a:pt x="15924" y="75065"/>
                    <a:pt x="15543" y="74598"/>
                  </a:cubicBezTo>
                  <a:cubicBezTo>
                    <a:pt x="15308" y="73978"/>
                    <a:pt x="15093" y="73358"/>
                    <a:pt x="14941" y="72688"/>
                  </a:cubicBezTo>
                  <a:cubicBezTo>
                    <a:pt x="14918" y="72605"/>
                    <a:pt x="14892" y="72522"/>
                    <a:pt x="14860" y="72443"/>
                  </a:cubicBezTo>
                  <a:cubicBezTo>
                    <a:pt x="15112" y="71658"/>
                    <a:pt x="15438" y="70886"/>
                    <a:pt x="16014" y="70168"/>
                  </a:cubicBezTo>
                  <a:cubicBezTo>
                    <a:pt x="16609" y="69425"/>
                    <a:pt x="17503" y="69181"/>
                    <a:pt x="18498" y="69181"/>
                  </a:cubicBezTo>
                  <a:cubicBezTo>
                    <a:pt x="20187" y="69181"/>
                    <a:pt x="22169" y="69886"/>
                    <a:pt x="23475" y="70050"/>
                  </a:cubicBezTo>
                  <a:cubicBezTo>
                    <a:pt x="23485" y="70052"/>
                    <a:pt x="23495" y="70052"/>
                    <a:pt x="23504" y="70052"/>
                  </a:cubicBezTo>
                  <a:cubicBezTo>
                    <a:pt x="23514" y="70052"/>
                    <a:pt x="23524" y="70051"/>
                    <a:pt x="23534" y="70051"/>
                  </a:cubicBezTo>
                  <a:cubicBezTo>
                    <a:pt x="23540" y="70051"/>
                    <a:pt x="23545" y="70052"/>
                    <a:pt x="23551" y="70052"/>
                  </a:cubicBezTo>
                  <a:cubicBezTo>
                    <a:pt x="24259" y="70784"/>
                    <a:pt x="25031" y="71392"/>
                    <a:pt x="25864" y="71767"/>
                  </a:cubicBezTo>
                  <a:cubicBezTo>
                    <a:pt x="26289" y="71960"/>
                    <a:pt x="26709" y="72044"/>
                    <a:pt x="27118" y="72044"/>
                  </a:cubicBezTo>
                  <a:cubicBezTo>
                    <a:pt x="28497" y="72044"/>
                    <a:pt x="29757" y="71086"/>
                    <a:pt x="30712" y="70073"/>
                  </a:cubicBezTo>
                  <a:cubicBezTo>
                    <a:pt x="31114" y="69645"/>
                    <a:pt x="31483" y="69199"/>
                    <a:pt x="31838" y="68742"/>
                  </a:cubicBezTo>
                  <a:cubicBezTo>
                    <a:pt x="33683" y="67680"/>
                    <a:pt x="35056" y="66033"/>
                    <a:pt x="36882" y="64919"/>
                  </a:cubicBezTo>
                  <a:cubicBezTo>
                    <a:pt x="37628" y="64464"/>
                    <a:pt x="38412" y="64149"/>
                    <a:pt x="39214" y="63909"/>
                  </a:cubicBezTo>
                  <a:cubicBezTo>
                    <a:pt x="39489" y="64115"/>
                    <a:pt x="39819" y="64214"/>
                    <a:pt x="40161" y="64214"/>
                  </a:cubicBezTo>
                  <a:cubicBezTo>
                    <a:pt x="40442" y="64214"/>
                    <a:pt x="40730" y="64146"/>
                    <a:pt x="41002" y="64016"/>
                  </a:cubicBezTo>
                  <a:cubicBezTo>
                    <a:pt x="41064" y="63992"/>
                    <a:pt x="41128" y="63969"/>
                    <a:pt x="41192" y="63947"/>
                  </a:cubicBezTo>
                  <a:cubicBezTo>
                    <a:pt x="41234" y="63933"/>
                    <a:pt x="41277" y="63924"/>
                    <a:pt x="41319" y="63912"/>
                  </a:cubicBezTo>
                  <a:cubicBezTo>
                    <a:pt x="42653" y="64407"/>
                    <a:pt x="44211" y="64902"/>
                    <a:pt x="43979" y="66609"/>
                  </a:cubicBezTo>
                  <a:cubicBezTo>
                    <a:pt x="43744" y="68338"/>
                    <a:pt x="42660" y="69933"/>
                    <a:pt x="42264" y="71639"/>
                  </a:cubicBezTo>
                  <a:cubicBezTo>
                    <a:pt x="42000" y="72784"/>
                    <a:pt x="42844" y="73646"/>
                    <a:pt x="43842" y="73646"/>
                  </a:cubicBezTo>
                  <a:cubicBezTo>
                    <a:pt x="43990" y="73646"/>
                    <a:pt x="44141" y="73627"/>
                    <a:pt x="44292" y="73587"/>
                  </a:cubicBezTo>
                  <a:cubicBezTo>
                    <a:pt x="44488" y="73704"/>
                    <a:pt x="44725" y="73775"/>
                    <a:pt x="45008" y="73775"/>
                  </a:cubicBezTo>
                  <a:cubicBezTo>
                    <a:pt x="45068" y="73775"/>
                    <a:pt x="45130" y="73772"/>
                    <a:pt x="45194" y="73765"/>
                  </a:cubicBezTo>
                  <a:cubicBezTo>
                    <a:pt x="45842" y="73698"/>
                    <a:pt x="46500" y="73653"/>
                    <a:pt x="47156" y="73653"/>
                  </a:cubicBezTo>
                  <a:cubicBezTo>
                    <a:pt x="47899" y="73653"/>
                    <a:pt x="48640" y="73710"/>
                    <a:pt x="49364" y="73855"/>
                  </a:cubicBezTo>
                  <a:cubicBezTo>
                    <a:pt x="50258" y="74035"/>
                    <a:pt x="50825" y="74284"/>
                    <a:pt x="51014" y="74781"/>
                  </a:cubicBezTo>
                  <a:cubicBezTo>
                    <a:pt x="50986" y="75141"/>
                    <a:pt x="50971" y="75496"/>
                    <a:pt x="50974" y="75835"/>
                  </a:cubicBezTo>
                  <a:cubicBezTo>
                    <a:pt x="50950" y="75917"/>
                    <a:pt x="50934" y="75991"/>
                    <a:pt x="50903" y="76081"/>
                  </a:cubicBezTo>
                  <a:cubicBezTo>
                    <a:pt x="50841" y="76258"/>
                    <a:pt x="50808" y="76443"/>
                    <a:pt x="50810" y="76630"/>
                  </a:cubicBezTo>
                  <a:cubicBezTo>
                    <a:pt x="49910" y="78132"/>
                    <a:pt x="48321" y="79074"/>
                    <a:pt x="46650" y="80111"/>
                  </a:cubicBezTo>
                  <a:cubicBezTo>
                    <a:pt x="45388" y="80895"/>
                    <a:pt x="44002" y="81994"/>
                    <a:pt x="44064" y="83615"/>
                  </a:cubicBezTo>
                  <a:cubicBezTo>
                    <a:pt x="44096" y="84460"/>
                    <a:pt x="44806" y="85249"/>
                    <a:pt x="45653" y="85249"/>
                  </a:cubicBezTo>
                  <a:cubicBezTo>
                    <a:pt x="45802" y="85249"/>
                    <a:pt x="45954" y="85225"/>
                    <a:pt x="46108" y="85173"/>
                  </a:cubicBezTo>
                  <a:cubicBezTo>
                    <a:pt x="46141" y="85162"/>
                    <a:pt x="46174" y="85147"/>
                    <a:pt x="46207" y="85136"/>
                  </a:cubicBezTo>
                  <a:cubicBezTo>
                    <a:pt x="46217" y="85143"/>
                    <a:pt x="46223" y="85152"/>
                    <a:pt x="46233" y="85160"/>
                  </a:cubicBezTo>
                  <a:cubicBezTo>
                    <a:pt x="47105" y="85903"/>
                    <a:pt x="47952" y="86275"/>
                    <a:pt x="49037" y="86641"/>
                  </a:cubicBezTo>
                  <a:cubicBezTo>
                    <a:pt x="52423" y="87774"/>
                    <a:pt x="49750" y="90778"/>
                    <a:pt x="48492" y="92109"/>
                  </a:cubicBezTo>
                  <a:cubicBezTo>
                    <a:pt x="48229" y="92388"/>
                    <a:pt x="47997" y="92649"/>
                    <a:pt x="47793" y="92900"/>
                  </a:cubicBezTo>
                  <a:cubicBezTo>
                    <a:pt x="47776" y="92899"/>
                    <a:pt x="47759" y="92899"/>
                    <a:pt x="47742" y="92899"/>
                  </a:cubicBezTo>
                  <a:cubicBezTo>
                    <a:pt x="46605" y="92899"/>
                    <a:pt x="45839" y="94394"/>
                    <a:pt x="46463" y="95330"/>
                  </a:cubicBezTo>
                  <a:lnTo>
                    <a:pt x="46593" y="95524"/>
                  </a:lnTo>
                  <a:cubicBezTo>
                    <a:pt x="46534" y="96353"/>
                    <a:pt x="46731" y="97273"/>
                    <a:pt x="47109" y="98496"/>
                  </a:cubicBezTo>
                  <a:cubicBezTo>
                    <a:pt x="47333" y="99226"/>
                    <a:pt x="47981" y="99672"/>
                    <a:pt x="48674" y="99672"/>
                  </a:cubicBezTo>
                  <a:cubicBezTo>
                    <a:pt x="48943" y="99672"/>
                    <a:pt x="49219" y="99604"/>
                    <a:pt x="49480" y="99461"/>
                  </a:cubicBezTo>
                  <a:cubicBezTo>
                    <a:pt x="51215" y="98509"/>
                    <a:pt x="57774" y="97998"/>
                    <a:pt x="59990" y="95836"/>
                  </a:cubicBezTo>
                  <a:cubicBezTo>
                    <a:pt x="60405" y="95687"/>
                    <a:pt x="60824" y="95548"/>
                    <a:pt x="61246" y="95417"/>
                  </a:cubicBezTo>
                  <a:cubicBezTo>
                    <a:pt x="61316" y="95481"/>
                    <a:pt x="61390" y="95540"/>
                    <a:pt x="61459" y="95607"/>
                  </a:cubicBezTo>
                  <a:cubicBezTo>
                    <a:pt x="61537" y="95683"/>
                    <a:pt x="61631" y="95716"/>
                    <a:pt x="61725" y="95716"/>
                  </a:cubicBezTo>
                  <a:cubicBezTo>
                    <a:pt x="62016" y="95716"/>
                    <a:pt x="62305" y="95405"/>
                    <a:pt x="62093" y="95119"/>
                  </a:cubicBezTo>
                  <a:cubicBezTo>
                    <a:pt x="62082" y="95104"/>
                    <a:pt x="62072" y="95088"/>
                    <a:pt x="62062" y="95074"/>
                  </a:cubicBezTo>
                  <a:cubicBezTo>
                    <a:pt x="62134" y="94977"/>
                    <a:pt x="62171" y="94856"/>
                    <a:pt x="62134" y="94730"/>
                  </a:cubicBezTo>
                  <a:cubicBezTo>
                    <a:pt x="61899" y="93923"/>
                    <a:pt x="61361" y="93393"/>
                    <a:pt x="60739" y="92857"/>
                  </a:cubicBezTo>
                  <a:cubicBezTo>
                    <a:pt x="60648" y="92778"/>
                    <a:pt x="60553" y="92745"/>
                    <a:pt x="60463" y="92745"/>
                  </a:cubicBezTo>
                  <a:cubicBezTo>
                    <a:pt x="60401" y="92745"/>
                    <a:pt x="60341" y="92761"/>
                    <a:pt x="60287" y="92789"/>
                  </a:cubicBezTo>
                  <a:cubicBezTo>
                    <a:pt x="59273" y="90826"/>
                    <a:pt x="58580" y="89573"/>
                    <a:pt x="60384" y="87503"/>
                  </a:cubicBezTo>
                  <a:cubicBezTo>
                    <a:pt x="61179" y="86589"/>
                    <a:pt x="61612" y="85579"/>
                    <a:pt x="61857" y="84416"/>
                  </a:cubicBezTo>
                  <a:cubicBezTo>
                    <a:pt x="62482" y="81466"/>
                    <a:pt x="60479" y="78662"/>
                    <a:pt x="60092" y="75799"/>
                  </a:cubicBezTo>
                  <a:cubicBezTo>
                    <a:pt x="60215" y="74696"/>
                    <a:pt x="60453" y="73599"/>
                    <a:pt x="60573" y="72410"/>
                  </a:cubicBezTo>
                  <a:cubicBezTo>
                    <a:pt x="61290" y="71375"/>
                    <a:pt x="62347" y="70642"/>
                    <a:pt x="63318" y="69824"/>
                  </a:cubicBezTo>
                  <a:cubicBezTo>
                    <a:pt x="63876" y="69692"/>
                    <a:pt x="64463" y="69645"/>
                    <a:pt x="64976" y="69645"/>
                  </a:cubicBezTo>
                  <a:cubicBezTo>
                    <a:pt x="64995" y="69645"/>
                    <a:pt x="65014" y="69645"/>
                    <a:pt x="65032" y="69645"/>
                  </a:cubicBezTo>
                  <a:cubicBezTo>
                    <a:pt x="65229" y="69974"/>
                    <a:pt x="65546" y="70216"/>
                    <a:pt x="65918" y="70317"/>
                  </a:cubicBezTo>
                  <a:cubicBezTo>
                    <a:pt x="66665" y="70528"/>
                    <a:pt x="67388" y="70665"/>
                    <a:pt x="68078" y="70665"/>
                  </a:cubicBezTo>
                  <a:cubicBezTo>
                    <a:pt x="68396" y="70665"/>
                    <a:pt x="68707" y="70636"/>
                    <a:pt x="69010" y="70571"/>
                  </a:cubicBezTo>
                  <a:cubicBezTo>
                    <a:pt x="69111" y="70585"/>
                    <a:pt x="69210" y="70591"/>
                    <a:pt x="69307" y="70591"/>
                  </a:cubicBezTo>
                  <a:cubicBezTo>
                    <a:pt x="71162" y="70591"/>
                    <a:pt x="72416" y="68263"/>
                    <a:pt x="72998" y="66301"/>
                  </a:cubicBezTo>
                  <a:cubicBezTo>
                    <a:pt x="73894" y="65360"/>
                    <a:pt x="74965" y="65018"/>
                    <a:pt x="76359" y="65018"/>
                  </a:cubicBezTo>
                  <a:cubicBezTo>
                    <a:pt x="76831" y="65018"/>
                    <a:pt x="77340" y="65057"/>
                    <a:pt x="77892" y="65125"/>
                  </a:cubicBezTo>
                  <a:cubicBezTo>
                    <a:pt x="79175" y="65285"/>
                    <a:pt x="79601" y="66438"/>
                    <a:pt x="80528" y="66981"/>
                  </a:cubicBezTo>
                  <a:cubicBezTo>
                    <a:pt x="80677" y="68197"/>
                    <a:pt x="81290" y="68971"/>
                    <a:pt x="82608" y="68971"/>
                  </a:cubicBezTo>
                  <a:cubicBezTo>
                    <a:pt x="82682" y="68971"/>
                    <a:pt x="82759" y="68968"/>
                    <a:pt x="82838" y="68963"/>
                  </a:cubicBezTo>
                  <a:cubicBezTo>
                    <a:pt x="84013" y="68890"/>
                    <a:pt x="84922" y="68814"/>
                    <a:pt x="85652" y="68601"/>
                  </a:cubicBezTo>
                  <a:cubicBezTo>
                    <a:pt x="85842" y="68667"/>
                    <a:pt x="86042" y="68700"/>
                    <a:pt x="86239" y="68700"/>
                  </a:cubicBezTo>
                  <a:cubicBezTo>
                    <a:pt x="87008" y="68700"/>
                    <a:pt x="87742" y="68195"/>
                    <a:pt x="87742" y="67146"/>
                  </a:cubicBezTo>
                  <a:lnTo>
                    <a:pt x="87742" y="66820"/>
                  </a:lnTo>
                  <a:cubicBezTo>
                    <a:pt x="87953" y="66412"/>
                    <a:pt x="88145" y="65918"/>
                    <a:pt x="88328" y="65321"/>
                  </a:cubicBezTo>
                  <a:cubicBezTo>
                    <a:pt x="89628" y="61089"/>
                    <a:pt x="90413" y="56590"/>
                    <a:pt x="90541" y="52151"/>
                  </a:cubicBezTo>
                  <a:cubicBezTo>
                    <a:pt x="90556" y="52079"/>
                    <a:pt x="90567" y="52002"/>
                    <a:pt x="90572" y="51928"/>
                  </a:cubicBezTo>
                  <a:cubicBezTo>
                    <a:pt x="90973" y="51263"/>
                    <a:pt x="90641" y="50329"/>
                    <a:pt x="89992" y="49820"/>
                  </a:cubicBezTo>
                  <a:cubicBezTo>
                    <a:pt x="89695" y="49488"/>
                    <a:pt x="89294" y="49272"/>
                    <a:pt x="88858" y="49272"/>
                  </a:cubicBezTo>
                  <a:cubicBezTo>
                    <a:pt x="88639" y="49272"/>
                    <a:pt x="88411" y="49327"/>
                    <a:pt x="88183" y="49449"/>
                  </a:cubicBezTo>
                  <a:cubicBezTo>
                    <a:pt x="85756" y="49529"/>
                    <a:pt x="83494" y="50554"/>
                    <a:pt x="81761" y="52269"/>
                  </a:cubicBezTo>
                  <a:cubicBezTo>
                    <a:pt x="80407" y="52736"/>
                    <a:pt x="79038" y="53148"/>
                    <a:pt x="77658" y="53467"/>
                  </a:cubicBezTo>
                  <a:cubicBezTo>
                    <a:pt x="77239" y="53564"/>
                    <a:pt x="76844" y="53607"/>
                    <a:pt x="76470" y="53607"/>
                  </a:cubicBezTo>
                  <a:cubicBezTo>
                    <a:pt x="73501" y="53607"/>
                    <a:pt x="71791" y="50890"/>
                    <a:pt x="68984" y="50567"/>
                  </a:cubicBezTo>
                  <a:cubicBezTo>
                    <a:pt x="68873" y="50500"/>
                    <a:pt x="68756" y="50446"/>
                    <a:pt x="68633" y="50405"/>
                  </a:cubicBezTo>
                  <a:cubicBezTo>
                    <a:pt x="68350" y="50312"/>
                    <a:pt x="68060" y="50269"/>
                    <a:pt x="67771" y="50269"/>
                  </a:cubicBezTo>
                  <a:cubicBezTo>
                    <a:pt x="66864" y="50269"/>
                    <a:pt x="65970" y="50697"/>
                    <a:pt x="65366" y="51385"/>
                  </a:cubicBezTo>
                  <a:cubicBezTo>
                    <a:pt x="65217" y="51552"/>
                    <a:pt x="65101" y="51745"/>
                    <a:pt x="65022" y="51954"/>
                  </a:cubicBezTo>
                  <a:cubicBezTo>
                    <a:pt x="64092" y="52704"/>
                    <a:pt x="63228" y="53605"/>
                    <a:pt x="62240" y="54291"/>
                  </a:cubicBezTo>
                  <a:cubicBezTo>
                    <a:pt x="60655" y="55390"/>
                    <a:pt x="58573" y="56162"/>
                    <a:pt x="56589" y="56162"/>
                  </a:cubicBezTo>
                  <a:cubicBezTo>
                    <a:pt x="55536" y="56162"/>
                    <a:pt x="54510" y="55945"/>
                    <a:pt x="53600" y="55442"/>
                  </a:cubicBezTo>
                  <a:cubicBezTo>
                    <a:pt x="53573" y="55409"/>
                    <a:pt x="53552" y="55375"/>
                    <a:pt x="53521" y="55342"/>
                  </a:cubicBezTo>
                  <a:cubicBezTo>
                    <a:pt x="53309" y="55124"/>
                    <a:pt x="53095" y="54914"/>
                    <a:pt x="52878" y="54706"/>
                  </a:cubicBezTo>
                  <a:cubicBezTo>
                    <a:pt x="52799" y="54523"/>
                    <a:pt x="52688" y="54355"/>
                    <a:pt x="52551" y="54210"/>
                  </a:cubicBezTo>
                  <a:cubicBezTo>
                    <a:pt x="52428" y="54080"/>
                    <a:pt x="52318" y="53938"/>
                    <a:pt x="52209" y="53796"/>
                  </a:cubicBezTo>
                  <a:cubicBezTo>
                    <a:pt x="52191" y="53775"/>
                    <a:pt x="52174" y="53753"/>
                    <a:pt x="52158" y="53730"/>
                  </a:cubicBezTo>
                  <a:cubicBezTo>
                    <a:pt x="51985" y="53500"/>
                    <a:pt x="51812" y="53313"/>
                    <a:pt x="51591" y="53171"/>
                  </a:cubicBezTo>
                  <a:cubicBezTo>
                    <a:pt x="51378" y="52430"/>
                    <a:pt x="51127" y="51700"/>
                    <a:pt x="50836" y="50983"/>
                  </a:cubicBezTo>
                  <a:cubicBezTo>
                    <a:pt x="49870" y="48615"/>
                    <a:pt x="48094" y="46820"/>
                    <a:pt x="45449" y="46797"/>
                  </a:cubicBezTo>
                  <a:cubicBezTo>
                    <a:pt x="45347" y="46787"/>
                    <a:pt x="45245" y="46782"/>
                    <a:pt x="45142" y="46782"/>
                  </a:cubicBezTo>
                  <a:cubicBezTo>
                    <a:pt x="44206" y="46782"/>
                    <a:pt x="43256" y="47187"/>
                    <a:pt x="42326" y="47697"/>
                  </a:cubicBezTo>
                  <a:cubicBezTo>
                    <a:pt x="40934" y="48165"/>
                    <a:pt x="39629" y="48871"/>
                    <a:pt x="38322" y="49679"/>
                  </a:cubicBezTo>
                  <a:cubicBezTo>
                    <a:pt x="38107" y="49809"/>
                    <a:pt x="37926" y="49988"/>
                    <a:pt x="37791" y="50199"/>
                  </a:cubicBezTo>
                  <a:cubicBezTo>
                    <a:pt x="37657" y="50214"/>
                    <a:pt x="37522" y="50242"/>
                    <a:pt x="37389" y="50251"/>
                  </a:cubicBezTo>
                  <a:cubicBezTo>
                    <a:pt x="37199" y="50265"/>
                    <a:pt x="37000" y="50272"/>
                    <a:pt x="36791" y="50272"/>
                  </a:cubicBezTo>
                  <a:cubicBezTo>
                    <a:pt x="34364" y="50272"/>
                    <a:pt x="30819" y="49304"/>
                    <a:pt x="29399" y="47128"/>
                  </a:cubicBezTo>
                  <a:cubicBezTo>
                    <a:pt x="29395" y="47116"/>
                    <a:pt x="29395" y="47104"/>
                    <a:pt x="29392" y="47092"/>
                  </a:cubicBezTo>
                  <a:cubicBezTo>
                    <a:pt x="29215" y="46527"/>
                    <a:pt x="29064" y="46148"/>
                    <a:pt x="28744" y="45655"/>
                  </a:cubicBezTo>
                  <a:cubicBezTo>
                    <a:pt x="28568" y="45380"/>
                    <a:pt x="28313" y="45163"/>
                    <a:pt x="28012" y="45035"/>
                  </a:cubicBezTo>
                  <a:cubicBezTo>
                    <a:pt x="27851" y="44234"/>
                    <a:pt x="27829" y="43377"/>
                    <a:pt x="27870" y="42561"/>
                  </a:cubicBezTo>
                  <a:cubicBezTo>
                    <a:pt x="28022" y="42208"/>
                    <a:pt x="28208" y="41871"/>
                    <a:pt x="28421" y="41552"/>
                  </a:cubicBezTo>
                  <a:cubicBezTo>
                    <a:pt x="28703" y="41140"/>
                    <a:pt x="28729" y="40709"/>
                    <a:pt x="28601" y="40327"/>
                  </a:cubicBezTo>
                  <a:cubicBezTo>
                    <a:pt x="29386" y="39541"/>
                    <a:pt x="30249" y="38798"/>
                    <a:pt x="31040" y="37862"/>
                  </a:cubicBezTo>
                  <a:cubicBezTo>
                    <a:pt x="31486" y="37330"/>
                    <a:pt x="32057" y="36887"/>
                    <a:pt x="32518" y="36382"/>
                  </a:cubicBezTo>
                  <a:cubicBezTo>
                    <a:pt x="32691" y="36328"/>
                    <a:pt x="32855" y="36254"/>
                    <a:pt x="33010" y="36158"/>
                  </a:cubicBezTo>
                  <a:cubicBezTo>
                    <a:pt x="34136" y="35433"/>
                    <a:pt x="33856" y="34014"/>
                    <a:pt x="33046" y="33401"/>
                  </a:cubicBezTo>
                  <a:cubicBezTo>
                    <a:pt x="32985" y="33257"/>
                    <a:pt x="32923" y="33117"/>
                    <a:pt x="32861" y="32980"/>
                  </a:cubicBezTo>
                  <a:cubicBezTo>
                    <a:pt x="32063" y="31190"/>
                    <a:pt x="32210" y="29610"/>
                    <a:pt x="32611" y="27733"/>
                  </a:cubicBezTo>
                  <a:cubicBezTo>
                    <a:pt x="33529" y="26835"/>
                    <a:pt x="34496" y="25982"/>
                    <a:pt x="35847" y="25632"/>
                  </a:cubicBezTo>
                  <a:cubicBezTo>
                    <a:pt x="37147" y="25294"/>
                    <a:pt x="38472" y="25189"/>
                    <a:pt x="39811" y="25189"/>
                  </a:cubicBezTo>
                  <a:cubicBezTo>
                    <a:pt x="42048" y="25189"/>
                    <a:pt x="44321" y="25483"/>
                    <a:pt x="46573" y="25483"/>
                  </a:cubicBezTo>
                  <a:cubicBezTo>
                    <a:pt x="47718" y="25483"/>
                    <a:pt x="48856" y="25407"/>
                    <a:pt x="49982" y="25178"/>
                  </a:cubicBezTo>
                  <a:cubicBezTo>
                    <a:pt x="50471" y="25080"/>
                    <a:pt x="50789" y="24787"/>
                    <a:pt x="50966" y="24422"/>
                  </a:cubicBezTo>
                  <a:cubicBezTo>
                    <a:pt x="52617" y="24041"/>
                    <a:pt x="53898" y="23286"/>
                    <a:pt x="53612" y="21580"/>
                  </a:cubicBezTo>
                  <a:cubicBezTo>
                    <a:pt x="53566" y="21297"/>
                    <a:pt x="53465" y="21072"/>
                    <a:pt x="53330" y="20896"/>
                  </a:cubicBezTo>
                  <a:cubicBezTo>
                    <a:pt x="53683" y="19478"/>
                    <a:pt x="53702" y="18218"/>
                    <a:pt x="53997" y="17013"/>
                  </a:cubicBezTo>
                  <a:cubicBezTo>
                    <a:pt x="54144" y="16952"/>
                    <a:pt x="54282" y="16871"/>
                    <a:pt x="54409" y="16771"/>
                  </a:cubicBezTo>
                  <a:cubicBezTo>
                    <a:pt x="55431" y="15948"/>
                    <a:pt x="56564" y="15626"/>
                    <a:pt x="57738" y="15626"/>
                  </a:cubicBezTo>
                  <a:cubicBezTo>
                    <a:pt x="60838" y="15626"/>
                    <a:pt x="64230" y="17875"/>
                    <a:pt x="66661" y="19123"/>
                  </a:cubicBezTo>
                  <a:cubicBezTo>
                    <a:pt x="66923" y="19258"/>
                    <a:pt x="67180" y="19316"/>
                    <a:pt x="67423" y="19316"/>
                  </a:cubicBezTo>
                  <a:cubicBezTo>
                    <a:pt x="67556" y="19316"/>
                    <a:pt x="67685" y="19299"/>
                    <a:pt x="67809" y="19267"/>
                  </a:cubicBezTo>
                  <a:cubicBezTo>
                    <a:pt x="69270" y="20228"/>
                    <a:pt x="71011" y="20795"/>
                    <a:pt x="72754" y="20981"/>
                  </a:cubicBezTo>
                  <a:cubicBezTo>
                    <a:pt x="72955" y="21058"/>
                    <a:pt x="73151" y="21093"/>
                    <a:pt x="73339" y="21093"/>
                  </a:cubicBezTo>
                  <a:cubicBezTo>
                    <a:pt x="73493" y="21093"/>
                    <a:pt x="73642" y="21069"/>
                    <a:pt x="73782" y="21024"/>
                  </a:cubicBezTo>
                  <a:cubicBezTo>
                    <a:pt x="73923" y="21012"/>
                    <a:pt x="74061" y="20982"/>
                    <a:pt x="74193" y="20934"/>
                  </a:cubicBezTo>
                  <a:cubicBezTo>
                    <a:pt x="74749" y="21044"/>
                    <a:pt x="75308" y="21120"/>
                    <a:pt x="75896" y="21120"/>
                  </a:cubicBezTo>
                  <a:cubicBezTo>
                    <a:pt x="76185" y="21120"/>
                    <a:pt x="76480" y="21102"/>
                    <a:pt x="76786" y="21060"/>
                  </a:cubicBezTo>
                  <a:cubicBezTo>
                    <a:pt x="76867" y="21050"/>
                    <a:pt x="76945" y="21031"/>
                    <a:pt x="77023" y="21007"/>
                  </a:cubicBezTo>
                  <a:cubicBezTo>
                    <a:pt x="77282" y="21051"/>
                    <a:pt x="77544" y="21075"/>
                    <a:pt x="77809" y="21075"/>
                  </a:cubicBezTo>
                  <a:cubicBezTo>
                    <a:pt x="78418" y="21075"/>
                    <a:pt x="79041" y="20949"/>
                    <a:pt x="79675" y="20657"/>
                  </a:cubicBezTo>
                  <a:cubicBezTo>
                    <a:pt x="79836" y="20579"/>
                    <a:pt x="79978" y="20472"/>
                    <a:pt x="80094" y="20337"/>
                  </a:cubicBezTo>
                  <a:cubicBezTo>
                    <a:pt x="80674" y="20260"/>
                    <a:pt x="81181" y="19855"/>
                    <a:pt x="80824" y="19139"/>
                  </a:cubicBezTo>
                  <a:cubicBezTo>
                    <a:pt x="80751" y="18995"/>
                    <a:pt x="80636" y="18937"/>
                    <a:pt x="80517" y="18937"/>
                  </a:cubicBezTo>
                  <a:cubicBezTo>
                    <a:pt x="80478" y="18937"/>
                    <a:pt x="80439" y="18944"/>
                    <a:pt x="80400" y="18955"/>
                  </a:cubicBezTo>
                  <a:cubicBezTo>
                    <a:pt x="80333" y="18647"/>
                    <a:pt x="80199" y="18349"/>
                    <a:pt x="80002" y="18121"/>
                  </a:cubicBezTo>
                  <a:cubicBezTo>
                    <a:pt x="77104" y="14744"/>
                    <a:pt x="74362" y="11379"/>
                    <a:pt x="70635" y="8875"/>
                  </a:cubicBezTo>
                  <a:cubicBezTo>
                    <a:pt x="68752" y="7612"/>
                    <a:pt x="66796" y="6308"/>
                    <a:pt x="64738" y="5353"/>
                  </a:cubicBezTo>
                  <a:cubicBezTo>
                    <a:pt x="63088" y="4588"/>
                    <a:pt x="61272" y="4195"/>
                    <a:pt x="59541" y="3615"/>
                  </a:cubicBezTo>
                  <a:cubicBezTo>
                    <a:pt x="57279" y="1982"/>
                    <a:pt x="54521" y="1837"/>
                    <a:pt x="51781" y="1105"/>
                  </a:cubicBezTo>
                  <a:cubicBezTo>
                    <a:pt x="50007" y="632"/>
                    <a:pt x="48263" y="204"/>
                    <a:pt x="46535" y="204"/>
                  </a:cubicBezTo>
                  <a:cubicBezTo>
                    <a:pt x="45981" y="204"/>
                    <a:pt x="45429" y="248"/>
                    <a:pt x="44878" y="348"/>
                  </a:cubicBezTo>
                  <a:cubicBezTo>
                    <a:pt x="43605" y="100"/>
                    <a:pt x="42303" y="0"/>
                    <a:pt x="40992" y="0"/>
                  </a:cubicBezTo>
                  <a:close/>
                </a:path>
              </a:pathLst>
            </a:custGeom>
            <a:solidFill>
              <a:srgbClr val="A6DFD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74;p45"/>
            <p:cNvSpPr/>
            <p:nvPr/>
          </p:nvSpPr>
          <p:spPr>
            <a:xfrm>
              <a:off x="1142423" y="2075513"/>
              <a:ext cx="1464544" cy="1408352"/>
            </a:xfrm>
            <a:custGeom>
              <a:avLst/>
              <a:gdLst/>
              <a:ahLst/>
              <a:cxnLst/>
              <a:rect l="l" t="t" r="r" b="b"/>
              <a:pathLst>
                <a:path w="105686" h="101631" extrusionOk="0">
                  <a:moveTo>
                    <a:pt x="52838" y="847"/>
                  </a:moveTo>
                  <a:cubicBezTo>
                    <a:pt x="53683" y="847"/>
                    <a:pt x="54525" y="881"/>
                    <a:pt x="55360" y="953"/>
                  </a:cubicBezTo>
                  <a:lnTo>
                    <a:pt x="55360" y="953"/>
                  </a:lnTo>
                  <a:cubicBezTo>
                    <a:pt x="55393" y="962"/>
                    <a:pt x="55428" y="966"/>
                    <a:pt x="55466" y="966"/>
                  </a:cubicBezTo>
                  <a:cubicBezTo>
                    <a:pt x="55470" y="966"/>
                    <a:pt x="55474" y="966"/>
                    <a:pt x="55479" y="966"/>
                  </a:cubicBezTo>
                  <a:cubicBezTo>
                    <a:pt x="55485" y="966"/>
                    <a:pt x="55491" y="966"/>
                    <a:pt x="55498" y="965"/>
                  </a:cubicBezTo>
                  <a:lnTo>
                    <a:pt x="55498" y="965"/>
                  </a:lnTo>
                  <a:cubicBezTo>
                    <a:pt x="55506" y="966"/>
                    <a:pt x="55515" y="966"/>
                    <a:pt x="55523" y="966"/>
                  </a:cubicBezTo>
                  <a:cubicBezTo>
                    <a:pt x="55539" y="966"/>
                    <a:pt x="55554" y="965"/>
                    <a:pt x="55569" y="964"/>
                  </a:cubicBezTo>
                  <a:lnTo>
                    <a:pt x="55569" y="964"/>
                  </a:lnTo>
                  <a:cubicBezTo>
                    <a:pt x="55890" y="956"/>
                    <a:pt x="56212" y="952"/>
                    <a:pt x="56533" y="952"/>
                  </a:cubicBezTo>
                  <a:cubicBezTo>
                    <a:pt x="65999" y="952"/>
                    <a:pt x="75359" y="4255"/>
                    <a:pt x="83160" y="9521"/>
                  </a:cubicBezTo>
                  <a:cubicBezTo>
                    <a:pt x="93749" y="16666"/>
                    <a:pt x="100379" y="27937"/>
                    <a:pt x="102548" y="40416"/>
                  </a:cubicBezTo>
                  <a:cubicBezTo>
                    <a:pt x="105231" y="55869"/>
                    <a:pt x="101737" y="72337"/>
                    <a:pt x="90962" y="83986"/>
                  </a:cubicBezTo>
                  <a:cubicBezTo>
                    <a:pt x="83151" y="92429"/>
                    <a:pt x="72273" y="97845"/>
                    <a:pt x="61084" y="100061"/>
                  </a:cubicBezTo>
                  <a:cubicBezTo>
                    <a:pt x="57727" y="100725"/>
                    <a:pt x="54331" y="101052"/>
                    <a:pt x="50948" y="101052"/>
                  </a:cubicBezTo>
                  <a:cubicBezTo>
                    <a:pt x="36518" y="101052"/>
                    <a:pt x="22345" y="95109"/>
                    <a:pt x="12655" y="84125"/>
                  </a:cubicBezTo>
                  <a:cubicBezTo>
                    <a:pt x="1673" y="71675"/>
                    <a:pt x="513" y="53465"/>
                    <a:pt x="4207" y="37891"/>
                  </a:cubicBezTo>
                  <a:cubicBezTo>
                    <a:pt x="8808" y="18501"/>
                    <a:pt x="24789" y="5673"/>
                    <a:pt x="43831" y="1861"/>
                  </a:cubicBezTo>
                  <a:cubicBezTo>
                    <a:pt x="46758" y="1276"/>
                    <a:pt x="49815" y="847"/>
                    <a:pt x="52838" y="847"/>
                  </a:cubicBezTo>
                  <a:close/>
                  <a:moveTo>
                    <a:pt x="51995" y="0"/>
                  </a:moveTo>
                  <a:cubicBezTo>
                    <a:pt x="39668" y="0"/>
                    <a:pt x="26502" y="5701"/>
                    <a:pt x="17566" y="13601"/>
                  </a:cubicBezTo>
                  <a:cubicBezTo>
                    <a:pt x="9826" y="20438"/>
                    <a:pt x="5050" y="29817"/>
                    <a:pt x="2947" y="39840"/>
                  </a:cubicBezTo>
                  <a:cubicBezTo>
                    <a:pt x="1" y="53882"/>
                    <a:pt x="1195" y="69562"/>
                    <a:pt x="9582" y="81520"/>
                  </a:cubicBezTo>
                  <a:cubicBezTo>
                    <a:pt x="19177" y="95200"/>
                    <a:pt x="34706" y="101631"/>
                    <a:pt x="50482" y="101631"/>
                  </a:cubicBezTo>
                  <a:cubicBezTo>
                    <a:pt x="61963" y="101631"/>
                    <a:pt x="73576" y="98225"/>
                    <a:pt x="83129" y="91729"/>
                  </a:cubicBezTo>
                  <a:cubicBezTo>
                    <a:pt x="93494" y="84684"/>
                    <a:pt x="100640" y="74121"/>
                    <a:pt x="103091" y="61814"/>
                  </a:cubicBezTo>
                  <a:cubicBezTo>
                    <a:pt x="105686" y="48786"/>
                    <a:pt x="103880" y="34385"/>
                    <a:pt x="97024" y="22921"/>
                  </a:cubicBezTo>
                  <a:cubicBezTo>
                    <a:pt x="88816" y="9197"/>
                    <a:pt x="72574" y="143"/>
                    <a:pt x="56576" y="143"/>
                  </a:cubicBezTo>
                  <a:cubicBezTo>
                    <a:pt x="56215" y="143"/>
                    <a:pt x="55854" y="148"/>
                    <a:pt x="55493" y="157"/>
                  </a:cubicBezTo>
                  <a:lnTo>
                    <a:pt x="55493" y="157"/>
                  </a:lnTo>
                  <a:cubicBezTo>
                    <a:pt x="55489" y="157"/>
                    <a:pt x="55485" y="156"/>
                    <a:pt x="55481" y="156"/>
                  </a:cubicBezTo>
                  <a:lnTo>
                    <a:pt x="55481" y="157"/>
                  </a:lnTo>
                  <a:lnTo>
                    <a:pt x="55481" y="157"/>
                  </a:lnTo>
                  <a:cubicBezTo>
                    <a:pt x="55480" y="157"/>
                    <a:pt x="55480" y="157"/>
                    <a:pt x="55480" y="157"/>
                  </a:cubicBezTo>
                  <a:lnTo>
                    <a:pt x="55480" y="157"/>
                  </a:lnTo>
                  <a:cubicBezTo>
                    <a:pt x="54329" y="52"/>
                    <a:pt x="53166" y="0"/>
                    <a:pt x="5199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75;p45"/>
            <p:cNvSpPr/>
            <p:nvPr/>
          </p:nvSpPr>
          <p:spPr>
            <a:xfrm>
              <a:off x="1314533" y="2226310"/>
              <a:ext cx="379779" cy="1103487"/>
            </a:xfrm>
            <a:custGeom>
              <a:avLst/>
              <a:gdLst/>
              <a:ahLst/>
              <a:cxnLst/>
              <a:rect l="l" t="t" r="r" b="b"/>
              <a:pathLst>
                <a:path w="27406" h="79631" extrusionOk="0">
                  <a:moveTo>
                    <a:pt x="14923" y="0"/>
                  </a:moveTo>
                  <a:cubicBezTo>
                    <a:pt x="12482" y="0"/>
                    <a:pt x="9871" y="438"/>
                    <a:pt x="8398" y="472"/>
                  </a:cubicBezTo>
                  <a:cubicBezTo>
                    <a:pt x="7883" y="484"/>
                    <a:pt x="7877" y="1279"/>
                    <a:pt x="8387" y="1279"/>
                  </a:cubicBezTo>
                  <a:cubicBezTo>
                    <a:pt x="8390" y="1279"/>
                    <a:pt x="8394" y="1279"/>
                    <a:pt x="8398" y="1279"/>
                  </a:cubicBezTo>
                  <a:lnTo>
                    <a:pt x="8396" y="1279"/>
                  </a:lnTo>
                  <a:cubicBezTo>
                    <a:pt x="8905" y="1267"/>
                    <a:pt x="11016" y="1097"/>
                    <a:pt x="13275" y="1097"/>
                  </a:cubicBezTo>
                  <a:cubicBezTo>
                    <a:pt x="16634" y="1097"/>
                    <a:pt x="20318" y="1472"/>
                    <a:pt x="19537" y="3300"/>
                  </a:cubicBezTo>
                  <a:cubicBezTo>
                    <a:pt x="18668" y="5334"/>
                    <a:pt x="16626" y="6683"/>
                    <a:pt x="15753" y="8786"/>
                  </a:cubicBezTo>
                  <a:cubicBezTo>
                    <a:pt x="14282" y="12335"/>
                    <a:pt x="18237" y="12954"/>
                    <a:pt x="20704" y="13138"/>
                  </a:cubicBezTo>
                  <a:cubicBezTo>
                    <a:pt x="21703" y="13212"/>
                    <a:pt x="22728" y="13278"/>
                    <a:pt x="23638" y="13732"/>
                  </a:cubicBezTo>
                  <a:cubicBezTo>
                    <a:pt x="25461" y="14640"/>
                    <a:pt x="23434" y="17782"/>
                    <a:pt x="22705" y="18649"/>
                  </a:cubicBezTo>
                  <a:cubicBezTo>
                    <a:pt x="20630" y="21116"/>
                    <a:pt x="16742" y="21907"/>
                    <a:pt x="14038" y="23486"/>
                  </a:cubicBezTo>
                  <a:cubicBezTo>
                    <a:pt x="12052" y="24646"/>
                    <a:pt x="7789" y="30055"/>
                    <a:pt x="12369" y="30081"/>
                  </a:cubicBezTo>
                  <a:cubicBezTo>
                    <a:pt x="13230" y="30085"/>
                    <a:pt x="17555" y="30824"/>
                    <a:pt x="15418" y="31999"/>
                  </a:cubicBezTo>
                  <a:cubicBezTo>
                    <a:pt x="14363" y="32581"/>
                    <a:pt x="13146" y="32937"/>
                    <a:pt x="12039" y="33424"/>
                  </a:cubicBezTo>
                  <a:cubicBezTo>
                    <a:pt x="10697" y="34012"/>
                    <a:pt x="7552" y="35375"/>
                    <a:pt x="7576" y="37277"/>
                  </a:cubicBezTo>
                  <a:cubicBezTo>
                    <a:pt x="7598" y="38953"/>
                    <a:pt x="8644" y="39448"/>
                    <a:pt x="10155" y="39721"/>
                  </a:cubicBezTo>
                  <a:cubicBezTo>
                    <a:pt x="15026" y="40604"/>
                    <a:pt x="11758" y="43466"/>
                    <a:pt x="9302" y="44845"/>
                  </a:cubicBezTo>
                  <a:cubicBezTo>
                    <a:pt x="6619" y="46355"/>
                    <a:pt x="887" y="48344"/>
                    <a:pt x="487" y="52039"/>
                  </a:cubicBezTo>
                  <a:cubicBezTo>
                    <a:pt x="356" y="53265"/>
                    <a:pt x="737" y="54993"/>
                    <a:pt x="2019" y="55514"/>
                  </a:cubicBezTo>
                  <a:cubicBezTo>
                    <a:pt x="3324" y="56045"/>
                    <a:pt x="4689" y="56005"/>
                    <a:pt x="6070" y="56203"/>
                  </a:cubicBezTo>
                  <a:cubicBezTo>
                    <a:pt x="11263" y="56943"/>
                    <a:pt x="6201" y="62607"/>
                    <a:pt x="4573" y="64193"/>
                  </a:cubicBezTo>
                  <a:cubicBezTo>
                    <a:pt x="3061" y="65664"/>
                    <a:pt x="3106" y="67513"/>
                    <a:pt x="4682" y="68912"/>
                  </a:cubicBezTo>
                  <a:cubicBezTo>
                    <a:pt x="4870" y="69080"/>
                    <a:pt x="5106" y="69192"/>
                    <a:pt x="5339" y="69287"/>
                  </a:cubicBezTo>
                  <a:cubicBezTo>
                    <a:pt x="7536" y="70179"/>
                    <a:pt x="7077" y="72540"/>
                    <a:pt x="6461" y="74181"/>
                  </a:cubicBezTo>
                  <a:cubicBezTo>
                    <a:pt x="5791" y="75966"/>
                    <a:pt x="5158" y="77314"/>
                    <a:pt x="5410" y="79248"/>
                  </a:cubicBezTo>
                  <a:cubicBezTo>
                    <a:pt x="5443" y="79502"/>
                    <a:pt x="5663" y="79631"/>
                    <a:pt x="5866" y="79631"/>
                  </a:cubicBezTo>
                  <a:cubicBezTo>
                    <a:pt x="6067" y="79631"/>
                    <a:pt x="6251" y="79504"/>
                    <a:pt x="6217" y="79248"/>
                  </a:cubicBezTo>
                  <a:cubicBezTo>
                    <a:pt x="5791" y="75983"/>
                    <a:pt x="8511" y="73361"/>
                    <a:pt x="7773" y="70084"/>
                  </a:cubicBezTo>
                  <a:cubicBezTo>
                    <a:pt x="7642" y="69493"/>
                    <a:pt x="7072" y="69156"/>
                    <a:pt x="6582" y="68915"/>
                  </a:cubicBezTo>
                  <a:cubicBezTo>
                    <a:pt x="2577" y="66930"/>
                    <a:pt x="5867" y="64169"/>
                    <a:pt x="7332" y="62505"/>
                  </a:cubicBezTo>
                  <a:cubicBezTo>
                    <a:pt x="9058" y="60544"/>
                    <a:pt x="9915" y="58720"/>
                    <a:pt x="8315" y="56438"/>
                  </a:cubicBezTo>
                  <a:cubicBezTo>
                    <a:pt x="6601" y="53990"/>
                    <a:pt x="2395" y="56667"/>
                    <a:pt x="1327" y="53232"/>
                  </a:cubicBezTo>
                  <a:cubicBezTo>
                    <a:pt x="1" y="48970"/>
                    <a:pt x="9766" y="45835"/>
                    <a:pt x="12271" y="43907"/>
                  </a:cubicBezTo>
                  <a:cubicBezTo>
                    <a:pt x="13309" y="43107"/>
                    <a:pt x="13834" y="42252"/>
                    <a:pt x="13680" y="40949"/>
                  </a:cubicBezTo>
                  <a:cubicBezTo>
                    <a:pt x="13474" y="39199"/>
                    <a:pt x="11125" y="39081"/>
                    <a:pt x="9837" y="38847"/>
                  </a:cubicBezTo>
                  <a:cubicBezTo>
                    <a:pt x="6139" y="38176"/>
                    <a:pt x="10912" y="34866"/>
                    <a:pt x="11891" y="34378"/>
                  </a:cubicBezTo>
                  <a:cubicBezTo>
                    <a:pt x="12987" y="33832"/>
                    <a:pt x="14156" y="33462"/>
                    <a:pt x="15265" y="32955"/>
                  </a:cubicBezTo>
                  <a:cubicBezTo>
                    <a:pt x="15992" y="32622"/>
                    <a:pt x="17850" y="31747"/>
                    <a:pt x="16780" y="30678"/>
                  </a:cubicBezTo>
                  <a:cubicBezTo>
                    <a:pt x="16108" y="30007"/>
                    <a:pt x="11036" y="29060"/>
                    <a:pt x="11152" y="28395"/>
                  </a:cubicBezTo>
                  <a:cubicBezTo>
                    <a:pt x="11838" y="24469"/>
                    <a:pt x="16657" y="23083"/>
                    <a:pt x="19731" y="21634"/>
                  </a:cubicBezTo>
                  <a:cubicBezTo>
                    <a:pt x="22032" y="20547"/>
                    <a:pt x="27405" y="16202"/>
                    <a:pt x="24396" y="13283"/>
                  </a:cubicBezTo>
                  <a:cubicBezTo>
                    <a:pt x="22016" y="10974"/>
                    <a:pt x="13351" y="13849"/>
                    <a:pt x="17271" y="7609"/>
                  </a:cubicBezTo>
                  <a:cubicBezTo>
                    <a:pt x="18165" y="6188"/>
                    <a:pt x="21592" y="3650"/>
                    <a:pt x="20155" y="1684"/>
                  </a:cubicBezTo>
                  <a:cubicBezTo>
                    <a:pt x="19186" y="356"/>
                    <a:pt x="17124" y="0"/>
                    <a:pt x="1492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76;p45"/>
            <p:cNvSpPr/>
            <p:nvPr/>
          </p:nvSpPr>
          <p:spPr>
            <a:xfrm>
              <a:off x="1503966" y="2963654"/>
              <a:ext cx="538766" cy="506616"/>
            </a:xfrm>
            <a:custGeom>
              <a:avLst/>
              <a:gdLst/>
              <a:ahLst/>
              <a:cxnLst/>
              <a:rect l="l" t="t" r="r" b="b"/>
              <a:pathLst>
                <a:path w="38879" h="36559" extrusionOk="0">
                  <a:moveTo>
                    <a:pt x="28422" y="1"/>
                  </a:moveTo>
                  <a:cubicBezTo>
                    <a:pt x="27667" y="1"/>
                    <a:pt x="26926" y="124"/>
                    <a:pt x="26484" y="243"/>
                  </a:cubicBezTo>
                  <a:cubicBezTo>
                    <a:pt x="23214" y="1126"/>
                    <a:pt x="21113" y="3070"/>
                    <a:pt x="18810" y="5462"/>
                  </a:cubicBezTo>
                  <a:cubicBezTo>
                    <a:pt x="17377" y="6951"/>
                    <a:pt x="16129" y="7863"/>
                    <a:pt x="14632" y="7863"/>
                  </a:cubicBezTo>
                  <a:cubicBezTo>
                    <a:pt x="13832" y="7863"/>
                    <a:pt x="12961" y="7602"/>
                    <a:pt x="11952" y="7029"/>
                  </a:cubicBezTo>
                  <a:cubicBezTo>
                    <a:pt x="10761" y="6352"/>
                    <a:pt x="9662" y="5789"/>
                    <a:pt x="8343" y="5412"/>
                  </a:cubicBezTo>
                  <a:cubicBezTo>
                    <a:pt x="7762" y="5246"/>
                    <a:pt x="7193" y="5163"/>
                    <a:pt x="6644" y="5163"/>
                  </a:cubicBezTo>
                  <a:cubicBezTo>
                    <a:pt x="5022" y="5163"/>
                    <a:pt x="3580" y="5886"/>
                    <a:pt x="2559" y="7319"/>
                  </a:cubicBezTo>
                  <a:cubicBezTo>
                    <a:pt x="1169" y="9274"/>
                    <a:pt x="2803" y="10946"/>
                    <a:pt x="3856" y="12551"/>
                  </a:cubicBezTo>
                  <a:cubicBezTo>
                    <a:pt x="5762" y="15461"/>
                    <a:pt x="2139" y="17169"/>
                    <a:pt x="889" y="19118"/>
                  </a:cubicBezTo>
                  <a:cubicBezTo>
                    <a:pt x="1" y="20501"/>
                    <a:pt x="356" y="21713"/>
                    <a:pt x="1220" y="23020"/>
                  </a:cubicBezTo>
                  <a:cubicBezTo>
                    <a:pt x="1921" y="24085"/>
                    <a:pt x="2971" y="24924"/>
                    <a:pt x="3882" y="25800"/>
                  </a:cubicBezTo>
                  <a:cubicBezTo>
                    <a:pt x="5331" y="27195"/>
                    <a:pt x="3212" y="31003"/>
                    <a:pt x="2949" y="32606"/>
                  </a:cubicBezTo>
                  <a:cubicBezTo>
                    <a:pt x="2900" y="32913"/>
                    <a:pt x="3162" y="33113"/>
                    <a:pt x="3396" y="33113"/>
                  </a:cubicBezTo>
                  <a:cubicBezTo>
                    <a:pt x="3551" y="33113"/>
                    <a:pt x="3695" y="33025"/>
                    <a:pt x="3728" y="32821"/>
                  </a:cubicBezTo>
                  <a:lnTo>
                    <a:pt x="3728" y="32819"/>
                  </a:lnTo>
                  <a:cubicBezTo>
                    <a:pt x="4007" y="31106"/>
                    <a:pt x="5819" y="28144"/>
                    <a:pt x="5175" y="26366"/>
                  </a:cubicBezTo>
                  <a:cubicBezTo>
                    <a:pt x="4372" y="24150"/>
                    <a:pt x="1476" y="23401"/>
                    <a:pt x="1130" y="20816"/>
                  </a:cubicBezTo>
                  <a:cubicBezTo>
                    <a:pt x="922" y="19271"/>
                    <a:pt x="3645" y="17567"/>
                    <a:pt x="4439" y="16385"/>
                  </a:cubicBezTo>
                  <a:cubicBezTo>
                    <a:pt x="5305" y="15095"/>
                    <a:pt x="5194" y="13477"/>
                    <a:pt x="4554" y="12142"/>
                  </a:cubicBezTo>
                  <a:cubicBezTo>
                    <a:pt x="3499" y="9945"/>
                    <a:pt x="1548" y="7458"/>
                    <a:pt x="5369" y="6118"/>
                  </a:cubicBezTo>
                  <a:cubicBezTo>
                    <a:pt x="5779" y="5974"/>
                    <a:pt x="6201" y="5912"/>
                    <a:pt x="6628" y="5912"/>
                  </a:cubicBezTo>
                  <a:cubicBezTo>
                    <a:pt x="8358" y="5912"/>
                    <a:pt x="10164" y="6936"/>
                    <a:pt x="11545" y="7725"/>
                  </a:cubicBezTo>
                  <a:cubicBezTo>
                    <a:pt x="12555" y="8302"/>
                    <a:pt x="13706" y="8999"/>
                    <a:pt x="14869" y="8999"/>
                  </a:cubicBezTo>
                  <a:cubicBezTo>
                    <a:pt x="15349" y="8999"/>
                    <a:pt x="15831" y="8881"/>
                    <a:pt x="16306" y="8587"/>
                  </a:cubicBezTo>
                  <a:cubicBezTo>
                    <a:pt x="19224" y="6776"/>
                    <a:pt x="21083" y="3774"/>
                    <a:pt x="24043" y="1997"/>
                  </a:cubicBezTo>
                  <a:cubicBezTo>
                    <a:pt x="24731" y="1584"/>
                    <a:pt x="26707" y="800"/>
                    <a:pt x="28275" y="800"/>
                  </a:cubicBezTo>
                  <a:cubicBezTo>
                    <a:pt x="29417" y="800"/>
                    <a:pt x="30342" y="1215"/>
                    <a:pt x="30395" y="2493"/>
                  </a:cubicBezTo>
                  <a:cubicBezTo>
                    <a:pt x="30460" y="4046"/>
                    <a:pt x="29693" y="5762"/>
                    <a:pt x="29171" y="7191"/>
                  </a:cubicBezTo>
                  <a:cubicBezTo>
                    <a:pt x="28171" y="9925"/>
                    <a:pt x="29494" y="10635"/>
                    <a:pt x="31359" y="10635"/>
                  </a:cubicBezTo>
                  <a:cubicBezTo>
                    <a:pt x="32400" y="10635"/>
                    <a:pt x="33611" y="10414"/>
                    <a:pt x="34681" y="10200"/>
                  </a:cubicBezTo>
                  <a:cubicBezTo>
                    <a:pt x="37748" y="11308"/>
                    <a:pt x="38423" y="12674"/>
                    <a:pt x="36706" y="14297"/>
                  </a:cubicBezTo>
                  <a:cubicBezTo>
                    <a:pt x="36145" y="14891"/>
                    <a:pt x="35293" y="15324"/>
                    <a:pt x="34592" y="15741"/>
                  </a:cubicBezTo>
                  <a:cubicBezTo>
                    <a:pt x="33642" y="16305"/>
                    <a:pt x="32835" y="16831"/>
                    <a:pt x="32088" y="17643"/>
                  </a:cubicBezTo>
                  <a:cubicBezTo>
                    <a:pt x="31355" y="18440"/>
                    <a:pt x="30715" y="19399"/>
                    <a:pt x="30872" y="20510"/>
                  </a:cubicBezTo>
                  <a:cubicBezTo>
                    <a:pt x="31161" y="22542"/>
                    <a:pt x="35494" y="22605"/>
                    <a:pt x="36720" y="23763"/>
                  </a:cubicBezTo>
                  <a:cubicBezTo>
                    <a:pt x="38555" y="25497"/>
                    <a:pt x="34350" y="28511"/>
                    <a:pt x="33479" y="29802"/>
                  </a:cubicBezTo>
                  <a:cubicBezTo>
                    <a:pt x="32226" y="31660"/>
                    <a:pt x="34121" y="34492"/>
                    <a:pt x="34383" y="36266"/>
                  </a:cubicBezTo>
                  <a:cubicBezTo>
                    <a:pt x="34413" y="36470"/>
                    <a:pt x="34555" y="36558"/>
                    <a:pt x="34710" y="36558"/>
                  </a:cubicBezTo>
                  <a:cubicBezTo>
                    <a:pt x="34944" y="36558"/>
                    <a:pt x="35208" y="36357"/>
                    <a:pt x="35162" y="36051"/>
                  </a:cubicBezTo>
                  <a:cubicBezTo>
                    <a:pt x="34854" y="33958"/>
                    <a:pt x="32932" y="31424"/>
                    <a:pt x="34689" y="29575"/>
                  </a:cubicBezTo>
                  <a:cubicBezTo>
                    <a:pt x="35543" y="28677"/>
                    <a:pt x="36365" y="27931"/>
                    <a:pt x="37059" y="26889"/>
                  </a:cubicBezTo>
                  <a:cubicBezTo>
                    <a:pt x="37741" y="25869"/>
                    <a:pt x="38153" y="24638"/>
                    <a:pt x="37539" y="23506"/>
                  </a:cubicBezTo>
                  <a:cubicBezTo>
                    <a:pt x="36074" y="20815"/>
                    <a:pt x="27710" y="21464"/>
                    <a:pt x="33905" y="17102"/>
                  </a:cubicBezTo>
                  <a:cubicBezTo>
                    <a:pt x="35608" y="15902"/>
                    <a:pt x="37528" y="15242"/>
                    <a:pt x="38368" y="13198"/>
                  </a:cubicBezTo>
                  <a:cubicBezTo>
                    <a:pt x="38878" y="11953"/>
                    <a:pt x="38002" y="9639"/>
                    <a:pt x="36557" y="9412"/>
                  </a:cubicBezTo>
                  <a:cubicBezTo>
                    <a:pt x="36411" y="9389"/>
                    <a:pt x="36245" y="9379"/>
                    <a:pt x="36063" y="9379"/>
                  </a:cubicBezTo>
                  <a:cubicBezTo>
                    <a:pt x="34939" y="9379"/>
                    <a:pt x="33205" y="9759"/>
                    <a:pt x="31838" y="9759"/>
                  </a:cubicBezTo>
                  <a:cubicBezTo>
                    <a:pt x="30345" y="9759"/>
                    <a:pt x="29290" y="9306"/>
                    <a:pt x="29950" y="7408"/>
                  </a:cubicBezTo>
                  <a:cubicBezTo>
                    <a:pt x="30609" y="5511"/>
                    <a:pt x="31826" y="2971"/>
                    <a:pt x="30855" y="986"/>
                  </a:cubicBezTo>
                  <a:cubicBezTo>
                    <a:pt x="30482" y="225"/>
                    <a:pt x="29440" y="1"/>
                    <a:pt x="28422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77;p45"/>
            <p:cNvSpPr/>
            <p:nvPr/>
          </p:nvSpPr>
          <p:spPr>
            <a:xfrm>
              <a:off x="1696405" y="2294891"/>
              <a:ext cx="881365" cy="574296"/>
            </a:xfrm>
            <a:custGeom>
              <a:avLst/>
              <a:gdLst/>
              <a:ahLst/>
              <a:cxnLst/>
              <a:rect l="l" t="t" r="r" b="b"/>
              <a:pathLst>
                <a:path w="63602" h="41443" extrusionOk="0">
                  <a:moveTo>
                    <a:pt x="30716" y="0"/>
                  </a:moveTo>
                  <a:cubicBezTo>
                    <a:pt x="28314" y="0"/>
                    <a:pt x="26402" y="1204"/>
                    <a:pt x="25987" y="4388"/>
                  </a:cubicBezTo>
                  <a:cubicBezTo>
                    <a:pt x="25734" y="6323"/>
                    <a:pt x="27967" y="6941"/>
                    <a:pt x="24988" y="8710"/>
                  </a:cubicBezTo>
                  <a:cubicBezTo>
                    <a:pt x="23685" y="9483"/>
                    <a:pt x="22217" y="9680"/>
                    <a:pt x="20739" y="9680"/>
                  </a:cubicBezTo>
                  <a:cubicBezTo>
                    <a:pt x="20031" y="9680"/>
                    <a:pt x="19322" y="9635"/>
                    <a:pt x="18626" y="9586"/>
                  </a:cubicBezTo>
                  <a:cubicBezTo>
                    <a:pt x="17225" y="9487"/>
                    <a:pt x="15828" y="9408"/>
                    <a:pt x="14430" y="9408"/>
                  </a:cubicBezTo>
                  <a:cubicBezTo>
                    <a:pt x="13307" y="9408"/>
                    <a:pt x="12184" y="9459"/>
                    <a:pt x="11058" y="9591"/>
                  </a:cubicBezTo>
                  <a:cubicBezTo>
                    <a:pt x="6833" y="10090"/>
                    <a:pt x="4186" y="12523"/>
                    <a:pt x="5708" y="16856"/>
                  </a:cubicBezTo>
                  <a:cubicBezTo>
                    <a:pt x="6068" y="17883"/>
                    <a:pt x="7376" y="19235"/>
                    <a:pt x="6345" y="20330"/>
                  </a:cubicBezTo>
                  <a:cubicBezTo>
                    <a:pt x="5197" y="21547"/>
                    <a:pt x="3783" y="22537"/>
                    <a:pt x="2597" y="23734"/>
                  </a:cubicBezTo>
                  <a:cubicBezTo>
                    <a:pt x="1004" y="25340"/>
                    <a:pt x="0" y="27814"/>
                    <a:pt x="1207" y="29976"/>
                  </a:cubicBezTo>
                  <a:cubicBezTo>
                    <a:pt x="2554" y="32390"/>
                    <a:pt x="4776" y="33896"/>
                    <a:pt x="7319" y="34868"/>
                  </a:cubicBezTo>
                  <a:cubicBezTo>
                    <a:pt x="8052" y="35148"/>
                    <a:pt x="8759" y="35269"/>
                    <a:pt x="9444" y="35269"/>
                  </a:cubicBezTo>
                  <a:cubicBezTo>
                    <a:pt x="11643" y="35269"/>
                    <a:pt x="13629" y="34031"/>
                    <a:pt x="15607" y="32873"/>
                  </a:cubicBezTo>
                  <a:cubicBezTo>
                    <a:pt x="16997" y="32061"/>
                    <a:pt x="18118" y="31718"/>
                    <a:pt x="19053" y="31718"/>
                  </a:cubicBezTo>
                  <a:cubicBezTo>
                    <a:pt x="22921" y="31718"/>
                    <a:pt x="23599" y="37586"/>
                    <a:pt x="26883" y="40275"/>
                  </a:cubicBezTo>
                  <a:cubicBezTo>
                    <a:pt x="27854" y="41070"/>
                    <a:pt x="29182" y="41443"/>
                    <a:pt x="30465" y="41443"/>
                  </a:cubicBezTo>
                  <a:cubicBezTo>
                    <a:pt x="30907" y="41443"/>
                    <a:pt x="31343" y="41399"/>
                    <a:pt x="31758" y="41312"/>
                  </a:cubicBezTo>
                  <a:cubicBezTo>
                    <a:pt x="32992" y="41054"/>
                    <a:pt x="34100" y="40673"/>
                    <a:pt x="35075" y="39836"/>
                  </a:cubicBezTo>
                  <a:cubicBezTo>
                    <a:pt x="36588" y="38539"/>
                    <a:pt x="39035" y="35027"/>
                    <a:pt x="41421" y="35027"/>
                  </a:cubicBezTo>
                  <a:cubicBezTo>
                    <a:pt x="41756" y="35027"/>
                    <a:pt x="42090" y="35096"/>
                    <a:pt x="42420" y="35250"/>
                  </a:cubicBezTo>
                  <a:cubicBezTo>
                    <a:pt x="44213" y="36090"/>
                    <a:pt x="45423" y="37707"/>
                    <a:pt x="47351" y="38434"/>
                  </a:cubicBezTo>
                  <a:cubicBezTo>
                    <a:pt x="47933" y="38652"/>
                    <a:pt x="48544" y="38739"/>
                    <a:pt x="49159" y="38739"/>
                  </a:cubicBezTo>
                  <a:cubicBezTo>
                    <a:pt x="49942" y="38739"/>
                    <a:pt x="50730" y="38598"/>
                    <a:pt x="51473" y="38409"/>
                  </a:cubicBezTo>
                  <a:cubicBezTo>
                    <a:pt x="55344" y="37426"/>
                    <a:pt x="58123" y="34392"/>
                    <a:pt x="62221" y="34392"/>
                  </a:cubicBezTo>
                  <a:cubicBezTo>
                    <a:pt x="62502" y="34392"/>
                    <a:pt x="62790" y="34406"/>
                    <a:pt x="63085" y="34437"/>
                  </a:cubicBezTo>
                  <a:cubicBezTo>
                    <a:pt x="63101" y="34438"/>
                    <a:pt x="63117" y="34439"/>
                    <a:pt x="63133" y="34439"/>
                  </a:cubicBezTo>
                  <a:cubicBezTo>
                    <a:pt x="63601" y="34439"/>
                    <a:pt x="63581" y="33680"/>
                    <a:pt x="63085" y="33630"/>
                  </a:cubicBezTo>
                  <a:cubicBezTo>
                    <a:pt x="62814" y="33602"/>
                    <a:pt x="62546" y="33589"/>
                    <a:pt x="62281" y="33589"/>
                  </a:cubicBezTo>
                  <a:cubicBezTo>
                    <a:pt x="57562" y="33589"/>
                    <a:pt x="53610" y="37744"/>
                    <a:pt x="49251" y="37744"/>
                  </a:cubicBezTo>
                  <a:cubicBezTo>
                    <a:pt x="48048" y="37744"/>
                    <a:pt x="46813" y="37427"/>
                    <a:pt x="45523" y="36619"/>
                  </a:cubicBezTo>
                  <a:cubicBezTo>
                    <a:pt x="44221" y="35802"/>
                    <a:pt x="42907" y="34133"/>
                    <a:pt x="41315" y="34133"/>
                  </a:cubicBezTo>
                  <a:cubicBezTo>
                    <a:pt x="40910" y="34133"/>
                    <a:pt x="40487" y="34241"/>
                    <a:pt x="40041" y="34499"/>
                  </a:cubicBezTo>
                  <a:cubicBezTo>
                    <a:pt x="36613" y="36479"/>
                    <a:pt x="34538" y="40593"/>
                    <a:pt x="30374" y="40593"/>
                  </a:cubicBezTo>
                  <a:cubicBezTo>
                    <a:pt x="29996" y="40593"/>
                    <a:pt x="29601" y="40559"/>
                    <a:pt x="29186" y="40487"/>
                  </a:cubicBezTo>
                  <a:cubicBezTo>
                    <a:pt x="24502" y="39668"/>
                    <a:pt x="24818" y="32896"/>
                    <a:pt x="20839" y="31068"/>
                  </a:cubicBezTo>
                  <a:cubicBezTo>
                    <a:pt x="20364" y="30849"/>
                    <a:pt x="19868" y="30758"/>
                    <a:pt x="19366" y="30758"/>
                  </a:cubicBezTo>
                  <a:cubicBezTo>
                    <a:pt x="17908" y="30758"/>
                    <a:pt x="16399" y="31527"/>
                    <a:pt x="15201" y="32176"/>
                  </a:cubicBezTo>
                  <a:cubicBezTo>
                    <a:pt x="13264" y="33225"/>
                    <a:pt x="11597" y="34421"/>
                    <a:pt x="9439" y="34421"/>
                  </a:cubicBezTo>
                  <a:cubicBezTo>
                    <a:pt x="9080" y="34421"/>
                    <a:pt x="8708" y="34388"/>
                    <a:pt x="8318" y="34315"/>
                  </a:cubicBezTo>
                  <a:cubicBezTo>
                    <a:pt x="5564" y="33805"/>
                    <a:pt x="2675" y="31598"/>
                    <a:pt x="1683" y="28973"/>
                  </a:cubicBezTo>
                  <a:cubicBezTo>
                    <a:pt x="146" y="24914"/>
                    <a:pt x="5720" y="22764"/>
                    <a:pt x="7530" y="20152"/>
                  </a:cubicBezTo>
                  <a:cubicBezTo>
                    <a:pt x="7771" y="19804"/>
                    <a:pt x="7707" y="19375"/>
                    <a:pt x="7612" y="18999"/>
                  </a:cubicBezTo>
                  <a:cubicBezTo>
                    <a:pt x="7219" y="17467"/>
                    <a:pt x="6189" y="16302"/>
                    <a:pt x="5981" y="14628"/>
                  </a:cubicBezTo>
                  <a:cubicBezTo>
                    <a:pt x="5518" y="10894"/>
                    <a:pt x="9819" y="10147"/>
                    <a:pt x="14081" y="10147"/>
                  </a:cubicBezTo>
                  <a:cubicBezTo>
                    <a:pt x="16922" y="10147"/>
                    <a:pt x="19746" y="10479"/>
                    <a:pt x="21130" y="10479"/>
                  </a:cubicBezTo>
                  <a:cubicBezTo>
                    <a:pt x="21145" y="10479"/>
                    <a:pt x="21159" y="10479"/>
                    <a:pt x="21173" y="10479"/>
                  </a:cubicBezTo>
                  <a:cubicBezTo>
                    <a:pt x="23382" y="10467"/>
                    <a:pt x="25871" y="9710"/>
                    <a:pt x="27256" y="7896"/>
                  </a:cubicBezTo>
                  <a:cubicBezTo>
                    <a:pt x="27583" y="7465"/>
                    <a:pt x="27418" y="6832"/>
                    <a:pt x="27290" y="6375"/>
                  </a:cubicBezTo>
                  <a:cubicBezTo>
                    <a:pt x="26693" y="4244"/>
                    <a:pt x="26631" y="1768"/>
                    <a:pt x="29179" y="879"/>
                  </a:cubicBezTo>
                  <a:cubicBezTo>
                    <a:pt x="29643" y="717"/>
                    <a:pt x="30140" y="646"/>
                    <a:pt x="30658" y="646"/>
                  </a:cubicBezTo>
                  <a:cubicBezTo>
                    <a:pt x="33079" y="646"/>
                    <a:pt x="35938" y="2183"/>
                    <a:pt x="37813" y="3070"/>
                  </a:cubicBezTo>
                  <a:cubicBezTo>
                    <a:pt x="40067" y="4135"/>
                    <a:pt x="42120" y="5253"/>
                    <a:pt x="44556" y="5836"/>
                  </a:cubicBezTo>
                  <a:cubicBezTo>
                    <a:pt x="45887" y="6155"/>
                    <a:pt x="47257" y="6329"/>
                    <a:pt x="48621" y="6329"/>
                  </a:cubicBezTo>
                  <a:cubicBezTo>
                    <a:pt x="50628" y="6329"/>
                    <a:pt x="52623" y="5952"/>
                    <a:pt x="54461" y="5102"/>
                  </a:cubicBezTo>
                  <a:cubicBezTo>
                    <a:pt x="54871" y="4913"/>
                    <a:pt x="54616" y="4364"/>
                    <a:pt x="54234" y="4364"/>
                  </a:cubicBezTo>
                  <a:cubicBezTo>
                    <a:pt x="54177" y="4364"/>
                    <a:pt x="54116" y="4376"/>
                    <a:pt x="54054" y="4405"/>
                  </a:cubicBezTo>
                  <a:cubicBezTo>
                    <a:pt x="52260" y="5233"/>
                    <a:pt x="50540" y="5569"/>
                    <a:pt x="48868" y="5569"/>
                  </a:cubicBezTo>
                  <a:cubicBezTo>
                    <a:pt x="43823" y="5569"/>
                    <a:pt x="39219" y="2513"/>
                    <a:pt x="34362" y="732"/>
                  </a:cubicBezTo>
                  <a:cubicBezTo>
                    <a:pt x="33108" y="272"/>
                    <a:pt x="31857" y="0"/>
                    <a:pt x="3071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78;p45"/>
            <p:cNvSpPr/>
            <p:nvPr/>
          </p:nvSpPr>
          <p:spPr>
            <a:xfrm>
              <a:off x="2126597" y="2975170"/>
              <a:ext cx="413300" cy="426769"/>
            </a:xfrm>
            <a:custGeom>
              <a:avLst/>
              <a:gdLst/>
              <a:ahLst/>
              <a:cxnLst/>
              <a:rect l="l" t="t" r="r" b="b"/>
              <a:pathLst>
                <a:path w="29825" h="30797" extrusionOk="0">
                  <a:moveTo>
                    <a:pt x="18343" y="1"/>
                  </a:moveTo>
                  <a:cubicBezTo>
                    <a:pt x="18039" y="1"/>
                    <a:pt x="17724" y="27"/>
                    <a:pt x="17396" y="82"/>
                  </a:cubicBezTo>
                  <a:cubicBezTo>
                    <a:pt x="15431" y="411"/>
                    <a:pt x="14235" y="2450"/>
                    <a:pt x="13804" y="4190"/>
                  </a:cubicBezTo>
                  <a:cubicBezTo>
                    <a:pt x="13470" y="5537"/>
                    <a:pt x="12630" y="5938"/>
                    <a:pt x="11579" y="5938"/>
                  </a:cubicBezTo>
                  <a:cubicBezTo>
                    <a:pt x="10024" y="5938"/>
                    <a:pt x="8005" y="5060"/>
                    <a:pt x="6474" y="5060"/>
                  </a:cubicBezTo>
                  <a:cubicBezTo>
                    <a:pt x="6047" y="5060"/>
                    <a:pt x="5658" y="5128"/>
                    <a:pt x="5327" y="5303"/>
                  </a:cubicBezTo>
                  <a:cubicBezTo>
                    <a:pt x="1" y="8119"/>
                    <a:pt x="2686" y="13420"/>
                    <a:pt x="3844" y="17714"/>
                  </a:cubicBezTo>
                  <a:cubicBezTo>
                    <a:pt x="4782" y="21194"/>
                    <a:pt x="1510" y="22301"/>
                    <a:pt x="1117" y="25182"/>
                  </a:cubicBezTo>
                  <a:cubicBezTo>
                    <a:pt x="844" y="27180"/>
                    <a:pt x="3508" y="29328"/>
                    <a:pt x="4628" y="30661"/>
                  </a:cubicBezTo>
                  <a:cubicBezTo>
                    <a:pt x="4708" y="30756"/>
                    <a:pt x="4801" y="30796"/>
                    <a:pt x="4892" y="30796"/>
                  </a:cubicBezTo>
                  <a:cubicBezTo>
                    <a:pt x="5182" y="30796"/>
                    <a:pt x="5450" y="30391"/>
                    <a:pt x="5197" y="30089"/>
                  </a:cubicBezTo>
                  <a:lnTo>
                    <a:pt x="5197" y="30089"/>
                  </a:lnTo>
                  <a:lnTo>
                    <a:pt x="5197" y="30091"/>
                  </a:lnTo>
                  <a:cubicBezTo>
                    <a:pt x="4245" y="28957"/>
                    <a:pt x="3262" y="27905"/>
                    <a:pt x="2440" y="26660"/>
                  </a:cubicBezTo>
                  <a:cubicBezTo>
                    <a:pt x="1297" y="24931"/>
                    <a:pt x="2627" y="23835"/>
                    <a:pt x="3691" y="22480"/>
                  </a:cubicBezTo>
                  <a:cubicBezTo>
                    <a:pt x="4680" y="21220"/>
                    <a:pt x="4931" y="19828"/>
                    <a:pt x="4768" y="18272"/>
                  </a:cubicBezTo>
                  <a:cubicBezTo>
                    <a:pt x="4571" y="16387"/>
                    <a:pt x="3596" y="14586"/>
                    <a:pt x="3061" y="12783"/>
                  </a:cubicBezTo>
                  <a:cubicBezTo>
                    <a:pt x="2590" y="11192"/>
                    <a:pt x="2731" y="9722"/>
                    <a:pt x="3482" y="8245"/>
                  </a:cubicBezTo>
                  <a:cubicBezTo>
                    <a:pt x="4334" y="6571"/>
                    <a:pt x="5538" y="6070"/>
                    <a:pt x="6901" y="6070"/>
                  </a:cubicBezTo>
                  <a:cubicBezTo>
                    <a:pt x="7718" y="6070"/>
                    <a:pt x="8593" y="6251"/>
                    <a:pt x="9483" y="6466"/>
                  </a:cubicBezTo>
                  <a:cubicBezTo>
                    <a:pt x="10034" y="6599"/>
                    <a:pt x="10794" y="6726"/>
                    <a:pt x="11544" y="6726"/>
                  </a:cubicBezTo>
                  <a:cubicBezTo>
                    <a:pt x="12345" y="6726"/>
                    <a:pt x="13134" y="6581"/>
                    <a:pt x="13645" y="6146"/>
                  </a:cubicBezTo>
                  <a:cubicBezTo>
                    <a:pt x="15672" y="4415"/>
                    <a:pt x="14098" y="2254"/>
                    <a:pt x="17611" y="863"/>
                  </a:cubicBezTo>
                  <a:cubicBezTo>
                    <a:pt x="18035" y="694"/>
                    <a:pt x="18426" y="620"/>
                    <a:pt x="18788" y="620"/>
                  </a:cubicBezTo>
                  <a:cubicBezTo>
                    <a:pt x="21013" y="620"/>
                    <a:pt x="22200" y="3415"/>
                    <a:pt x="23817" y="4512"/>
                  </a:cubicBezTo>
                  <a:cubicBezTo>
                    <a:pt x="24202" y="4773"/>
                    <a:pt x="24754" y="4854"/>
                    <a:pt x="25373" y="4854"/>
                  </a:cubicBezTo>
                  <a:cubicBezTo>
                    <a:pt x="26356" y="4854"/>
                    <a:pt x="27505" y="4650"/>
                    <a:pt x="28409" y="4650"/>
                  </a:cubicBezTo>
                  <a:cubicBezTo>
                    <a:pt x="28676" y="4650"/>
                    <a:pt x="28921" y="4668"/>
                    <a:pt x="29134" y="4714"/>
                  </a:cubicBezTo>
                  <a:cubicBezTo>
                    <a:pt x="29167" y="4721"/>
                    <a:pt x="29199" y="4725"/>
                    <a:pt x="29230" y="4725"/>
                  </a:cubicBezTo>
                  <a:cubicBezTo>
                    <a:pt x="29667" y="4725"/>
                    <a:pt x="29825" y="4037"/>
                    <a:pt x="29349" y="3935"/>
                  </a:cubicBezTo>
                  <a:cubicBezTo>
                    <a:pt x="28913" y="3841"/>
                    <a:pt x="28464" y="3813"/>
                    <a:pt x="28013" y="3813"/>
                  </a:cubicBezTo>
                  <a:cubicBezTo>
                    <a:pt x="27364" y="3813"/>
                    <a:pt x="26711" y="3871"/>
                    <a:pt x="26084" y="3871"/>
                  </a:cubicBezTo>
                  <a:cubicBezTo>
                    <a:pt x="25022" y="3871"/>
                    <a:pt x="24036" y="3706"/>
                    <a:pt x="23278" y="2817"/>
                  </a:cubicBezTo>
                  <a:cubicBezTo>
                    <a:pt x="21880" y="1179"/>
                    <a:pt x="20376" y="1"/>
                    <a:pt x="1834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2059;p45"/>
          <p:cNvGrpSpPr/>
          <p:nvPr/>
        </p:nvGrpSpPr>
        <p:grpSpPr>
          <a:xfrm>
            <a:off x="6197624" y="2198546"/>
            <a:ext cx="1343421" cy="2255038"/>
            <a:chOff x="3676859" y="1785855"/>
            <a:chExt cx="1447727" cy="2414596"/>
          </a:xfrm>
        </p:grpSpPr>
        <p:grpSp>
          <p:nvGrpSpPr>
            <p:cNvPr id="87" name="Google Shape;2060;p45"/>
            <p:cNvGrpSpPr/>
            <p:nvPr/>
          </p:nvGrpSpPr>
          <p:grpSpPr>
            <a:xfrm>
              <a:off x="3676859" y="1785855"/>
              <a:ext cx="1447727" cy="2414596"/>
              <a:chOff x="2261400" y="366500"/>
              <a:chExt cx="3063325" cy="5109175"/>
            </a:xfrm>
          </p:grpSpPr>
          <p:sp>
            <p:nvSpPr>
              <p:cNvPr id="94" name="Google Shape;2061;p45"/>
              <p:cNvSpPr/>
              <p:nvPr/>
            </p:nvSpPr>
            <p:spPr>
              <a:xfrm>
                <a:off x="2787825" y="1897300"/>
                <a:ext cx="587025" cy="1775025"/>
              </a:xfrm>
              <a:custGeom>
                <a:avLst/>
                <a:gdLst/>
                <a:ahLst/>
                <a:cxnLst/>
                <a:rect l="l" t="t" r="r" b="b"/>
                <a:pathLst>
                  <a:path w="23481" h="71001" extrusionOk="0">
                    <a:moveTo>
                      <a:pt x="21236" y="0"/>
                    </a:moveTo>
                    <a:cubicBezTo>
                      <a:pt x="17082" y="0"/>
                      <a:pt x="10486" y="5204"/>
                      <a:pt x="8947" y="7441"/>
                    </a:cubicBezTo>
                    <a:cubicBezTo>
                      <a:pt x="4053" y="15044"/>
                      <a:pt x="2713" y="23984"/>
                      <a:pt x="1240" y="32780"/>
                    </a:cubicBezTo>
                    <a:cubicBezTo>
                      <a:pt x="580" y="36906"/>
                      <a:pt x="609" y="41047"/>
                      <a:pt x="496" y="45325"/>
                    </a:cubicBezTo>
                    <a:cubicBezTo>
                      <a:pt x="388" y="49464"/>
                      <a:pt x="0" y="53734"/>
                      <a:pt x="861" y="57760"/>
                    </a:cubicBezTo>
                    <a:cubicBezTo>
                      <a:pt x="2727" y="65541"/>
                      <a:pt x="7871" y="69404"/>
                      <a:pt x="15151" y="70837"/>
                    </a:cubicBezTo>
                    <a:cubicBezTo>
                      <a:pt x="15564" y="70848"/>
                      <a:pt x="15699" y="70989"/>
                      <a:pt x="16114" y="71001"/>
                    </a:cubicBezTo>
                    <a:lnTo>
                      <a:pt x="23481" y="783"/>
                    </a:lnTo>
                    <a:cubicBezTo>
                      <a:pt x="22891" y="235"/>
                      <a:pt x="22118" y="0"/>
                      <a:pt x="21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062;p45"/>
              <p:cNvSpPr/>
              <p:nvPr/>
            </p:nvSpPr>
            <p:spPr>
              <a:xfrm>
                <a:off x="3185500" y="3121600"/>
                <a:ext cx="1967600" cy="1764850"/>
              </a:xfrm>
              <a:custGeom>
                <a:avLst/>
                <a:gdLst/>
                <a:ahLst/>
                <a:cxnLst/>
                <a:rect l="l" t="t" r="r" b="b"/>
                <a:pathLst>
                  <a:path w="78704" h="70594" extrusionOk="0">
                    <a:moveTo>
                      <a:pt x="50708" y="0"/>
                    </a:moveTo>
                    <a:cubicBezTo>
                      <a:pt x="46592" y="0"/>
                      <a:pt x="42844" y="1144"/>
                      <a:pt x="39095" y="3040"/>
                    </a:cubicBezTo>
                    <a:cubicBezTo>
                      <a:pt x="34259" y="5486"/>
                      <a:pt x="29108" y="7186"/>
                      <a:pt x="24100" y="9230"/>
                    </a:cubicBezTo>
                    <a:cubicBezTo>
                      <a:pt x="21682" y="10217"/>
                      <a:pt x="19309" y="11182"/>
                      <a:pt x="16794" y="11894"/>
                    </a:cubicBezTo>
                    <a:cubicBezTo>
                      <a:pt x="15816" y="12169"/>
                      <a:pt x="15290" y="12417"/>
                      <a:pt x="14859" y="13095"/>
                    </a:cubicBezTo>
                    <a:cubicBezTo>
                      <a:pt x="12623" y="13541"/>
                      <a:pt x="10370" y="13880"/>
                      <a:pt x="8132" y="13880"/>
                    </a:cubicBezTo>
                    <a:cubicBezTo>
                      <a:pt x="6368" y="13880"/>
                      <a:pt x="4614" y="13670"/>
                      <a:pt x="2886" y="13136"/>
                    </a:cubicBezTo>
                    <a:cubicBezTo>
                      <a:pt x="2692" y="13076"/>
                      <a:pt x="2501" y="13048"/>
                      <a:pt x="2315" y="13048"/>
                    </a:cubicBezTo>
                    <a:cubicBezTo>
                      <a:pt x="1025" y="13048"/>
                      <a:pt x="0" y="14385"/>
                      <a:pt x="339" y="15683"/>
                    </a:cubicBezTo>
                    <a:cubicBezTo>
                      <a:pt x="470" y="16186"/>
                      <a:pt x="653" y="16665"/>
                      <a:pt x="857" y="17135"/>
                    </a:cubicBezTo>
                    <a:cubicBezTo>
                      <a:pt x="695" y="17412"/>
                      <a:pt x="588" y="17741"/>
                      <a:pt x="576" y="18135"/>
                    </a:cubicBezTo>
                    <a:cubicBezTo>
                      <a:pt x="393" y="24601"/>
                      <a:pt x="767" y="30345"/>
                      <a:pt x="5272" y="35460"/>
                    </a:cubicBezTo>
                    <a:cubicBezTo>
                      <a:pt x="9326" y="40064"/>
                      <a:pt x="14423" y="41420"/>
                      <a:pt x="20294" y="42194"/>
                    </a:cubicBezTo>
                    <a:cubicBezTo>
                      <a:pt x="21878" y="42402"/>
                      <a:pt x="23413" y="42551"/>
                      <a:pt x="24938" y="42551"/>
                    </a:cubicBezTo>
                    <a:cubicBezTo>
                      <a:pt x="26627" y="42551"/>
                      <a:pt x="28303" y="42368"/>
                      <a:pt x="30020" y="41880"/>
                    </a:cubicBezTo>
                    <a:cubicBezTo>
                      <a:pt x="30164" y="41838"/>
                      <a:pt x="30308" y="41785"/>
                      <a:pt x="30450" y="41741"/>
                    </a:cubicBezTo>
                    <a:cubicBezTo>
                      <a:pt x="31692" y="41694"/>
                      <a:pt x="32929" y="41419"/>
                      <a:pt x="34147" y="41018"/>
                    </a:cubicBezTo>
                    <a:lnTo>
                      <a:pt x="34147" y="41018"/>
                    </a:lnTo>
                    <a:cubicBezTo>
                      <a:pt x="32082" y="42885"/>
                      <a:pt x="30144" y="44892"/>
                      <a:pt x="28303" y="47000"/>
                    </a:cubicBezTo>
                    <a:cubicBezTo>
                      <a:pt x="28087" y="47247"/>
                      <a:pt x="27944" y="47508"/>
                      <a:pt x="27859" y="47772"/>
                    </a:cubicBezTo>
                    <a:cubicBezTo>
                      <a:pt x="26894" y="48604"/>
                      <a:pt x="25919" y="49428"/>
                      <a:pt x="24960" y="50269"/>
                    </a:cubicBezTo>
                    <a:cubicBezTo>
                      <a:pt x="23387" y="51648"/>
                      <a:pt x="22344" y="53007"/>
                      <a:pt x="22140" y="54364"/>
                    </a:cubicBezTo>
                    <a:cubicBezTo>
                      <a:pt x="21502" y="54968"/>
                      <a:pt x="21269" y="55924"/>
                      <a:pt x="21769" y="56857"/>
                    </a:cubicBezTo>
                    <a:cubicBezTo>
                      <a:pt x="23223" y="59573"/>
                      <a:pt x="25576" y="61583"/>
                      <a:pt x="27446" y="64003"/>
                    </a:cubicBezTo>
                    <a:cubicBezTo>
                      <a:pt x="28982" y="65990"/>
                      <a:pt x="30994" y="69288"/>
                      <a:pt x="33327" y="70356"/>
                    </a:cubicBezTo>
                    <a:cubicBezTo>
                      <a:pt x="33687" y="70521"/>
                      <a:pt x="34039" y="70593"/>
                      <a:pt x="34381" y="70593"/>
                    </a:cubicBezTo>
                    <a:cubicBezTo>
                      <a:pt x="35904" y="70593"/>
                      <a:pt x="37244" y="69168"/>
                      <a:pt x="38362" y="68212"/>
                    </a:cubicBezTo>
                    <a:cubicBezTo>
                      <a:pt x="41429" y="65590"/>
                      <a:pt x="44064" y="62400"/>
                      <a:pt x="46875" y="59515"/>
                    </a:cubicBezTo>
                    <a:cubicBezTo>
                      <a:pt x="52302" y="53952"/>
                      <a:pt x="58353" y="48893"/>
                      <a:pt x="63092" y="42677"/>
                    </a:cubicBezTo>
                    <a:cubicBezTo>
                      <a:pt x="63796" y="41755"/>
                      <a:pt x="64476" y="40814"/>
                      <a:pt x="65148" y="39869"/>
                    </a:cubicBezTo>
                    <a:cubicBezTo>
                      <a:pt x="65437" y="39773"/>
                      <a:pt x="65702" y="39615"/>
                      <a:pt x="65905" y="39369"/>
                    </a:cubicBezTo>
                    <a:cubicBezTo>
                      <a:pt x="67426" y="37527"/>
                      <a:pt x="69188" y="35831"/>
                      <a:pt x="70265" y="33671"/>
                    </a:cubicBezTo>
                    <a:cubicBezTo>
                      <a:pt x="70506" y="33191"/>
                      <a:pt x="70545" y="32725"/>
                      <a:pt x="70457" y="32302"/>
                    </a:cubicBezTo>
                    <a:cubicBezTo>
                      <a:pt x="70874" y="31721"/>
                      <a:pt x="71296" y="31144"/>
                      <a:pt x="71695" y="30554"/>
                    </a:cubicBezTo>
                    <a:cubicBezTo>
                      <a:pt x="72063" y="30377"/>
                      <a:pt x="72394" y="30096"/>
                      <a:pt x="72646" y="29738"/>
                    </a:cubicBezTo>
                    <a:cubicBezTo>
                      <a:pt x="73752" y="28177"/>
                      <a:pt x="74987" y="26828"/>
                      <a:pt x="75651" y="25000"/>
                    </a:cubicBezTo>
                    <a:cubicBezTo>
                      <a:pt x="75778" y="24653"/>
                      <a:pt x="75766" y="24292"/>
                      <a:pt x="75670" y="23952"/>
                    </a:cubicBezTo>
                    <a:cubicBezTo>
                      <a:pt x="76041" y="23349"/>
                      <a:pt x="76396" y="22738"/>
                      <a:pt x="76720" y="22110"/>
                    </a:cubicBezTo>
                    <a:cubicBezTo>
                      <a:pt x="76963" y="21780"/>
                      <a:pt x="77171" y="21431"/>
                      <a:pt x="77317" y="21053"/>
                    </a:cubicBezTo>
                    <a:cubicBezTo>
                      <a:pt x="77356" y="20944"/>
                      <a:pt x="77383" y="20831"/>
                      <a:pt x="77397" y="20716"/>
                    </a:cubicBezTo>
                    <a:cubicBezTo>
                      <a:pt x="78078" y="19140"/>
                      <a:pt x="78625" y="17355"/>
                      <a:pt x="78652" y="15689"/>
                    </a:cubicBezTo>
                    <a:cubicBezTo>
                      <a:pt x="78703" y="12606"/>
                      <a:pt x="77546" y="11122"/>
                      <a:pt x="76480" y="8372"/>
                    </a:cubicBezTo>
                    <a:cubicBezTo>
                      <a:pt x="76255" y="7791"/>
                      <a:pt x="75858" y="7414"/>
                      <a:pt x="75399" y="7198"/>
                    </a:cubicBezTo>
                    <a:cubicBezTo>
                      <a:pt x="73488" y="4247"/>
                      <a:pt x="69806" y="2967"/>
                      <a:pt x="66636" y="1776"/>
                    </a:cubicBezTo>
                    <a:cubicBezTo>
                      <a:pt x="62106" y="73"/>
                      <a:pt x="57527" y="536"/>
                      <a:pt x="52813" y="99"/>
                    </a:cubicBezTo>
                    <a:cubicBezTo>
                      <a:pt x="52100" y="32"/>
                      <a:pt x="51399" y="0"/>
                      <a:pt x="50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063;p45"/>
              <p:cNvSpPr/>
              <p:nvPr/>
            </p:nvSpPr>
            <p:spPr>
              <a:xfrm>
                <a:off x="4271350" y="3891075"/>
                <a:ext cx="747375" cy="938350"/>
              </a:xfrm>
              <a:custGeom>
                <a:avLst/>
                <a:gdLst/>
                <a:ahLst/>
                <a:cxnLst/>
                <a:rect l="l" t="t" r="r" b="b"/>
                <a:pathLst>
                  <a:path w="29895" h="37534" extrusionOk="0">
                    <a:moveTo>
                      <a:pt x="28365" y="0"/>
                    </a:moveTo>
                    <a:cubicBezTo>
                      <a:pt x="27919" y="0"/>
                      <a:pt x="27471" y="250"/>
                      <a:pt x="27360" y="743"/>
                    </a:cubicBezTo>
                    <a:cubicBezTo>
                      <a:pt x="26851" y="3012"/>
                      <a:pt x="25050" y="4594"/>
                      <a:pt x="23841" y="6501"/>
                    </a:cubicBezTo>
                    <a:cubicBezTo>
                      <a:pt x="23699" y="6725"/>
                      <a:pt x="23658" y="6944"/>
                      <a:pt x="23685" y="7145"/>
                    </a:cubicBezTo>
                    <a:cubicBezTo>
                      <a:pt x="21497" y="9057"/>
                      <a:pt x="19836" y="11382"/>
                      <a:pt x="18122" y="13779"/>
                    </a:cubicBezTo>
                    <a:cubicBezTo>
                      <a:pt x="16051" y="16671"/>
                      <a:pt x="13315" y="18990"/>
                      <a:pt x="11037" y="21717"/>
                    </a:cubicBezTo>
                    <a:cubicBezTo>
                      <a:pt x="10805" y="21844"/>
                      <a:pt x="10600" y="22017"/>
                      <a:pt x="10436" y="22224"/>
                    </a:cubicBezTo>
                    <a:cubicBezTo>
                      <a:pt x="7869" y="25405"/>
                      <a:pt x="3834" y="27689"/>
                      <a:pt x="1792" y="31229"/>
                    </a:cubicBezTo>
                    <a:cubicBezTo>
                      <a:pt x="1551" y="31315"/>
                      <a:pt x="1306" y="31394"/>
                      <a:pt x="1066" y="31486"/>
                    </a:cubicBezTo>
                    <a:cubicBezTo>
                      <a:pt x="375" y="31753"/>
                      <a:pt x="0" y="32635"/>
                      <a:pt x="610" y="33216"/>
                    </a:cubicBezTo>
                    <a:cubicBezTo>
                      <a:pt x="1126" y="33707"/>
                      <a:pt x="1738" y="33948"/>
                      <a:pt x="2391" y="34058"/>
                    </a:cubicBezTo>
                    <a:cubicBezTo>
                      <a:pt x="2567" y="34184"/>
                      <a:pt x="2754" y="34295"/>
                      <a:pt x="2965" y="34377"/>
                    </a:cubicBezTo>
                    <a:cubicBezTo>
                      <a:pt x="6376" y="35702"/>
                      <a:pt x="9969" y="36085"/>
                      <a:pt x="13478" y="37053"/>
                    </a:cubicBezTo>
                    <a:cubicBezTo>
                      <a:pt x="14470" y="37327"/>
                      <a:pt x="15500" y="37533"/>
                      <a:pt x="16493" y="37533"/>
                    </a:cubicBezTo>
                    <a:cubicBezTo>
                      <a:pt x="17826" y="37533"/>
                      <a:pt x="19091" y="37161"/>
                      <a:pt x="20102" y="36081"/>
                    </a:cubicBezTo>
                    <a:cubicBezTo>
                      <a:pt x="21798" y="34267"/>
                      <a:pt x="22316" y="30165"/>
                      <a:pt x="23084" y="27899"/>
                    </a:cubicBezTo>
                    <a:cubicBezTo>
                      <a:pt x="24417" y="23951"/>
                      <a:pt x="25864" y="19907"/>
                      <a:pt x="26835" y="15855"/>
                    </a:cubicBezTo>
                    <a:cubicBezTo>
                      <a:pt x="26995" y="15185"/>
                      <a:pt x="26799" y="14517"/>
                      <a:pt x="26408" y="14016"/>
                    </a:cubicBezTo>
                    <a:cubicBezTo>
                      <a:pt x="27114" y="12193"/>
                      <a:pt x="27772" y="10359"/>
                      <a:pt x="28078" y="8402"/>
                    </a:cubicBezTo>
                    <a:cubicBezTo>
                      <a:pt x="28113" y="8171"/>
                      <a:pt x="28104" y="7933"/>
                      <a:pt x="28066" y="7697"/>
                    </a:cubicBezTo>
                    <a:cubicBezTo>
                      <a:pt x="28710" y="5389"/>
                      <a:pt x="29894" y="3254"/>
                      <a:pt x="29355" y="743"/>
                    </a:cubicBezTo>
                    <a:cubicBezTo>
                      <a:pt x="29249" y="247"/>
                      <a:pt x="28808" y="0"/>
                      <a:pt x="28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064;p45"/>
              <p:cNvSpPr/>
              <p:nvPr/>
            </p:nvSpPr>
            <p:spPr>
              <a:xfrm>
                <a:off x="3299025" y="1929375"/>
                <a:ext cx="476525" cy="414825"/>
              </a:xfrm>
              <a:custGeom>
                <a:avLst/>
                <a:gdLst/>
                <a:ahLst/>
                <a:cxnLst/>
                <a:rect l="l" t="t" r="r" b="b"/>
                <a:pathLst>
                  <a:path w="19061" h="16593" extrusionOk="0">
                    <a:moveTo>
                      <a:pt x="2687" y="0"/>
                    </a:moveTo>
                    <a:cubicBezTo>
                      <a:pt x="2248" y="0"/>
                      <a:pt x="1806" y="271"/>
                      <a:pt x="1661" y="749"/>
                    </a:cubicBezTo>
                    <a:cubicBezTo>
                      <a:pt x="1498" y="1286"/>
                      <a:pt x="1390" y="1775"/>
                      <a:pt x="1328" y="2241"/>
                    </a:cubicBezTo>
                    <a:cubicBezTo>
                      <a:pt x="1321" y="2248"/>
                      <a:pt x="1313" y="2252"/>
                      <a:pt x="1307" y="2259"/>
                    </a:cubicBezTo>
                    <a:cubicBezTo>
                      <a:pt x="0" y="3730"/>
                      <a:pt x="404" y="5667"/>
                      <a:pt x="1623" y="7113"/>
                    </a:cubicBezTo>
                    <a:cubicBezTo>
                      <a:pt x="2442" y="8084"/>
                      <a:pt x="3207" y="8547"/>
                      <a:pt x="4437" y="8842"/>
                    </a:cubicBezTo>
                    <a:cubicBezTo>
                      <a:pt x="4752" y="8918"/>
                      <a:pt x="5095" y="8937"/>
                      <a:pt x="5439" y="8937"/>
                    </a:cubicBezTo>
                    <a:cubicBezTo>
                      <a:pt x="5783" y="8937"/>
                      <a:pt x="6128" y="8918"/>
                      <a:pt x="6448" y="8918"/>
                    </a:cubicBezTo>
                    <a:cubicBezTo>
                      <a:pt x="7293" y="8918"/>
                      <a:pt x="8105" y="9213"/>
                      <a:pt x="8894" y="9557"/>
                    </a:cubicBezTo>
                    <a:cubicBezTo>
                      <a:pt x="9138" y="9708"/>
                      <a:pt x="9394" y="9839"/>
                      <a:pt x="9660" y="9948"/>
                    </a:cubicBezTo>
                    <a:cubicBezTo>
                      <a:pt x="9573" y="12474"/>
                      <a:pt x="10664" y="14972"/>
                      <a:pt x="13016" y="16199"/>
                    </a:cubicBezTo>
                    <a:cubicBezTo>
                      <a:pt x="13540" y="16472"/>
                      <a:pt x="14046" y="16592"/>
                      <a:pt x="14524" y="16592"/>
                    </a:cubicBezTo>
                    <a:cubicBezTo>
                      <a:pt x="16301" y="16592"/>
                      <a:pt x="17699" y="14926"/>
                      <a:pt x="18252" y="13205"/>
                    </a:cubicBezTo>
                    <a:cubicBezTo>
                      <a:pt x="19060" y="10689"/>
                      <a:pt x="16325" y="9210"/>
                      <a:pt x="14494" y="8394"/>
                    </a:cubicBezTo>
                    <a:cubicBezTo>
                      <a:pt x="10409" y="6575"/>
                      <a:pt x="5865" y="4533"/>
                      <a:pt x="3553" y="503"/>
                    </a:cubicBezTo>
                    <a:cubicBezTo>
                      <a:pt x="3356" y="159"/>
                      <a:pt x="3023" y="0"/>
                      <a:pt x="2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065;p45"/>
              <p:cNvSpPr/>
              <p:nvPr/>
            </p:nvSpPr>
            <p:spPr>
              <a:xfrm>
                <a:off x="3752050" y="1892925"/>
                <a:ext cx="220775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13553" extrusionOk="0">
                    <a:moveTo>
                      <a:pt x="2960" y="0"/>
                    </a:moveTo>
                    <a:cubicBezTo>
                      <a:pt x="2292" y="0"/>
                      <a:pt x="1847" y="629"/>
                      <a:pt x="1966" y="1310"/>
                    </a:cubicBezTo>
                    <a:cubicBezTo>
                      <a:pt x="2025" y="1653"/>
                      <a:pt x="2100" y="1988"/>
                      <a:pt x="2188" y="2320"/>
                    </a:cubicBezTo>
                    <a:cubicBezTo>
                      <a:pt x="1612" y="5132"/>
                      <a:pt x="4232" y="9418"/>
                      <a:pt x="992" y="11215"/>
                    </a:cubicBezTo>
                    <a:cubicBezTo>
                      <a:pt x="0" y="11767"/>
                      <a:pt x="606" y="13143"/>
                      <a:pt x="1528" y="13143"/>
                    </a:cubicBezTo>
                    <a:cubicBezTo>
                      <a:pt x="1690" y="13143"/>
                      <a:pt x="1862" y="13100"/>
                      <a:pt x="2037" y="13003"/>
                    </a:cubicBezTo>
                    <a:cubicBezTo>
                      <a:pt x="2094" y="12972"/>
                      <a:pt x="2137" y="12934"/>
                      <a:pt x="2190" y="12902"/>
                    </a:cubicBezTo>
                    <a:cubicBezTo>
                      <a:pt x="2262" y="12974"/>
                      <a:pt x="2337" y="13048"/>
                      <a:pt x="2442" y="13106"/>
                    </a:cubicBezTo>
                    <a:cubicBezTo>
                      <a:pt x="2977" y="13403"/>
                      <a:pt x="3574" y="13552"/>
                      <a:pt x="4165" y="13552"/>
                    </a:cubicBezTo>
                    <a:cubicBezTo>
                      <a:pt x="5130" y="13552"/>
                      <a:pt x="6080" y="13156"/>
                      <a:pt x="6723" y="12362"/>
                    </a:cubicBezTo>
                    <a:cubicBezTo>
                      <a:pt x="7313" y="11636"/>
                      <a:pt x="7527" y="10740"/>
                      <a:pt x="7306" y="9832"/>
                    </a:cubicBezTo>
                    <a:cubicBezTo>
                      <a:pt x="7125" y="9087"/>
                      <a:pt x="6545" y="8484"/>
                      <a:pt x="5975" y="7941"/>
                    </a:cubicBezTo>
                    <a:cubicBezTo>
                      <a:pt x="6024" y="7855"/>
                      <a:pt x="6058" y="7760"/>
                      <a:pt x="6075" y="7661"/>
                    </a:cubicBezTo>
                    <a:cubicBezTo>
                      <a:pt x="6082" y="7658"/>
                      <a:pt x="6090" y="7656"/>
                      <a:pt x="6099" y="7652"/>
                    </a:cubicBezTo>
                    <a:cubicBezTo>
                      <a:pt x="6288" y="7844"/>
                      <a:pt x="6545" y="7967"/>
                      <a:pt x="6819" y="7967"/>
                    </a:cubicBezTo>
                    <a:cubicBezTo>
                      <a:pt x="7053" y="7967"/>
                      <a:pt x="7300" y="7877"/>
                      <a:pt x="7526" y="7665"/>
                    </a:cubicBezTo>
                    <a:cubicBezTo>
                      <a:pt x="8068" y="7156"/>
                      <a:pt x="8770" y="6354"/>
                      <a:pt x="8591" y="5527"/>
                    </a:cubicBezTo>
                    <a:cubicBezTo>
                      <a:pt x="8830" y="4689"/>
                      <a:pt x="8522" y="3727"/>
                      <a:pt x="7836" y="3097"/>
                    </a:cubicBezTo>
                    <a:cubicBezTo>
                      <a:pt x="7647" y="2923"/>
                      <a:pt x="7445" y="2835"/>
                      <a:pt x="7246" y="2810"/>
                    </a:cubicBezTo>
                    <a:cubicBezTo>
                      <a:pt x="7191" y="2728"/>
                      <a:pt x="7142" y="2645"/>
                      <a:pt x="7082" y="2566"/>
                    </a:cubicBezTo>
                    <a:cubicBezTo>
                      <a:pt x="6513" y="1807"/>
                      <a:pt x="5563" y="1016"/>
                      <a:pt x="4639" y="701"/>
                    </a:cubicBezTo>
                    <a:cubicBezTo>
                      <a:pt x="4217" y="400"/>
                      <a:pt x="3751" y="163"/>
                      <a:pt x="3239" y="35"/>
                    </a:cubicBezTo>
                    <a:cubicBezTo>
                      <a:pt x="3143" y="12"/>
                      <a:pt x="3050" y="0"/>
                      <a:pt x="2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066;p45"/>
              <p:cNvSpPr/>
              <p:nvPr/>
            </p:nvSpPr>
            <p:spPr>
              <a:xfrm>
                <a:off x="3555550" y="4589225"/>
                <a:ext cx="349450" cy="355325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14213" extrusionOk="0">
                    <a:moveTo>
                      <a:pt x="7577" y="0"/>
                    </a:moveTo>
                    <a:cubicBezTo>
                      <a:pt x="7026" y="0"/>
                      <a:pt x="6481" y="196"/>
                      <a:pt x="6151" y="609"/>
                    </a:cubicBezTo>
                    <a:cubicBezTo>
                      <a:pt x="4827" y="2268"/>
                      <a:pt x="3216" y="3607"/>
                      <a:pt x="1498" y="4841"/>
                    </a:cubicBezTo>
                    <a:cubicBezTo>
                      <a:pt x="0" y="5916"/>
                      <a:pt x="551" y="7985"/>
                      <a:pt x="1760" y="8611"/>
                    </a:cubicBezTo>
                    <a:cubicBezTo>
                      <a:pt x="1579" y="9548"/>
                      <a:pt x="2014" y="10317"/>
                      <a:pt x="2698" y="10721"/>
                    </a:cubicBezTo>
                    <a:cubicBezTo>
                      <a:pt x="2559" y="10995"/>
                      <a:pt x="2427" y="11275"/>
                      <a:pt x="2306" y="11564"/>
                    </a:cubicBezTo>
                    <a:cubicBezTo>
                      <a:pt x="1762" y="12860"/>
                      <a:pt x="3105" y="14212"/>
                      <a:pt x="4382" y="14212"/>
                    </a:cubicBezTo>
                    <a:cubicBezTo>
                      <a:pt x="4721" y="14212"/>
                      <a:pt x="5055" y="14117"/>
                      <a:pt x="5348" y="13901"/>
                    </a:cubicBezTo>
                    <a:cubicBezTo>
                      <a:pt x="7732" y="12140"/>
                      <a:pt x="9997" y="10204"/>
                      <a:pt x="12696" y="8932"/>
                    </a:cubicBezTo>
                    <a:cubicBezTo>
                      <a:pt x="13713" y="8454"/>
                      <a:pt x="13977" y="7005"/>
                      <a:pt x="13439" y="6101"/>
                    </a:cubicBezTo>
                    <a:cubicBezTo>
                      <a:pt x="12236" y="4074"/>
                      <a:pt x="10626" y="2370"/>
                      <a:pt x="9079" y="609"/>
                    </a:cubicBezTo>
                    <a:cubicBezTo>
                      <a:pt x="8729" y="212"/>
                      <a:pt x="8150" y="0"/>
                      <a:pt x="7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067;p45"/>
              <p:cNvSpPr/>
              <p:nvPr/>
            </p:nvSpPr>
            <p:spPr>
              <a:xfrm>
                <a:off x="4286650" y="4747100"/>
                <a:ext cx="313000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520" h="11617" extrusionOk="0">
                    <a:moveTo>
                      <a:pt x="3547" y="1"/>
                    </a:moveTo>
                    <a:cubicBezTo>
                      <a:pt x="2644" y="1"/>
                      <a:pt x="1723" y="616"/>
                      <a:pt x="1527" y="1522"/>
                    </a:cubicBezTo>
                    <a:cubicBezTo>
                      <a:pt x="1006" y="3939"/>
                      <a:pt x="0" y="6184"/>
                      <a:pt x="5" y="8697"/>
                    </a:cubicBezTo>
                    <a:cubicBezTo>
                      <a:pt x="8" y="10032"/>
                      <a:pt x="1045" y="10698"/>
                      <a:pt x="2080" y="10698"/>
                    </a:cubicBezTo>
                    <a:cubicBezTo>
                      <a:pt x="2334" y="10698"/>
                      <a:pt x="2588" y="10658"/>
                      <a:pt x="2827" y="10578"/>
                    </a:cubicBezTo>
                    <a:cubicBezTo>
                      <a:pt x="3095" y="10932"/>
                      <a:pt x="3467" y="11206"/>
                      <a:pt x="3905" y="11315"/>
                    </a:cubicBezTo>
                    <a:cubicBezTo>
                      <a:pt x="4665" y="11503"/>
                      <a:pt x="5385" y="11617"/>
                      <a:pt x="6076" y="11617"/>
                    </a:cubicBezTo>
                    <a:cubicBezTo>
                      <a:pt x="7272" y="11617"/>
                      <a:pt x="8380" y="11276"/>
                      <a:pt x="9458" y="10391"/>
                    </a:cubicBezTo>
                    <a:cubicBezTo>
                      <a:pt x="11058" y="9078"/>
                      <a:pt x="11048" y="6622"/>
                      <a:pt x="11833" y="4877"/>
                    </a:cubicBezTo>
                    <a:cubicBezTo>
                      <a:pt x="12519" y="3354"/>
                      <a:pt x="11683" y="1954"/>
                      <a:pt x="10045" y="1761"/>
                    </a:cubicBezTo>
                    <a:cubicBezTo>
                      <a:pt x="7993" y="1521"/>
                      <a:pt x="6042" y="663"/>
                      <a:pt x="4076" y="76"/>
                    </a:cubicBezTo>
                    <a:cubicBezTo>
                      <a:pt x="3904" y="25"/>
                      <a:pt x="3726" y="1"/>
                      <a:pt x="35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068;p45"/>
              <p:cNvSpPr/>
              <p:nvPr/>
            </p:nvSpPr>
            <p:spPr>
              <a:xfrm>
                <a:off x="4514700" y="2498000"/>
                <a:ext cx="343275" cy="31097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12439" extrusionOk="0">
                    <a:moveTo>
                      <a:pt x="4621" y="1"/>
                    </a:moveTo>
                    <a:cubicBezTo>
                      <a:pt x="4386" y="1"/>
                      <a:pt x="4141" y="96"/>
                      <a:pt x="3918" y="320"/>
                    </a:cubicBezTo>
                    <a:cubicBezTo>
                      <a:pt x="2892" y="1354"/>
                      <a:pt x="1897" y="2410"/>
                      <a:pt x="711" y="3264"/>
                    </a:cubicBezTo>
                    <a:cubicBezTo>
                      <a:pt x="174" y="3651"/>
                      <a:pt x="0" y="4381"/>
                      <a:pt x="501" y="4890"/>
                    </a:cubicBezTo>
                    <a:cubicBezTo>
                      <a:pt x="734" y="5127"/>
                      <a:pt x="906" y="5413"/>
                      <a:pt x="1058" y="5713"/>
                    </a:cubicBezTo>
                    <a:cubicBezTo>
                      <a:pt x="916" y="5887"/>
                      <a:pt x="822" y="6097"/>
                      <a:pt x="819" y="6332"/>
                    </a:cubicBezTo>
                    <a:cubicBezTo>
                      <a:pt x="812" y="7132"/>
                      <a:pt x="1108" y="7793"/>
                      <a:pt x="1498" y="8417"/>
                    </a:cubicBezTo>
                    <a:cubicBezTo>
                      <a:pt x="1443" y="8478"/>
                      <a:pt x="1382" y="8537"/>
                      <a:pt x="1330" y="8602"/>
                    </a:cubicBezTo>
                    <a:cubicBezTo>
                      <a:pt x="700" y="9382"/>
                      <a:pt x="1384" y="10412"/>
                      <a:pt x="2117" y="10412"/>
                    </a:cubicBezTo>
                    <a:cubicBezTo>
                      <a:pt x="2203" y="10412"/>
                      <a:pt x="2290" y="10398"/>
                      <a:pt x="2375" y="10368"/>
                    </a:cubicBezTo>
                    <a:lnTo>
                      <a:pt x="2375" y="10368"/>
                    </a:lnTo>
                    <a:cubicBezTo>
                      <a:pt x="2372" y="10403"/>
                      <a:pt x="2371" y="10438"/>
                      <a:pt x="2372" y="10472"/>
                    </a:cubicBezTo>
                    <a:cubicBezTo>
                      <a:pt x="2445" y="11406"/>
                      <a:pt x="2872" y="11896"/>
                      <a:pt x="3484" y="12117"/>
                    </a:cubicBezTo>
                    <a:cubicBezTo>
                      <a:pt x="3652" y="12310"/>
                      <a:pt x="3901" y="12439"/>
                      <a:pt x="4235" y="12439"/>
                    </a:cubicBezTo>
                    <a:cubicBezTo>
                      <a:pt x="4490" y="12439"/>
                      <a:pt x="4695" y="12364"/>
                      <a:pt x="4853" y="12242"/>
                    </a:cubicBezTo>
                    <a:cubicBezTo>
                      <a:pt x="5245" y="12206"/>
                      <a:pt x="5662" y="12120"/>
                      <a:pt x="6078" y="12017"/>
                    </a:cubicBezTo>
                    <a:cubicBezTo>
                      <a:pt x="6244" y="12209"/>
                      <a:pt x="6492" y="12335"/>
                      <a:pt x="6823" y="12335"/>
                    </a:cubicBezTo>
                    <a:cubicBezTo>
                      <a:pt x="7405" y="12335"/>
                      <a:pt x="7733" y="11944"/>
                      <a:pt x="7807" y="11500"/>
                    </a:cubicBezTo>
                    <a:cubicBezTo>
                      <a:pt x="7900" y="11469"/>
                      <a:pt x="7998" y="11436"/>
                      <a:pt x="8086" y="11406"/>
                    </a:cubicBezTo>
                    <a:cubicBezTo>
                      <a:pt x="8556" y="11305"/>
                      <a:pt x="9014" y="11155"/>
                      <a:pt x="9453" y="10961"/>
                    </a:cubicBezTo>
                    <a:cubicBezTo>
                      <a:pt x="9461" y="10959"/>
                      <a:pt x="9470" y="10956"/>
                      <a:pt x="9478" y="10953"/>
                    </a:cubicBezTo>
                    <a:lnTo>
                      <a:pt x="9478" y="10951"/>
                    </a:lnTo>
                    <a:cubicBezTo>
                      <a:pt x="9561" y="10914"/>
                      <a:pt x="9643" y="10889"/>
                      <a:pt x="9726" y="10849"/>
                    </a:cubicBezTo>
                    <a:cubicBezTo>
                      <a:pt x="10527" y="10451"/>
                      <a:pt x="10309" y="9455"/>
                      <a:pt x="9693" y="9077"/>
                    </a:cubicBezTo>
                    <a:cubicBezTo>
                      <a:pt x="10604" y="8602"/>
                      <a:pt x="11512" y="8124"/>
                      <a:pt x="12418" y="7640"/>
                    </a:cubicBezTo>
                    <a:cubicBezTo>
                      <a:pt x="13424" y="7103"/>
                      <a:pt x="12808" y="5720"/>
                      <a:pt x="11873" y="5720"/>
                    </a:cubicBezTo>
                    <a:cubicBezTo>
                      <a:pt x="11713" y="5720"/>
                      <a:pt x="11544" y="5761"/>
                      <a:pt x="11373" y="5852"/>
                    </a:cubicBezTo>
                    <a:cubicBezTo>
                      <a:pt x="10641" y="6241"/>
                      <a:pt x="9908" y="6629"/>
                      <a:pt x="9174" y="7015"/>
                    </a:cubicBezTo>
                    <a:cubicBezTo>
                      <a:pt x="10359" y="6107"/>
                      <a:pt x="11564" y="5227"/>
                      <a:pt x="12832" y="4431"/>
                    </a:cubicBezTo>
                    <a:cubicBezTo>
                      <a:pt x="13730" y="3865"/>
                      <a:pt x="13287" y="2498"/>
                      <a:pt x="12328" y="2498"/>
                    </a:cubicBezTo>
                    <a:cubicBezTo>
                      <a:pt x="12235" y="2498"/>
                      <a:pt x="12137" y="2511"/>
                      <a:pt x="12035" y="2539"/>
                    </a:cubicBezTo>
                    <a:cubicBezTo>
                      <a:pt x="11276" y="2744"/>
                      <a:pt x="10554" y="3024"/>
                      <a:pt x="9852" y="3349"/>
                    </a:cubicBezTo>
                    <a:cubicBezTo>
                      <a:pt x="10091" y="3017"/>
                      <a:pt x="10316" y="2672"/>
                      <a:pt x="10512" y="2299"/>
                    </a:cubicBezTo>
                    <a:cubicBezTo>
                      <a:pt x="10924" y="1513"/>
                      <a:pt x="10334" y="768"/>
                      <a:pt x="9596" y="768"/>
                    </a:cubicBezTo>
                    <a:cubicBezTo>
                      <a:pt x="9433" y="768"/>
                      <a:pt x="9264" y="804"/>
                      <a:pt x="9096" y="884"/>
                    </a:cubicBezTo>
                    <a:cubicBezTo>
                      <a:pt x="7397" y="1686"/>
                      <a:pt x="5854" y="2735"/>
                      <a:pt x="4374" y="3875"/>
                    </a:cubicBezTo>
                    <a:cubicBezTo>
                      <a:pt x="4767" y="3110"/>
                      <a:pt x="5181" y="2355"/>
                      <a:pt x="5544" y="1575"/>
                    </a:cubicBezTo>
                    <a:cubicBezTo>
                      <a:pt x="5897" y="811"/>
                      <a:pt x="5307" y="1"/>
                      <a:pt x="46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069;p45"/>
              <p:cNvSpPr/>
              <p:nvPr/>
            </p:nvSpPr>
            <p:spPr>
              <a:xfrm>
                <a:off x="4837850" y="2560525"/>
                <a:ext cx="2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6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5" y="2"/>
                      <a:pt x="3" y="4"/>
                      <a:pt x="1" y="5"/>
                    </a:cubicBezTo>
                    <a:cubicBezTo>
                      <a:pt x="3" y="4"/>
                      <a:pt x="5" y="2"/>
                      <a:pt x="8" y="0"/>
                    </a:cubicBezTo>
                    <a:close/>
                  </a:path>
                </a:pathLst>
              </a:custGeom>
              <a:solidFill>
                <a:srgbClr val="FFF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070;p45"/>
              <p:cNvSpPr/>
              <p:nvPr/>
            </p:nvSpPr>
            <p:spPr>
              <a:xfrm>
                <a:off x="4697850" y="2076525"/>
                <a:ext cx="608275" cy="877025"/>
              </a:xfrm>
              <a:custGeom>
                <a:avLst/>
                <a:gdLst/>
                <a:ahLst/>
                <a:cxnLst/>
                <a:rect l="l" t="t" r="r" b="b"/>
                <a:pathLst>
                  <a:path w="24331" h="35081" extrusionOk="0">
                    <a:moveTo>
                      <a:pt x="3947" y="0"/>
                    </a:moveTo>
                    <a:cubicBezTo>
                      <a:pt x="3133" y="0"/>
                      <a:pt x="2399" y="634"/>
                      <a:pt x="2094" y="1401"/>
                    </a:cubicBezTo>
                    <a:cubicBezTo>
                      <a:pt x="1929" y="1623"/>
                      <a:pt x="1804" y="1901"/>
                      <a:pt x="1745" y="2249"/>
                    </a:cubicBezTo>
                    <a:cubicBezTo>
                      <a:pt x="1039" y="6377"/>
                      <a:pt x="346" y="10516"/>
                      <a:pt x="855" y="14695"/>
                    </a:cubicBezTo>
                    <a:cubicBezTo>
                      <a:pt x="509" y="15487"/>
                      <a:pt x="251" y="16300"/>
                      <a:pt x="222" y="17187"/>
                    </a:cubicBezTo>
                    <a:cubicBezTo>
                      <a:pt x="206" y="17669"/>
                      <a:pt x="654" y="18228"/>
                      <a:pt x="1166" y="18228"/>
                    </a:cubicBezTo>
                    <a:cubicBezTo>
                      <a:pt x="1196" y="18228"/>
                      <a:pt x="1227" y="18226"/>
                      <a:pt x="1257" y="18222"/>
                    </a:cubicBezTo>
                    <a:cubicBezTo>
                      <a:pt x="1903" y="18137"/>
                      <a:pt x="2449" y="17960"/>
                      <a:pt x="3033" y="17669"/>
                    </a:cubicBezTo>
                    <a:cubicBezTo>
                      <a:pt x="3431" y="17471"/>
                      <a:pt x="3804" y="17218"/>
                      <a:pt x="4204" y="17020"/>
                    </a:cubicBezTo>
                    <a:cubicBezTo>
                      <a:pt x="4255" y="17049"/>
                      <a:pt x="4296" y="17084"/>
                      <a:pt x="4353" y="17111"/>
                    </a:cubicBezTo>
                    <a:cubicBezTo>
                      <a:pt x="4378" y="17123"/>
                      <a:pt x="4405" y="17132"/>
                      <a:pt x="4429" y="17143"/>
                    </a:cubicBezTo>
                    <a:cubicBezTo>
                      <a:pt x="3923" y="17376"/>
                      <a:pt x="3457" y="17672"/>
                      <a:pt x="3113" y="18111"/>
                    </a:cubicBezTo>
                    <a:cubicBezTo>
                      <a:pt x="2821" y="18484"/>
                      <a:pt x="2695" y="18927"/>
                      <a:pt x="2952" y="19365"/>
                    </a:cubicBezTo>
                    <a:cubicBezTo>
                      <a:pt x="3123" y="19658"/>
                      <a:pt x="3490" y="19891"/>
                      <a:pt x="3847" y="19891"/>
                    </a:cubicBezTo>
                    <a:cubicBezTo>
                      <a:pt x="3940" y="19891"/>
                      <a:pt x="4032" y="19876"/>
                      <a:pt x="4120" y="19841"/>
                    </a:cubicBezTo>
                    <a:cubicBezTo>
                      <a:pt x="4247" y="19792"/>
                      <a:pt x="4370" y="19734"/>
                      <a:pt x="4493" y="19680"/>
                    </a:cubicBezTo>
                    <a:cubicBezTo>
                      <a:pt x="4593" y="19709"/>
                      <a:pt x="4697" y="19724"/>
                      <a:pt x="4801" y="19724"/>
                    </a:cubicBezTo>
                    <a:cubicBezTo>
                      <a:pt x="5092" y="19724"/>
                      <a:pt x="5385" y="19605"/>
                      <a:pt x="5605" y="19329"/>
                    </a:cubicBezTo>
                    <a:cubicBezTo>
                      <a:pt x="5609" y="19336"/>
                      <a:pt x="5612" y="19342"/>
                      <a:pt x="5616" y="19348"/>
                    </a:cubicBezTo>
                    <a:cubicBezTo>
                      <a:pt x="5614" y="19351"/>
                      <a:pt x="5609" y="19357"/>
                      <a:pt x="5608" y="19359"/>
                    </a:cubicBezTo>
                    <a:cubicBezTo>
                      <a:pt x="5611" y="19358"/>
                      <a:pt x="5614" y="19356"/>
                      <a:pt x="5617" y="19353"/>
                    </a:cubicBezTo>
                    <a:cubicBezTo>
                      <a:pt x="5618" y="19355"/>
                      <a:pt x="5618" y="19356"/>
                      <a:pt x="5619" y="19357"/>
                    </a:cubicBezTo>
                    <a:cubicBezTo>
                      <a:pt x="5619" y="19357"/>
                      <a:pt x="5618" y="19357"/>
                      <a:pt x="5618" y="19357"/>
                    </a:cubicBezTo>
                    <a:cubicBezTo>
                      <a:pt x="5617" y="19357"/>
                      <a:pt x="5616" y="19357"/>
                      <a:pt x="5615" y="19357"/>
                    </a:cubicBezTo>
                    <a:cubicBezTo>
                      <a:pt x="5614" y="19357"/>
                      <a:pt x="5612" y="19358"/>
                      <a:pt x="5608" y="19360"/>
                    </a:cubicBezTo>
                    <a:cubicBezTo>
                      <a:pt x="5588" y="19394"/>
                      <a:pt x="5585" y="19406"/>
                      <a:pt x="5590" y="19406"/>
                    </a:cubicBezTo>
                    <a:cubicBezTo>
                      <a:pt x="5596" y="19406"/>
                      <a:pt x="5614" y="19388"/>
                      <a:pt x="5626" y="19371"/>
                    </a:cubicBezTo>
                    <a:cubicBezTo>
                      <a:pt x="5733" y="19608"/>
                      <a:pt x="5830" y="19852"/>
                      <a:pt x="5919" y="20097"/>
                    </a:cubicBezTo>
                    <a:cubicBezTo>
                      <a:pt x="5569" y="20359"/>
                      <a:pt x="5237" y="20644"/>
                      <a:pt x="4926" y="20950"/>
                    </a:cubicBezTo>
                    <a:cubicBezTo>
                      <a:pt x="4523" y="21143"/>
                      <a:pt x="4121" y="21339"/>
                      <a:pt x="3737" y="21572"/>
                    </a:cubicBezTo>
                    <a:cubicBezTo>
                      <a:pt x="2777" y="22153"/>
                      <a:pt x="3363" y="23512"/>
                      <a:pt x="4256" y="23512"/>
                    </a:cubicBezTo>
                    <a:cubicBezTo>
                      <a:pt x="4370" y="23512"/>
                      <a:pt x="4489" y="23490"/>
                      <a:pt x="4611" y="23441"/>
                    </a:cubicBezTo>
                    <a:cubicBezTo>
                      <a:pt x="4723" y="23490"/>
                      <a:pt x="4843" y="23519"/>
                      <a:pt x="4967" y="23519"/>
                    </a:cubicBezTo>
                    <a:cubicBezTo>
                      <a:pt x="5063" y="23519"/>
                      <a:pt x="5160" y="23502"/>
                      <a:pt x="5258" y="23464"/>
                    </a:cubicBezTo>
                    <a:cubicBezTo>
                      <a:pt x="5368" y="23422"/>
                      <a:pt x="5483" y="23359"/>
                      <a:pt x="5596" y="23307"/>
                    </a:cubicBezTo>
                    <a:lnTo>
                      <a:pt x="5596" y="23307"/>
                    </a:lnTo>
                    <a:cubicBezTo>
                      <a:pt x="5573" y="23398"/>
                      <a:pt x="5545" y="23485"/>
                      <a:pt x="5518" y="23572"/>
                    </a:cubicBezTo>
                    <a:cubicBezTo>
                      <a:pt x="5399" y="23803"/>
                      <a:pt x="5294" y="24041"/>
                      <a:pt x="5205" y="24286"/>
                    </a:cubicBezTo>
                    <a:cubicBezTo>
                      <a:pt x="4918" y="24756"/>
                      <a:pt x="4493" y="25073"/>
                      <a:pt x="3830" y="25073"/>
                    </a:cubicBezTo>
                    <a:cubicBezTo>
                      <a:pt x="3736" y="25073"/>
                      <a:pt x="3638" y="25067"/>
                      <a:pt x="3535" y="25054"/>
                    </a:cubicBezTo>
                    <a:cubicBezTo>
                      <a:pt x="3485" y="25048"/>
                      <a:pt x="3438" y="25045"/>
                      <a:pt x="3392" y="25045"/>
                    </a:cubicBezTo>
                    <a:cubicBezTo>
                      <a:pt x="2213" y="25045"/>
                      <a:pt x="2279" y="26966"/>
                      <a:pt x="3535" y="27125"/>
                    </a:cubicBezTo>
                    <a:cubicBezTo>
                      <a:pt x="3666" y="27139"/>
                      <a:pt x="3795" y="27165"/>
                      <a:pt x="3923" y="27201"/>
                    </a:cubicBezTo>
                    <a:cubicBezTo>
                      <a:pt x="3827" y="27427"/>
                      <a:pt x="3732" y="27652"/>
                      <a:pt x="3643" y="27880"/>
                    </a:cubicBezTo>
                    <a:cubicBezTo>
                      <a:pt x="1549" y="28271"/>
                      <a:pt x="0" y="29683"/>
                      <a:pt x="222" y="32093"/>
                    </a:cubicBezTo>
                    <a:cubicBezTo>
                      <a:pt x="327" y="33235"/>
                      <a:pt x="1085" y="34137"/>
                      <a:pt x="2292" y="34163"/>
                    </a:cubicBezTo>
                    <a:cubicBezTo>
                      <a:pt x="2744" y="34173"/>
                      <a:pt x="3197" y="34177"/>
                      <a:pt x="3651" y="34177"/>
                    </a:cubicBezTo>
                    <a:cubicBezTo>
                      <a:pt x="5266" y="34177"/>
                      <a:pt x="6889" y="34125"/>
                      <a:pt x="8511" y="34096"/>
                    </a:cubicBezTo>
                    <a:cubicBezTo>
                      <a:pt x="9971" y="34864"/>
                      <a:pt x="11480" y="35080"/>
                      <a:pt x="13013" y="35080"/>
                    </a:cubicBezTo>
                    <a:cubicBezTo>
                      <a:pt x="14981" y="35080"/>
                      <a:pt x="16989" y="34724"/>
                      <a:pt x="18983" y="34724"/>
                    </a:cubicBezTo>
                    <a:cubicBezTo>
                      <a:pt x="19424" y="34724"/>
                      <a:pt x="19864" y="34742"/>
                      <a:pt x="20303" y="34784"/>
                    </a:cubicBezTo>
                    <a:cubicBezTo>
                      <a:pt x="20366" y="34790"/>
                      <a:pt x="20427" y="34793"/>
                      <a:pt x="20487" y="34793"/>
                    </a:cubicBezTo>
                    <a:cubicBezTo>
                      <a:pt x="21862" y="34793"/>
                      <a:pt x="22598" y="33239"/>
                      <a:pt x="22256" y="32043"/>
                    </a:cubicBezTo>
                    <a:cubicBezTo>
                      <a:pt x="22306" y="31934"/>
                      <a:pt x="22357" y="31830"/>
                      <a:pt x="22403" y="31712"/>
                    </a:cubicBezTo>
                    <a:cubicBezTo>
                      <a:pt x="23841" y="28076"/>
                      <a:pt x="22835" y="23568"/>
                      <a:pt x="22505" y="19559"/>
                    </a:cubicBezTo>
                    <a:cubicBezTo>
                      <a:pt x="22790" y="17323"/>
                      <a:pt x="23091" y="15093"/>
                      <a:pt x="23202" y="12840"/>
                    </a:cubicBezTo>
                    <a:cubicBezTo>
                      <a:pt x="23220" y="12461"/>
                      <a:pt x="23145" y="12142"/>
                      <a:pt x="23016" y="11871"/>
                    </a:cubicBezTo>
                    <a:cubicBezTo>
                      <a:pt x="23582" y="8664"/>
                      <a:pt x="24330" y="5475"/>
                      <a:pt x="24237" y="2178"/>
                    </a:cubicBezTo>
                    <a:cubicBezTo>
                      <a:pt x="24203" y="1004"/>
                      <a:pt x="23317" y="168"/>
                      <a:pt x="22166" y="107"/>
                    </a:cubicBezTo>
                    <a:cubicBezTo>
                      <a:pt x="20850" y="38"/>
                      <a:pt x="19533" y="13"/>
                      <a:pt x="18216" y="13"/>
                    </a:cubicBezTo>
                    <a:cubicBezTo>
                      <a:pt x="15100" y="13"/>
                      <a:pt x="11984" y="150"/>
                      <a:pt x="8869" y="150"/>
                    </a:cubicBezTo>
                    <a:cubicBezTo>
                      <a:pt x="7263" y="150"/>
                      <a:pt x="5658" y="114"/>
                      <a:pt x="4053" y="4"/>
                    </a:cubicBezTo>
                    <a:cubicBezTo>
                      <a:pt x="4017" y="1"/>
                      <a:pt x="3982" y="0"/>
                      <a:pt x="3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071;p45"/>
              <p:cNvSpPr/>
              <p:nvPr/>
            </p:nvSpPr>
            <p:spPr>
              <a:xfrm>
                <a:off x="5093650" y="1737625"/>
                <a:ext cx="201000" cy="354075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14163" extrusionOk="0">
                    <a:moveTo>
                      <a:pt x="1159" y="0"/>
                    </a:moveTo>
                    <a:cubicBezTo>
                      <a:pt x="470" y="0"/>
                      <a:pt x="1" y="660"/>
                      <a:pt x="161" y="1310"/>
                    </a:cubicBezTo>
                    <a:cubicBezTo>
                      <a:pt x="237" y="1623"/>
                      <a:pt x="329" y="1929"/>
                      <a:pt x="426" y="2231"/>
                    </a:cubicBezTo>
                    <a:cubicBezTo>
                      <a:pt x="406" y="2747"/>
                      <a:pt x="319" y="3385"/>
                      <a:pt x="326" y="3645"/>
                    </a:cubicBezTo>
                    <a:cubicBezTo>
                      <a:pt x="351" y="4479"/>
                      <a:pt x="418" y="5313"/>
                      <a:pt x="471" y="6145"/>
                    </a:cubicBezTo>
                    <a:cubicBezTo>
                      <a:pt x="610" y="8257"/>
                      <a:pt x="716" y="10359"/>
                      <a:pt x="368" y="12457"/>
                    </a:cubicBezTo>
                    <a:cubicBezTo>
                      <a:pt x="236" y="13242"/>
                      <a:pt x="905" y="13754"/>
                      <a:pt x="1508" y="13754"/>
                    </a:cubicBezTo>
                    <a:cubicBezTo>
                      <a:pt x="1554" y="13754"/>
                      <a:pt x="1599" y="13751"/>
                      <a:pt x="1644" y="13745"/>
                    </a:cubicBezTo>
                    <a:cubicBezTo>
                      <a:pt x="2335" y="14042"/>
                      <a:pt x="3132" y="14163"/>
                      <a:pt x="3944" y="14163"/>
                    </a:cubicBezTo>
                    <a:cubicBezTo>
                      <a:pt x="5054" y="14163"/>
                      <a:pt x="6192" y="13937"/>
                      <a:pt x="7126" y="13627"/>
                    </a:cubicBezTo>
                    <a:cubicBezTo>
                      <a:pt x="7637" y="13458"/>
                      <a:pt x="8039" y="12908"/>
                      <a:pt x="7850" y="12353"/>
                    </a:cubicBezTo>
                    <a:cubicBezTo>
                      <a:pt x="6584" y="8645"/>
                      <a:pt x="3815" y="5640"/>
                      <a:pt x="2526" y="1975"/>
                    </a:cubicBezTo>
                    <a:cubicBezTo>
                      <a:pt x="2469" y="1431"/>
                      <a:pt x="2362" y="926"/>
                      <a:pt x="2155" y="513"/>
                    </a:cubicBezTo>
                    <a:cubicBezTo>
                      <a:pt x="1996" y="194"/>
                      <a:pt x="1608" y="0"/>
                      <a:pt x="1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072;p45"/>
              <p:cNvSpPr/>
              <p:nvPr/>
            </p:nvSpPr>
            <p:spPr>
              <a:xfrm>
                <a:off x="2933750" y="2040350"/>
                <a:ext cx="1563750" cy="1417950"/>
              </a:xfrm>
              <a:custGeom>
                <a:avLst/>
                <a:gdLst/>
                <a:ahLst/>
                <a:cxnLst/>
                <a:rect l="l" t="t" r="r" b="b"/>
                <a:pathLst>
                  <a:path w="62550" h="56718" extrusionOk="0">
                    <a:moveTo>
                      <a:pt x="42629" y="1"/>
                    </a:moveTo>
                    <a:cubicBezTo>
                      <a:pt x="41902" y="1"/>
                      <a:pt x="41164" y="402"/>
                      <a:pt x="40740" y="1027"/>
                    </a:cubicBezTo>
                    <a:cubicBezTo>
                      <a:pt x="40574" y="1159"/>
                      <a:pt x="40407" y="1291"/>
                      <a:pt x="40241" y="1423"/>
                    </a:cubicBezTo>
                    <a:cubicBezTo>
                      <a:pt x="39050" y="2118"/>
                      <a:pt x="38925" y="3698"/>
                      <a:pt x="39821" y="4674"/>
                    </a:cubicBezTo>
                    <a:cubicBezTo>
                      <a:pt x="40167" y="5884"/>
                      <a:pt x="39857" y="6840"/>
                      <a:pt x="38890" y="7544"/>
                    </a:cubicBezTo>
                    <a:cubicBezTo>
                      <a:pt x="38883" y="7551"/>
                      <a:pt x="38879" y="7560"/>
                      <a:pt x="38871" y="7567"/>
                    </a:cubicBezTo>
                    <a:cubicBezTo>
                      <a:pt x="38521" y="7633"/>
                      <a:pt x="38162" y="7666"/>
                      <a:pt x="37803" y="7666"/>
                    </a:cubicBezTo>
                    <a:cubicBezTo>
                      <a:pt x="37038" y="7666"/>
                      <a:pt x="36274" y="7516"/>
                      <a:pt x="35602" y="7220"/>
                    </a:cubicBezTo>
                    <a:cubicBezTo>
                      <a:pt x="35268" y="7072"/>
                      <a:pt x="34895" y="6995"/>
                      <a:pt x="34526" y="6995"/>
                    </a:cubicBezTo>
                    <a:cubicBezTo>
                      <a:pt x="33635" y="6995"/>
                      <a:pt x="32770" y="7447"/>
                      <a:pt x="32560" y="8457"/>
                    </a:cubicBezTo>
                    <a:cubicBezTo>
                      <a:pt x="32245" y="9970"/>
                      <a:pt x="31795" y="11158"/>
                      <a:pt x="31004" y="12260"/>
                    </a:cubicBezTo>
                    <a:cubicBezTo>
                      <a:pt x="30315" y="12548"/>
                      <a:pt x="29596" y="12792"/>
                      <a:pt x="28908" y="13057"/>
                    </a:cubicBezTo>
                    <a:cubicBezTo>
                      <a:pt x="28805" y="13049"/>
                      <a:pt x="28703" y="13032"/>
                      <a:pt x="28599" y="13028"/>
                    </a:cubicBezTo>
                    <a:cubicBezTo>
                      <a:pt x="28335" y="12912"/>
                      <a:pt x="28071" y="12804"/>
                      <a:pt x="27809" y="12695"/>
                    </a:cubicBezTo>
                    <a:cubicBezTo>
                      <a:pt x="27272" y="12373"/>
                      <a:pt x="26749" y="11991"/>
                      <a:pt x="26235" y="11540"/>
                    </a:cubicBezTo>
                    <a:cubicBezTo>
                      <a:pt x="26094" y="10734"/>
                      <a:pt x="25891" y="9935"/>
                      <a:pt x="25596" y="9147"/>
                    </a:cubicBezTo>
                    <a:cubicBezTo>
                      <a:pt x="24985" y="7517"/>
                      <a:pt x="23862" y="6274"/>
                      <a:pt x="22330" y="5475"/>
                    </a:cubicBezTo>
                    <a:cubicBezTo>
                      <a:pt x="20715" y="4631"/>
                      <a:pt x="16080" y="5115"/>
                      <a:pt x="16028" y="2589"/>
                    </a:cubicBezTo>
                    <a:cubicBezTo>
                      <a:pt x="16003" y="1319"/>
                      <a:pt x="14815" y="547"/>
                      <a:pt x="13727" y="547"/>
                    </a:cubicBezTo>
                    <a:cubicBezTo>
                      <a:pt x="12889" y="547"/>
                      <a:pt x="12110" y="1004"/>
                      <a:pt x="11962" y="2040"/>
                    </a:cubicBezTo>
                    <a:cubicBezTo>
                      <a:pt x="11935" y="2228"/>
                      <a:pt x="11920" y="2411"/>
                      <a:pt x="11911" y="2593"/>
                    </a:cubicBezTo>
                    <a:cubicBezTo>
                      <a:pt x="11903" y="2591"/>
                      <a:pt x="11896" y="2590"/>
                      <a:pt x="11888" y="2589"/>
                    </a:cubicBezTo>
                    <a:lnTo>
                      <a:pt x="11888" y="2589"/>
                    </a:lnTo>
                    <a:cubicBezTo>
                      <a:pt x="11889" y="2676"/>
                      <a:pt x="11903" y="2754"/>
                      <a:pt x="11906" y="2840"/>
                    </a:cubicBezTo>
                    <a:cubicBezTo>
                      <a:pt x="11904" y="3377"/>
                      <a:pt x="11971" y="3912"/>
                      <a:pt x="12109" y="4430"/>
                    </a:cubicBezTo>
                    <a:cubicBezTo>
                      <a:pt x="11885" y="4464"/>
                      <a:pt x="11668" y="4532"/>
                      <a:pt x="11465" y="4632"/>
                    </a:cubicBezTo>
                    <a:cubicBezTo>
                      <a:pt x="9823" y="5453"/>
                      <a:pt x="9104" y="7105"/>
                      <a:pt x="8532" y="8731"/>
                    </a:cubicBezTo>
                    <a:cubicBezTo>
                      <a:pt x="7335" y="12131"/>
                      <a:pt x="6370" y="15444"/>
                      <a:pt x="4846" y="18767"/>
                    </a:cubicBezTo>
                    <a:cubicBezTo>
                      <a:pt x="2353" y="24196"/>
                      <a:pt x="288" y="30086"/>
                      <a:pt x="398" y="36127"/>
                    </a:cubicBezTo>
                    <a:cubicBezTo>
                      <a:pt x="405" y="36431"/>
                      <a:pt x="475" y="36731"/>
                      <a:pt x="608" y="37005"/>
                    </a:cubicBezTo>
                    <a:cubicBezTo>
                      <a:pt x="227" y="37329"/>
                      <a:pt x="0" y="37825"/>
                      <a:pt x="87" y="38508"/>
                    </a:cubicBezTo>
                    <a:cubicBezTo>
                      <a:pt x="747" y="43723"/>
                      <a:pt x="1616" y="48865"/>
                      <a:pt x="5711" y="52532"/>
                    </a:cubicBezTo>
                    <a:cubicBezTo>
                      <a:pt x="9111" y="55576"/>
                      <a:pt x="12466" y="56718"/>
                      <a:pt x="16271" y="56718"/>
                    </a:cubicBezTo>
                    <a:cubicBezTo>
                      <a:pt x="17920" y="56718"/>
                      <a:pt x="19654" y="56503"/>
                      <a:pt x="21512" y="56136"/>
                    </a:cubicBezTo>
                    <a:cubicBezTo>
                      <a:pt x="24766" y="55494"/>
                      <a:pt x="27864" y="55067"/>
                      <a:pt x="31006" y="53929"/>
                    </a:cubicBezTo>
                    <a:cubicBezTo>
                      <a:pt x="34350" y="52718"/>
                      <a:pt x="37529" y="51048"/>
                      <a:pt x="40777" y="49611"/>
                    </a:cubicBezTo>
                    <a:cubicBezTo>
                      <a:pt x="47300" y="46730"/>
                      <a:pt x="53718" y="43838"/>
                      <a:pt x="59756" y="40072"/>
                    </a:cubicBezTo>
                    <a:cubicBezTo>
                      <a:pt x="59792" y="40074"/>
                      <a:pt x="59828" y="40075"/>
                      <a:pt x="59863" y="40075"/>
                    </a:cubicBezTo>
                    <a:cubicBezTo>
                      <a:pt x="61207" y="40075"/>
                      <a:pt x="62549" y="38586"/>
                      <a:pt x="61808" y="36946"/>
                    </a:cubicBezTo>
                    <a:cubicBezTo>
                      <a:pt x="60375" y="33774"/>
                      <a:pt x="59264" y="30500"/>
                      <a:pt x="58188" y="27193"/>
                    </a:cubicBezTo>
                    <a:cubicBezTo>
                      <a:pt x="57973" y="26537"/>
                      <a:pt x="57727" y="25885"/>
                      <a:pt x="57475" y="25232"/>
                    </a:cubicBezTo>
                    <a:cubicBezTo>
                      <a:pt x="57358" y="24829"/>
                      <a:pt x="57239" y="24426"/>
                      <a:pt x="57127" y="24022"/>
                    </a:cubicBezTo>
                    <a:cubicBezTo>
                      <a:pt x="56953" y="23399"/>
                      <a:pt x="56887" y="21860"/>
                      <a:pt x="56587" y="21860"/>
                    </a:cubicBezTo>
                    <a:cubicBezTo>
                      <a:pt x="56528" y="21860"/>
                      <a:pt x="56460" y="21920"/>
                      <a:pt x="56380" y="22058"/>
                    </a:cubicBezTo>
                    <a:cubicBezTo>
                      <a:pt x="56376" y="22048"/>
                      <a:pt x="56374" y="22039"/>
                      <a:pt x="56372" y="22027"/>
                    </a:cubicBezTo>
                    <a:cubicBezTo>
                      <a:pt x="56667" y="21307"/>
                      <a:pt x="56551" y="20622"/>
                      <a:pt x="56204" y="20086"/>
                    </a:cubicBezTo>
                    <a:cubicBezTo>
                      <a:pt x="56692" y="19719"/>
                      <a:pt x="57179" y="19349"/>
                      <a:pt x="57655" y="18958"/>
                    </a:cubicBezTo>
                    <a:cubicBezTo>
                      <a:pt x="58460" y="18298"/>
                      <a:pt x="58480" y="16688"/>
                      <a:pt x="57655" y="16032"/>
                    </a:cubicBezTo>
                    <a:cubicBezTo>
                      <a:pt x="55193" y="14070"/>
                      <a:pt x="53410" y="11604"/>
                      <a:pt x="51477" y="9147"/>
                    </a:cubicBezTo>
                    <a:cubicBezTo>
                      <a:pt x="49167" y="6212"/>
                      <a:pt x="46496" y="3388"/>
                      <a:pt x="43991" y="609"/>
                    </a:cubicBezTo>
                    <a:cubicBezTo>
                      <a:pt x="43609" y="185"/>
                      <a:pt x="43122" y="1"/>
                      <a:pt x="426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073;p45"/>
              <p:cNvSpPr/>
              <p:nvPr/>
            </p:nvSpPr>
            <p:spPr>
              <a:xfrm>
                <a:off x="4330725" y="2481725"/>
                <a:ext cx="253750" cy="529250"/>
              </a:xfrm>
              <a:custGeom>
                <a:avLst/>
                <a:gdLst/>
                <a:ahLst/>
                <a:cxnLst/>
                <a:rect l="l" t="t" r="r" b="b"/>
                <a:pathLst>
                  <a:path w="10150" h="21170" extrusionOk="0">
                    <a:moveTo>
                      <a:pt x="4154" y="0"/>
                    </a:moveTo>
                    <a:cubicBezTo>
                      <a:pt x="3564" y="0"/>
                      <a:pt x="2947" y="217"/>
                      <a:pt x="2361" y="661"/>
                    </a:cubicBezTo>
                    <a:cubicBezTo>
                      <a:pt x="1150" y="728"/>
                      <a:pt x="0" y="1706"/>
                      <a:pt x="489" y="3186"/>
                    </a:cubicBezTo>
                    <a:cubicBezTo>
                      <a:pt x="694" y="3805"/>
                      <a:pt x="895" y="4425"/>
                      <a:pt x="1092" y="5048"/>
                    </a:cubicBezTo>
                    <a:cubicBezTo>
                      <a:pt x="1099" y="5118"/>
                      <a:pt x="1097" y="5184"/>
                      <a:pt x="1111" y="5256"/>
                    </a:cubicBezTo>
                    <a:cubicBezTo>
                      <a:pt x="1455" y="7120"/>
                      <a:pt x="2029" y="8862"/>
                      <a:pt x="2976" y="10511"/>
                    </a:cubicBezTo>
                    <a:cubicBezTo>
                      <a:pt x="3004" y="10561"/>
                      <a:pt x="3039" y="10601"/>
                      <a:pt x="3069" y="10647"/>
                    </a:cubicBezTo>
                    <a:cubicBezTo>
                      <a:pt x="3003" y="11107"/>
                      <a:pt x="3076" y="11602"/>
                      <a:pt x="3286" y="12064"/>
                    </a:cubicBezTo>
                    <a:cubicBezTo>
                      <a:pt x="4058" y="13774"/>
                      <a:pt x="4489" y="15701"/>
                      <a:pt x="5486" y="17296"/>
                    </a:cubicBezTo>
                    <a:cubicBezTo>
                      <a:pt x="5440" y="18159"/>
                      <a:pt x="5689" y="18986"/>
                      <a:pt x="6147" y="19719"/>
                    </a:cubicBezTo>
                    <a:cubicBezTo>
                      <a:pt x="6148" y="19720"/>
                      <a:pt x="6150" y="19723"/>
                      <a:pt x="6151" y="19725"/>
                    </a:cubicBezTo>
                    <a:cubicBezTo>
                      <a:pt x="6157" y="19738"/>
                      <a:pt x="6164" y="19751"/>
                      <a:pt x="6171" y="19763"/>
                    </a:cubicBezTo>
                    <a:cubicBezTo>
                      <a:pt x="5916" y="20435"/>
                      <a:pt x="6519" y="21169"/>
                      <a:pt x="7184" y="21169"/>
                    </a:cubicBezTo>
                    <a:cubicBezTo>
                      <a:pt x="7418" y="21169"/>
                      <a:pt x="7660" y="21078"/>
                      <a:pt x="7875" y="20860"/>
                    </a:cubicBezTo>
                    <a:cubicBezTo>
                      <a:pt x="8559" y="20166"/>
                      <a:pt x="9193" y="19418"/>
                      <a:pt x="9694" y="18581"/>
                    </a:cubicBezTo>
                    <a:cubicBezTo>
                      <a:pt x="9889" y="18252"/>
                      <a:pt x="9891" y="17938"/>
                      <a:pt x="9775" y="17681"/>
                    </a:cubicBezTo>
                    <a:cubicBezTo>
                      <a:pt x="9876" y="17431"/>
                      <a:pt x="9934" y="17165"/>
                      <a:pt x="9927" y="16893"/>
                    </a:cubicBezTo>
                    <a:cubicBezTo>
                      <a:pt x="10065" y="16618"/>
                      <a:pt x="10150" y="16314"/>
                      <a:pt x="10145" y="15989"/>
                    </a:cubicBezTo>
                    <a:cubicBezTo>
                      <a:pt x="10100" y="12649"/>
                      <a:pt x="8872" y="9456"/>
                      <a:pt x="7424" y="6435"/>
                    </a:cubicBezTo>
                    <a:cubicBezTo>
                      <a:pt x="7351" y="5260"/>
                      <a:pt x="7270" y="4126"/>
                      <a:pt x="7070" y="3120"/>
                    </a:cubicBezTo>
                    <a:cubicBezTo>
                      <a:pt x="6666" y="1085"/>
                      <a:pt x="5477" y="0"/>
                      <a:pt x="4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074;p45"/>
              <p:cNvSpPr/>
              <p:nvPr/>
            </p:nvSpPr>
            <p:spPr>
              <a:xfrm>
                <a:off x="4420925" y="2236300"/>
                <a:ext cx="308325" cy="337025"/>
              </a:xfrm>
              <a:custGeom>
                <a:avLst/>
                <a:gdLst/>
                <a:ahLst/>
                <a:cxnLst/>
                <a:rect l="l" t="t" r="r" b="b"/>
                <a:pathLst>
                  <a:path w="12333" h="13481" extrusionOk="0">
                    <a:moveTo>
                      <a:pt x="11115" y="1"/>
                    </a:moveTo>
                    <a:cubicBezTo>
                      <a:pt x="10879" y="1"/>
                      <a:pt x="10646" y="99"/>
                      <a:pt x="10464" y="334"/>
                    </a:cubicBezTo>
                    <a:cubicBezTo>
                      <a:pt x="9346" y="1779"/>
                      <a:pt x="7613" y="2709"/>
                      <a:pt x="6175" y="3816"/>
                    </a:cubicBezTo>
                    <a:cubicBezTo>
                      <a:pt x="4428" y="5161"/>
                      <a:pt x="2619" y="6425"/>
                      <a:pt x="839" y="7729"/>
                    </a:cubicBezTo>
                    <a:cubicBezTo>
                      <a:pt x="0" y="8345"/>
                      <a:pt x="360" y="9658"/>
                      <a:pt x="1342" y="9658"/>
                    </a:cubicBezTo>
                    <a:cubicBezTo>
                      <a:pt x="1435" y="9658"/>
                      <a:pt x="1534" y="9646"/>
                      <a:pt x="1637" y="9621"/>
                    </a:cubicBezTo>
                    <a:cubicBezTo>
                      <a:pt x="1976" y="9539"/>
                      <a:pt x="2304" y="9431"/>
                      <a:pt x="2627" y="9313"/>
                    </a:cubicBezTo>
                    <a:cubicBezTo>
                      <a:pt x="2789" y="9768"/>
                      <a:pt x="3111" y="10142"/>
                      <a:pt x="3513" y="10386"/>
                    </a:cubicBezTo>
                    <a:cubicBezTo>
                      <a:pt x="3478" y="11168"/>
                      <a:pt x="3520" y="11951"/>
                      <a:pt x="3677" y="12728"/>
                    </a:cubicBezTo>
                    <a:cubicBezTo>
                      <a:pt x="3773" y="13206"/>
                      <a:pt x="4234" y="13480"/>
                      <a:pt x="4689" y="13480"/>
                    </a:cubicBezTo>
                    <a:cubicBezTo>
                      <a:pt x="4955" y="13480"/>
                      <a:pt x="5219" y="13386"/>
                      <a:pt x="5406" y="13184"/>
                    </a:cubicBezTo>
                    <a:cubicBezTo>
                      <a:pt x="6228" y="12300"/>
                      <a:pt x="7119" y="11491"/>
                      <a:pt x="8013" y="10686"/>
                    </a:cubicBezTo>
                    <a:cubicBezTo>
                      <a:pt x="8541" y="10316"/>
                      <a:pt x="9043" y="9947"/>
                      <a:pt x="9622" y="9693"/>
                    </a:cubicBezTo>
                    <a:lnTo>
                      <a:pt x="9622" y="9693"/>
                    </a:lnTo>
                    <a:cubicBezTo>
                      <a:pt x="9681" y="10276"/>
                      <a:pt x="9644" y="10852"/>
                      <a:pt x="9328" y="11041"/>
                    </a:cubicBezTo>
                    <a:cubicBezTo>
                      <a:pt x="8361" y="11616"/>
                      <a:pt x="8951" y="12981"/>
                      <a:pt x="9851" y="12981"/>
                    </a:cubicBezTo>
                    <a:cubicBezTo>
                      <a:pt x="10017" y="12981"/>
                      <a:pt x="10193" y="12934"/>
                      <a:pt x="10372" y="12828"/>
                    </a:cubicBezTo>
                    <a:cubicBezTo>
                      <a:pt x="11969" y="11879"/>
                      <a:pt x="11814" y="9492"/>
                      <a:pt x="11389" y="7921"/>
                    </a:cubicBezTo>
                    <a:cubicBezTo>
                      <a:pt x="11778" y="5640"/>
                      <a:pt x="12333" y="3403"/>
                      <a:pt x="12232" y="1066"/>
                    </a:cubicBezTo>
                    <a:cubicBezTo>
                      <a:pt x="12208" y="509"/>
                      <a:pt x="11652" y="1"/>
                      <a:pt x="11115" y="1"/>
                    </a:cubicBezTo>
                    <a:close/>
                  </a:path>
                </a:pathLst>
              </a:custGeom>
              <a:solidFill>
                <a:srgbClr val="DCF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075;p45"/>
              <p:cNvSpPr/>
              <p:nvPr/>
            </p:nvSpPr>
            <p:spPr>
              <a:xfrm>
                <a:off x="3138750" y="2464800"/>
                <a:ext cx="67950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076;p45"/>
              <p:cNvSpPr/>
              <p:nvPr/>
            </p:nvSpPr>
            <p:spPr>
              <a:xfrm>
                <a:off x="3239675" y="2314675"/>
                <a:ext cx="67950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9" extrusionOk="0">
                    <a:moveTo>
                      <a:pt x="1359" y="1"/>
                    </a:moveTo>
                    <a:cubicBezTo>
                      <a:pt x="0" y="1"/>
                      <a:pt x="0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077;p45"/>
              <p:cNvSpPr/>
              <p:nvPr/>
            </p:nvSpPr>
            <p:spPr>
              <a:xfrm>
                <a:off x="3353550" y="25010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7"/>
                      <a:pt x="1359" y="2107"/>
                    </a:cubicBezTo>
                    <a:cubicBezTo>
                      <a:pt x="2717" y="2107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078;p45"/>
              <p:cNvSpPr/>
              <p:nvPr/>
            </p:nvSpPr>
            <p:spPr>
              <a:xfrm>
                <a:off x="3213800" y="2651125"/>
                <a:ext cx="679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7" extrusionOk="0">
                    <a:moveTo>
                      <a:pt x="1358" y="0"/>
                    </a:moveTo>
                    <a:cubicBezTo>
                      <a:pt x="0" y="0"/>
                      <a:pt x="0" y="2107"/>
                      <a:pt x="1358" y="2107"/>
                    </a:cubicBezTo>
                    <a:cubicBezTo>
                      <a:pt x="2717" y="2107"/>
                      <a:pt x="2717" y="0"/>
                      <a:pt x="13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079;p45"/>
              <p:cNvSpPr/>
              <p:nvPr/>
            </p:nvSpPr>
            <p:spPr>
              <a:xfrm>
                <a:off x="3050750" y="27830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8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080;p45"/>
              <p:cNvSpPr/>
              <p:nvPr/>
            </p:nvSpPr>
            <p:spPr>
              <a:xfrm>
                <a:off x="3436350" y="27623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7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081;p45"/>
              <p:cNvSpPr/>
              <p:nvPr/>
            </p:nvSpPr>
            <p:spPr>
              <a:xfrm>
                <a:off x="3260375" y="29331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082;p45"/>
              <p:cNvSpPr/>
              <p:nvPr/>
            </p:nvSpPr>
            <p:spPr>
              <a:xfrm>
                <a:off x="3105125" y="32074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083;p45"/>
              <p:cNvSpPr/>
              <p:nvPr/>
            </p:nvSpPr>
            <p:spPr>
              <a:xfrm>
                <a:off x="3369050" y="3277325"/>
                <a:ext cx="67975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9" extrusionOk="0">
                    <a:moveTo>
                      <a:pt x="1359" y="1"/>
                    </a:moveTo>
                    <a:cubicBezTo>
                      <a:pt x="1" y="1"/>
                      <a:pt x="1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084;p45"/>
              <p:cNvSpPr/>
              <p:nvPr/>
            </p:nvSpPr>
            <p:spPr>
              <a:xfrm>
                <a:off x="3506225" y="30134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085;p45"/>
              <p:cNvSpPr/>
              <p:nvPr/>
            </p:nvSpPr>
            <p:spPr>
              <a:xfrm>
                <a:off x="3627850" y="31919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086;p45"/>
              <p:cNvSpPr/>
              <p:nvPr/>
            </p:nvSpPr>
            <p:spPr>
              <a:xfrm>
                <a:off x="3806425" y="29435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087;p45"/>
              <p:cNvSpPr/>
              <p:nvPr/>
            </p:nvSpPr>
            <p:spPr>
              <a:xfrm>
                <a:off x="4008250" y="30599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088;p45"/>
              <p:cNvSpPr/>
              <p:nvPr/>
            </p:nvSpPr>
            <p:spPr>
              <a:xfrm>
                <a:off x="4075525" y="2824500"/>
                <a:ext cx="679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089;p45"/>
              <p:cNvSpPr/>
              <p:nvPr/>
            </p:nvSpPr>
            <p:spPr>
              <a:xfrm>
                <a:off x="3785675" y="2620050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0"/>
                    </a:moveTo>
                    <a:cubicBezTo>
                      <a:pt x="1" y="0"/>
                      <a:pt x="1" y="2107"/>
                      <a:pt x="1360" y="2107"/>
                    </a:cubicBezTo>
                    <a:cubicBezTo>
                      <a:pt x="2719" y="2107"/>
                      <a:pt x="2719" y="0"/>
                      <a:pt x="1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090;p45"/>
              <p:cNvSpPr/>
              <p:nvPr/>
            </p:nvSpPr>
            <p:spPr>
              <a:xfrm>
                <a:off x="3847800" y="24130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091;p45"/>
              <p:cNvSpPr/>
              <p:nvPr/>
            </p:nvSpPr>
            <p:spPr>
              <a:xfrm>
                <a:off x="4018600" y="2221525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1" y="1"/>
                      <a:pt x="1" y="2107"/>
                      <a:pt x="1359" y="2107"/>
                    </a:cubicBezTo>
                    <a:cubicBezTo>
                      <a:pt x="2718" y="2107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092;p45"/>
              <p:cNvSpPr/>
              <p:nvPr/>
            </p:nvSpPr>
            <p:spPr>
              <a:xfrm>
                <a:off x="4233400" y="24415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093;p45"/>
              <p:cNvSpPr/>
              <p:nvPr/>
            </p:nvSpPr>
            <p:spPr>
              <a:xfrm>
                <a:off x="4091050" y="23897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9" y="2108"/>
                      <a:pt x="2717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094;p45"/>
              <p:cNvSpPr/>
              <p:nvPr/>
            </p:nvSpPr>
            <p:spPr>
              <a:xfrm>
                <a:off x="3555375" y="23949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095;p45"/>
              <p:cNvSpPr/>
              <p:nvPr/>
            </p:nvSpPr>
            <p:spPr>
              <a:xfrm>
                <a:off x="4334300" y="28840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096;p45"/>
              <p:cNvSpPr/>
              <p:nvPr/>
            </p:nvSpPr>
            <p:spPr>
              <a:xfrm>
                <a:off x="2991150" y="1294925"/>
                <a:ext cx="240300" cy="221675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8867" extrusionOk="0">
                    <a:moveTo>
                      <a:pt x="4085" y="1"/>
                    </a:moveTo>
                    <a:cubicBezTo>
                      <a:pt x="3205" y="1"/>
                      <a:pt x="2336" y="325"/>
                      <a:pt x="1615" y="1054"/>
                    </a:cubicBezTo>
                    <a:cubicBezTo>
                      <a:pt x="212" y="2470"/>
                      <a:pt x="1" y="4788"/>
                      <a:pt x="1122" y="6418"/>
                    </a:cubicBezTo>
                    <a:cubicBezTo>
                      <a:pt x="2126" y="7875"/>
                      <a:pt x="4124" y="8867"/>
                      <a:pt x="5947" y="8867"/>
                    </a:cubicBezTo>
                    <a:cubicBezTo>
                      <a:pt x="7467" y="8867"/>
                      <a:pt x="8866" y="8177"/>
                      <a:pt x="9467" y="6493"/>
                    </a:cubicBezTo>
                    <a:cubicBezTo>
                      <a:pt x="9612" y="6086"/>
                      <a:pt x="9278" y="5820"/>
                      <a:pt x="8939" y="5820"/>
                    </a:cubicBezTo>
                    <a:cubicBezTo>
                      <a:pt x="8717" y="5820"/>
                      <a:pt x="8492" y="5934"/>
                      <a:pt x="8398" y="6198"/>
                    </a:cubicBezTo>
                    <a:cubicBezTo>
                      <a:pt x="7989" y="7343"/>
                      <a:pt x="7044" y="7777"/>
                      <a:pt x="5997" y="7777"/>
                    </a:cubicBezTo>
                    <a:cubicBezTo>
                      <a:pt x="4754" y="7777"/>
                      <a:pt x="3368" y="7165"/>
                      <a:pt x="2566" y="6402"/>
                    </a:cubicBezTo>
                    <a:cubicBezTo>
                      <a:pt x="517" y="4451"/>
                      <a:pt x="1990" y="1105"/>
                      <a:pt x="4227" y="1105"/>
                    </a:cubicBezTo>
                    <a:cubicBezTo>
                      <a:pt x="4798" y="1105"/>
                      <a:pt x="5420" y="1323"/>
                      <a:pt x="6045" y="1839"/>
                    </a:cubicBezTo>
                    <a:cubicBezTo>
                      <a:pt x="6160" y="1935"/>
                      <a:pt x="6287" y="1975"/>
                      <a:pt x="6409" y="1975"/>
                    </a:cubicBezTo>
                    <a:cubicBezTo>
                      <a:pt x="6865" y="1975"/>
                      <a:pt x="7264" y="1414"/>
                      <a:pt x="6829" y="1055"/>
                    </a:cubicBezTo>
                    <a:lnTo>
                      <a:pt x="6829" y="1055"/>
                    </a:lnTo>
                    <a:lnTo>
                      <a:pt x="6829" y="1057"/>
                    </a:lnTo>
                    <a:cubicBezTo>
                      <a:pt x="6019" y="387"/>
                      <a:pt x="5045" y="1"/>
                      <a:pt x="40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097;p45"/>
              <p:cNvSpPr/>
              <p:nvPr/>
            </p:nvSpPr>
            <p:spPr>
              <a:xfrm>
                <a:off x="3060075" y="1380550"/>
                <a:ext cx="125100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398" extrusionOk="0">
                    <a:moveTo>
                      <a:pt x="1162" y="0"/>
                    </a:moveTo>
                    <a:cubicBezTo>
                      <a:pt x="1013" y="0"/>
                      <a:pt x="863" y="4"/>
                      <a:pt x="713" y="14"/>
                    </a:cubicBezTo>
                    <a:cubicBezTo>
                      <a:pt x="18" y="58"/>
                      <a:pt x="0" y="1124"/>
                      <a:pt x="671" y="1124"/>
                    </a:cubicBezTo>
                    <a:cubicBezTo>
                      <a:pt x="684" y="1124"/>
                      <a:pt x="698" y="1124"/>
                      <a:pt x="713" y="1123"/>
                    </a:cubicBezTo>
                    <a:lnTo>
                      <a:pt x="713" y="1124"/>
                    </a:lnTo>
                    <a:cubicBezTo>
                      <a:pt x="866" y="1114"/>
                      <a:pt x="1019" y="1110"/>
                      <a:pt x="1172" y="1110"/>
                    </a:cubicBezTo>
                    <a:cubicBezTo>
                      <a:pt x="1829" y="1110"/>
                      <a:pt x="2480" y="1190"/>
                      <a:pt x="3133" y="1260"/>
                    </a:cubicBezTo>
                    <a:lnTo>
                      <a:pt x="3133" y="1260"/>
                    </a:lnTo>
                    <a:cubicBezTo>
                      <a:pt x="2770" y="1647"/>
                      <a:pt x="2404" y="2030"/>
                      <a:pt x="2058" y="2432"/>
                    </a:cubicBezTo>
                    <a:cubicBezTo>
                      <a:pt x="1703" y="2842"/>
                      <a:pt x="2074" y="3398"/>
                      <a:pt x="2477" y="3398"/>
                    </a:cubicBezTo>
                    <a:cubicBezTo>
                      <a:pt x="2603" y="3398"/>
                      <a:pt x="2731" y="3344"/>
                      <a:pt x="2842" y="3216"/>
                    </a:cubicBezTo>
                    <a:cubicBezTo>
                      <a:pt x="3437" y="2524"/>
                      <a:pt x="4093" y="1886"/>
                      <a:pt x="4689" y="1193"/>
                    </a:cubicBezTo>
                    <a:cubicBezTo>
                      <a:pt x="5003" y="828"/>
                      <a:pt x="4795" y="267"/>
                      <a:pt x="4297" y="246"/>
                    </a:cubicBezTo>
                    <a:cubicBezTo>
                      <a:pt x="3247" y="203"/>
                      <a:pt x="2212" y="0"/>
                      <a:pt x="1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098;p45"/>
              <p:cNvSpPr/>
              <p:nvPr/>
            </p:nvSpPr>
            <p:spPr>
              <a:xfrm>
                <a:off x="3195625" y="948925"/>
                <a:ext cx="1065725" cy="868675"/>
              </a:xfrm>
              <a:custGeom>
                <a:avLst/>
                <a:gdLst/>
                <a:ahLst/>
                <a:cxnLst/>
                <a:rect l="l" t="t" r="r" b="b"/>
                <a:pathLst>
                  <a:path w="42629" h="34747" extrusionOk="0">
                    <a:moveTo>
                      <a:pt x="40688" y="0"/>
                    </a:moveTo>
                    <a:cubicBezTo>
                      <a:pt x="40412" y="0"/>
                      <a:pt x="40158" y="175"/>
                      <a:pt x="40201" y="528"/>
                    </a:cubicBezTo>
                    <a:cubicBezTo>
                      <a:pt x="41365" y="10067"/>
                      <a:pt x="38047" y="23368"/>
                      <a:pt x="30842" y="30037"/>
                    </a:cubicBezTo>
                    <a:cubicBezTo>
                      <a:pt x="28224" y="32461"/>
                      <a:pt x="25568" y="33420"/>
                      <a:pt x="22845" y="33420"/>
                    </a:cubicBezTo>
                    <a:cubicBezTo>
                      <a:pt x="19882" y="33420"/>
                      <a:pt x="16841" y="32284"/>
                      <a:pt x="13684" y="30664"/>
                    </a:cubicBezTo>
                    <a:cubicBezTo>
                      <a:pt x="8730" y="28123"/>
                      <a:pt x="4262" y="24779"/>
                      <a:pt x="1228" y="20044"/>
                    </a:cubicBezTo>
                    <a:cubicBezTo>
                      <a:pt x="1111" y="19862"/>
                      <a:pt x="941" y="19787"/>
                      <a:pt x="772" y="19787"/>
                    </a:cubicBezTo>
                    <a:cubicBezTo>
                      <a:pt x="384" y="19787"/>
                      <a:pt x="1" y="20183"/>
                      <a:pt x="270" y="20604"/>
                    </a:cubicBezTo>
                    <a:cubicBezTo>
                      <a:pt x="3531" y="25694"/>
                      <a:pt x="8359" y="29241"/>
                      <a:pt x="13708" y="31920"/>
                    </a:cubicBezTo>
                    <a:cubicBezTo>
                      <a:pt x="16754" y="33444"/>
                      <a:pt x="19868" y="34746"/>
                      <a:pt x="23010" y="34746"/>
                    </a:cubicBezTo>
                    <a:cubicBezTo>
                      <a:pt x="24812" y="34746"/>
                      <a:pt x="26623" y="34318"/>
                      <a:pt x="28436" y="33258"/>
                    </a:cubicBezTo>
                    <a:cubicBezTo>
                      <a:pt x="38461" y="27392"/>
                      <a:pt x="42628" y="11340"/>
                      <a:pt x="41310" y="528"/>
                    </a:cubicBezTo>
                    <a:cubicBezTo>
                      <a:pt x="41267" y="177"/>
                      <a:pt x="40966" y="0"/>
                      <a:pt x="4068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099;p45"/>
              <p:cNvSpPr/>
              <p:nvPr/>
            </p:nvSpPr>
            <p:spPr>
              <a:xfrm>
                <a:off x="3127775" y="781375"/>
                <a:ext cx="1104525" cy="559800"/>
              </a:xfrm>
              <a:custGeom>
                <a:avLst/>
                <a:gdLst/>
                <a:ahLst/>
                <a:cxnLst/>
                <a:rect l="l" t="t" r="r" b="b"/>
                <a:pathLst>
                  <a:path w="44181" h="22392" extrusionOk="0">
                    <a:moveTo>
                      <a:pt x="20432" y="1"/>
                    </a:moveTo>
                    <a:cubicBezTo>
                      <a:pt x="20300" y="1"/>
                      <a:pt x="20169" y="49"/>
                      <a:pt x="20058" y="157"/>
                    </a:cubicBezTo>
                    <a:cubicBezTo>
                      <a:pt x="17178" y="2969"/>
                      <a:pt x="13882" y="4095"/>
                      <a:pt x="10343" y="4095"/>
                    </a:cubicBezTo>
                    <a:cubicBezTo>
                      <a:pt x="8585" y="4095"/>
                      <a:pt x="6766" y="3817"/>
                      <a:pt x="4909" y="3330"/>
                    </a:cubicBezTo>
                    <a:cubicBezTo>
                      <a:pt x="4865" y="3319"/>
                      <a:pt x="4820" y="3313"/>
                      <a:pt x="4775" y="3313"/>
                    </a:cubicBezTo>
                    <a:cubicBezTo>
                      <a:pt x="4481" y="3313"/>
                      <a:pt x="4189" y="3548"/>
                      <a:pt x="4208" y="3866"/>
                    </a:cubicBezTo>
                    <a:cubicBezTo>
                      <a:pt x="4484" y="8588"/>
                      <a:pt x="3505" y="12449"/>
                      <a:pt x="1584" y="16693"/>
                    </a:cubicBezTo>
                    <a:cubicBezTo>
                      <a:pt x="798" y="18429"/>
                      <a:pt x="0" y="20104"/>
                      <a:pt x="580" y="22003"/>
                    </a:cubicBezTo>
                    <a:cubicBezTo>
                      <a:pt x="662" y="22274"/>
                      <a:pt x="881" y="22391"/>
                      <a:pt x="1101" y="22391"/>
                    </a:cubicBezTo>
                    <a:cubicBezTo>
                      <a:pt x="1436" y="22391"/>
                      <a:pt x="1774" y="22122"/>
                      <a:pt x="1648" y="21709"/>
                    </a:cubicBezTo>
                    <a:cubicBezTo>
                      <a:pt x="783" y="18868"/>
                      <a:pt x="3549" y="15651"/>
                      <a:pt x="4388" y="12952"/>
                    </a:cubicBezTo>
                    <a:cubicBezTo>
                      <a:pt x="4778" y="11698"/>
                      <a:pt x="4921" y="5441"/>
                      <a:pt x="5941" y="4747"/>
                    </a:cubicBezTo>
                    <a:cubicBezTo>
                      <a:pt x="6045" y="4677"/>
                      <a:pt x="6279" y="4648"/>
                      <a:pt x="6601" y="4648"/>
                    </a:cubicBezTo>
                    <a:cubicBezTo>
                      <a:pt x="8010" y="4648"/>
                      <a:pt x="11101" y="5197"/>
                      <a:pt x="12376" y="5197"/>
                    </a:cubicBezTo>
                    <a:cubicBezTo>
                      <a:pt x="12500" y="5197"/>
                      <a:pt x="12608" y="5192"/>
                      <a:pt x="12695" y="5181"/>
                    </a:cubicBezTo>
                    <a:cubicBezTo>
                      <a:pt x="15166" y="4849"/>
                      <a:pt x="16663" y="3875"/>
                      <a:pt x="18780" y="2768"/>
                    </a:cubicBezTo>
                    <a:cubicBezTo>
                      <a:pt x="19796" y="2237"/>
                      <a:pt x="20150" y="1957"/>
                      <a:pt x="20547" y="1957"/>
                    </a:cubicBezTo>
                    <a:cubicBezTo>
                      <a:pt x="20867" y="1957"/>
                      <a:pt x="21215" y="2138"/>
                      <a:pt x="21960" y="2515"/>
                    </a:cubicBezTo>
                    <a:cubicBezTo>
                      <a:pt x="23051" y="3064"/>
                      <a:pt x="24021" y="4205"/>
                      <a:pt x="25068" y="4853"/>
                    </a:cubicBezTo>
                    <a:cubicBezTo>
                      <a:pt x="26829" y="5942"/>
                      <a:pt x="28662" y="6639"/>
                      <a:pt x="30740" y="6819"/>
                    </a:cubicBezTo>
                    <a:cubicBezTo>
                      <a:pt x="31256" y="6864"/>
                      <a:pt x="31792" y="6891"/>
                      <a:pt x="32336" y="6891"/>
                    </a:cubicBezTo>
                    <a:cubicBezTo>
                      <a:pt x="34758" y="6891"/>
                      <a:pt x="37321" y="6362"/>
                      <a:pt x="38874" y="4554"/>
                    </a:cubicBezTo>
                    <a:lnTo>
                      <a:pt x="38874" y="4554"/>
                    </a:lnTo>
                    <a:cubicBezTo>
                      <a:pt x="39703" y="6463"/>
                      <a:pt x="40955" y="7931"/>
                      <a:pt x="43175" y="7931"/>
                    </a:cubicBezTo>
                    <a:cubicBezTo>
                      <a:pt x="43270" y="7931"/>
                      <a:pt x="43368" y="7928"/>
                      <a:pt x="43467" y="7923"/>
                    </a:cubicBezTo>
                    <a:cubicBezTo>
                      <a:pt x="44164" y="7883"/>
                      <a:pt x="44181" y="6812"/>
                      <a:pt x="43505" y="6812"/>
                    </a:cubicBezTo>
                    <a:cubicBezTo>
                      <a:pt x="43492" y="6812"/>
                      <a:pt x="43480" y="6813"/>
                      <a:pt x="43467" y="6813"/>
                    </a:cubicBezTo>
                    <a:lnTo>
                      <a:pt x="43466" y="6813"/>
                    </a:lnTo>
                    <a:cubicBezTo>
                      <a:pt x="41262" y="6445"/>
                      <a:pt x="39957" y="5253"/>
                      <a:pt x="39549" y="3237"/>
                    </a:cubicBezTo>
                    <a:cubicBezTo>
                      <a:pt x="39464" y="2988"/>
                      <a:pt x="39222" y="2837"/>
                      <a:pt x="38985" y="2837"/>
                    </a:cubicBezTo>
                    <a:cubicBezTo>
                      <a:pt x="38811" y="2837"/>
                      <a:pt x="38639" y="2919"/>
                      <a:pt x="38535" y="3105"/>
                    </a:cubicBezTo>
                    <a:cubicBezTo>
                      <a:pt x="37387" y="5166"/>
                      <a:pt x="34849" y="5795"/>
                      <a:pt x="32456" y="5795"/>
                    </a:cubicBezTo>
                    <a:cubicBezTo>
                      <a:pt x="31519" y="5795"/>
                      <a:pt x="30604" y="5698"/>
                      <a:pt x="29804" y="5553"/>
                    </a:cubicBezTo>
                    <a:cubicBezTo>
                      <a:pt x="26188" y="4899"/>
                      <a:pt x="23585" y="2409"/>
                      <a:pt x="20842" y="157"/>
                    </a:cubicBezTo>
                    <a:cubicBezTo>
                      <a:pt x="20721" y="58"/>
                      <a:pt x="20576" y="1"/>
                      <a:pt x="204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100;p45"/>
              <p:cNvSpPr/>
              <p:nvPr/>
            </p:nvSpPr>
            <p:spPr>
              <a:xfrm>
                <a:off x="3367075" y="1634975"/>
                <a:ext cx="474025" cy="585600"/>
              </a:xfrm>
              <a:custGeom>
                <a:avLst/>
                <a:gdLst/>
                <a:ahLst/>
                <a:cxnLst/>
                <a:rect l="l" t="t" r="r" b="b"/>
                <a:pathLst>
                  <a:path w="18961" h="23424" extrusionOk="0">
                    <a:moveTo>
                      <a:pt x="1393" y="1"/>
                    </a:moveTo>
                    <a:cubicBezTo>
                      <a:pt x="1116" y="1"/>
                      <a:pt x="849" y="178"/>
                      <a:pt x="867" y="535"/>
                    </a:cubicBezTo>
                    <a:lnTo>
                      <a:pt x="867" y="536"/>
                    </a:lnTo>
                    <a:cubicBezTo>
                      <a:pt x="1024" y="3695"/>
                      <a:pt x="368" y="6564"/>
                      <a:pt x="118" y="9674"/>
                    </a:cubicBezTo>
                    <a:cubicBezTo>
                      <a:pt x="1" y="11133"/>
                      <a:pt x="2" y="12271"/>
                      <a:pt x="860" y="13508"/>
                    </a:cubicBezTo>
                    <a:cubicBezTo>
                      <a:pt x="2033" y="15201"/>
                      <a:pt x="4283" y="16241"/>
                      <a:pt x="5941" y="17360"/>
                    </a:cubicBezTo>
                    <a:cubicBezTo>
                      <a:pt x="9050" y="19463"/>
                      <a:pt x="12430" y="21139"/>
                      <a:pt x="15465" y="23342"/>
                    </a:cubicBezTo>
                    <a:cubicBezTo>
                      <a:pt x="15543" y="23399"/>
                      <a:pt x="15632" y="23423"/>
                      <a:pt x="15722" y="23423"/>
                    </a:cubicBezTo>
                    <a:cubicBezTo>
                      <a:pt x="15919" y="23423"/>
                      <a:pt x="16122" y="23303"/>
                      <a:pt x="16225" y="23143"/>
                    </a:cubicBezTo>
                    <a:cubicBezTo>
                      <a:pt x="17556" y="21076"/>
                      <a:pt x="18961" y="19415"/>
                      <a:pt x="18760" y="16876"/>
                    </a:cubicBezTo>
                    <a:cubicBezTo>
                      <a:pt x="18502" y="13640"/>
                      <a:pt x="17928" y="10420"/>
                      <a:pt x="17680" y="7161"/>
                    </a:cubicBezTo>
                    <a:cubicBezTo>
                      <a:pt x="17653" y="6806"/>
                      <a:pt x="17360" y="6628"/>
                      <a:pt x="17083" y="6628"/>
                    </a:cubicBezTo>
                    <a:cubicBezTo>
                      <a:pt x="16806" y="6628"/>
                      <a:pt x="16544" y="6805"/>
                      <a:pt x="16571" y="7161"/>
                    </a:cubicBezTo>
                    <a:cubicBezTo>
                      <a:pt x="16709" y="8967"/>
                      <a:pt x="16710" y="10795"/>
                      <a:pt x="16913" y="12595"/>
                    </a:cubicBezTo>
                    <a:cubicBezTo>
                      <a:pt x="17084" y="14113"/>
                      <a:pt x="17791" y="16015"/>
                      <a:pt x="17728" y="17470"/>
                    </a:cubicBezTo>
                    <a:cubicBezTo>
                      <a:pt x="17604" y="20302"/>
                      <a:pt x="16617" y="21263"/>
                      <a:pt x="15275" y="21263"/>
                    </a:cubicBezTo>
                    <a:cubicBezTo>
                      <a:pt x="13218" y="21263"/>
                      <a:pt x="10329" y="19006"/>
                      <a:pt x="8438" y="17773"/>
                    </a:cubicBezTo>
                    <a:cubicBezTo>
                      <a:pt x="4937" y="15488"/>
                      <a:pt x="687" y="13549"/>
                      <a:pt x="1366" y="8691"/>
                    </a:cubicBezTo>
                    <a:cubicBezTo>
                      <a:pt x="1758" y="5887"/>
                      <a:pt x="2118" y="3398"/>
                      <a:pt x="1976" y="535"/>
                    </a:cubicBezTo>
                    <a:cubicBezTo>
                      <a:pt x="1958" y="179"/>
                      <a:pt x="1671" y="1"/>
                      <a:pt x="13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101;p45"/>
              <p:cNvSpPr/>
              <p:nvPr/>
            </p:nvSpPr>
            <p:spPr>
              <a:xfrm>
                <a:off x="3260625" y="1889850"/>
                <a:ext cx="518875" cy="479000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9160" extrusionOk="0">
                    <a:moveTo>
                      <a:pt x="4695" y="0"/>
                    </a:moveTo>
                    <a:cubicBezTo>
                      <a:pt x="4572" y="0"/>
                      <a:pt x="4445" y="42"/>
                      <a:pt x="4329" y="140"/>
                    </a:cubicBezTo>
                    <a:cubicBezTo>
                      <a:pt x="2219" y="1922"/>
                      <a:pt x="1" y="5507"/>
                      <a:pt x="1448" y="8321"/>
                    </a:cubicBezTo>
                    <a:cubicBezTo>
                      <a:pt x="2027" y="9448"/>
                      <a:pt x="3091" y="10174"/>
                      <a:pt x="4210" y="10693"/>
                    </a:cubicBezTo>
                    <a:cubicBezTo>
                      <a:pt x="5868" y="11462"/>
                      <a:pt x="8959" y="11136"/>
                      <a:pt x="10249" y="12174"/>
                    </a:cubicBezTo>
                    <a:cubicBezTo>
                      <a:pt x="11587" y="13249"/>
                      <a:pt x="11331" y="15824"/>
                      <a:pt x="12536" y="17215"/>
                    </a:cubicBezTo>
                    <a:cubicBezTo>
                      <a:pt x="13426" y="18241"/>
                      <a:pt x="14821" y="19125"/>
                      <a:pt x="16216" y="19158"/>
                    </a:cubicBezTo>
                    <a:cubicBezTo>
                      <a:pt x="16248" y="19159"/>
                      <a:pt x="16281" y="19160"/>
                      <a:pt x="16313" y="19160"/>
                    </a:cubicBezTo>
                    <a:cubicBezTo>
                      <a:pt x="19475" y="19160"/>
                      <a:pt x="20201" y="15398"/>
                      <a:pt x="20673" y="12958"/>
                    </a:cubicBezTo>
                    <a:cubicBezTo>
                      <a:pt x="20754" y="12538"/>
                      <a:pt x="20400" y="12263"/>
                      <a:pt x="20075" y="12263"/>
                    </a:cubicBezTo>
                    <a:cubicBezTo>
                      <a:pt x="19860" y="12263"/>
                      <a:pt x="19658" y="12384"/>
                      <a:pt x="19603" y="12663"/>
                    </a:cubicBezTo>
                    <a:cubicBezTo>
                      <a:pt x="19356" y="13935"/>
                      <a:pt x="19226" y="15737"/>
                      <a:pt x="18372" y="16767"/>
                    </a:cubicBezTo>
                    <a:cubicBezTo>
                      <a:pt x="17558" y="17749"/>
                      <a:pt x="16801" y="18134"/>
                      <a:pt x="16114" y="18134"/>
                    </a:cubicBezTo>
                    <a:cubicBezTo>
                      <a:pt x="14183" y="18134"/>
                      <a:pt x="12803" y="15098"/>
                      <a:pt x="12227" y="13762"/>
                    </a:cubicBezTo>
                    <a:cubicBezTo>
                      <a:pt x="11806" y="12786"/>
                      <a:pt x="11716" y="11624"/>
                      <a:pt x="10756" y="10973"/>
                    </a:cubicBezTo>
                    <a:cubicBezTo>
                      <a:pt x="9588" y="10183"/>
                      <a:pt x="7426" y="10545"/>
                      <a:pt x="6147" y="10192"/>
                    </a:cubicBezTo>
                    <a:cubicBezTo>
                      <a:pt x="1010" y="8773"/>
                      <a:pt x="1676" y="3826"/>
                      <a:pt x="5113" y="924"/>
                    </a:cubicBezTo>
                    <a:cubicBezTo>
                      <a:pt x="5544" y="561"/>
                      <a:pt x="5148" y="0"/>
                      <a:pt x="46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102;p45"/>
              <p:cNvSpPr/>
              <p:nvPr/>
            </p:nvSpPr>
            <p:spPr>
              <a:xfrm>
                <a:off x="3736950" y="1879975"/>
                <a:ext cx="328075" cy="366650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4666" extrusionOk="0">
                    <a:moveTo>
                      <a:pt x="3163" y="1"/>
                    </a:moveTo>
                    <a:cubicBezTo>
                      <a:pt x="3133" y="1"/>
                      <a:pt x="3104" y="1"/>
                      <a:pt x="3074" y="2"/>
                    </a:cubicBezTo>
                    <a:cubicBezTo>
                      <a:pt x="2365" y="15"/>
                      <a:pt x="2359" y="1111"/>
                      <a:pt x="3062" y="1111"/>
                    </a:cubicBezTo>
                    <a:cubicBezTo>
                      <a:pt x="3066" y="1111"/>
                      <a:pt x="3070" y="1111"/>
                      <a:pt x="3074" y="1111"/>
                    </a:cubicBezTo>
                    <a:cubicBezTo>
                      <a:pt x="3094" y="1111"/>
                      <a:pt x="3114" y="1110"/>
                      <a:pt x="3134" y="1110"/>
                    </a:cubicBezTo>
                    <a:cubicBezTo>
                      <a:pt x="6574" y="1110"/>
                      <a:pt x="11951" y="6541"/>
                      <a:pt x="6581" y="8125"/>
                    </a:cubicBezTo>
                    <a:cubicBezTo>
                      <a:pt x="6251" y="8221"/>
                      <a:pt x="6049" y="8632"/>
                      <a:pt x="6248" y="8939"/>
                    </a:cubicBezTo>
                    <a:cubicBezTo>
                      <a:pt x="7306" y="10565"/>
                      <a:pt x="8036" y="12684"/>
                      <a:pt x="5560" y="13395"/>
                    </a:cubicBezTo>
                    <a:cubicBezTo>
                      <a:pt x="5188" y="13502"/>
                      <a:pt x="4804" y="13550"/>
                      <a:pt x="4418" y="13550"/>
                    </a:cubicBezTo>
                    <a:cubicBezTo>
                      <a:pt x="3256" y="13550"/>
                      <a:pt x="2069" y="13119"/>
                      <a:pt x="1093" y="12581"/>
                    </a:cubicBezTo>
                    <a:cubicBezTo>
                      <a:pt x="1000" y="12530"/>
                      <a:pt x="908" y="12508"/>
                      <a:pt x="822" y="12508"/>
                    </a:cubicBezTo>
                    <a:cubicBezTo>
                      <a:pt x="327" y="12508"/>
                      <a:pt x="0" y="13245"/>
                      <a:pt x="533" y="13540"/>
                    </a:cubicBezTo>
                    <a:lnTo>
                      <a:pt x="533" y="13538"/>
                    </a:lnTo>
                    <a:cubicBezTo>
                      <a:pt x="1672" y="14166"/>
                      <a:pt x="3136" y="14665"/>
                      <a:pt x="4542" y="14665"/>
                    </a:cubicBezTo>
                    <a:cubicBezTo>
                      <a:pt x="5485" y="14665"/>
                      <a:pt x="6402" y="14441"/>
                      <a:pt x="7176" y="13881"/>
                    </a:cubicBezTo>
                    <a:cubicBezTo>
                      <a:pt x="8951" y="12598"/>
                      <a:pt x="8476" y="10598"/>
                      <a:pt x="7557" y="8958"/>
                    </a:cubicBezTo>
                    <a:lnTo>
                      <a:pt x="7557" y="8958"/>
                    </a:lnTo>
                    <a:cubicBezTo>
                      <a:pt x="13123" y="6712"/>
                      <a:pt x="7806" y="1"/>
                      <a:pt x="3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103;p45"/>
              <p:cNvSpPr/>
              <p:nvPr/>
            </p:nvSpPr>
            <p:spPr>
              <a:xfrm>
                <a:off x="2922025" y="1967425"/>
                <a:ext cx="1709675" cy="1506675"/>
              </a:xfrm>
              <a:custGeom>
                <a:avLst/>
                <a:gdLst/>
                <a:ahLst/>
                <a:cxnLst/>
                <a:rect l="l" t="t" r="r" b="b"/>
                <a:pathLst>
                  <a:path w="68387" h="60267" extrusionOk="0">
                    <a:moveTo>
                      <a:pt x="15677" y="1"/>
                    </a:moveTo>
                    <a:cubicBezTo>
                      <a:pt x="15508" y="1"/>
                      <a:pt x="15337" y="76"/>
                      <a:pt x="15220" y="256"/>
                    </a:cubicBezTo>
                    <a:lnTo>
                      <a:pt x="15221" y="258"/>
                    </a:lnTo>
                    <a:cubicBezTo>
                      <a:pt x="11052" y="6656"/>
                      <a:pt x="7805" y="13766"/>
                      <a:pt x="5064" y="20885"/>
                    </a:cubicBezTo>
                    <a:cubicBezTo>
                      <a:pt x="2324" y="28003"/>
                      <a:pt x="0" y="35787"/>
                      <a:pt x="346" y="43500"/>
                    </a:cubicBezTo>
                    <a:cubicBezTo>
                      <a:pt x="553" y="48110"/>
                      <a:pt x="1757" y="53254"/>
                      <a:pt x="5121" y="56628"/>
                    </a:cubicBezTo>
                    <a:cubicBezTo>
                      <a:pt x="7974" y="59489"/>
                      <a:pt x="12008" y="60266"/>
                      <a:pt x="16008" y="60266"/>
                    </a:cubicBezTo>
                    <a:cubicBezTo>
                      <a:pt x="17822" y="60266"/>
                      <a:pt x="19628" y="60106"/>
                      <a:pt x="21315" y="59909"/>
                    </a:cubicBezTo>
                    <a:cubicBezTo>
                      <a:pt x="29036" y="59003"/>
                      <a:pt x="36181" y="55810"/>
                      <a:pt x="43219" y="52688"/>
                    </a:cubicBezTo>
                    <a:cubicBezTo>
                      <a:pt x="50065" y="49653"/>
                      <a:pt x="57272" y="46356"/>
                      <a:pt x="63429" y="42043"/>
                    </a:cubicBezTo>
                    <a:cubicBezTo>
                      <a:pt x="68386" y="38570"/>
                      <a:pt x="67513" y="35172"/>
                      <a:pt x="65622" y="30032"/>
                    </a:cubicBezTo>
                    <a:cubicBezTo>
                      <a:pt x="64655" y="27406"/>
                      <a:pt x="65116" y="20981"/>
                      <a:pt x="62273" y="19584"/>
                    </a:cubicBezTo>
                    <a:cubicBezTo>
                      <a:pt x="61902" y="19402"/>
                      <a:pt x="61499" y="19320"/>
                      <a:pt x="61072" y="19320"/>
                    </a:cubicBezTo>
                    <a:cubicBezTo>
                      <a:pt x="57827" y="19320"/>
                      <a:pt x="53191" y="24037"/>
                      <a:pt x="50873" y="25254"/>
                    </a:cubicBezTo>
                    <a:cubicBezTo>
                      <a:pt x="45963" y="27835"/>
                      <a:pt x="40843" y="30068"/>
                      <a:pt x="35663" y="32047"/>
                    </a:cubicBezTo>
                    <a:cubicBezTo>
                      <a:pt x="30966" y="33841"/>
                      <a:pt x="25644" y="36279"/>
                      <a:pt x="20556" y="36279"/>
                    </a:cubicBezTo>
                    <a:cubicBezTo>
                      <a:pt x="20506" y="36279"/>
                      <a:pt x="20455" y="36279"/>
                      <a:pt x="20405" y="36278"/>
                    </a:cubicBezTo>
                    <a:cubicBezTo>
                      <a:pt x="20404" y="36278"/>
                      <a:pt x="20402" y="36278"/>
                      <a:pt x="20400" y="36278"/>
                    </a:cubicBezTo>
                    <a:cubicBezTo>
                      <a:pt x="19691" y="36278"/>
                      <a:pt x="19693" y="37382"/>
                      <a:pt x="20405" y="37388"/>
                    </a:cubicBezTo>
                    <a:cubicBezTo>
                      <a:pt x="20462" y="37388"/>
                      <a:pt x="20519" y="37388"/>
                      <a:pt x="20575" y="37388"/>
                    </a:cubicBezTo>
                    <a:cubicBezTo>
                      <a:pt x="26311" y="37388"/>
                      <a:pt x="32191" y="34609"/>
                      <a:pt x="37440" y="32542"/>
                    </a:cubicBezTo>
                    <a:cubicBezTo>
                      <a:pt x="42790" y="30434"/>
                      <a:pt x="48463" y="28233"/>
                      <a:pt x="53340" y="25172"/>
                    </a:cubicBezTo>
                    <a:cubicBezTo>
                      <a:pt x="54829" y="24237"/>
                      <a:pt x="56182" y="23090"/>
                      <a:pt x="57671" y="22147"/>
                    </a:cubicBezTo>
                    <a:cubicBezTo>
                      <a:pt x="58368" y="21707"/>
                      <a:pt x="59766" y="20601"/>
                      <a:pt x="60609" y="20601"/>
                    </a:cubicBezTo>
                    <a:cubicBezTo>
                      <a:pt x="60622" y="20601"/>
                      <a:pt x="60635" y="20601"/>
                      <a:pt x="60648" y="20601"/>
                    </a:cubicBezTo>
                    <a:cubicBezTo>
                      <a:pt x="62477" y="20679"/>
                      <a:pt x="62922" y="22868"/>
                      <a:pt x="63210" y="24212"/>
                    </a:cubicBezTo>
                    <a:cubicBezTo>
                      <a:pt x="63569" y="25889"/>
                      <a:pt x="63685" y="27620"/>
                      <a:pt x="64163" y="29266"/>
                    </a:cubicBezTo>
                    <a:cubicBezTo>
                      <a:pt x="65176" y="32746"/>
                      <a:pt x="67758" y="36550"/>
                      <a:pt x="64518" y="39774"/>
                    </a:cubicBezTo>
                    <a:cubicBezTo>
                      <a:pt x="60587" y="43686"/>
                      <a:pt x="54001" y="46333"/>
                      <a:pt x="49107" y="48732"/>
                    </a:cubicBezTo>
                    <a:cubicBezTo>
                      <a:pt x="42653" y="51897"/>
                      <a:pt x="35949" y="55062"/>
                      <a:pt x="29053" y="57138"/>
                    </a:cubicBezTo>
                    <a:cubicBezTo>
                      <a:pt x="25447" y="58223"/>
                      <a:pt x="20672" y="59359"/>
                      <a:pt x="16186" y="59359"/>
                    </a:cubicBezTo>
                    <a:cubicBezTo>
                      <a:pt x="13283" y="59359"/>
                      <a:pt x="10502" y="58883"/>
                      <a:pt x="8237" y="57609"/>
                    </a:cubicBezTo>
                    <a:cubicBezTo>
                      <a:pt x="3127" y="54732"/>
                      <a:pt x="1563" y="48227"/>
                      <a:pt x="1442" y="42786"/>
                    </a:cubicBezTo>
                    <a:cubicBezTo>
                      <a:pt x="1278" y="35421"/>
                      <a:pt x="3480" y="27982"/>
                      <a:pt x="6134" y="21179"/>
                    </a:cubicBezTo>
                    <a:cubicBezTo>
                      <a:pt x="8874" y="14155"/>
                      <a:pt x="12056" y="7143"/>
                      <a:pt x="16178" y="816"/>
                    </a:cubicBezTo>
                    <a:cubicBezTo>
                      <a:pt x="16451" y="398"/>
                      <a:pt x="16067" y="1"/>
                      <a:pt x="156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104;p45"/>
              <p:cNvSpPr/>
              <p:nvPr/>
            </p:nvSpPr>
            <p:spPr>
              <a:xfrm>
                <a:off x="3150425" y="2081475"/>
                <a:ext cx="549125" cy="766975"/>
              </a:xfrm>
              <a:custGeom>
                <a:avLst/>
                <a:gdLst/>
                <a:ahLst/>
                <a:cxnLst/>
                <a:rect l="l" t="t" r="r" b="b"/>
                <a:pathLst>
                  <a:path w="21965" h="30679" extrusionOk="0">
                    <a:moveTo>
                      <a:pt x="3225" y="0"/>
                    </a:moveTo>
                    <a:cubicBezTo>
                      <a:pt x="1585" y="0"/>
                      <a:pt x="1" y="1481"/>
                      <a:pt x="713" y="3138"/>
                    </a:cubicBezTo>
                    <a:cubicBezTo>
                      <a:pt x="1222" y="4808"/>
                      <a:pt x="4374" y="5720"/>
                      <a:pt x="5448" y="6852"/>
                    </a:cubicBezTo>
                    <a:cubicBezTo>
                      <a:pt x="10419" y="12092"/>
                      <a:pt x="13843" y="18395"/>
                      <a:pt x="16712" y="24821"/>
                    </a:cubicBezTo>
                    <a:cubicBezTo>
                      <a:pt x="17627" y="26778"/>
                      <a:pt x="18548" y="28459"/>
                      <a:pt x="18905" y="30677"/>
                    </a:cubicBezTo>
                    <a:cubicBezTo>
                      <a:pt x="18934" y="30678"/>
                      <a:pt x="18963" y="30678"/>
                      <a:pt x="18992" y="30678"/>
                    </a:cubicBezTo>
                    <a:cubicBezTo>
                      <a:pt x="20060" y="30678"/>
                      <a:pt x="21014" y="30168"/>
                      <a:pt x="21965" y="29791"/>
                    </a:cubicBezTo>
                    <a:cubicBezTo>
                      <a:pt x="20658" y="26995"/>
                      <a:pt x="20604" y="23819"/>
                      <a:pt x="19154" y="21158"/>
                    </a:cubicBezTo>
                    <a:cubicBezTo>
                      <a:pt x="17711" y="18359"/>
                      <a:pt x="15847" y="15686"/>
                      <a:pt x="14260" y="13021"/>
                    </a:cubicBezTo>
                    <a:cubicBezTo>
                      <a:pt x="12405" y="10073"/>
                      <a:pt x="10262" y="7532"/>
                      <a:pt x="7983" y="4986"/>
                    </a:cubicBezTo>
                    <a:cubicBezTo>
                      <a:pt x="6509" y="3291"/>
                      <a:pt x="5586" y="1610"/>
                      <a:pt x="3686" y="318"/>
                    </a:cubicBezTo>
                    <a:lnTo>
                      <a:pt x="3695" y="42"/>
                    </a:lnTo>
                    <a:cubicBezTo>
                      <a:pt x="3539" y="14"/>
                      <a:pt x="3382" y="0"/>
                      <a:pt x="32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105;p45"/>
              <p:cNvSpPr/>
              <p:nvPr/>
            </p:nvSpPr>
            <p:spPr>
              <a:xfrm>
                <a:off x="4496100" y="2468450"/>
                <a:ext cx="365925" cy="364975"/>
              </a:xfrm>
              <a:custGeom>
                <a:avLst/>
                <a:gdLst/>
                <a:ahLst/>
                <a:cxnLst/>
                <a:rect l="l" t="t" r="r" b="b"/>
                <a:pathLst>
                  <a:path w="14637" h="14599" extrusionOk="0">
                    <a:moveTo>
                      <a:pt x="6883" y="0"/>
                    </a:moveTo>
                    <a:cubicBezTo>
                      <a:pt x="6834" y="0"/>
                      <a:pt x="6784" y="7"/>
                      <a:pt x="6735" y="23"/>
                    </a:cubicBezTo>
                    <a:cubicBezTo>
                      <a:pt x="4168" y="816"/>
                      <a:pt x="2890" y="3304"/>
                      <a:pt x="550" y="4476"/>
                    </a:cubicBezTo>
                    <a:cubicBezTo>
                      <a:pt x="0" y="4750"/>
                      <a:pt x="340" y="5498"/>
                      <a:pt x="851" y="5498"/>
                    </a:cubicBezTo>
                    <a:cubicBezTo>
                      <a:pt x="934" y="5498"/>
                      <a:pt x="1021" y="5478"/>
                      <a:pt x="1110" y="5434"/>
                    </a:cubicBezTo>
                    <a:lnTo>
                      <a:pt x="1110" y="5433"/>
                    </a:lnTo>
                    <a:cubicBezTo>
                      <a:pt x="3048" y="4462"/>
                      <a:pt x="4282" y="2443"/>
                      <a:pt x="6163" y="1453"/>
                    </a:cubicBezTo>
                    <a:lnTo>
                      <a:pt x="6163" y="1453"/>
                    </a:lnTo>
                    <a:cubicBezTo>
                      <a:pt x="5790" y="2543"/>
                      <a:pt x="4869" y="3532"/>
                      <a:pt x="4360" y="4503"/>
                    </a:cubicBezTo>
                    <a:cubicBezTo>
                      <a:pt x="4169" y="4866"/>
                      <a:pt x="4428" y="5344"/>
                      <a:pt x="4826" y="5344"/>
                    </a:cubicBezTo>
                    <a:cubicBezTo>
                      <a:pt x="4877" y="5344"/>
                      <a:pt x="4931" y="5336"/>
                      <a:pt x="4986" y="5319"/>
                    </a:cubicBezTo>
                    <a:cubicBezTo>
                      <a:pt x="7068" y="4669"/>
                      <a:pt x="8783" y="3264"/>
                      <a:pt x="10782" y="2485"/>
                    </a:cubicBezTo>
                    <a:lnTo>
                      <a:pt x="10782" y="2485"/>
                    </a:lnTo>
                    <a:cubicBezTo>
                      <a:pt x="9629" y="3815"/>
                      <a:pt x="7979" y="4725"/>
                      <a:pt x="6616" y="5829"/>
                    </a:cubicBezTo>
                    <a:cubicBezTo>
                      <a:pt x="6229" y="6144"/>
                      <a:pt x="6565" y="6781"/>
                      <a:pt x="7005" y="6781"/>
                    </a:cubicBezTo>
                    <a:cubicBezTo>
                      <a:pt x="7054" y="6781"/>
                      <a:pt x="7105" y="6773"/>
                      <a:pt x="7156" y="6755"/>
                    </a:cubicBezTo>
                    <a:cubicBezTo>
                      <a:pt x="8054" y="6450"/>
                      <a:pt x="12292" y="4276"/>
                      <a:pt x="12877" y="4276"/>
                    </a:cubicBezTo>
                    <a:cubicBezTo>
                      <a:pt x="12917" y="4276"/>
                      <a:pt x="12940" y="4286"/>
                      <a:pt x="12944" y="4308"/>
                    </a:cubicBezTo>
                    <a:cubicBezTo>
                      <a:pt x="13051" y="5032"/>
                      <a:pt x="8871" y="7219"/>
                      <a:pt x="8197" y="7714"/>
                    </a:cubicBezTo>
                    <a:cubicBezTo>
                      <a:pt x="7755" y="8038"/>
                      <a:pt x="7937" y="8749"/>
                      <a:pt x="8460" y="8749"/>
                    </a:cubicBezTo>
                    <a:cubicBezTo>
                      <a:pt x="8512" y="8749"/>
                      <a:pt x="8567" y="8742"/>
                      <a:pt x="8624" y="8728"/>
                    </a:cubicBezTo>
                    <a:cubicBezTo>
                      <a:pt x="9981" y="8380"/>
                      <a:pt x="11281" y="7944"/>
                      <a:pt x="12657" y="7814"/>
                    </a:cubicBezTo>
                    <a:lnTo>
                      <a:pt x="12657" y="7814"/>
                    </a:lnTo>
                    <a:cubicBezTo>
                      <a:pt x="11634" y="8981"/>
                      <a:pt x="9269" y="9473"/>
                      <a:pt x="8131" y="10197"/>
                    </a:cubicBezTo>
                    <a:cubicBezTo>
                      <a:pt x="7686" y="10480"/>
                      <a:pt x="7838" y="11231"/>
                      <a:pt x="8398" y="11231"/>
                    </a:cubicBezTo>
                    <a:cubicBezTo>
                      <a:pt x="8402" y="11231"/>
                      <a:pt x="8406" y="11231"/>
                      <a:pt x="8411" y="11230"/>
                    </a:cubicBezTo>
                    <a:cubicBezTo>
                      <a:pt x="8577" y="11227"/>
                      <a:pt x="8764" y="11224"/>
                      <a:pt x="8958" y="11224"/>
                    </a:cubicBezTo>
                    <a:cubicBezTo>
                      <a:pt x="10367" y="11224"/>
                      <a:pt x="12157" y="11360"/>
                      <a:pt x="9210" y="12263"/>
                    </a:cubicBezTo>
                    <a:cubicBezTo>
                      <a:pt x="7529" y="12777"/>
                      <a:pt x="5815" y="12805"/>
                      <a:pt x="4171" y="13485"/>
                    </a:cubicBezTo>
                    <a:cubicBezTo>
                      <a:pt x="3593" y="13724"/>
                      <a:pt x="3755" y="14599"/>
                      <a:pt x="4261" y="14599"/>
                    </a:cubicBezTo>
                    <a:cubicBezTo>
                      <a:pt x="4324" y="14599"/>
                      <a:pt x="4393" y="14585"/>
                      <a:pt x="4466" y="14554"/>
                    </a:cubicBezTo>
                    <a:cubicBezTo>
                      <a:pt x="5844" y="13984"/>
                      <a:pt x="12241" y="13719"/>
                      <a:pt x="12375" y="11475"/>
                    </a:cubicBezTo>
                    <a:cubicBezTo>
                      <a:pt x="12424" y="10652"/>
                      <a:pt x="11650" y="10310"/>
                      <a:pt x="10752" y="10176"/>
                    </a:cubicBezTo>
                    <a:lnTo>
                      <a:pt x="10752" y="10176"/>
                    </a:lnTo>
                    <a:cubicBezTo>
                      <a:pt x="12215" y="9560"/>
                      <a:pt x="13706" y="8873"/>
                      <a:pt x="14145" y="7370"/>
                    </a:cubicBezTo>
                    <a:cubicBezTo>
                      <a:pt x="14247" y="7018"/>
                      <a:pt x="13963" y="6675"/>
                      <a:pt x="13609" y="6668"/>
                    </a:cubicBezTo>
                    <a:cubicBezTo>
                      <a:pt x="13549" y="6667"/>
                      <a:pt x="13489" y="6666"/>
                      <a:pt x="13430" y="6666"/>
                    </a:cubicBezTo>
                    <a:cubicBezTo>
                      <a:pt x="12883" y="6666"/>
                      <a:pt x="12358" y="6717"/>
                      <a:pt x="11841" y="6801"/>
                    </a:cubicBezTo>
                    <a:lnTo>
                      <a:pt x="11841" y="6801"/>
                    </a:lnTo>
                    <a:cubicBezTo>
                      <a:pt x="13302" y="5848"/>
                      <a:pt x="14637" y="4726"/>
                      <a:pt x="14349" y="3755"/>
                    </a:cubicBezTo>
                    <a:cubicBezTo>
                      <a:pt x="14190" y="3218"/>
                      <a:pt x="13768" y="3008"/>
                      <a:pt x="13200" y="3008"/>
                    </a:cubicBezTo>
                    <a:cubicBezTo>
                      <a:pt x="12698" y="3008"/>
                      <a:pt x="12080" y="3172"/>
                      <a:pt x="11428" y="3420"/>
                    </a:cubicBezTo>
                    <a:lnTo>
                      <a:pt x="11428" y="3420"/>
                    </a:lnTo>
                    <a:cubicBezTo>
                      <a:pt x="11879" y="2943"/>
                      <a:pt x="12276" y="2414"/>
                      <a:pt x="12581" y="1803"/>
                    </a:cubicBezTo>
                    <a:cubicBezTo>
                      <a:pt x="12787" y="1392"/>
                      <a:pt x="12497" y="976"/>
                      <a:pt x="12078" y="976"/>
                    </a:cubicBezTo>
                    <a:cubicBezTo>
                      <a:pt x="12038" y="976"/>
                      <a:pt x="11997" y="980"/>
                      <a:pt x="11955" y="988"/>
                    </a:cubicBezTo>
                    <a:cubicBezTo>
                      <a:pt x="9798" y="1394"/>
                      <a:pt x="8109" y="2711"/>
                      <a:pt x="6204" y="3638"/>
                    </a:cubicBezTo>
                    <a:lnTo>
                      <a:pt x="6204" y="3638"/>
                    </a:lnTo>
                    <a:cubicBezTo>
                      <a:pt x="6831" y="2693"/>
                      <a:pt x="7423" y="1755"/>
                      <a:pt x="7437" y="557"/>
                    </a:cubicBezTo>
                    <a:cubicBezTo>
                      <a:pt x="7440" y="255"/>
                      <a:pt x="7175" y="0"/>
                      <a:pt x="68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106;p45"/>
              <p:cNvSpPr/>
              <p:nvPr/>
            </p:nvSpPr>
            <p:spPr>
              <a:xfrm>
                <a:off x="4690650" y="2063125"/>
                <a:ext cx="630850" cy="898675"/>
              </a:xfrm>
              <a:custGeom>
                <a:avLst/>
                <a:gdLst/>
                <a:ahLst/>
                <a:cxnLst/>
                <a:rect l="l" t="t" r="r" b="b"/>
                <a:pathLst>
                  <a:path w="25234" h="35947" extrusionOk="0">
                    <a:moveTo>
                      <a:pt x="2577" y="1"/>
                    </a:moveTo>
                    <a:cubicBezTo>
                      <a:pt x="2389" y="1"/>
                      <a:pt x="2200" y="1"/>
                      <a:pt x="2011" y="1"/>
                    </a:cubicBezTo>
                    <a:cubicBezTo>
                      <a:pt x="1697" y="1"/>
                      <a:pt x="1475" y="255"/>
                      <a:pt x="1457" y="555"/>
                    </a:cubicBezTo>
                    <a:cubicBezTo>
                      <a:pt x="1069" y="6771"/>
                      <a:pt x="7" y="12917"/>
                      <a:pt x="0" y="19157"/>
                    </a:cubicBezTo>
                    <a:cubicBezTo>
                      <a:pt x="0" y="19513"/>
                      <a:pt x="278" y="19692"/>
                      <a:pt x="555" y="19692"/>
                    </a:cubicBezTo>
                    <a:cubicBezTo>
                      <a:pt x="832" y="19692"/>
                      <a:pt x="1109" y="19514"/>
                      <a:pt x="1109" y="19157"/>
                    </a:cubicBezTo>
                    <a:lnTo>
                      <a:pt x="1109" y="19155"/>
                    </a:lnTo>
                    <a:cubicBezTo>
                      <a:pt x="1113" y="16018"/>
                      <a:pt x="1351" y="12918"/>
                      <a:pt x="1684" y="9800"/>
                    </a:cubicBezTo>
                    <a:cubicBezTo>
                      <a:pt x="1906" y="7738"/>
                      <a:pt x="1515" y="2131"/>
                      <a:pt x="3720" y="1107"/>
                    </a:cubicBezTo>
                    <a:cubicBezTo>
                      <a:pt x="4291" y="842"/>
                      <a:pt x="5118" y="751"/>
                      <a:pt x="6045" y="751"/>
                    </a:cubicBezTo>
                    <a:cubicBezTo>
                      <a:pt x="7996" y="751"/>
                      <a:pt x="10387" y="1152"/>
                      <a:pt x="11738" y="1168"/>
                    </a:cubicBezTo>
                    <a:cubicBezTo>
                      <a:pt x="13992" y="1195"/>
                      <a:pt x="16245" y="1223"/>
                      <a:pt x="18499" y="1223"/>
                    </a:cubicBezTo>
                    <a:cubicBezTo>
                      <a:pt x="18626" y="1223"/>
                      <a:pt x="18753" y="1223"/>
                      <a:pt x="18879" y="1223"/>
                    </a:cubicBezTo>
                    <a:cubicBezTo>
                      <a:pt x="19493" y="1221"/>
                      <a:pt x="20898" y="1046"/>
                      <a:pt x="21971" y="1046"/>
                    </a:cubicBezTo>
                    <a:cubicBezTo>
                      <a:pt x="22452" y="1046"/>
                      <a:pt x="22866" y="1081"/>
                      <a:pt x="23112" y="1183"/>
                    </a:cubicBezTo>
                    <a:cubicBezTo>
                      <a:pt x="24251" y="1656"/>
                      <a:pt x="23662" y="978"/>
                      <a:pt x="23947" y="2275"/>
                    </a:cubicBezTo>
                    <a:cubicBezTo>
                      <a:pt x="24235" y="3591"/>
                      <a:pt x="23675" y="5618"/>
                      <a:pt x="23574" y="6970"/>
                    </a:cubicBezTo>
                    <a:cubicBezTo>
                      <a:pt x="23284" y="10859"/>
                      <a:pt x="23014" y="14750"/>
                      <a:pt x="22768" y="18642"/>
                    </a:cubicBezTo>
                    <a:cubicBezTo>
                      <a:pt x="22531" y="22284"/>
                      <a:pt x="22307" y="25927"/>
                      <a:pt x="22094" y="29571"/>
                    </a:cubicBezTo>
                    <a:cubicBezTo>
                      <a:pt x="22027" y="30736"/>
                      <a:pt x="21954" y="31902"/>
                      <a:pt x="21900" y="33068"/>
                    </a:cubicBezTo>
                    <a:cubicBezTo>
                      <a:pt x="21828" y="34662"/>
                      <a:pt x="22063" y="34283"/>
                      <a:pt x="21225" y="34583"/>
                    </a:cubicBezTo>
                    <a:cubicBezTo>
                      <a:pt x="20172" y="34960"/>
                      <a:pt x="18852" y="35083"/>
                      <a:pt x="17451" y="35083"/>
                    </a:cubicBezTo>
                    <a:cubicBezTo>
                      <a:pt x="14966" y="35083"/>
                      <a:pt x="12227" y="34696"/>
                      <a:pt x="10267" y="34657"/>
                    </a:cubicBezTo>
                    <a:cubicBezTo>
                      <a:pt x="8086" y="34613"/>
                      <a:pt x="5904" y="34547"/>
                      <a:pt x="3726" y="34423"/>
                    </a:cubicBezTo>
                    <a:cubicBezTo>
                      <a:pt x="561" y="34241"/>
                      <a:pt x="1331" y="32680"/>
                      <a:pt x="1245" y="29791"/>
                    </a:cubicBezTo>
                    <a:cubicBezTo>
                      <a:pt x="1234" y="29435"/>
                      <a:pt x="951" y="29256"/>
                      <a:pt x="673" y="29256"/>
                    </a:cubicBezTo>
                    <a:cubicBezTo>
                      <a:pt x="396" y="29256"/>
                      <a:pt x="125" y="29434"/>
                      <a:pt x="136" y="29791"/>
                    </a:cubicBezTo>
                    <a:cubicBezTo>
                      <a:pt x="185" y="31450"/>
                      <a:pt x="184" y="33101"/>
                      <a:pt x="143" y="34760"/>
                    </a:cubicBezTo>
                    <a:cubicBezTo>
                      <a:pt x="135" y="35079"/>
                      <a:pt x="404" y="35291"/>
                      <a:pt x="697" y="35316"/>
                    </a:cubicBezTo>
                    <a:cubicBezTo>
                      <a:pt x="5093" y="35685"/>
                      <a:pt x="9602" y="35946"/>
                      <a:pt x="14086" y="35946"/>
                    </a:cubicBezTo>
                    <a:cubicBezTo>
                      <a:pt x="16867" y="35946"/>
                      <a:pt x="19638" y="35846"/>
                      <a:pt x="22367" y="35608"/>
                    </a:cubicBezTo>
                    <a:cubicBezTo>
                      <a:pt x="22673" y="35582"/>
                      <a:pt x="22911" y="35376"/>
                      <a:pt x="22921" y="35054"/>
                    </a:cubicBezTo>
                    <a:cubicBezTo>
                      <a:pt x="23289" y="23576"/>
                      <a:pt x="24143" y="12032"/>
                      <a:pt x="25206" y="598"/>
                    </a:cubicBezTo>
                    <a:cubicBezTo>
                      <a:pt x="25233" y="307"/>
                      <a:pt x="24937" y="44"/>
                      <a:pt x="24661" y="44"/>
                    </a:cubicBezTo>
                    <a:cubicBezTo>
                      <a:pt x="24658" y="44"/>
                      <a:pt x="24655" y="44"/>
                      <a:pt x="24652" y="44"/>
                    </a:cubicBezTo>
                    <a:cubicBezTo>
                      <a:pt x="22599" y="85"/>
                      <a:pt x="20546" y="100"/>
                      <a:pt x="18494" y="100"/>
                    </a:cubicBezTo>
                    <a:cubicBezTo>
                      <a:pt x="13189" y="100"/>
                      <a:pt x="7884" y="1"/>
                      <a:pt x="25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107;p45"/>
              <p:cNvSpPr/>
              <p:nvPr/>
            </p:nvSpPr>
            <p:spPr>
              <a:xfrm>
                <a:off x="5078325" y="1696350"/>
                <a:ext cx="246400" cy="392225"/>
              </a:xfrm>
              <a:custGeom>
                <a:avLst/>
                <a:gdLst/>
                <a:ahLst/>
                <a:cxnLst/>
                <a:rect l="l" t="t" r="r" b="b"/>
                <a:pathLst>
                  <a:path w="9856" h="15689" extrusionOk="0">
                    <a:moveTo>
                      <a:pt x="1146" y="0"/>
                    </a:moveTo>
                    <a:cubicBezTo>
                      <a:pt x="898" y="0"/>
                      <a:pt x="637" y="173"/>
                      <a:pt x="576" y="413"/>
                    </a:cubicBezTo>
                    <a:cubicBezTo>
                      <a:pt x="1" y="2671"/>
                      <a:pt x="41" y="4856"/>
                      <a:pt x="237" y="7169"/>
                    </a:cubicBezTo>
                    <a:cubicBezTo>
                      <a:pt x="461" y="9821"/>
                      <a:pt x="155" y="12412"/>
                      <a:pt x="313" y="15051"/>
                    </a:cubicBezTo>
                    <a:cubicBezTo>
                      <a:pt x="334" y="15406"/>
                      <a:pt x="623" y="15585"/>
                      <a:pt x="900" y="15585"/>
                    </a:cubicBezTo>
                    <a:cubicBezTo>
                      <a:pt x="1177" y="15585"/>
                      <a:pt x="1443" y="15407"/>
                      <a:pt x="1422" y="15051"/>
                    </a:cubicBezTo>
                    <a:cubicBezTo>
                      <a:pt x="1284" y="12750"/>
                      <a:pt x="1638" y="10491"/>
                      <a:pt x="1437" y="8184"/>
                    </a:cubicBezTo>
                    <a:cubicBezTo>
                      <a:pt x="1250" y="6033"/>
                      <a:pt x="1070" y="3978"/>
                      <a:pt x="1405" y="1873"/>
                    </a:cubicBezTo>
                    <a:lnTo>
                      <a:pt x="1405" y="1873"/>
                    </a:lnTo>
                    <a:cubicBezTo>
                      <a:pt x="4398" y="6037"/>
                      <a:pt x="6316" y="10879"/>
                      <a:pt x="8671" y="15409"/>
                    </a:cubicBezTo>
                    <a:cubicBezTo>
                      <a:pt x="8773" y="15607"/>
                      <a:pt x="8936" y="15688"/>
                      <a:pt x="9102" y="15688"/>
                    </a:cubicBezTo>
                    <a:cubicBezTo>
                      <a:pt x="9471" y="15688"/>
                      <a:pt x="9856" y="15287"/>
                      <a:pt x="9629" y="14850"/>
                    </a:cubicBezTo>
                    <a:lnTo>
                      <a:pt x="9629" y="14850"/>
                    </a:lnTo>
                    <a:lnTo>
                      <a:pt x="9629" y="14851"/>
                    </a:lnTo>
                    <a:cubicBezTo>
                      <a:pt x="7048" y="9886"/>
                      <a:pt x="4965" y="4614"/>
                      <a:pt x="1502" y="169"/>
                    </a:cubicBezTo>
                    <a:cubicBezTo>
                      <a:pt x="1410" y="51"/>
                      <a:pt x="1280" y="0"/>
                      <a:pt x="11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108;p45"/>
              <p:cNvSpPr/>
              <p:nvPr/>
            </p:nvSpPr>
            <p:spPr>
              <a:xfrm>
                <a:off x="3991500" y="2379075"/>
                <a:ext cx="115950" cy="29565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1826" extrusionOk="0">
                    <a:moveTo>
                      <a:pt x="675" y="0"/>
                    </a:moveTo>
                    <a:cubicBezTo>
                      <a:pt x="342" y="0"/>
                      <a:pt x="1" y="271"/>
                      <a:pt x="118" y="686"/>
                    </a:cubicBezTo>
                    <a:cubicBezTo>
                      <a:pt x="717" y="2811"/>
                      <a:pt x="1780" y="4804"/>
                      <a:pt x="2301" y="6944"/>
                    </a:cubicBezTo>
                    <a:cubicBezTo>
                      <a:pt x="2677" y="8485"/>
                      <a:pt x="2829" y="10074"/>
                      <a:pt x="3481" y="11536"/>
                    </a:cubicBezTo>
                    <a:cubicBezTo>
                      <a:pt x="3572" y="11740"/>
                      <a:pt x="3729" y="11825"/>
                      <a:pt x="3892" y="11825"/>
                    </a:cubicBezTo>
                    <a:cubicBezTo>
                      <a:pt x="4249" y="11825"/>
                      <a:pt x="4638" y="11420"/>
                      <a:pt x="4439" y="10976"/>
                    </a:cubicBezTo>
                    <a:cubicBezTo>
                      <a:pt x="3753" y="9437"/>
                      <a:pt x="3711" y="7709"/>
                      <a:pt x="3246" y="6106"/>
                    </a:cubicBezTo>
                    <a:cubicBezTo>
                      <a:pt x="2684" y="4163"/>
                      <a:pt x="1739" y="2346"/>
                      <a:pt x="1187" y="391"/>
                    </a:cubicBezTo>
                    <a:cubicBezTo>
                      <a:pt x="1110" y="118"/>
                      <a:pt x="894" y="0"/>
                      <a:pt x="6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109;p45"/>
              <p:cNvSpPr/>
              <p:nvPr/>
            </p:nvSpPr>
            <p:spPr>
              <a:xfrm>
                <a:off x="3950225" y="1987575"/>
                <a:ext cx="464750" cy="507475"/>
              </a:xfrm>
              <a:custGeom>
                <a:avLst/>
                <a:gdLst/>
                <a:ahLst/>
                <a:cxnLst/>
                <a:rect l="l" t="t" r="r" b="b"/>
                <a:pathLst>
                  <a:path w="18590" h="20299" extrusionOk="0">
                    <a:moveTo>
                      <a:pt x="804" y="1"/>
                    </a:moveTo>
                    <a:cubicBezTo>
                      <a:pt x="380" y="1"/>
                      <a:pt x="1" y="557"/>
                      <a:pt x="390" y="950"/>
                    </a:cubicBezTo>
                    <a:lnTo>
                      <a:pt x="389" y="950"/>
                    </a:lnTo>
                    <a:cubicBezTo>
                      <a:pt x="6391" y="7010"/>
                      <a:pt x="12230" y="13212"/>
                      <a:pt x="17332" y="20061"/>
                    </a:cubicBezTo>
                    <a:cubicBezTo>
                      <a:pt x="17456" y="20229"/>
                      <a:pt x="17628" y="20299"/>
                      <a:pt x="17798" y="20299"/>
                    </a:cubicBezTo>
                    <a:cubicBezTo>
                      <a:pt x="18201" y="20299"/>
                      <a:pt x="18590" y="19905"/>
                      <a:pt x="18290" y="19501"/>
                    </a:cubicBezTo>
                    <a:cubicBezTo>
                      <a:pt x="13130" y="12576"/>
                      <a:pt x="7243" y="6295"/>
                      <a:pt x="1174" y="166"/>
                    </a:cubicBezTo>
                    <a:cubicBezTo>
                      <a:pt x="1059" y="50"/>
                      <a:pt x="929" y="1"/>
                      <a:pt x="8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110;p45"/>
              <p:cNvSpPr/>
              <p:nvPr/>
            </p:nvSpPr>
            <p:spPr>
              <a:xfrm>
                <a:off x="4376225" y="2207650"/>
                <a:ext cx="367400" cy="281550"/>
              </a:xfrm>
              <a:custGeom>
                <a:avLst/>
                <a:gdLst/>
                <a:ahLst/>
                <a:cxnLst/>
                <a:rect l="l" t="t" r="r" b="b"/>
                <a:pathLst>
                  <a:path w="14696" h="11262" extrusionOk="0">
                    <a:moveTo>
                      <a:pt x="13876" y="0"/>
                    </a:moveTo>
                    <a:cubicBezTo>
                      <a:pt x="13789" y="0"/>
                      <a:pt x="13697" y="23"/>
                      <a:pt x="13604" y="75"/>
                    </a:cubicBezTo>
                    <a:cubicBezTo>
                      <a:pt x="11156" y="1437"/>
                      <a:pt x="9185" y="3507"/>
                      <a:pt x="6885" y="5093"/>
                    </a:cubicBezTo>
                    <a:cubicBezTo>
                      <a:pt x="4577" y="6687"/>
                      <a:pt x="2350" y="8297"/>
                      <a:pt x="385" y="10311"/>
                    </a:cubicBezTo>
                    <a:cubicBezTo>
                      <a:pt x="1" y="10704"/>
                      <a:pt x="378" y="11261"/>
                      <a:pt x="800" y="11261"/>
                    </a:cubicBezTo>
                    <a:cubicBezTo>
                      <a:pt x="925" y="11261"/>
                      <a:pt x="1054" y="11212"/>
                      <a:pt x="1169" y="11095"/>
                    </a:cubicBezTo>
                    <a:lnTo>
                      <a:pt x="1170" y="11095"/>
                    </a:lnTo>
                    <a:cubicBezTo>
                      <a:pt x="3273" y="8938"/>
                      <a:pt x="5709" y="7273"/>
                      <a:pt x="8167" y="5553"/>
                    </a:cubicBezTo>
                    <a:cubicBezTo>
                      <a:pt x="10221" y="4117"/>
                      <a:pt x="11968" y="2255"/>
                      <a:pt x="14164" y="1033"/>
                    </a:cubicBezTo>
                    <a:cubicBezTo>
                      <a:pt x="14695" y="738"/>
                      <a:pt x="14370" y="0"/>
                      <a:pt x="138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111;p45"/>
              <p:cNvSpPr/>
              <p:nvPr/>
            </p:nvSpPr>
            <p:spPr>
              <a:xfrm>
                <a:off x="3170225" y="3431375"/>
                <a:ext cx="1449150" cy="775250"/>
              </a:xfrm>
              <a:custGeom>
                <a:avLst/>
                <a:gdLst/>
                <a:ahLst/>
                <a:cxnLst/>
                <a:rect l="l" t="t" r="r" b="b"/>
                <a:pathLst>
                  <a:path w="57966" h="31010" extrusionOk="0">
                    <a:moveTo>
                      <a:pt x="1209" y="0"/>
                    </a:moveTo>
                    <a:cubicBezTo>
                      <a:pt x="932" y="0"/>
                      <a:pt x="649" y="179"/>
                      <a:pt x="640" y="536"/>
                    </a:cubicBezTo>
                    <a:lnTo>
                      <a:pt x="640" y="537"/>
                    </a:lnTo>
                    <a:cubicBezTo>
                      <a:pt x="467" y="7327"/>
                      <a:pt x="0" y="15260"/>
                      <a:pt x="3660" y="21320"/>
                    </a:cubicBezTo>
                    <a:cubicBezTo>
                      <a:pt x="6813" y="26538"/>
                      <a:pt x="12806" y="29423"/>
                      <a:pt x="18624" y="30498"/>
                    </a:cubicBezTo>
                    <a:cubicBezTo>
                      <a:pt x="20508" y="30847"/>
                      <a:pt x="22369" y="31010"/>
                      <a:pt x="24204" y="31010"/>
                    </a:cubicBezTo>
                    <a:cubicBezTo>
                      <a:pt x="36818" y="31010"/>
                      <a:pt x="48213" y="23316"/>
                      <a:pt x="57541" y="15237"/>
                    </a:cubicBezTo>
                    <a:cubicBezTo>
                      <a:pt x="57965" y="14870"/>
                      <a:pt x="57573" y="14310"/>
                      <a:pt x="57124" y="14310"/>
                    </a:cubicBezTo>
                    <a:cubicBezTo>
                      <a:pt x="57001" y="14310"/>
                      <a:pt x="56873" y="14353"/>
                      <a:pt x="56757" y="14453"/>
                    </a:cubicBezTo>
                    <a:cubicBezTo>
                      <a:pt x="47672" y="22323"/>
                      <a:pt x="36648" y="29895"/>
                      <a:pt x="24271" y="29895"/>
                    </a:cubicBezTo>
                    <a:cubicBezTo>
                      <a:pt x="23061" y="29895"/>
                      <a:pt x="21838" y="29823"/>
                      <a:pt x="20603" y="29671"/>
                    </a:cubicBezTo>
                    <a:cubicBezTo>
                      <a:pt x="14474" y="28920"/>
                      <a:pt x="7956" y="26237"/>
                      <a:pt x="4618" y="20760"/>
                    </a:cubicBezTo>
                    <a:cubicBezTo>
                      <a:pt x="1040" y="14886"/>
                      <a:pt x="1581" y="7144"/>
                      <a:pt x="1749" y="536"/>
                    </a:cubicBezTo>
                    <a:cubicBezTo>
                      <a:pt x="1758" y="179"/>
                      <a:pt x="1486" y="0"/>
                      <a:pt x="120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112;p45"/>
              <p:cNvSpPr/>
              <p:nvPr/>
            </p:nvSpPr>
            <p:spPr>
              <a:xfrm>
                <a:off x="3695250" y="3119825"/>
                <a:ext cx="1493150" cy="1798600"/>
              </a:xfrm>
              <a:custGeom>
                <a:avLst/>
                <a:gdLst/>
                <a:ahLst/>
                <a:cxnLst/>
                <a:rect l="l" t="t" r="r" b="b"/>
                <a:pathLst>
                  <a:path w="59726" h="71944" extrusionOk="0">
                    <a:moveTo>
                      <a:pt x="34536" y="1"/>
                    </a:moveTo>
                    <a:cubicBezTo>
                      <a:pt x="30300" y="1"/>
                      <a:pt x="26151" y="381"/>
                      <a:pt x="22612" y="717"/>
                    </a:cubicBezTo>
                    <a:cubicBezTo>
                      <a:pt x="21928" y="782"/>
                      <a:pt x="21901" y="1829"/>
                      <a:pt x="22551" y="1829"/>
                    </a:cubicBezTo>
                    <a:cubicBezTo>
                      <a:pt x="22571" y="1829"/>
                      <a:pt x="22591" y="1828"/>
                      <a:pt x="22612" y="1826"/>
                    </a:cubicBezTo>
                    <a:cubicBezTo>
                      <a:pt x="25277" y="1573"/>
                      <a:pt x="29038" y="1278"/>
                      <a:pt x="33119" y="1278"/>
                    </a:cubicBezTo>
                    <a:cubicBezTo>
                      <a:pt x="44681" y="1278"/>
                      <a:pt x="58814" y="3649"/>
                      <a:pt x="57889" y="16080"/>
                    </a:cubicBezTo>
                    <a:cubicBezTo>
                      <a:pt x="57767" y="17724"/>
                      <a:pt x="57332" y="19315"/>
                      <a:pt x="56665" y="20816"/>
                    </a:cubicBezTo>
                    <a:cubicBezTo>
                      <a:pt x="54050" y="26714"/>
                      <a:pt x="50019" y="32376"/>
                      <a:pt x="46162" y="37519"/>
                    </a:cubicBezTo>
                    <a:cubicBezTo>
                      <a:pt x="37771" y="48706"/>
                      <a:pt x="27649" y="57912"/>
                      <a:pt x="17688" y="67601"/>
                    </a:cubicBezTo>
                    <a:cubicBezTo>
                      <a:pt x="16456" y="68798"/>
                      <a:pt x="15750" y="70164"/>
                      <a:pt x="13963" y="70260"/>
                    </a:cubicBezTo>
                    <a:cubicBezTo>
                      <a:pt x="13894" y="70264"/>
                      <a:pt x="13826" y="70265"/>
                      <a:pt x="13761" y="70265"/>
                    </a:cubicBezTo>
                    <a:cubicBezTo>
                      <a:pt x="12028" y="70265"/>
                      <a:pt x="11580" y="69000"/>
                      <a:pt x="10571" y="67617"/>
                    </a:cubicBezTo>
                    <a:cubicBezTo>
                      <a:pt x="8882" y="65297"/>
                      <a:pt x="7209" y="63013"/>
                      <a:pt x="5335" y="60835"/>
                    </a:cubicBezTo>
                    <a:cubicBezTo>
                      <a:pt x="4156" y="59467"/>
                      <a:pt x="2419" y="57970"/>
                      <a:pt x="1894" y="56167"/>
                    </a:cubicBezTo>
                    <a:cubicBezTo>
                      <a:pt x="1099" y="53433"/>
                      <a:pt x="3076" y="51917"/>
                      <a:pt x="4970" y="50165"/>
                    </a:cubicBezTo>
                    <a:cubicBezTo>
                      <a:pt x="8342" y="47048"/>
                      <a:pt x="11697" y="43946"/>
                      <a:pt x="15367" y="41176"/>
                    </a:cubicBezTo>
                    <a:cubicBezTo>
                      <a:pt x="15830" y="40826"/>
                      <a:pt x="15537" y="40110"/>
                      <a:pt x="15100" y="40110"/>
                    </a:cubicBezTo>
                    <a:cubicBezTo>
                      <a:pt x="15007" y="40110"/>
                      <a:pt x="14907" y="40143"/>
                      <a:pt x="14807" y="40218"/>
                    </a:cubicBezTo>
                    <a:lnTo>
                      <a:pt x="14807" y="40219"/>
                    </a:lnTo>
                    <a:cubicBezTo>
                      <a:pt x="11717" y="42553"/>
                      <a:pt x="8826" y="45095"/>
                      <a:pt x="5979" y="47719"/>
                    </a:cubicBezTo>
                    <a:cubicBezTo>
                      <a:pt x="4251" y="49312"/>
                      <a:pt x="425" y="51552"/>
                      <a:pt x="177" y="54196"/>
                    </a:cubicBezTo>
                    <a:cubicBezTo>
                      <a:pt x="0" y="56078"/>
                      <a:pt x="1721" y="58290"/>
                      <a:pt x="2785" y="59640"/>
                    </a:cubicBezTo>
                    <a:cubicBezTo>
                      <a:pt x="5189" y="62691"/>
                      <a:pt x="7735" y="65569"/>
                      <a:pt x="10019" y="68732"/>
                    </a:cubicBezTo>
                    <a:cubicBezTo>
                      <a:pt x="11511" y="70799"/>
                      <a:pt x="12521" y="71944"/>
                      <a:pt x="13710" y="71944"/>
                    </a:cubicBezTo>
                    <a:cubicBezTo>
                      <a:pt x="14621" y="71944"/>
                      <a:pt x="15636" y="71273"/>
                      <a:pt x="17053" y="69830"/>
                    </a:cubicBezTo>
                    <a:cubicBezTo>
                      <a:pt x="22974" y="63805"/>
                      <a:pt x="29404" y="58367"/>
                      <a:pt x="35175" y="52162"/>
                    </a:cubicBezTo>
                    <a:cubicBezTo>
                      <a:pt x="40775" y="46144"/>
                      <a:pt x="46191" y="39838"/>
                      <a:pt x="50762" y="32989"/>
                    </a:cubicBezTo>
                    <a:cubicBezTo>
                      <a:pt x="53597" y="28741"/>
                      <a:pt x="57095" y="24048"/>
                      <a:pt x="58488" y="19046"/>
                    </a:cubicBezTo>
                    <a:cubicBezTo>
                      <a:pt x="59726" y="14597"/>
                      <a:pt x="58806" y="9806"/>
                      <a:pt x="55511" y="6470"/>
                    </a:cubicBezTo>
                    <a:cubicBezTo>
                      <a:pt x="50384" y="1282"/>
                      <a:pt x="42314" y="1"/>
                      <a:pt x="345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113;p45"/>
              <p:cNvSpPr/>
              <p:nvPr/>
            </p:nvSpPr>
            <p:spPr>
              <a:xfrm>
                <a:off x="4252700" y="3824275"/>
                <a:ext cx="786050" cy="1027525"/>
              </a:xfrm>
              <a:custGeom>
                <a:avLst/>
                <a:gdLst/>
                <a:ahLst/>
                <a:cxnLst/>
                <a:rect l="l" t="t" r="r" b="b"/>
                <a:pathLst>
                  <a:path w="31442" h="41101" extrusionOk="0">
                    <a:moveTo>
                      <a:pt x="30767" y="0"/>
                    </a:moveTo>
                    <a:cubicBezTo>
                      <a:pt x="30548" y="0"/>
                      <a:pt x="30334" y="119"/>
                      <a:pt x="30259" y="393"/>
                    </a:cubicBezTo>
                    <a:cubicBezTo>
                      <a:pt x="28886" y="5465"/>
                      <a:pt x="28260" y="10669"/>
                      <a:pt x="27224" y="15811"/>
                    </a:cubicBezTo>
                    <a:cubicBezTo>
                      <a:pt x="26250" y="20657"/>
                      <a:pt x="24698" y="25346"/>
                      <a:pt x="23273" y="30072"/>
                    </a:cubicBezTo>
                    <a:cubicBezTo>
                      <a:pt x="22680" y="32040"/>
                      <a:pt x="22169" y="34038"/>
                      <a:pt x="21552" y="35998"/>
                    </a:cubicBezTo>
                    <a:cubicBezTo>
                      <a:pt x="20718" y="38645"/>
                      <a:pt x="20032" y="39767"/>
                      <a:pt x="18010" y="39767"/>
                    </a:cubicBezTo>
                    <a:cubicBezTo>
                      <a:pt x="17525" y="39767"/>
                      <a:pt x="16964" y="39702"/>
                      <a:pt x="16306" y="39579"/>
                    </a:cubicBezTo>
                    <a:cubicBezTo>
                      <a:pt x="11013" y="38590"/>
                      <a:pt x="5916" y="37020"/>
                      <a:pt x="888" y="35106"/>
                    </a:cubicBezTo>
                    <a:cubicBezTo>
                      <a:pt x="818" y="35080"/>
                      <a:pt x="752" y="35068"/>
                      <a:pt x="691" y="35068"/>
                    </a:cubicBezTo>
                    <a:cubicBezTo>
                      <a:pt x="170" y="35068"/>
                      <a:pt x="0" y="35950"/>
                      <a:pt x="593" y="36176"/>
                    </a:cubicBezTo>
                    <a:lnTo>
                      <a:pt x="593" y="36177"/>
                    </a:lnTo>
                    <a:cubicBezTo>
                      <a:pt x="5685" y="38114"/>
                      <a:pt x="12419" y="41101"/>
                      <a:pt x="18035" y="41101"/>
                    </a:cubicBezTo>
                    <a:cubicBezTo>
                      <a:pt x="18207" y="41101"/>
                      <a:pt x="18378" y="41098"/>
                      <a:pt x="18549" y="41092"/>
                    </a:cubicBezTo>
                    <a:cubicBezTo>
                      <a:pt x="21118" y="41005"/>
                      <a:pt x="21646" y="39464"/>
                      <a:pt x="22450" y="36878"/>
                    </a:cubicBezTo>
                    <a:cubicBezTo>
                      <a:pt x="24187" y="31289"/>
                      <a:pt x="25956" y="25641"/>
                      <a:pt x="27413" y="19973"/>
                    </a:cubicBezTo>
                    <a:cubicBezTo>
                      <a:pt x="29047" y="13609"/>
                      <a:pt x="29611" y="7034"/>
                      <a:pt x="31329" y="687"/>
                    </a:cubicBezTo>
                    <a:cubicBezTo>
                      <a:pt x="31441" y="272"/>
                      <a:pt x="31099" y="0"/>
                      <a:pt x="307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114;p45"/>
              <p:cNvSpPr/>
              <p:nvPr/>
            </p:nvSpPr>
            <p:spPr>
              <a:xfrm>
                <a:off x="3335575" y="4563175"/>
                <a:ext cx="590550" cy="714675"/>
              </a:xfrm>
              <a:custGeom>
                <a:avLst/>
                <a:gdLst/>
                <a:ahLst/>
                <a:cxnLst/>
                <a:rect l="l" t="t" r="r" b="b"/>
                <a:pathLst>
                  <a:path w="23622" h="28587" extrusionOk="0">
                    <a:moveTo>
                      <a:pt x="16310" y="0"/>
                    </a:moveTo>
                    <a:cubicBezTo>
                      <a:pt x="16221" y="0"/>
                      <a:pt x="16126" y="26"/>
                      <a:pt x="16029" y="85"/>
                    </a:cubicBezTo>
                    <a:cubicBezTo>
                      <a:pt x="13302" y="1751"/>
                      <a:pt x="11010" y="4432"/>
                      <a:pt x="8567" y="6509"/>
                    </a:cubicBezTo>
                    <a:cubicBezTo>
                      <a:pt x="6229" y="8495"/>
                      <a:pt x="3022" y="10699"/>
                      <a:pt x="1837" y="13660"/>
                    </a:cubicBezTo>
                    <a:cubicBezTo>
                      <a:pt x="0" y="18241"/>
                      <a:pt x="3020" y="23409"/>
                      <a:pt x="6595" y="26210"/>
                    </a:cubicBezTo>
                    <a:cubicBezTo>
                      <a:pt x="7568" y="26973"/>
                      <a:pt x="10238" y="28587"/>
                      <a:pt x="12063" y="28587"/>
                    </a:cubicBezTo>
                    <a:cubicBezTo>
                      <a:pt x="13057" y="28587"/>
                      <a:pt x="13800" y="28109"/>
                      <a:pt x="13884" y="26757"/>
                    </a:cubicBezTo>
                    <a:cubicBezTo>
                      <a:pt x="14036" y="24318"/>
                      <a:pt x="10934" y="22939"/>
                      <a:pt x="10514" y="20930"/>
                    </a:cubicBezTo>
                    <a:cubicBezTo>
                      <a:pt x="10081" y="18855"/>
                      <a:pt x="13991" y="16301"/>
                      <a:pt x="15309" y="15193"/>
                    </a:cubicBezTo>
                    <a:cubicBezTo>
                      <a:pt x="17826" y="13078"/>
                      <a:pt x="20445" y="11101"/>
                      <a:pt x="23140" y="9219"/>
                    </a:cubicBezTo>
                    <a:cubicBezTo>
                      <a:pt x="23622" y="8882"/>
                      <a:pt x="23323" y="8162"/>
                      <a:pt x="22871" y="8162"/>
                    </a:cubicBezTo>
                    <a:cubicBezTo>
                      <a:pt x="22778" y="8162"/>
                      <a:pt x="22680" y="8192"/>
                      <a:pt x="22580" y="8261"/>
                    </a:cubicBezTo>
                    <a:cubicBezTo>
                      <a:pt x="20264" y="9878"/>
                      <a:pt x="18004" y="11556"/>
                      <a:pt x="15815" y="13341"/>
                    </a:cubicBezTo>
                    <a:cubicBezTo>
                      <a:pt x="13945" y="14864"/>
                      <a:pt x="10935" y="16698"/>
                      <a:pt x="9739" y="18829"/>
                    </a:cubicBezTo>
                    <a:cubicBezTo>
                      <a:pt x="9317" y="19581"/>
                      <a:pt x="9173" y="19943"/>
                      <a:pt x="9238" y="20791"/>
                    </a:cubicBezTo>
                    <a:cubicBezTo>
                      <a:pt x="9369" y="22519"/>
                      <a:pt x="12486" y="23764"/>
                      <a:pt x="12321" y="25525"/>
                    </a:cubicBezTo>
                    <a:cubicBezTo>
                      <a:pt x="13069" y="26511"/>
                      <a:pt x="12552" y="27073"/>
                      <a:pt x="10772" y="27212"/>
                    </a:cubicBezTo>
                    <a:lnTo>
                      <a:pt x="8981" y="26464"/>
                    </a:lnTo>
                    <a:cubicBezTo>
                      <a:pt x="7712" y="25793"/>
                      <a:pt x="6582" y="24852"/>
                      <a:pt x="5612" y="23798"/>
                    </a:cubicBezTo>
                    <a:cubicBezTo>
                      <a:pt x="3412" y="21401"/>
                      <a:pt x="1611" y="17728"/>
                      <a:pt x="2707" y="14433"/>
                    </a:cubicBezTo>
                    <a:cubicBezTo>
                      <a:pt x="3718" y="11390"/>
                      <a:pt x="7581" y="8775"/>
                      <a:pt x="9934" y="6797"/>
                    </a:cubicBezTo>
                    <a:cubicBezTo>
                      <a:pt x="12110" y="4969"/>
                      <a:pt x="14182" y="2514"/>
                      <a:pt x="16589" y="1043"/>
                    </a:cubicBezTo>
                    <a:cubicBezTo>
                      <a:pt x="17102" y="730"/>
                      <a:pt x="16787" y="0"/>
                      <a:pt x="16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115;p45"/>
              <p:cNvSpPr/>
              <p:nvPr/>
            </p:nvSpPr>
            <p:spPr>
              <a:xfrm>
                <a:off x="3223550" y="4671875"/>
                <a:ext cx="623750" cy="724550"/>
              </a:xfrm>
              <a:custGeom>
                <a:avLst/>
                <a:gdLst/>
                <a:ahLst/>
                <a:cxnLst/>
                <a:rect l="l" t="t" r="r" b="b"/>
                <a:pathLst>
                  <a:path w="24950" h="28982" extrusionOk="0">
                    <a:moveTo>
                      <a:pt x="12545" y="0"/>
                    </a:moveTo>
                    <a:cubicBezTo>
                      <a:pt x="7745" y="4015"/>
                      <a:pt x="1" y="9748"/>
                      <a:pt x="3684" y="16748"/>
                    </a:cubicBezTo>
                    <a:cubicBezTo>
                      <a:pt x="5701" y="20537"/>
                      <a:pt x="13777" y="28982"/>
                      <a:pt x="19436" y="28982"/>
                    </a:cubicBezTo>
                    <a:cubicBezTo>
                      <a:pt x="20049" y="28982"/>
                      <a:pt x="20635" y="28882"/>
                      <a:pt x="21181" y="28667"/>
                    </a:cubicBezTo>
                    <a:cubicBezTo>
                      <a:pt x="24949" y="27109"/>
                      <a:pt x="24625" y="23650"/>
                      <a:pt x="19368" y="18817"/>
                    </a:cubicBezTo>
                    <a:cubicBezTo>
                      <a:pt x="17701" y="17285"/>
                      <a:pt x="17211" y="16827"/>
                      <a:pt x="18640" y="14933"/>
                    </a:cubicBezTo>
                    <a:cubicBezTo>
                      <a:pt x="19499" y="13849"/>
                      <a:pt x="22435" y="12408"/>
                      <a:pt x="22330" y="11163"/>
                    </a:cubicBezTo>
                    <a:cubicBezTo>
                      <a:pt x="22207" y="10608"/>
                      <a:pt x="17523" y="4962"/>
                      <a:pt x="16176" y="3684"/>
                    </a:cubicBezTo>
                    <a:cubicBezTo>
                      <a:pt x="15232" y="2832"/>
                      <a:pt x="13348" y="986"/>
                      <a:pt x="125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116;p45"/>
              <p:cNvSpPr/>
              <p:nvPr/>
            </p:nvSpPr>
            <p:spPr>
              <a:xfrm>
                <a:off x="4211650" y="4730125"/>
                <a:ext cx="498975" cy="678975"/>
              </a:xfrm>
              <a:custGeom>
                <a:avLst/>
                <a:gdLst/>
                <a:ahLst/>
                <a:cxnLst/>
                <a:rect l="l" t="t" r="r" b="b"/>
                <a:pathLst>
                  <a:path w="19959" h="27159" extrusionOk="0">
                    <a:moveTo>
                      <a:pt x="5008" y="1"/>
                    </a:moveTo>
                    <a:cubicBezTo>
                      <a:pt x="4845" y="1"/>
                      <a:pt x="4689" y="86"/>
                      <a:pt x="4599" y="291"/>
                    </a:cubicBezTo>
                    <a:cubicBezTo>
                      <a:pt x="3222" y="3452"/>
                      <a:pt x="2815" y="7222"/>
                      <a:pt x="1964" y="10573"/>
                    </a:cubicBezTo>
                    <a:cubicBezTo>
                      <a:pt x="1253" y="13372"/>
                      <a:pt x="0" y="16853"/>
                      <a:pt x="755" y="19788"/>
                    </a:cubicBezTo>
                    <a:cubicBezTo>
                      <a:pt x="1950" y="24434"/>
                      <a:pt x="7304" y="26879"/>
                      <a:pt x="11705" y="27142"/>
                    </a:cubicBezTo>
                    <a:cubicBezTo>
                      <a:pt x="11882" y="27152"/>
                      <a:pt x="12087" y="27158"/>
                      <a:pt x="12313" y="27158"/>
                    </a:cubicBezTo>
                    <a:cubicBezTo>
                      <a:pt x="14838" y="27158"/>
                      <a:pt x="19958" y="26428"/>
                      <a:pt x="17994" y="23320"/>
                    </a:cubicBezTo>
                    <a:cubicBezTo>
                      <a:pt x="16509" y="20969"/>
                      <a:pt x="12985" y="21997"/>
                      <a:pt x="11951" y="19383"/>
                    </a:cubicBezTo>
                    <a:cubicBezTo>
                      <a:pt x="11016" y="17025"/>
                      <a:pt x="12408" y="13948"/>
                      <a:pt x="13084" y="11569"/>
                    </a:cubicBezTo>
                    <a:cubicBezTo>
                      <a:pt x="13843" y="8899"/>
                      <a:pt x="14717" y="6270"/>
                      <a:pt x="15669" y="3662"/>
                    </a:cubicBezTo>
                    <a:cubicBezTo>
                      <a:pt x="15818" y="3257"/>
                      <a:pt x="15485" y="2990"/>
                      <a:pt x="15145" y="2990"/>
                    </a:cubicBezTo>
                    <a:cubicBezTo>
                      <a:pt x="14923" y="2990"/>
                      <a:pt x="14697" y="3105"/>
                      <a:pt x="14601" y="3368"/>
                    </a:cubicBezTo>
                    <a:cubicBezTo>
                      <a:pt x="13359" y="6763"/>
                      <a:pt x="12271" y="10196"/>
                      <a:pt x="11360" y="13697"/>
                    </a:cubicBezTo>
                    <a:cubicBezTo>
                      <a:pt x="10928" y="15354"/>
                      <a:pt x="9698" y="18073"/>
                      <a:pt x="10202" y="19887"/>
                    </a:cubicBezTo>
                    <a:cubicBezTo>
                      <a:pt x="11023" y="22846"/>
                      <a:pt x="15093" y="21158"/>
                      <a:pt x="16380" y="23408"/>
                    </a:cubicBezTo>
                    <a:cubicBezTo>
                      <a:pt x="17575" y="25497"/>
                      <a:pt x="15173" y="25991"/>
                      <a:pt x="12828" y="25991"/>
                    </a:cubicBezTo>
                    <a:cubicBezTo>
                      <a:pt x="11298" y="25991"/>
                      <a:pt x="9791" y="25781"/>
                      <a:pt x="9325" y="25666"/>
                    </a:cubicBezTo>
                    <a:cubicBezTo>
                      <a:pt x="6692" y="25015"/>
                      <a:pt x="3817" y="23536"/>
                      <a:pt x="2469" y="21070"/>
                    </a:cubicBezTo>
                    <a:cubicBezTo>
                      <a:pt x="776" y="17969"/>
                      <a:pt x="2228" y="14051"/>
                      <a:pt x="3034" y="10868"/>
                    </a:cubicBezTo>
                    <a:cubicBezTo>
                      <a:pt x="3828" y="7728"/>
                      <a:pt x="4270" y="3805"/>
                      <a:pt x="5558" y="850"/>
                    </a:cubicBezTo>
                    <a:cubicBezTo>
                      <a:pt x="5751" y="406"/>
                      <a:pt x="5363" y="1"/>
                      <a:pt x="50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117;p45"/>
              <p:cNvSpPr/>
              <p:nvPr/>
            </p:nvSpPr>
            <p:spPr>
              <a:xfrm>
                <a:off x="4106900" y="4940200"/>
                <a:ext cx="75987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30395" h="21419" extrusionOk="0">
                    <a:moveTo>
                      <a:pt x="4686" y="0"/>
                    </a:moveTo>
                    <a:cubicBezTo>
                      <a:pt x="3057" y="6043"/>
                      <a:pt x="1" y="15180"/>
                      <a:pt x="7032" y="18803"/>
                    </a:cubicBezTo>
                    <a:cubicBezTo>
                      <a:pt x="9468" y="20042"/>
                      <a:pt x="14996" y="21418"/>
                      <a:pt x="19888" y="21418"/>
                    </a:cubicBezTo>
                    <a:cubicBezTo>
                      <a:pt x="23515" y="21418"/>
                      <a:pt x="26793" y="20662"/>
                      <a:pt x="28202" y="18532"/>
                    </a:cubicBezTo>
                    <a:cubicBezTo>
                      <a:pt x="30394" y="15094"/>
                      <a:pt x="28145" y="12445"/>
                      <a:pt x="21067" y="11502"/>
                    </a:cubicBezTo>
                    <a:cubicBezTo>
                      <a:pt x="18823" y="11202"/>
                      <a:pt x="18159" y="11109"/>
                      <a:pt x="18245" y="8736"/>
                    </a:cubicBezTo>
                    <a:cubicBezTo>
                      <a:pt x="18326" y="7358"/>
                      <a:pt x="19906" y="4493"/>
                      <a:pt x="19104" y="3533"/>
                    </a:cubicBezTo>
                    <a:cubicBezTo>
                      <a:pt x="18685" y="3149"/>
                      <a:pt x="11609" y="1210"/>
                      <a:pt x="9774" y="936"/>
                    </a:cubicBezTo>
                    <a:cubicBezTo>
                      <a:pt x="8512" y="778"/>
                      <a:pt x="5909" y="349"/>
                      <a:pt x="46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118;p45"/>
              <p:cNvSpPr/>
              <p:nvPr/>
            </p:nvSpPr>
            <p:spPr>
              <a:xfrm>
                <a:off x="4330725" y="2511950"/>
                <a:ext cx="178950" cy="511325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20453" extrusionOk="0">
                    <a:moveTo>
                      <a:pt x="681" y="0"/>
                    </a:moveTo>
                    <a:cubicBezTo>
                      <a:pt x="357" y="0"/>
                      <a:pt x="1" y="276"/>
                      <a:pt x="77" y="696"/>
                    </a:cubicBezTo>
                    <a:cubicBezTo>
                      <a:pt x="764" y="4508"/>
                      <a:pt x="2158" y="8067"/>
                      <a:pt x="3298" y="11753"/>
                    </a:cubicBezTo>
                    <a:cubicBezTo>
                      <a:pt x="4172" y="14576"/>
                      <a:pt x="4612" y="17526"/>
                      <a:pt x="5975" y="20173"/>
                    </a:cubicBezTo>
                    <a:cubicBezTo>
                      <a:pt x="6076" y="20370"/>
                      <a:pt x="6239" y="20452"/>
                      <a:pt x="6405" y="20452"/>
                    </a:cubicBezTo>
                    <a:cubicBezTo>
                      <a:pt x="6773" y="20452"/>
                      <a:pt x="7158" y="20051"/>
                      <a:pt x="6933" y="19614"/>
                    </a:cubicBezTo>
                    <a:cubicBezTo>
                      <a:pt x="5425" y="16686"/>
                      <a:pt x="4980" y="13296"/>
                      <a:pt x="3955" y="10185"/>
                    </a:cubicBezTo>
                    <a:cubicBezTo>
                      <a:pt x="2888" y="6945"/>
                      <a:pt x="1754" y="3768"/>
                      <a:pt x="1147" y="401"/>
                    </a:cubicBezTo>
                    <a:cubicBezTo>
                      <a:pt x="1096" y="121"/>
                      <a:pt x="896" y="0"/>
                      <a:pt x="68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119;p45"/>
              <p:cNvSpPr/>
              <p:nvPr/>
            </p:nvSpPr>
            <p:spPr>
              <a:xfrm>
                <a:off x="2774000" y="1882625"/>
                <a:ext cx="619750" cy="1803300"/>
              </a:xfrm>
              <a:custGeom>
                <a:avLst/>
                <a:gdLst/>
                <a:ahLst/>
                <a:cxnLst/>
                <a:rect l="l" t="t" r="r" b="b"/>
                <a:pathLst>
                  <a:path w="24790" h="72132" extrusionOk="0">
                    <a:moveTo>
                      <a:pt x="21424" y="1"/>
                    </a:moveTo>
                    <a:cubicBezTo>
                      <a:pt x="17451" y="1"/>
                      <a:pt x="12681" y="3877"/>
                      <a:pt x="10404" y="6170"/>
                    </a:cubicBezTo>
                    <a:cubicBezTo>
                      <a:pt x="4179" y="12440"/>
                      <a:pt x="2850" y="23488"/>
                      <a:pt x="1503" y="31753"/>
                    </a:cubicBezTo>
                    <a:cubicBezTo>
                      <a:pt x="653" y="36974"/>
                      <a:pt x="612" y="42193"/>
                      <a:pt x="444" y="47469"/>
                    </a:cubicBezTo>
                    <a:cubicBezTo>
                      <a:pt x="287" y="52350"/>
                      <a:pt x="0" y="57313"/>
                      <a:pt x="2004" y="61893"/>
                    </a:cubicBezTo>
                    <a:cubicBezTo>
                      <a:pt x="4648" y="67943"/>
                      <a:pt x="10207" y="71052"/>
                      <a:pt x="16519" y="72122"/>
                    </a:cubicBezTo>
                    <a:cubicBezTo>
                      <a:pt x="16556" y="72128"/>
                      <a:pt x="16591" y="72131"/>
                      <a:pt x="16626" y="72131"/>
                    </a:cubicBezTo>
                    <a:cubicBezTo>
                      <a:pt x="17246" y="72131"/>
                      <a:pt x="17480" y="71166"/>
                      <a:pt x="16814" y="71052"/>
                    </a:cubicBezTo>
                    <a:cubicBezTo>
                      <a:pt x="9994" y="69896"/>
                      <a:pt x="4332" y="66303"/>
                      <a:pt x="2270" y="59395"/>
                    </a:cubicBezTo>
                    <a:cubicBezTo>
                      <a:pt x="1115" y="55531"/>
                      <a:pt x="1429" y="51442"/>
                      <a:pt x="1553" y="47469"/>
                    </a:cubicBezTo>
                    <a:cubicBezTo>
                      <a:pt x="1699" y="42807"/>
                      <a:pt x="1660" y="38142"/>
                      <a:pt x="2328" y="33515"/>
                    </a:cubicBezTo>
                    <a:cubicBezTo>
                      <a:pt x="3431" y="25874"/>
                      <a:pt x="4829" y="17784"/>
                      <a:pt x="8474" y="10890"/>
                    </a:cubicBezTo>
                    <a:cubicBezTo>
                      <a:pt x="10176" y="7668"/>
                      <a:pt x="16304" y="1025"/>
                      <a:pt x="21132" y="1025"/>
                    </a:cubicBezTo>
                    <a:cubicBezTo>
                      <a:pt x="22069" y="1025"/>
                      <a:pt x="22957" y="1275"/>
                      <a:pt x="23754" y="1848"/>
                    </a:cubicBezTo>
                    <a:cubicBezTo>
                      <a:pt x="23854" y="1920"/>
                      <a:pt x="23953" y="1951"/>
                      <a:pt x="24045" y="1951"/>
                    </a:cubicBezTo>
                    <a:cubicBezTo>
                      <a:pt x="24492" y="1951"/>
                      <a:pt x="24790" y="1232"/>
                      <a:pt x="24314" y="890"/>
                    </a:cubicBezTo>
                    <a:cubicBezTo>
                      <a:pt x="23444" y="265"/>
                      <a:pt x="22461" y="1"/>
                      <a:pt x="214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120;p45"/>
              <p:cNvSpPr/>
              <p:nvPr/>
            </p:nvSpPr>
            <p:spPr>
              <a:xfrm>
                <a:off x="3139050" y="1704525"/>
                <a:ext cx="271150" cy="257850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0314" extrusionOk="0">
                    <a:moveTo>
                      <a:pt x="8051" y="1"/>
                    </a:moveTo>
                    <a:cubicBezTo>
                      <a:pt x="6095" y="1"/>
                      <a:pt x="4155" y="608"/>
                      <a:pt x="2641" y="1916"/>
                    </a:cubicBezTo>
                    <a:cubicBezTo>
                      <a:pt x="203" y="4020"/>
                      <a:pt x="62" y="6784"/>
                      <a:pt x="8" y="9778"/>
                    </a:cubicBezTo>
                    <a:cubicBezTo>
                      <a:pt x="1" y="10135"/>
                      <a:pt x="275" y="10314"/>
                      <a:pt x="552" y="10314"/>
                    </a:cubicBezTo>
                    <a:cubicBezTo>
                      <a:pt x="829" y="10314"/>
                      <a:pt x="1110" y="10135"/>
                      <a:pt x="1117" y="9778"/>
                    </a:cubicBezTo>
                    <a:cubicBezTo>
                      <a:pt x="1162" y="7289"/>
                      <a:pt x="1161" y="4958"/>
                      <a:pt x="3039" y="3056"/>
                    </a:cubicBezTo>
                    <a:cubicBezTo>
                      <a:pt x="4359" y="1719"/>
                      <a:pt x="6206" y="1105"/>
                      <a:pt x="8048" y="1105"/>
                    </a:cubicBezTo>
                    <a:cubicBezTo>
                      <a:pt x="8673" y="1105"/>
                      <a:pt x="9298" y="1175"/>
                      <a:pt x="9901" y="1312"/>
                    </a:cubicBezTo>
                    <a:cubicBezTo>
                      <a:pt x="9949" y="1323"/>
                      <a:pt x="9994" y="1328"/>
                      <a:pt x="10038" y="1328"/>
                    </a:cubicBezTo>
                    <a:cubicBezTo>
                      <a:pt x="10633" y="1328"/>
                      <a:pt x="10845" y="391"/>
                      <a:pt x="10196" y="243"/>
                    </a:cubicBezTo>
                    <a:cubicBezTo>
                      <a:pt x="9492" y="83"/>
                      <a:pt x="8770" y="1"/>
                      <a:pt x="8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121;p45"/>
              <p:cNvSpPr/>
              <p:nvPr/>
            </p:nvSpPr>
            <p:spPr>
              <a:xfrm>
                <a:off x="2261400" y="366500"/>
                <a:ext cx="2120475" cy="2814575"/>
              </a:xfrm>
              <a:custGeom>
                <a:avLst/>
                <a:gdLst/>
                <a:ahLst/>
                <a:cxnLst/>
                <a:rect l="l" t="t" r="r" b="b"/>
                <a:pathLst>
                  <a:path w="84819" h="112583" extrusionOk="0">
                    <a:moveTo>
                      <a:pt x="54097" y="1"/>
                    </a:moveTo>
                    <a:cubicBezTo>
                      <a:pt x="49266" y="1"/>
                      <a:pt x="44417" y="988"/>
                      <a:pt x="40053" y="2939"/>
                    </a:cubicBezTo>
                    <a:cubicBezTo>
                      <a:pt x="32890" y="6143"/>
                      <a:pt x="27920" y="11491"/>
                      <a:pt x="26060" y="19210"/>
                    </a:cubicBezTo>
                    <a:cubicBezTo>
                      <a:pt x="24031" y="27627"/>
                      <a:pt x="25511" y="36565"/>
                      <a:pt x="23495" y="45032"/>
                    </a:cubicBezTo>
                    <a:cubicBezTo>
                      <a:pt x="22441" y="49457"/>
                      <a:pt x="20270" y="53396"/>
                      <a:pt x="16768" y="56351"/>
                    </a:cubicBezTo>
                    <a:cubicBezTo>
                      <a:pt x="13676" y="58959"/>
                      <a:pt x="9653" y="60879"/>
                      <a:pt x="8087" y="64886"/>
                    </a:cubicBezTo>
                    <a:cubicBezTo>
                      <a:pt x="6953" y="67789"/>
                      <a:pt x="7802" y="70449"/>
                      <a:pt x="8802" y="73259"/>
                    </a:cubicBezTo>
                    <a:cubicBezTo>
                      <a:pt x="9418" y="74988"/>
                      <a:pt x="10099" y="76382"/>
                      <a:pt x="9346" y="78206"/>
                    </a:cubicBezTo>
                    <a:cubicBezTo>
                      <a:pt x="8410" y="80476"/>
                      <a:pt x="5593" y="82061"/>
                      <a:pt x="4020" y="83924"/>
                    </a:cubicBezTo>
                    <a:cubicBezTo>
                      <a:pt x="2036" y="86276"/>
                      <a:pt x="756" y="89240"/>
                      <a:pt x="1983" y="92282"/>
                    </a:cubicBezTo>
                    <a:cubicBezTo>
                      <a:pt x="3447" y="95916"/>
                      <a:pt x="7282" y="96569"/>
                      <a:pt x="9976" y="98901"/>
                    </a:cubicBezTo>
                    <a:cubicBezTo>
                      <a:pt x="13901" y="102300"/>
                      <a:pt x="10780" y="107276"/>
                      <a:pt x="14417" y="110474"/>
                    </a:cubicBezTo>
                    <a:cubicBezTo>
                      <a:pt x="15628" y="111540"/>
                      <a:pt x="17557" y="112582"/>
                      <a:pt x="19328" y="112582"/>
                    </a:cubicBezTo>
                    <a:cubicBezTo>
                      <a:pt x="20051" y="112582"/>
                      <a:pt x="20747" y="112409"/>
                      <a:pt x="21358" y="111994"/>
                    </a:cubicBezTo>
                    <a:cubicBezTo>
                      <a:pt x="21846" y="111661"/>
                      <a:pt x="21544" y="110939"/>
                      <a:pt x="21087" y="110939"/>
                    </a:cubicBezTo>
                    <a:cubicBezTo>
                      <a:pt x="20995" y="110939"/>
                      <a:pt x="20897" y="110968"/>
                      <a:pt x="20798" y="111035"/>
                    </a:cubicBezTo>
                    <a:cubicBezTo>
                      <a:pt x="20251" y="111408"/>
                      <a:pt x="19681" y="111567"/>
                      <a:pt x="19112" y="111567"/>
                    </a:cubicBezTo>
                    <a:cubicBezTo>
                      <a:pt x="16701" y="111567"/>
                      <a:pt x="14316" y="108701"/>
                      <a:pt x="13810" y="107009"/>
                    </a:cubicBezTo>
                    <a:cubicBezTo>
                      <a:pt x="13303" y="105319"/>
                      <a:pt x="13707" y="103760"/>
                      <a:pt x="13371" y="102081"/>
                    </a:cubicBezTo>
                    <a:cubicBezTo>
                      <a:pt x="12881" y="99645"/>
                      <a:pt x="11242" y="98373"/>
                      <a:pt x="9234" y="97116"/>
                    </a:cubicBezTo>
                    <a:cubicBezTo>
                      <a:pt x="4516" y="94157"/>
                      <a:pt x="0" y="90483"/>
                      <a:pt x="4804" y="84708"/>
                    </a:cubicBezTo>
                    <a:cubicBezTo>
                      <a:pt x="6584" y="82569"/>
                      <a:pt x="9653" y="80851"/>
                      <a:pt x="10606" y="78119"/>
                    </a:cubicBezTo>
                    <a:cubicBezTo>
                      <a:pt x="11099" y="76710"/>
                      <a:pt x="10776" y="75544"/>
                      <a:pt x="10324" y="74161"/>
                    </a:cubicBezTo>
                    <a:cubicBezTo>
                      <a:pt x="8732" y="69278"/>
                      <a:pt x="7766" y="65364"/>
                      <a:pt x="12042" y="61374"/>
                    </a:cubicBezTo>
                    <a:cubicBezTo>
                      <a:pt x="16925" y="56815"/>
                      <a:pt x="21783" y="54223"/>
                      <a:pt x="23973" y="47472"/>
                    </a:cubicBezTo>
                    <a:cubicBezTo>
                      <a:pt x="28634" y="33108"/>
                      <a:pt x="21840" y="14693"/>
                      <a:pt x="37383" y="5549"/>
                    </a:cubicBezTo>
                    <a:cubicBezTo>
                      <a:pt x="42389" y="2603"/>
                      <a:pt x="48258" y="1117"/>
                      <a:pt x="54076" y="1117"/>
                    </a:cubicBezTo>
                    <a:cubicBezTo>
                      <a:pt x="65167" y="1117"/>
                      <a:pt x="76070" y="6518"/>
                      <a:pt x="80446" y="17505"/>
                    </a:cubicBezTo>
                    <a:cubicBezTo>
                      <a:pt x="84269" y="27104"/>
                      <a:pt x="82815" y="38615"/>
                      <a:pt x="82369" y="48701"/>
                    </a:cubicBezTo>
                    <a:cubicBezTo>
                      <a:pt x="81914" y="58988"/>
                      <a:pt x="79478" y="69653"/>
                      <a:pt x="81021" y="79909"/>
                    </a:cubicBezTo>
                    <a:cubicBezTo>
                      <a:pt x="81063" y="80189"/>
                      <a:pt x="81259" y="80310"/>
                      <a:pt x="81471" y="80310"/>
                    </a:cubicBezTo>
                    <a:cubicBezTo>
                      <a:pt x="81793" y="80310"/>
                      <a:pt x="82154" y="80034"/>
                      <a:pt x="82090" y="79614"/>
                    </a:cubicBezTo>
                    <a:lnTo>
                      <a:pt x="82091" y="79614"/>
                    </a:lnTo>
                    <a:cubicBezTo>
                      <a:pt x="81169" y="73490"/>
                      <a:pt x="81969" y="67426"/>
                      <a:pt x="82598" y="61318"/>
                    </a:cubicBezTo>
                    <a:cubicBezTo>
                      <a:pt x="83231" y="55166"/>
                      <a:pt x="83503" y="48983"/>
                      <a:pt x="83693" y="42803"/>
                    </a:cubicBezTo>
                    <a:cubicBezTo>
                      <a:pt x="83980" y="33551"/>
                      <a:pt x="84818" y="23613"/>
                      <a:pt x="80589" y="15045"/>
                    </a:cubicBezTo>
                    <a:cubicBezTo>
                      <a:pt x="75595" y="4930"/>
                      <a:pt x="64892" y="1"/>
                      <a:pt x="540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2122;p45"/>
            <p:cNvGrpSpPr/>
            <p:nvPr/>
          </p:nvGrpSpPr>
          <p:grpSpPr>
            <a:xfrm rot="1091468">
              <a:off x="4201303" y="2118692"/>
              <a:ext cx="305412" cy="275214"/>
              <a:chOff x="1788350" y="1117875"/>
              <a:chExt cx="304425" cy="274325"/>
            </a:xfrm>
          </p:grpSpPr>
          <p:sp>
            <p:nvSpPr>
              <p:cNvPr id="89" name="Google Shape;2123;p45"/>
              <p:cNvSpPr/>
              <p:nvPr/>
            </p:nvSpPr>
            <p:spPr>
              <a:xfrm>
                <a:off x="1917675" y="1282700"/>
                <a:ext cx="17510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380" extrusionOk="0">
                    <a:moveTo>
                      <a:pt x="5618" y="820"/>
                    </a:moveTo>
                    <a:cubicBezTo>
                      <a:pt x="5743" y="820"/>
                      <a:pt x="5864" y="841"/>
                      <a:pt x="5951" y="896"/>
                    </a:cubicBezTo>
                    <a:cubicBezTo>
                      <a:pt x="6042" y="957"/>
                      <a:pt x="6010" y="1305"/>
                      <a:pt x="5951" y="1497"/>
                    </a:cubicBezTo>
                    <a:cubicBezTo>
                      <a:pt x="5575" y="2707"/>
                      <a:pt x="4388" y="3458"/>
                      <a:pt x="2870" y="3523"/>
                    </a:cubicBezTo>
                    <a:cubicBezTo>
                      <a:pt x="2472" y="3418"/>
                      <a:pt x="2045" y="3358"/>
                      <a:pt x="1674" y="3184"/>
                    </a:cubicBezTo>
                    <a:cubicBezTo>
                      <a:pt x="1435" y="3073"/>
                      <a:pt x="1124" y="2808"/>
                      <a:pt x="1115" y="2597"/>
                    </a:cubicBezTo>
                    <a:cubicBezTo>
                      <a:pt x="1106" y="2396"/>
                      <a:pt x="1408" y="2125"/>
                      <a:pt x="1637" y="1988"/>
                    </a:cubicBezTo>
                    <a:cubicBezTo>
                      <a:pt x="1927" y="1809"/>
                      <a:pt x="2274" y="1708"/>
                      <a:pt x="2605" y="1611"/>
                    </a:cubicBezTo>
                    <a:cubicBezTo>
                      <a:pt x="3500" y="1350"/>
                      <a:pt x="4392" y="1094"/>
                      <a:pt x="5295" y="860"/>
                    </a:cubicBezTo>
                    <a:cubicBezTo>
                      <a:pt x="5392" y="836"/>
                      <a:pt x="5507" y="820"/>
                      <a:pt x="5618" y="820"/>
                    </a:cubicBezTo>
                    <a:close/>
                    <a:moveTo>
                      <a:pt x="5778" y="0"/>
                    </a:moveTo>
                    <a:cubicBezTo>
                      <a:pt x="5705" y="0"/>
                      <a:pt x="5630" y="6"/>
                      <a:pt x="5552" y="17"/>
                    </a:cubicBezTo>
                    <a:cubicBezTo>
                      <a:pt x="5392" y="40"/>
                      <a:pt x="5231" y="90"/>
                      <a:pt x="5070" y="131"/>
                    </a:cubicBezTo>
                    <a:cubicBezTo>
                      <a:pt x="4227" y="351"/>
                      <a:pt x="3370" y="539"/>
                      <a:pt x="2535" y="805"/>
                    </a:cubicBezTo>
                    <a:cubicBezTo>
                      <a:pt x="1949" y="993"/>
                      <a:pt x="1344" y="1203"/>
                      <a:pt x="840" y="1542"/>
                    </a:cubicBezTo>
                    <a:cubicBezTo>
                      <a:pt x="1" y="2106"/>
                      <a:pt x="19" y="3156"/>
                      <a:pt x="890" y="3665"/>
                    </a:cubicBezTo>
                    <a:cubicBezTo>
                      <a:pt x="1486" y="4018"/>
                      <a:pt x="2192" y="4182"/>
                      <a:pt x="2710" y="4380"/>
                    </a:cubicBezTo>
                    <a:cubicBezTo>
                      <a:pt x="3429" y="4233"/>
                      <a:pt x="3961" y="4178"/>
                      <a:pt x="4461" y="4013"/>
                    </a:cubicBezTo>
                    <a:cubicBezTo>
                      <a:pt x="5749" y="3591"/>
                      <a:pt x="6555" y="2703"/>
                      <a:pt x="6835" y="1369"/>
                    </a:cubicBezTo>
                    <a:cubicBezTo>
                      <a:pt x="7003" y="570"/>
                      <a:pt x="6533" y="0"/>
                      <a:pt x="57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124;p45"/>
              <p:cNvSpPr/>
              <p:nvPr/>
            </p:nvSpPr>
            <p:spPr>
              <a:xfrm>
                <a:off x="2016475" y="1117875"/>
                <a:ext cx="4857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2316" extrusionOk="0">
                    <a:moveTo>
                      <a:pt x="655" y="0"/>
                    </a:moveTo>
                    <a:cubicBezTo>
                      <a:pt x="274" y="0"/>
                      <a:pt x="0" y="292"/>
                      <a:pt x="69" y="743"/>
                    </a:cubicBezTo>
                    <a:cubicBezTo>
                      <a:pt x="123" y="1095"/>
                      <a:pt x="280" y="1439"/>
                      <a:pt x="435" y="1765"/>
                    </a:cubicBezTo>
                    <a:cubicBezTo>
                      <a:pt x="562" y="2026"/>
                      <a:pt x="746" y="2315"/>
                      <a:pt x="1018" y="2315"/>
                    </a:cubicBezTo>
                    <a:cubicBezTo>
                      <a:pt x="1082" y="2315"/>
                      <a:pt x="1150" y="2300"/>
                      <a:pt x="1223" y="2264"/>
                    </a:cubicBezTo>
                    <a:cubicBezTo>
                      <a:pt x="1517" y="2123"/>
                      <a:pt x="1710" y="1755"/>
                      <a:pt x="1943" y="1490"/>
                    </a:cubicBezTo>
                    <a:cubicBezTo>
                      <a:pt x="1838" y="861"/>
                      <a:pt x="1458" y="260"/>
                      <a:pt x="985" y="68"/>
                    </a:cubicBezTo>
                    <a:cubicBezTo>
                      <a:pt x="871" y="22"/>
                      <a:pt x="759" y="0"/>
                      <a:pt x="6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125;p45"/>
              <p:cNvSpPr/>
              <p:nvPr/>
            </p:nvSpPr>
            <p:spPr>
              <a:xfrm>
                <a:off x="1981625" y="1215525"/>
                <a:ext cx="60875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957" extrusionOk="0">
                    <a:moveTo>
                      <a:pt x="1140" y="1"/>
                    </a:moveTo>
                    <a:cubicBezTo>
                      <a:pt x="885" y="1"/>
                      <a:pt x="630" y="13"/>
                      <a:pt x="377" y="31"/>
                    </a:cubicBezTo>
                    <a:cubicBezTo>
                      <a:pt x="248" y="41"/>
                      <a:pt x="124" y="192"/>
                      <a:pt x="0" y="279"/>
                    </a:cubicBezTo>
                    <a:cubicBezTo>
                      <a:pt x="120" y="366"/>
                      <a:pt x="234" y="503"/>
                      <a:pt x="362" y="522"/>
                    </a:cubicBezTo>
                    <a:cubicBezTo>
                      <a:pt x="702" y="573"/>
                      <a:pt x="1046" y="567"/>
                      <a:pt x="1481" y="586"/>
                    </a:cubicBezTo>
                    <a:cubicBezTo>
                      <a:pt x="1243" y="920"/>
                      <a:pt x="1031" y="1154"/>
                      <a:pt x="903" y="1429"/>
                    </a:cubicBezTo>
                    <a:cubicBezTo>
                      <a:pt x="845" y="1566"/>
                      <a:pt x="945" y="1778"/>
                      <a:pt x="968" y="1957"/>
                    </a:cubicBezTo>
                    <a:cubicBezTo>
                      <a:pt x="1132" y="1919"/>
                      <a:pt x="1357" y="1942"/>
                      <a:pt x="1454" y="1842"/>
                    </a:cubicBezTo>
                    <a:cubicBezTo>
                      <a:pt x="1722" y="1547"/>
                      <a:pt x="1962" y="1225"/>
                      <a:pt x="2169" y="884"/>
                    </a:cubicBezTo>
                    <a:cubicBezTo>
                      <a:pt x="2434" y="439"/>
                      <a:pt x="2256" y="77"/>
                      <a:pt x="1742" y="26"/>
                    </a:cubicBezTo>
                    <a:cubicBezTo>
                      <a:pt x="1542" y="8"/>
                      <a:pt x="1341" y="1"/>
                      <a:pt x="11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126;p45"/>
              <p:cNvSpPr/>
              <p:nvPr/>
            </p:nvSpPr>
            <p:spPr>
              <a:xfrm>
                <a:off x="1842525" y="1184300"/>
                <a:ext cx="45300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2479" extrusionOk="0">
                    <a:moveTo>
                      <a:pt x="630" y="0"/>
                    </a:moveTo>
                    <a:cubicBezTo>
                      <a:pt x="505" y="0"/>
                      <a:pt x="388" y="23"/>
                      <a:pt x="307" y="74"/>
                    </a:cubicBezTo>
                    <a:cubicBezTo>
                      <a:pt x="133" y="189"/>
                      <a:pt x="0" y="551"/>
                      <a:pt x="37" y="771"/>
                    </a:cubicBezTo>
                    <a:cubicBezTo>
                      <a:pt x="101" y="1170"/>
                      <a:pt x="276" y="1564"/>
                      <a:pt x="468" y="1931"/>
                    </a:cubicBezTo>
                    <a:cubicBezTo>
                      <a:pt x="603" y="2190"/>
                      <a:pt x="808" y="2479"/>
                      <a:pt x="1087" y="2479"/>
                    </a:cubicBezTo>
                    <a:cubicBezTo>
                      <a:pt x="1159" y="2479"/>
                      <a:pt x="1235" y="2460"/>
                      <a:pt x="1315" y="2417"/>
                    </a:cubicBezTo>
                    <a:cubicBezTo>
                      <a:pt x="1582" y="2275"/>
                      <a:pt x="1715" y="1881"/>
                      <a:pt x="1811" y="1738"/>
                    </a:cubicBezTo>
                    <a:cubicBezTo>
                      <a:pt x="1765" y="936"/>
                      <a:pt x="1618" y="381"/>
                      <a:pt x="1059" y="93"/>
                    </a:cubicBezTo>
                    <a:cubicBezTo>
                      <a:pt x="945" y="35"/>
                      <a:pt x="782" y="0"/>
                      <a:pt x="6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127;p45"/>
              <p:cNvSpPr/>
              <p:nvPr/>
            </p:nvSpPr>
            <p:spPr>
              <a:xfrm>
                <a:off x="1788350" y="1298350"/>
                <a:ext cx="8202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04" extrusionOk="0">
                    <a:moveTo>
                      <a:pt x="1551" y="0"/>
                    </a:moveTo>
                    <a:cubicBezTo>
                      <a:pt x="1542" y="0"/>
                      <a:pt x="1534" y="0"/>
                      <a:pt x="1526" y="0"/>
                    </a:cubicBezTo>
                    <a:cubicBezTo>
                      <a:pt x="646" y="5"/>
                      <a:pt x="22" y="756"/>
                      <a:pt x="9" y="1819"/>
                    </a:cubicBezTo>
                    <a:cubicBezTo>
                      <a:pt x="0" y="2616"/>
                      <a:pt x="646" y="3203"/>
                      <a:pt x="1536" y="3203"/>
                    </a:cubicBezTo>
                    <a:cubicBezTo>
                      <a:pt x="2548" y="3199"/>
                      <a:pt x="3272" y="2512"/>
                      <a:pt x="3276" y="1545"/>
                    </a:cubicBezTo>
                    <a:cubicBezTo>
                      <a:pt x="3281" y="612"/>
                      <a:pt x="2595" y="0"/>
                      <a:pt x="1551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7"/>
          <p:cNvSpPr/>
          <p:nvPr/>
        </p:nvSpPr>
        <p:spPr>
          <a:xfrm>
            <a:off x="1567509" y="961775"/>
            <a:ext cx="6050749" cy="2610334"/>
          </a:xfrm>
          <a:prstGeom prst="roundRect">
            <a:avLst>
              <a:gd name="adj" fmla="val 13942"/>
            </a:avLst>
          </a:prstGeom>
          <a:solidFill>
            <a:srgbClr val="FED5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2008800" y="400589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簡介</a:t>
            </a:r>
            <a:endParaRPr sz="3200" dirty="0">
              <a:latin typeface="華康海報體W9(P)" panose="040B0900000000000000" pitchFamily="82" charset="-120"/>
              <a:ea typeface="華康海報體W9(P)" panose="040B0900000000000000" pitchFamily="82" charset="-120"/>
            </a:endParaRPr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1"/>
          </p:nvPr>
        </p:nvSpPr>
        <p:spPr>
          <a:xfrm>
            <a:off x="1817009" y="1155848"/>
            <a:ext cx="5501891" cy="853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本書以一位</a:t>
            </a:r>
            <a:r>
              <a:rPr lang="zh-TW" altLang="en-US" sz="2800" dirty="0" smtClean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母親</a:t>
            </a:r>
            <a:r>
              <a:rPr lang="zh-TW" altLang="en-US" sz="28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的角度，記錄在異國</a:t>
            </a:r>
            <a:r>
              <a:rPr lang="zh-TW" altLang="en-US" sz="2800" dirty="0" smtClean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生活</a:t>
            </a:r>
            <a:r>
              <a:rPr lang="zh-TW" altLang="en-US" sz="28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及</a:t>
            </a:r>
            <a:r>
              <a:rPr lang="zh-TW" altLang="en-US" sz="2800" dirty="0" smtClean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育兒</a:t>
            </a:r>
            <a:r>
              <a:rPr lang="zh-TW" altLang="en-US" sz="28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的點滴。</a:t>
            </a:r>
            <a:endParaRPr lang="en-US" altLang="zh-TW" sz="28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讀者能透過作者的第一手經驗分享，</a:t>
            </a:r>
            <a:r>
              <a:rPr lang="zh-TW" altLang="en-US" sz="2800" dirty="0" smtClean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深入各國</a:t>
            </a:r>
            <a:r>
              <a:rPr lang="zh-TW" altLang="en-US" sz="28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文化</a:t>
            </a:r>
            <a:r>
              <a:rPr lang="zh-TW" altLang="en-US" sz="2800" dirty="0" smtClean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日常</a:t>
            </a:r>
            <a:r>
              <a:rPr lang="zh-TW" altLang="en-US" sz="28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，並了解各異的</a:t>
            </a:r>
            <a:r>
              <a:rPr lang="zh-TW" altLang="en-US" sz="2800" dirty="0" smtClean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教育</a:t>
            </a:r>
            <a:r>
              <a:rPr lang="zh-TW" altLang="en-US" sz="28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文化。</a:t>
            </a:r>
            <a:endParaRPr sz="28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712" name="Google Shape;712;p27"/>
          <p:cNvSpPr/>
          <p:nvPr/>
        </p:nvSpPr>
        <p:spPr>
          <a:xfrm>
            <a:off x="3433113" y="3797975"/>
            <a:ext cx="2326437" cy="792596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7"/>
          <p:cNvSpPr/>
          <p:nvPr/>
        </p:nvSpPr>
        <p:spPr>
          <a:xfrm rot="5400000">
            <a:off x="3201799" y="-836568"/>
            <a:ext cx="2764974" cy="6180292"/>
          </a:xfrm>
          <a:custGeom>
            <a:avLst/>
            <a:gdLst/>
            <a:ahLst/>
            <a:cxnLst/>
            <a:rect l="l" t="t" r="r" b="b"/>
            <a:pathLst>
              <a:path w="65863" h="92137" extrusionOk="0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" name="Google Shape;714;p27"/>
          <p:cNvGrpSpPr/>
          <p:nvPr/>
        </p:nvGrpSpPr>
        <p:grpSpPr>
          <a:xfrm>
            <a:off x="7529212" y="3511287"/>
            <a:ext cx="1862374" cy="2056521"/>
            <a:chOff x="7281641" y="1136546"/>
            <a:chExt cx="892968" cy="986057"/>
          </a:xfrm>
        </p:grpSpPr>
        <p:sp>
          <p:nvSpPr>
            <p:cNvPr id="715" name="Google Shape;715;p27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27"/>
          <p:cNvGrpSpPr/>
          <p:nvPr/>
        </p:nvGrpSpPr>
        <p:grpSpPr>
          <a:xfrm>
            <a:off x="-469390" y="245003"/>
            <a:ext cx="1490486" cy="960916"/>
            <a:chOff x="-75881" y="2283499"/>
            <a:chExt cx="772313" cy="497910"/>
          </a:xfrm>
        </p:grpSpPr>
        <p:sp>
          <p:nvSpPr>
            <p:cNvPr id="720" name="Google Shape;720;p27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34"/>
          <p:cNvGrpSpPr/>
          <p:nvPr/>
        </p:nvGrpSpPr>
        <p:grpSpPr>
          <a:xfrm>
            <a:off x="3978429" y="2998087"/>
            <a:ext cx="2224806" cy="629506"/>
            <a:chOff x="3978429" y="2998087"/>
            <a:chExt cx="2224806" cy="629506"/>
          </a:xfrm>
        </p:grpSpPr>
        <p:sp>
          <p:nvSpPr>
            <p:cNvPr id="994" name="Google Shape;994;p34"/>
            <p:cNvSpPr/>
            <p:nvPr/>
          </p:nvSpPr>
          <p:spPr>
            <a:xfrm>
              <a:off x="4042866" y="3130725"/>
              <a:ext cx="464100" cy="46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34"/>
            <p:cNvGrpSpPr/>
            <p:nvPr/>
          </p:nvGrpSpPr>
          <p:grpSpPr>
            <a:xfrm>
              <a:off x="3978429" y="2998087"/>
              <a:ext cx="2224806" cy="629506"/>
              <a:chOff x="34100" y="1847300"/>
              <a:chExt cx="7379125" cy="2009275"/>
            </a:xfrm>
          </p:grpSpPr>
          <p:sp>
            <p:nvSpPr>
              <p:cNvPr id="996" name="Google Shape;996;p34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4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9" name="Google Shape;999;p34"/>
          <p:cNvGrpSpPr/>
          <p:nvPr/>
        </p:nvGrpSpPr>
        <p:grpSpPr>
          <a:xfrm>
            <a:off x="1753629" y="1586637"/>
            <a:ext cx="2224806" cy="629506"/>
            <a:chOff x="1753629" y="1586637"/>
            <a:chExt cx="2224806" cy="629506"/>
          </a:xfrm>
        </p:grpSpPr>
        <p:sp>
          <p:nvSpPr>
            <p:cNvPr id="1000" name="Google Shape;1000;p34"/>
            <p:cNvSpPr/>
            <p:nvPr/>
          </p:nvSpPr>
          <p:spPr>
            <a:xfrm>
              <a:off x="1818066" y="1704325"/>
              <a:ext cx="464100" cy="46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1" name="Google Shape;1001;p34"/>
            <p:cNvGrpSpPr/>
            <p:nvPr/>
          </p:nvGrpSpPr>
          <p:grpSpPr>
            <a:xfrm>
              <a:off x="1753629" y="1586637"/>
              <a:ext cx="2224806" cy="629506"/>
              <a:chOff x="34100" y="1847300"/>
              <a:chExt cx="7379125" cy="2009275"/>
            </a:xfrm>
          </p:grpSpPr>
          <p:sp>
            <p:nvSpPr>
              <p:cNvPr id="1002" name="Google Shape;1002;p34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4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4" name="Google Shape;1004;p34"/>
          <p:cNvSpPr txBox="1">
            <a:spLocks noGrp="1"/>
          </p:cNvSpPr>
          <p:nvPr>
            <p:ph type="subTitle" idx="4294967295"/>
          </p:nvPr>
        </p:nvSpPr>
        <p:spPr>
          <a:xfrm>
            <a:off x="2421962" y="1510418"/>
            <a:ext cx="14940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36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挪威</a:t>
            </a:r>
            <a:endParaRPr sz="36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grpSp>
        <p:nvGrpSpPr>
          <p:cNvPr id="1005" name="Google Shape;1005;p34"/>
          <p:cNvGrpSpPr/>
          <p:nvPr/>
        </p:nvGrpSpPr>
        <p:grpSpPr>
          <a:xfrm>
            <a:off x="2874404" y="2292362"/>
            <a:ext cx="2224806" cy="629506"/>
            <a:chOff x="2874404" y="2292362"/>
            <a:chExt cx="2224806" cy="629506"/>
          </a:xfrm>
        </p:grpSpPr>
        <p:sp>
          <p:nvSpPr>
            <p:cNvPr id="1006" name="Google Shape;1006;p34"/>
            <p:cNvSpPr/>
            <p:nvPr/>
          </p:nvSpPr>
          <p:spPr>
            <a:xfrm>
              <a:off x="2938841" y="2410050"/>
              <a:ext cx="464100" cy="4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7" name="Google Shape;1007;p34"/>
            <p:cNvGrpSpPr/>
            <p:nvPr/>
          </p:nvGrpSpPr>
          <p:grpSpPr>
            <a:xfrm>
              <a:off x="2874404" y="2292362"/>
              <a:ext cx="2224806" cy="629506"/>
              <a:chOff x="34100" y="1847300"/>
              <a:chExt cx="7379125" cy="2009275"/>
            </a:xfrm>
          </p:grpSpPr>
          <p:sp>
            <p:nvSpPr>
              <p:cNvPr id="1008" name="Google Shape;1008;p34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0" name="Google Shape;1010;p34"/>
          <p:cNvSpPr txBox="1">
            <a:spLocks noGrp="1"/>
          </p:cNvSpPr>
          <p:nvPr>
            <p:ph type="title" idx="4294967295"/>
          </p:nvPr>
        </p:nvSpPr>
        <p:spPr>
          <a:xfrm>
            <a:off x="2895340" y="2446189"/>
            <a:ext cx="5511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02</a:t>
            </a:r>
            <a:endParaRPr sz="1800"/>
          </a:p>
        </p:txBody>
      </p:sp>
      <p:sp>
        <p:nvSpPr>
          <p:cNvPr id="1011" name="Google Shape;1011;p34"/>
          <p:cNvSpPr txBox="1">
            <a:spLocks noGrp="1"/>
          </p:cNvSpPr>
          <p:nvPr>
            <p:ph type="subTitle" idx="4294967295"/>
          </p:nvPr>
        </p:nvSpPr>
        <p:spPr>
          <a:xfrm>
            <a:off x="3527915" y="2216143"/>
            <a:ext cx="149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zh-TW" altLang="en-US" sz="36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法國</a:t>
            </a:r>
            <a:endParaRPr sz="36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1012" name="Google Shape;1012;p34"/>
          <p:cNvSpPr txBox="1">
            <a:spLocks noGrp="1"/>
          </p:cNvSpPr>
          <p:nvPr>
            <p:ph type="title" idx="4294967295"/>
          </p:nvPr>
        </p:nvSpPr>
        <p:spPr>
          <a:xfrm>
            <a:off x="3999365" y="3151914"/>
            <a:ext cx="5511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03</a:t>
            </a:r>
            <a:endParaRPr sz="1800"/>
          </a:p>
        </p:txBody>
      </p:sp>
      <p:sp>
        <p:nvSpPr>
          <p:cNvPr id="1013" name="Google Shape;1013;p34"/>
          <p:cNvSpPr txBox="1">
            <a:spLocks noGrp="1"/>
          </p:cNvSpPr>
          <p:nvPr>
            <p:ph type="subTitle" idx="4294967295"/>
          </p:nvPr>
        </p:nvSpPr>
        <p:spPr>
          <a:xfrm>
            <a:off x="4634904" y="3014113"/>
            <a:ext cx="149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zh-TW" altLang="en-US" sz="24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兒子過世</a:t>
            </a:r>
            <a:endParaRPr sz="24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grpSp>
        <p:nvGrpSpPr>
          <p:cNvPr id="1014" name="Google Shape;1014;p34"/>
          <p:cNvGrpSpPr/>
          <p:nvPr/>
        </p:nvGrpSpPr>
        <p:grpSpPr>
          <a:xfrm>
            <a:off x="5099204" y="3703812"/>
            <a:ext cx="2224806" cy="629506"/>
            <a:chOff x="5099204" y="3703812"/>
            <a:chExt cx="2224806" cy="629506"/>
          </a:xfrm>
        </p:grpSpPr>
        <p:sp>
          <p:nvSpPr>
            <p:cNvPr id="1015" name="Google Shape;1015;p34"/>
            <p:cNvSpPr/>
            <p:nvPr/>
          </p:nvSpPr>
          <p:spPr>
            <a:xfrm>
              <a:off x="5163641" y="3821500"/>
              <a:ext cx="464100" cy="46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34"/>
            <p:cNvGrpSpPr/>
            <p:nvPr/>
          </p:nvGrpSpPr>
          <p:grpSpPr>
            <a:xfrm>
              <a:off x="5099204" y="3703812"/>
              <a:ext cx="2224806" cy="629506"/>
              <a:chOff x="34100" y="1847300"/>
              <a:chExt cx="7379125" cy="2009275"/>
            </a:xfrm>
          </p:grpSpPr>
          <p:sp>
            <p:nvSpPr>
              <p:cNvPr id="1017" name="Google Shape;1017;p34"/>
              <p:cNvSpPr/>
              <p:nvPr/>
            </p:nvSpPr>
            <p:spPr>
              <a:xfrm>
                <a:off x="34100" y="2176600"/>
                <a:ext cx="1880725" cy="1602800"/>
              </a:xfrm>
              <a:custGeom>
                <a:avLst/>
                <a:gdLst/>
                <a:ahLst/>
                <a:cxnLst/>
                <a:rect l="l" t="t" r="r" b="b"/>
                <a:pathLst>
                  <a:path w="75229" h="64112" extrusionOk="0">
                    <a:moveTo>
                      <a:pt x="41887" y="4626"/>
                    </a:moveTo>
                    <a:cubicBezTo>
                      <a:pt x="47489" y="4626"/>
                      <a:pt x="53298" y="6884"/>
                      <a:pt x="58685" y="12306"/>
                    </a:cubicBezTo>
                    <a:cubicBezTo>
                      <a:pt x="58916" y="12537"/>
                      <a:pt x="59201" y="12635"/>
                      <a:pt x="59486" y="12635"/>
                    </a:cubicBezTo>
                    <a:cubicBezTo>
                      <a:pt x="60128" y="12635"/>
                      <a:pt x="60778" y="12139"/>
                      <a:pt x="60854" y="11543"/>
                    </a:cubicBezTo>
                    <a:cubicBezTo>
                      <a:pt x="66281" y="21275"/>
                      <a:pt x="68428" y="31323"/>
                      <a:pt x="62881" y="42286"/>
                    </a:cubicBezTo>
                    <a:cubicBezTo>
                      <a:pt x="57711" y="52502"/>
                      <a:pt x="48612" y="59031"/>
                      <a:pt x="38428" y="59031"/>
                    </a:cubicBezTo>
                    <a:cubicBezTo>
                      <a:pt x="34250" y="59031"/>
                      <a:pt x="29890" y="57932"/>
                      <a:pt x="25544" y="55538"/>
                    </a:cubicBezTo>
                    <a:cubicBezTo>
                      <a:pt x="1" y="41474"/>
                      <a:pt x="19257" y="4626"/>
                      <a:pt x="41887" y="4626"/>
                    </a:cubicBezTo>
                    <a:close/>
                    <a:moveTo>
                      <a:pt x="39305" y="0"/>
                    </a:moveTo>
                    <a:cubicBezTo>
                      <a:pt x="33188" y="0"/>
                      <a:pt x="26964" y="2142"/>
                      <a:pt x="21588" y="6508"/>
                    </a:cubicBezTo>
                    <a:cubicBezTo>
                      <a:pt x="8695" y="16981"/>
                      <a:pt x="1731" y="44074"/>
                      <a:pt x="16346" y="56116"/>
                    </a:cubicBezTo>
                    <a:cubicBezTo>
                      <a:pt x="22887" y="61508"/>
                      <a:pt x="30274" y="64112"/>
                      <a:pt x="37494" y="64112"/>
                    </a:cubicBezTo>
                    <a:cubicBezTo>
                      <a:pt x="47185" y="64112"/>
                      <a:pt x="56575" y="59419"/>
                      <a:pt x="63208" y="50482"/>
                    </a:cubicBezTo>
                    <a:cubicBezTo>
                      <a:pt x="72711" y="37655"/>
                      <a:pt x="75228" y="15749"/>
                      <a:pt x="60156" y="5941"/>
                    </a:cubicBezTo>
                    <a:cubicBezTo>
                      <a:pt x="59966" y="5816"/>
                      <a:pt x="59765" y="5761"/>
                      <a:pt x="59568" y="5761"/>
                    </a:cubicBezTo>
                    <a:cubicBezTo>
                      <a:pt x="58720" y="5761"/>
                      <a:pt x="57958" y="6786"/>
                      <a:pt x="58489" y="7609"/>
                    </a:cubicBezTo>
                    <a:cubicBezTo>
                      <a:pt x="58990" y="8382"/>
                      <a:pt x="59470" y="9167"/>
                      <a:pt x="59938" y="9941"/>
                    </a:cubicBezTo>
                    <a:cubicBezTo>
                      <a:pt x="54481" y="3368"/>
                      <a:pt x="46977" y="0"/>
                      <a:pt x="393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1964925" y="1847300"/>
                <a:ext cx="5448300" cy="2009275"/>
              </a:xfrm>
              <a:custGeom>
                <a:avLst/>
                <a:gdLst/>
                <a:ahLst/>
                <a:cxnLst/>
                <a:rect l="l" t="t" r="r" b="b"/>
                <a:pathLst>
                  <a:path w="217932" h="80371" extrusionOk="0">
                    <a:moveTo>
                      <a:pt x="212766" y="4597"/>
                    </a:moveTo>
                    <a:lnTo>
                      <a:pt x="212766" y="4597"/>
                    </a:lnTo>
                    <a:cubicBezTo>
                      <a:pt x="209322" y="27657"/>
                      <a:pt x="210542" y="51884"/>
                      <a:pt x="210183" y="75184"/>
                    </a:cubicBezTo>
                    <a:cubicBezTo>
                      <a:pt x="204892" y="74597"/>
                      <a:pt x="199498" y="74402"/>
                      <a:pt x="194072" y="74402"/>
                    </a:cubicBezTo>
                    <a:cubicBezTo>
                      <a:pt x="183874" y="74402"/>
                      <a:pt x="173563" y="75091"/>
                      <a:pt x="163604" y="75162"/>
                    </a:cubicBezTo>
                    <a:cubicBezTo>
                      <a:pt x="146483" y="75304"/>
                      <a:pt x="129362" y="75413"/>
                      <a:pt x="112252" y="75609"/>
                    </a:cubicBezTo>
                    <a:cubicBezTo>
                      <a:pt x="77465" y="75990"/>
                      <a:pt x="42700" y="76557"/>
                      <a:pt x="7934" y="77309"/>
                    </a:cubicBezTo>
                    <a:cubicBezTo>
                      <a:pt x="7956" y="77243"/>
                      <a:pt x="7967" y="77178"/>
                      <a:pt x="7967" y="77102"/>
                    </a:cubicBezTo>
                    <a:cubicBezTo>
                      <a:pt x="7281" y="53856"/>
                      <a:pt x="6431" y="30153"/>
                      <a:pt x="4763" y="6929"/>
                    </a:cubicBezTo>
                    <a:lnTo>
                      <a:pt x="4763" y="6929"/>
                    </a:lnTo>
                    <a:cubicBezTo>
                      <a:pt x="11321" y="7723"/>
                      <a:pt x="18026" y="7953"/>
                      <a:pt x="24755" y="7953"/>
                    </a:cubicBezTo>
                    <a:cubicBezTo>
                      <a:pt x="33815" y="7953"/>
                      <a:pt x="42918" y="7536"/>
                      <a:pt x="51767" y="7518"/>
                    </a:cubicBezTo>
                    <a:cubicBezTo>
                      <a:pt x="69771" y="7463"/>
                      <a:pt x="87764" y="7245"/>
                      <a:pt x="105756" y="6995"/>
                    </a:cubicBezTo>
                    <a:cubicBezTo>
                      <a:pt x="141230" y="6515"/>
                      <a:pt x="177412" y="7572"/>
                      <a:pt x="212766" y="4597"/>
                    </a:cubicBezTo>
                    <a:close/>
                    <a:moveTo>
                      <a:pt x="194929" y="0"/>
                    </a:moveTo>
                    <a:cubicBezTo>
                      <a:pt x="165245" y="0"/>
                      <a:pt x="135363" y="1864"/>
                      <a:pt x="105756" y="2287"/>
                    </a:cubicBezTo>
                    <a:cubicBezTo>
                      <a:pt x="87764" y="2548"/>
                      <a:pt x="69771" y="2701"/>
                      <a:pt x="51767" y="2897"/>
                    </a:cubicBezTo>
                    <a:cubicBezTo>
                      <a:pt x="50665" y="2908"/>
                      <a:pt x="49560" y="2913"/>
                      <a:pt x="48452" y="2913"/>
                    </a:cubicBezTo>
                    <a:cubicBezTo>
                      <a:pt x="41424" y="2913"/>
                      <a:pt x="34264" y="2714"/>
                      <a:pt x="27117" y="2714"/>
                    </a:cubicBezTo>
                    <a:cubicBezTo>
                      <a:pt x="19386" y="2714"/>
                      <a:pt x="11670" y="2947"/>
                      <a:pt x="4153" y="3921"/>
                    </a:cubicBezTo>
                    <a:cubicBezTo>
                      <a:pt x="4028" y="3852"/>
                      <a:pt x="3891" y="3819"/>
                      <a:pt x="3754" y="3819"/>
                    </a:cubicBezTo>
                    <a:cubicBezTo>
                      <a:pt x="3545" y="3819"/>
                      <a:pt x="3337" y="3896"/>
                      <a:pt x="3172" y="4041"/>
                    </a:cubicBezTo>
                    <a:cubicBezTo>
                      <a:pt x="2769" y="4096"/>
                      <a:pt x="2355" y="4128"/>
                      <a:pt x="1951" y="4183"/>
                    </a:cubicBezTo>
                    <a:cubicBezTo>
                      <a:pt x="753" y="4368"/>
                      <a:pt x="753" y="6417"/>
                      <a:pt x="1951" y="6591"/>
                    </a:cubicBezTo>
                    <a:cubicBezTo>
                      <a:pt x="2180" y="6635"/>
                      <a:pt x="2420" y="6646"/>
                      <a:pt x="2660" y="6679"/>
                    </a:cubicBezTo>
                    <a:cubicBezTo>
                      <a:pt x="1" y="29630"/>
                      <a:pt x="753" y="54902"/>
                      <a:pt x="4066" y="77636"/>
                    </a:cubicBezTo>
                    <a:cubicBezTo>
                      <a:pt x="4213" y="78616"/>
                      <a:pt x="5003" y="79058"/>
                      <a:pt x="5834" y="79058"/>
                    </a:cubicBezTo>
                    <a:cubicBezTo>
                      <a:pt x="5927" y="79058"/>
                      <a:pt x="6021" y="79053"/>
                      <a:pt x="6114" y="79042"/>
                    </a:cubicBezTo>
                    <a:cubicBezTo>
                      <a:pt x="6252" y="79561"/>
                      <a:pt x="6719" y="79925"/>
                      <a:pt x="7256" y="79925"/>
                    </a:cubicBezTo>
                    <a:cubicBezTo>
                      <a:pt x="7271" y="79925"/>
                      <a:pt x="7287" y="79925"/>
                      <a:pt x="7302" y="79924"/>
                    </a:cubicBezTo>
                    <a:cubicBezTo>
                      <a:pt x="33436" y="80152"/>
                      <a:pt x="59563" y="80271"/>
                      <a:pt x="85684" y="80271"/>
                    </a:cubicBezTo>
                    <a:cubicBezTo>
                      <a:pt x="94541" y="80271"/>
                      <a:pt x="103397" y="80257"/>
                      <a:pt x="112252" y="80230"/>
                    </a:cubicBezTo>
                    <a:cubicBezTo>
                      <a:pt x="129373" y="80186"/>
                      <a:pt x="146494" y="80066"/>
                      <a:pt x="163615" y="79968"/>
                    </a:cubicBezTo>
                    <a:cubicBezTo>
                      <a:pt x="164117" y="79965"/>
                      <a:pt x="164619" y="79964"/>
                      <a:pt x="165123" y="79964"/>
                    </a:cubicBezTo>
                    <a:cubicBezTo>
                      <a:pt x="173618" y="79964"/>
                      <a:pt x="182366" y="80370"/>
                      <a:pt x="191058" y="80370"/>
                    </a:cubicBezTo>
                    <a:cubicBezTo>
                      <a:pt x="198550" y="80370"/>
                      <a:pt x="206001" y="80068"/>
                      <a:pt x="213212" y="78944"/>
                    </a:cubicBezTo>
                    <a:cubicBezTo>
                      <a:pt x="214139" y="78802"/>
                      <a:pt x="214553" y="77854"/>
                      <a:pt x="214455" y="76982"/>
                    </a:cubicBezTo>
                    <a:cubicBezTo>
                      <a:pt x="214520" y="76818"/>
                      <a:pt x="214553" y="76644"/>
                      <a:pt x="214575" y="76470"/>
                    </a:cubicBezTo>
                    <a:cubicBezTo>
                      <a:pt x="215294" y="52581"/>
                      <a:pt x="217931" y="27744"/>
                      <a:pt x="215403" y="3954"/>
                    </a:cubicBezTo>
                    <a:cubicBezTo>
                      <a:pt x="215381" y="3856"/>
                      <a:pt x="215348" y="3758"/>
                      <a:pt x="215316" y="3671"/>
                    </a:cubicBezTo>
                    <a:cubicBezTo>
                      <a:pt x="216231" y="2439"/>
                      <a:pt x="215741" y="347"/>
                      <a:pt x="213725" y="281"/>
                    </a:cubicBezTo>
                    <a:cubicBezTo>
                      <a:pt x="207471" y="84"/>
                      <a:pt x="201204" y="0"/>
                      <a:pt x="194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9" name="Google Shape;1019;p34"/>
          <p:cNvSpPr txBox="1">
            <a:spLocks noGrp="1"/>
          </p:cNvSpPr>
          <p:nvPr>
            <p:ph type="title" idx="4294967295"/>
          </p:nvPr>
        </p:nvSpPr>
        <p:spPr>
          <a:xfrm>
            <a:off x="5120140" y="3857639"/>
            <a:ext cx="5511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04</a:t>
            </a:r>
            <a:endParaRPr sz="1800"/>
          </a:p>
        </p:txBody>
      </p:sp>
      <p:sp>
        <p:nvSpPr>
          <p:cNvPr id="1020" name="Google Shape;1020;p34"/>
          <p:cNvSpPr txBox="1">
            <a:spLocks noGrp="1"/>
          </p:cNvSpPr>
          <p:nvPr>
            <p:ph type="subTitle" idx="4294967295"/>
          </p:nvPr>
        </p:nvSpPr>
        <p:spPr>
          <a:xfrm>
            <a:off x="5755679" y="3616450"/>
            <a:ext cx="149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zh-TW" altLang="en-US" sz="36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結論</a:t>
            </a:r>
            <a:endParaRPr sz="36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1021" name="Google Shape;1021;p34"/>
          <p:cNvSpPr/>
          <p:nvPr/>
        </p:nvSpPr>
        <p:spPr>
          <a:xfrm rot="-9161867" flipH="1">
            <a:off x="2096267" y="2540514"/>
            <a:ext cx="618421" cy="203169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4"/>
          <p:cNvSpPr/>
          <p:nvPr/>
        </p:nvSpPr>
        <p:spPr>
          <a:xfrm rot="-9161867" flipH="1">
            <a:off x="3285392" y="3264014"/>
            <a:ext cx="618421" cy="203169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4"/>
          <p:cNvSpPr/>
          <p:nvPr/>
        </p:nvSpPr>
        <p:spPr>
          <a:xfrm rot="-9161867" flipH="1">
            <a:off x="4406167" y="3999639"/>
            <a:ext cx="618421" cy="203169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4"/>
          <p:cNvSpPr txBox="1">
            <a:spLocks noGrp="1"/>
          </p:cNvSpPr>
          <p:nvPr>
            <p:ph type="title" idx="4294967295"/>
          </p:nvPr>
        </p:nvSpPr>
        <p:spPr>
          <a:xfrm>
            <a:off x="1774565" y="1740464"/>
            <a:ext cx="5511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01</a:t>
            </a:r>
            <a:endParaRPr sz="1800"/>
          </a:p>
        </p:txBody>
      </p:sp>
      <p:sp>
        <p:nvSpPr>
          <p:cNvPr id="34" name="Google Shape;710;p27"/>
          <p:cNvSpPr txBox="1">
            <a:spLocks/>
          </p:cNvSpPr>
          <p:nvPr/>
        </p:nvSpPr>
        <p:spPr>
          <a:xfrm rot="20771928">
            <a:off x="-993271" y="740839"/>
            <a:ext cx="51264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zh-TW" altLang="en-US" sz="3200" smtClean="0"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大綱</a:t>
            </a:r>
            <a:endParaRPr lang="zh-TW" altLang="en-US" sz="3200" dirty="0">
              <a:latin typeface="華康海報體W9(P)" panose="040B0900000000000000" pitchFamily="82" charset="-120"/>
              <a:ea typeface="華康海報體W9(P)" panose="040B0900000000000000" pitchFamily="82" charset="-120"/>
            </a:endParaRPr>
          </a:p>
        </p:txBody>
      </p:sp>
      <p:sp>
        <p:nvSpPr>
          <p:cNvPr id="35" name="Google Shape;712;p27"/>
          <p:cNvSpPr/>
          <p:nvPr/>
        </p:nvSpPr>
        <p:spPr>
          <a:xfrm rot="20771928">
            <a:off x="431042" y="532916"/>
            <a:ext cx="2326437" cy="792596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1600;p44"/>
          <p:cNvGrpSpPr/>
          <p:nvPr/>
        </p:nvGrpSpPr>
        <p:grpSpPr>
          <a:xfrm>
            <a:off x="671674" y="3512713"/>
            <a:ext cx="962000" cy="1093770"/>
            <a:chOff x="11661284" y="3404301"/>
            <a:chExt cx="784525" cy="878421"/>
          </a:xfrm>
        </p:grpSpPr>
        <p:sp>
          <p:nvSpPr>
            <p:cNvPr id="38" name="Google Shape;1601;p44"/>
            <p:cNvSpPr/>
            <p:nvPr/>
          </p:nvSpPr>
          <p:spPr>
            <a:xfrm>
              <a:off x="11663970" y="3639745"/>
              <a:ext cx="134877" cy="92770"/>
            </a:xfrm>
            <a:custGeom>
              <a:avLst/>
              <a:gdLst/>
              <a:ahLst/>
              <a:cxnLst/>
              <a:rect l="l" t="t" r="r" b="b"/>
              <a:pathLst>
                <a:path w="6227" h="4283" extrusionOk="0">
                  <a:moveTo>
                    <a:pt x="526" y="1"/>
                  </a:moveTo>
                  <a:cubicBezTo>
                    <a:pt x="405" y="1"/>
                    <a:pt x="272" y="73"/>
                    <a:pt x="249" y="195"/>
                  </a:cubicBezTo>
                  <a:cubicBezTo>
                    <a:pt x="1" y="1459"/>
                    <a:pt x="502" y="2841"/>
                    <a:pt x="1509" y="3658"/>
                  </a:cubicBezTo>
                  <a:cubicBezTo>
                    <a:pt x="2072" y="4114"/>
                    <a:pt x="2793" y="4283"/>
                    <a:pt x="3534" y="4283"/>
                  </a:cubicBezTo>
                  <a:cubicBezTo>
                    <a:pt x="4303" y="4283"/>
                    <a:pt x="5095" y="4101"/>
                    <a:pt x="5754" y="3872"/>
                  </a:cubicBezTo>
                  <a:cubicBezTo>
                    <a:pt x="6227" y="3707"/>
                    <a:pt x="5999" y="3034"/>
                    <a:pt x="5570" y="3034"/>
                  </a:cubicBezTo>
                  <a:cubicBezTo>
                    <a:pt x="5517" y="3034"/>
                    <a:pt x="5461" y="3044"/>
                    <a:pt x="5403" y="3067"/>
                  </a:cubicBezTo>
                  <a:cubicBezTo>
                    <a:pt x="4831" y="3290"/>
                    <a:pt x="4142" y="3468"/>
                    <a:pt x="3478" y="3468"/>
                  </a:cubicBezTo>
                  <a:cubicBezTo>
                    <a:pt x="2823" y="3468"/>
                    <a:pt x="2192" y="3294"/>
                    <a:pt x="1722" y="2817"/>
                  </a:cubicBezTo>
                  <a:cubicBezTo>
                    <a:pt x="1127" y="2212"/>
                    <a:pt x="867" y="1423"/>
                    <a:pt x="813" y="601"/>
                  </a:cubicBezTo>
                  <a:lnTo>
                    <a:pt x="813" y="601"/>
                  </a:lnTo>
                  <a:cubicBezTo>
                    <a:pt x="832" y="586"/>
                    <a:pt x="848" y="565"/>
                    <a:pt x="859" y="539"/>
                  </a:cubicBezTo>
                  <a:lnTo>
                    <a:pt x="858" y="538"/>
                  </a:lnTo>
                  <a:cubicBezTo>
                    <a:pt x="889" y="472"/>
                    <a:pt x="915" y="402"/>
                    <a:pt x="936" y="332"/>
                  </a:cubicBezTo>
                  <a:cubicBezTo>
                    <a:pt x="977" y="211"/>
                    <a:pt x="867" y="78"/>
                    <a:pt x="755" y="53"/>
                  </a:cubicBezTo>
                  <a:lnTo>
                    <a:pt x="607" y="13"/>
                  </a:lnTo>
                  <a:cubicBezTo>
                    <a:pt x="582" y="5"/>
                    <a:pt x="554" y="1"/>
                    <a:pt x="526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02;p44"/>
            <p:cNvSpPr/>
            <p:nvPr/>
          </p:nvSpPr>
          <p:spPr>
            <a:xfrm>
              <a:off x="11763086" y="3469693"/>
              <a:ext cx="435019" cy="255761"/>
            </a:xfrm>
            <a:custGeom>
              <a:avLst/>
              <a:gdLst/>
              <a:ahLst/>
              <a:cxnLst/>
              <a:rect l="l" t="t" r="r" b="b"/>
              <a:pathLst>
                <a:path w="20084" h="11808" extrusionOk="0">
                  <a:moveTo>
                    <a:pt x="19324" y="0"/>
                  </a:moveTo>
                  <a:cubicBezTo>
                    <a:pt x="19260" y="0"/>
                    <a:pt x="19194" y="12"/>
                    <a:pt x="19131" y="40"/>
                  </a:cubicBezTo>
                  <a:cubicBezTo>
                    <a:pt x="17402" y="785"/>
                    <a:pt x="15607" y="1881"/>
                    <a:pt x="14033" y="2910"/>
                  </a:cubicBezTo>
                  <a:cubicBezTo>
                    <a:pt x="12601" y="3848"/>
                    <a:pt x="11069" y="4573"/>
                    <a:pt x="9627" y="5485"/>
                  </a:cubicBezTo>
                  <a:cubicBezTo>
                    <a:pt x="7981" y="6524"/>
                    <a:pt x="6307" y="7524"/>
                    <a:pt x="4631" y="8517"/>
                  </a:cubicBezTo>
                  <a:cubicBezTo>
                    <a:pt x="3857" y="8976"/>
                    <a:pt x="3108" y="9471"/>
                    <a:pt x="2343" y="9943"/>
                  </a:cubicBezTo>
                  <a:cubicBezTo>
                    <a:pt x="1741" y="10315"/>
                    <a:pt x="944" y="10995"/>
                    <a:pt x="296" y="11246"/>
                  </a:cubicBezTo>
                  <a:cubicBezTo>
                    <a:pt x="0" y="11360"/>
                    <a:pt x="161" y="11808"/>
                    <a:pt x="441" y="11808"/>
                  </a:cubicBezTo>
                  <a:cubicBezTo>
                    <a:pt x="463" y="11808"/>
                    <a:pt x="486" y="11805"/>
                    <a:pt x="510" y="11799"/>
                  </a:cubicBezTo>
                  <a:lnTo>
                    <a:pt x="511" y="11798"/>
                  </a:lnTo>
                  <a:cubicBezTo>
                    <a:pt x="2080" y="11392"/>
                    <a:pt x="3696" y="10017"/>
                    <a:pt x="5103" y="9205"/>
                  </a:cubicBezTo>
                  <a:cubicBezTo>
                    <a:pt x="6717" y="8274"/>
                    <a:pt x="8328" y="7337"/>
                    <a:pt x="9911" y="6356"/>
                  </a:cubicBezTo>
                  <a:cubicBezTo>
                    <a:pt x="11430" y="5415"/>
                    <a:pt x="13056" y="4684"/>
                    <a:pt x="14579" y="3738"/>
                  </a:cubicBezTo>
                  <a:cubicBezTo>
                    <a:pt x="16237" y="2708"/>
                    <a:pt x="18190" y="2042"/>
                    <a:pt x="19698" y="790"/>
                  </a:cubicBezTo>
                  <a:cubicBezTo>
                    <a:pt x="20084" y="471"/>
                    <a:pt x="19722" y="0"/>
                    <a:pt x="19324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03;p44"/>
            <p:cNvSpPr/>
            <p:nvPr/>
          </p:nvSpPr>
          <p:spPr>
            <a:xfrm>
              <a:off x="12173023" y="3467137"/>
              <a:ext cx="267393" cy="633014"/>
            </a:xfrm>
            <a:custGeom>
              <a:avLst/>
              <a:gdLst/>
              <a:ahLst/>
              <a:cxnLst/>
              <a:rect l="l" t="t" r="r" b="b"/>
              <a:pathLst>
                <a:path w="12345" h="29225" extrusionOk="0">
                  <a:moveTo>
                    <a:pt x="658" y="0"/>
                  </a:moveTo>
                  <a:cubicBezTo>
                    <a:pt x="520" y="0"/>
                    <a:pt x="378" y="51"/>
                    <a:pt x="234" y="166"/>
                  </a:cubicBezTo>
                  <a:cubicBezTo>
                    <a:pt x="0" y="353"/>
                    <a:pt x="217" y="676"/>
                    <a:pt x="463" y="676"/>
                  </a:cubicBezTo>
                  <a:cubicBezTo>
                    <a:pt x="480" y="676"/>
                    <a:pt x="496" y="675"/>
                    <a:pt x="513" y="672"/>
                  </a:cubicBezTo>
                  <a:cubicBezTo>
                    <a:pt x="517" y="671"/>
                    <a:pt x="521" y="670"/>
                    <a:pt x="525" y="670"/>
                  </a:cubicBezTo>
                  <a:cubicBezTo>
                    <a:pt x="1047" y="670"/>
                    <a:pt x="2782" y="6592"/>
                    <a:pt x="3005" y="7223"/>
                  </a:cubicBezTo>
                  <a:cubicBezTo>
                    <a:pt x="3912" y="9785"/>
                    <a:pt x="4527" y="12435"/>
                    <a:pt x="5357" y="15022"/>
                  </a:cubicBezTo>
                  <a:cubicBezTo>
                    <a:pt x="6197" y="17641"/>
                    <a:pt x="7394" y="20144"/>
                    <a:pt x="8487" y="22661"/>
                  </a:cubicBezTo>
                  <a:cubicBezTo>
                    <a:pt x="9366" y="24683"/>
                    <a:pt x="10545" y="26713"/>
                    <a:pt x="11144" y="28828"/>
                  </a:cubicBezTo>
                  <a:cubicBezTo>
                    <a:pt x="11222" y="29105"/>
                    <a:pt x="11441" y="29224"/>
                    <a:pt x="11663" y="29224"/>
                  </a:cubicBezTo>
                  <a:cubicBezTo>
                    <a:pt x="11999" y="29224"/>
                    <a:pt x="12345" y="28950"/>
                    <a:pt x="12227" y="28529"/>
                  </a:cubicBezTo>
                  <a:cubicBezTo>
                    <a:pt x="11547" y="26069"/>
                    <a:pt x="10189" y="23723"/>
                    <a:pt x="9164" y="21391"/>
                  </a:cubicBezTo>
                  <a:cubicBezTo>
                    <a:pt x="7876" y="18456"/>
                    <a:pt x="6682" y="15550"/>
                    <a:pt x="5787" y="12470"/>
                  </a:cubicBezTo>
                  <a:cubicBezTo>
                    <a:pt x="4904" y="9428"/>
                    <a:pt x="3991" y="6358"/>
                    <a:pt x="2788" y="3422"/>
                  </a:cubicBezTo>
                  <a:cubicBezTo>
                    <a:pt x="2559" y="2862"/>
                    <a:pt x="1696" y="0"/>
                    <a:pt x="658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4;p44"/>
            <p:cNvSpPr/>
            <p:nvPr/>
          </p:nvSpPr>
          <p:spPr>
            <a:xfrm>
              <a:off x="11661284" y="3652568"/>
              <a:ext cx="53327" cy="124545"/>
            </a:xfrm>
            <a:custGeom>
              <a:avLst/>
              <a:gdLst/>
              <a:ahLst/>
              <a:cxnLst/>
              <a:rect l="l" t="t" r="r" b="b"/>
              <a:pathLst>
                <a:path w="2462" h="5750" extrusionOk="0">
                  <a:moveTo>
                    <a:pt x="648" y="1"/>
                  </a:moveTo>
                  <a:cubicBezTo>
                    <a:pt x="546" y="1"/>
                    <a:pt x="444" y="49"/>
                    <a:pt x="398" y="157"/>
                  </a:cubicBezTo>
                  <a:cubicBezTo>
                    <a:pt x="1" y="1080"/>
                    <a:pt x="287" y="2045"/>
                    <a:pt x="499" y="2997"/>
                  </a:cubicBezTo>
                  <a:cubicBezTo>
                    <a:pt x="743" y="4098"/>
                    <a:pt x="1265" y="4767"/>
                    <a:pt x="1937" y="5653"/>
                  </a:cubicBezTo>
                  <a:cubicBezTo>
                    <a:pt x="1989" y="5721"/>
                    <a:pt x="2061" y="5750"/>
                    <a:pt x="2133" y="5750"/>
                  </a:cubicBezTo>
                  <a:cubicBezTo>
                    <a:pt x="2297" y="5750"/>
                    <a:pt x="2462" y="5598"/>
                    <a:pt x="2380" y="5411"/>
                  </a:cubicBezTo>
                  <a:cubicBezTo>
                    <a:pt x="2004" y="4552"/>
                    <a:pt x="1320" y="3976"/>
                    <a:pt x="1110" y="3019"/>
                  </a:cubicBezTo>
                  <a:cubicBezTo>
                    <a:pt x="913" y="2115"/>
                    <a:pt x="690" y="1208"/>
                    <a:pt x="904" y="286"/>
                  </a:cubicBezTo>
                  <a:cubicBezTo>
                    <a:pt x="945" y="107"/>
                    <a:pt x="798" y="1"/>
                    <a:pt x="648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5;p44"/>
            <p:cNvSpPr/>
            <p:nvPr/>
          </p:nvSpPr>
          <p:spPr>
            <a:xfrm>
              <a:off x="11805041" y="3765222"/>
              <a:ext cx="245364" cy="485249"/>
            </a:xfrm>
            <a:custGeom>
              <a:avLst/>
              <a:gdLst/>
              <a:ahLst/>
              <a:cxnLst/>
              <a:rect l="l" t="t" r="r" b="b"/>
              <a:pathLst>
                <a:path w="11328" h="22403" extrusionOk="0">
                  <a:moveTo>
                    <a:pt x="198" y="1"/>
                  </a:moveTo>
                  <a:cubicBezTo>
                    <a:pt x="140" y="1"/>
                    <a:pt x="79" y="38"/>
                    <a:pt x="76" y="105"/>
                  </a:cubicBezTo>
                  <a:cubicBezTo>
                    <a:pt x="1" y="1422"/>
                    <a:pt x="1073" y="3045"/>
                    <a:pt x="1592" y="4212"/>
                  </a:cubicBezTo>
                  <a:cubicBezTo>
                    <a:pt x="2494" y="6246"/>
                    <a:pt x="3537" y="8212"/>
                    <a:pt x="4481" y="10226"/>
                  </a:cubicBezTo>
                  <a:cubicBezTo>
                    <a:pt x="6391" y="14303"/>
                    <a:pt x="7997" y="18542"/>
                    <a:pt x="10593" y="22267"/>
                  </a:cubicBezTo>
                  <a:cubicBezTo>
                    <a:pt x="10660" y="22362"/>
                    <a:pt x="10752" y="22402"/>
                    <a:pt x="10846" y="22402"/>
                  </a:cubicBezTo>
                  <a:cubicBezTo>
                    <a:pt x="11082" y="22402"/>
                    <a:pt x="11328" y="22149"/>
                    <a:pt x="11199" y="21890"/>
                  </a:cubicBezTo>
                  <a:cubicBezTo>
                    <a:pt x="10286" y="20045"/>
                    <a:pt x="9073" y="18336"/>
                    <a:pt x="8085" y="16526"/>
                  </a:cubicBezTo>
                  <a:cubicBezTo>
                    <a:pt x="7129" y="14774"/>
                    <a:pt x="6388" y="12950"/>
                    <a:pt x="5559" y="11140"/>
                  </a:cubicBezTo>
                  <a:cubicBezTo>
                    <a:pt x="4714" y="9295"/>
                    <a:pt x="3756" y="7506"/>
                    <a:pt x="2862" y="5686"/>
                  </a:cubicBezTo>
                  <a:cubicBezTo>
                    <a:pt x="2400" y="4746"/>
                    <a:pt x="1981" y="3791"/>
                    <a:pt x="1549" y="2837"/>
                  </a:cubicBezTo>
                  <a:cubicBezTo>
                    <a:pt x="1179" y="2019"/>
                    <a:pt x="396" y="967"/>
                    <a:pt x="302" y="89"/>
                  </a:cubicBezTo>
                  <a:cubicBezTo>
                    <a:pt x="295" y="29"/>
                    <a:pt x="248" y="1"/>
                    <a:pt x="198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6;p44"/>
            <p:cNvSpPr/>
            <p:nvPr/>
          </p:nvSpPr>
          <p:spPr>
            <a:xfrm>
              <a:off x="12041633" y="4244536"/>
              <a:ext cx="5892" cy="4202"/>
            </a:xfrm>
            <a:custGeom>
              <a:avLst/>
              <a:gdLst/>
              <a:ahLst/>
              <a:cxnLst/>
              <a:rect l="l" t="t" r="r" b="b"/>
              <a:pathLst>
                <a:path w="272" h="194" extrusionOk="0">
                  <a:moveTo>
                    <a:pt x="147" y="1"/>
                  </a:moveTo>
                  <a:cubicBezTo>
                    <a:pt x="23" y="1"/>
                    <a:pt x="0" y="193"/>
                    <a:pt x="125" y="193"/>
                  </a:cubicBezTo>
                  <a:cubicBezTo>
                    <a:pt x="248" y="193"/>
                    <a:pt x="271" y="1"/>
                    <a:pt x="14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07;p44"/>
            <p:cNvSpPr/>
            <p:nvPr/>
          </p:nvSpPr>
          <p:spPr>
            <a:xfrm>
              <a:off x="12037323" y="4082562"/>
              <a:ext cx="408486" cy="196045"/>
            </a:xfrm>
            <a:custGeom>
              <a:avLst/>
              <a:gdLst/>
              <a:ahLst/>
              <a:cxnLst/>
              <a:rect l="l" t="t" r="r" b="b"/>
              <a:pathLst>
                <a:path w="18859" h="9051" extrusionOk="0">
                  <a:moveTo>
                    <a:pt x="18097" y="0"/>
                  </a:moveTo>
                  <a:cubicBezTo>
                    <a:pt x="18033" y="0"/>
                    <a:pt x="17967" y="13"/>
                    <a:pt x="17903" y="42"/>
                  </a:cubicBezTo>
                  <a:cubicBezTo>
                    <a:pt x="15002" y="1348"/>
                    <a:pt x="12158" y="2916"/>
                    <a:pt x="9331" y="4383"/>
                  </a:cubicBezTo>
                  <a:cubicBezTo>
                    <a:pt x="7883" y="5135"/>
                    <a:pt x="6406" y="5835"/>
                    <a:pt x="4922" y="6513"/>
                  </a:cubicBezTo>
                  <a:cubicBezTo>
                    <a:pt x="4114" y="6881"/>
                    <a:pt x="3316" y="7298"/>
                    <a:pt x="2499" y="7644"/>
                  </a:cubicBezTo>
                  <a:cubicBezTo>
                    <a:pt x="2200" y="7770"/>
                    <a:pt x="1621" y="8013"/>
                    <a:pt x="1190" y="8013"/>
                  </a:cubicBezTo>
                  <a:cubicBezTo>
                    <a:pt x="1057" y="8013"/>
                    <a:pt x="938" y="7990"/>
                    <a:pt x="846" y="7933"/>
                  </a:cubicBezTo>
                  <a:cubicBezTo>
                    <a:pt x="708" y="7848"/>
                    <a:pt x="547" y="7283"/>
                    <a:pt x="487" y="7144"/>
                  </a:cubicBezTo>
                  <a:cubicBezTo>
                    <a:pt x="458" y="7076"/>
                    <a:pt x="395" y="7042"/>
                    <a:pt x="333" y="7042"/>
                  </a:cubicBezTo>
                  <a:cubicBezTo>
                    <a:pt x="262" y="7042"/>
                    <a:pt x="192" y="7086"/>
                    <a:pt x="174" y="7172"/>
                  </a:cubicBezTo>
                  <a:cubicBezTo>
                    <a:pt x="1" y="8043"/>
                    <a:pt x="453" y="9025"/>
                    <a:pt x="1426" y="9050"/>
                  </a:cubicBezTo>
                  <a:cubicBezTo>
                    <a:pt x="1441" y="9050"/>
                    <a:pt x="1457" y="9051"/>
                    <a:pt x="1472" y="9051"/>
                  </a:cubicBezTo>
                  <a:cubicBezTo>
                    <a:pt x="2388" y="9051"/>
                    <a:pt x="3322" y="8353"/>
                    <a:pt x="4128" y="7993"/>
                  </a:cubicBezTo>
                  <a:cubicBezTo>
                    <a:pt x="5152" y="7535"/>
                    <a:pt x="6176" y="7079"/>
                    <a:pt x="7188" y="6597"/>
                  </a:cubicBezTo>
                  <a:cubicBezTo>
                    <a:pt x="9214" y="5635"/>
                    <a:pt x="11186" y="4568"/>
                    <a:pt x="13205" y="3591"/>
                  </a:cubicBezTo>
                  <a:cubicBezTo>
                    <a:pt x="14957" y="2743"/>
                    <a:pt x="16934" y="2008"/>
                    <a:pt x="18470" y="793"/>
                  </a:cubicBezTo>
                  <a:cubicBezTo>
                    <a:pt x="18858" y="485"/>
                    <a:pt x="18495" y="0"/>
                    <a:pt x="18097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08;p44"/>
            <p:cNvSpPr/>
            <p:nvPr/>
          </p:nvSpPr>
          <p:spPr>
            <a:xfrm>
              <a:off x="11702070" y="3767453"/>
              <a:ext cx="254158" cy="486180"/>
            </a:xfrm>
            <a:custGeom>
              <a:avLst/>
              <a:gdLst/>
              <a:ahLst/>
              <a:cxnLst/>
              <a:rect l="l" t="t" r="r" b="b"/>
              <a:pathLst>
                <a:path w="11734" h="22446" extrusionOk="0">
                  <a:moveTo>
                    <a:pt x="266" y="0"/>
                  </a:moveTo>
                  <a:cubicBezTo>
                    <a:pt x="133" y="0"/>
                    <a:pt x="1" y="132"/>
                    <a:pt x="79" y="289"/>
                  </a:cubicBezTo>
                  <a:cubicBezTo>
                    <a:pt x="1109" y="2361"/>
                    <a:pt x="1749" y="4596"/>
                    <a:pt x="2644" y="6726"/>
                  </a:cubicBezTo>
                  <a:cubicBezTo>
                    <a:pt x="3517" y="8805"/>
                    <a:pt x="4555" y="10842"/>
                    <a:pt x="5574" y="12851"/>
                  </a:cubicBezTo>
                  <a:cubicBezTo>
                    <a:pt x="6485" y="14645"/>
                    <a:pt x="7549" y="16380"/>
                    <a:pt x="8613" y="18086"/>
                  </a:cubicBezTo>
                  <a:cubicBezTo>
                    <a:pt x="9159" y="18960"/>
                    <a:pt x="9653" y="19811"/>
                    <a:pt x="10072" y="20751"/>
                  </a:cubicBezTo>
                  <a:cubicBezTo>
                    <a:pt x="10353" y="21385"/>
                    <a:pt x="10577" y="22006"/>
                    <a:pt x="11168" y="22397"/>
                  </a:cubicBezTo>
                  <a:cubicBezTo>
                    <a:pt x="11219" y="22431"/>
                    <a:pt x="11270" y="22446"/>
                    <a:pt x="11319" y="22446"/>
                  </a:cubicBezTo>
                  <a:cubicBezTo>
                    <a:pt x="11556" y="22446"/>
                    <a:pt x="11734" y="22096"/>
                    <a:pt x="11530" y="21897"/>
                  </a:cubicBezTo>
                  <a:cubicBezTo>
                    <a:pt x="10814" y="21199"/>
                    <a:pt x="10585" y="20035"/>
                    <a:pt x="10117" y="19183"/>
                  </a:cubicBezTo>
                  <a:cubicBezTo>
                    <a:pt x="9712" y="18443"/>
                    <a:pt x="9212" y="17744"/>
                    <a:pt x="8767" y="17028"/>
                  </a:cubicBezTo>
                  <a:cubicBezTo>
                    <a:pt x="7669" y="15266"/>
                    <a:pt x="6605" y="13484"/>
                    <a:pt x="5692" y="11619"/>
                  </a:cubicBezTo>
                  <a:cubicBezTo>
                    <a:pt x="4773" y="9746"/>
                    <a:pt x="3761" y="7918"/>
                    <a:pt x="2956" y="5991"/>
                  </a:cubicBezTo>
                  <a:cubicBezTo>
                    <a:pt x="2130" y="4014"/>
                    <a:pt x="1505" y="1972"/>
                    <a:pt x="438" y="104"/>
                  </a:cubicBezTo>
                  <a:cubicBezTo>
                    <a:pt x="396" y="31"/>
                    <a:pt x="331" y="0"/>
                    <a:pt x="266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09;p44"/>
            <p:cNvSpPr/>
            <p:nvPr/>
          </p:nvSpPr>
          <p:spPr>
            <a:xfrm>
              <a:off x="11941499" y="4242002"/>
              <a:ext cx="117635" cy="40721"/>
            </a:xfrm>
            <a:custGeom>
              <a:avLst/>
              <a:gdLst/>
              <a:ahLst/>
              <a:cxnLst/>
              <a:rect l="l" t="t" r="r" b="b"/>
              <a:pathLst>
                <a:path w="5431" h="1880" extrusionOk="0">
                  <a:moveTo>
                    <a:pt x="261" y="1"/>
                  </a:moveTo>
                  <a:cubicBezTo>
                    <a:pt x="116" y="1"/>
                    <a:pt x="0" y="216"/>
                    <a:pt x="113" y="350"/>
                  </a:cubicBezTo>
                  <a:cubicBezTo>
                    <a:pt x="532" y="853"/>
                    <a:pt x="604" y="1010"/>
                    <a:pt x="1190" y="1245"/>
                  </a:cubicBezTo>
                  <a:cubicBezTo>
                    <a:pt x="1777" y="1479"/>
                    <a:pt x="2370" y="1729"/>
                    <a:pt x="2998" y="1824"/>
                  </a:cubicBezTo>
                  <a:cubicBezTo>
                    <a:pt x="3226" y="1858"/>
                    <a:pt x="3461" y="1880"/>
                    <a:pt x="3693" y="1880"/>
                  </a:cubicBezTo>
                  <a:cubicBezTo>
                    <a:pt x="4245" y="1880"/>
                    <a:pt x="4783" y="1754"/>
                    <a:pt x="5197" y="1365"/>
                  </a:cubicBezTo>
                  <a:cubicBezTo>
                    <a:pt x="5431" y="1145"/>
                    <a:pt x="5169" y="834"/>
                    <a:pt x="4921" y="822"/>
                  </a:cubicBezTo>
                  <a:cubicBezTo>
                    <a:pt x="4896" y="821"/>
                    <a:pt x="4872" y="820"/>
                    <a:pt x="4847" y="820"/>
                  </a:cubicBezTo>
                  <a:cubicBezTo>
                    <a:pt x="4351" y="820"/>
                    <a:pt x="3903" y="1049"/>
                    <a:pt x="3402" y="1049"/>
                  </a:cubicBezTo>
                  <a:cubicBezTo>
                    <a:pt x="3376" y="1049"/>
                    <a:pt x="3350" y="1048"/>
                    <a:pt x="3324" y="1047"/>
                  </a:cubicBezTo>
                  <a:cubicBezTo>
                    <a:pt x="2300" y="999"/>
                    <a:pt x="1164" y="694"/>
                    <a:pt x="369" y="43"/>
                  </a:cubicBezTo>
                  <a:cubicBezTo>
                    <a:pt x="334" y="13"/>
                    <a:pt x="297" y="1"/>
                    <a:pt x="26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10;p44"/>
            <p:cNvSpPr/>
            <p:nvPr/>
          </p:nvSpPr>
          <p:spPr>
            <a:xfrm>
              <a:off x="11727347" y="3824938"/>
              <a:ext cx="108235" cy="31515"/>
            </a:xfrm>
            <a:custGeom>
              <a:avLst/>
              <a:gdLst/>
              <a:ahLst/>
              <a:cxnLst/>
              <a:rect l="l" t="t" r="r" b="b"/>
              <a:pathLst>
                <a:path w="4997" h="1455" extrusionOk="0">
                  <a:moveTo>
                    <a:pt x="222" y="1"/>
                  </a:moveTo>
                  <a:cubicBezTo>
                    <a:pt x="111" y="1"/>
                    <a:pt x="1" y="102"/>
                    <a:pt x="58" y="230"/>
                  </a:cubicBezTo>
                  <a:cubicBezTo>
                    <a:pt x="478" y="1165"/>
                    <a:pt x="1538" y="1455"/>
                    <a:pt x="2616" y="1455"/>
                  </a:cubicBezTo>
                  <a:cubicBezTo>
                    <a:pt x="3407" y="1455"/>
                    <a:pt x="4207" y="1299"/>
                    <a:pt x="4770" y="1129"/>
                  </a:cubicBezTo>
                  <a:cubicBezTo>
                    <a:pt x="4968" y="1069"/>
                    <a:pt x="4996" y="748"/>
                    <a:pt x="4770" y="704"/>
                  </a:cubicBezTo>
                  <a:cubicBezTo>
                    <a:pt x="4601" y="671"/>
                    <a:pt x="4431" y="658"/>
                    <a:pt x="4261" y="658"/>
                  </a:cubicBezTo>
                  <a:cubicBezTo>
                    <a:pt x="3658" y="658"/>
                    <a:pt x="3052" y="820"/>
                    <a:pt x="2441" y="820"/>
                  </a:cubicBezTo>
                  <a:cubicBezTo>
                    <a:pt x="2366" y="820"/>
                    <a:pt x="2291" y="818"/>
                    <a:pt x="2216" y="812"/>
                  </a:cubicBezTo>
                  <a:cubicBezTo>
                    <a:pt x="1501" y="760"/>
                    <a:pt x="831" y="650"/>
                    <a:pt x="353" y="63"/>
                  </a:cubicBezTo>
                  <a:cubicBezTo>
                    <a:pt x="318" y="19"/>
                    <a:pt x="270" y="1"/>
                    <a:pt x="222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11;p44"/>
            <p:cNvSpPr/>
            <p:nvPr/>
          </p:nvSpPr>
          <p:spPr>
            <a:xfrm>
              <a:off x="11747924" y="3890265"/>
              <a:ext cx="118913" cy="35197"/>
            </a:xfrm>
            <a:custGeom>
              <a:avLst/>
              <a:gdLst/>
              <a:ahLst/>
              <a:cxnLst/>
              <a:rect l="l" t="t" r="r" b="b"/>
              <a:pathLst>
                <a:path w="5490" h="1625" extrusionOk="0">
                  <a:moveTo>
                    <a:pt x="205" y="0"/>
                  </a:moveTo>
                  <a:cubicBezTo>
                    <a:pt x="89" y="0"/>
                    <a:pt x="0" y="151"/>
                    <a:pt x="104" y="261"/>
                  </a:cubicBezTo>
                  <a:cubicBezTo>
                    <a:pt x="890" y="1089"/>
                    <a:pt x="2153" y="1624"/>
                    <a:pt x="3373" y="1624"/>
                  </a:cubicBezTo>
                  <a:cubicBezTo>
                    <a:pt x="4037" y="1624"/>
                    <a:pt x="4689" y="1465"/>
                    <a:pt x="5243" y="1107"/>
                  </a:cubicBezTo>
                  <a:cubicBezTo>
                    <a:pt x="5490" y="948"/>
                    <a:pt x="5273" y="633"/>
                    <a:pt x="5044" y="633"/>
                  </a:cubicBezTo>
                  <a:cubicBezTo>
                    <a:pt x="5041" y="633"/>
                    <a:pt x="5039" y="633"/>
                    <a:pt x="5036" y="634"/>
                  </a:cubicBezTo>
                  <a:cubicBezTo>
                    <a:pt x="4321" y="659"/>
                    <a:pt x="3639" y="925"/>
                    <a:pt x="2915" y="939"/>
                  </a:cubicBezTo>
                  <a:cubicBezTo>
                    <a:pt x="2888" y="939"/>
                    <a:pt x="2861" y="940"/>
                    <a:pt x="2835" y="940"/>
                  </a:cubicBezTo>
                  <a:cubicBezTo>
                    <a:pt x="1896" y="940"/>
                    <a:pt x="1033" y="624"/>
                    <a:pt x="303" y="37"/>
                  </a:cubicBezTo>
                  <a:cubicBezTo>
                    <a:pt x="270" y="11"/>
                    <a:pt x="237" y="0"/>
                    <a:pt x="205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12;p44"/>
            <p:cNvSpPr/>
            <p:nvPr/>
          </p:nvSpPr>
          <p:spPr>
            <a:xfrm>
              <a:off x="11784269" y="3965772"/>
              <a:ext cx="109101" cy="20902"/>
            </a:xfrm>
            <a:custGeom>
              <a:avLst/>
              <a:gdLst/>
              <a:ahLst/>
              <a:cxnLst/>
              <a:rect l="l" t="t" r="r" b="b"/>
              <a:pathLst>
                <a:path w="5037" h="965" extrusionOk="0">
                  <a:moveTo>
                    <a:pt x="4707" y="0"/>
                  </a:moveTo>
                  <a:cubicBezTo>
                    <a:pt x="4688" y="0"/>
                    <a:pt x="4669" y="3"/>
                    <a:pt x="4649" y="9"/>
                  </a:cubicBezTo>
                  <a:cubicBezTo>
                    <a:pt x="3994" y="190"/>
                    <a:pt x="3332" y="389"/>
                    <a:pt x="2647" y="415"/>
                  </a:cubicBezTo>
                  <a:cubicBezTo>
                    <a:pt x="2554" y="418"/>
                    <a:pt x="2449" y="420"/>
                    <a:pt x="2336" y="420"/>
                  </a:cubicBezTo>
                  <a:cubicBezTo>
                    <a:pt x="1671" y="420"/>
                    <a:pt x="731" y="350"/>
                    <a:pt x="280" y="91"/>
                  </a:cubicBezTo>
                  <a:cubicBezTo>
                    <a:pt x="257" y="78"/>
                    <a:pt x="235" y="73"/>
                    <a:pt x="213" y="73"/>
                  </a:cubicBezTo>
                  <a:cubicBezTo>
                    <a:pt x="93" y="73"/>
                    <a:pt x="0" y="245"/>
                    <a:pt x="112" y="336"/>
                  </a:cubicBezTo>
                  <a:cubicBezTo>
                    <a:pt x="674" y="785"/>
                    <a:pt x="1476" y="965"/>
                    <a:pt x="2298" y="965"/>
                  </a:cubicBezTo>
                  <a:cubicBezTo>
                    <a:pt x="3219" y="965"/>
                    <a:pt x="4165" y="739"/>
                    <a:pt x="4825" y="416"/>
                  </a:cubicBezTo>
                  <a:cubicBezTo>
                    <a:pt x="5036" y="311"/>
                    <a:pt x="4912" y="0"/>
                    <a:pt x="4707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13;p44"/>
            <p:cNvSpPr/>
            <p:nvPr/>
          </p:nvSpPr>
          <p:spPr>
            <a:xfrm>
              <a:off x="11821330" y="4002875"/>
              <a:ext cx="96864" cy="29956"/>
            </a:xfrm>
            <a:custGeom>
              <a:avLst/>
              <a:gdLst/>
              <a:ahLst/>
              <a:cxnLst/>
              <a:rect l="l" t="t" r="r" b="b"/>
              <a:pathLst>
                <a:path w="4472" h="1383" extrusionOk="0">
                  <a:moveTo>
                    <a:pt x="3936" y="1"/>
                  </a:moveTo>
                  <a:cubicBezTo>
                    <a:pt x="3877" y="1"/>
                    <a:pt x="3813" y="15"/>
                    <a:pt x="3747" y="46"/>
                  </a:cubicBezTo>
                  <a:cubicBezTo>
                    <a:pt x="3056" y="375"/>
                    <a:pt x="2225" y="725"/>
                    <a:pt x="1422" y="725"/>
                  </a:cubicBezTo>
                  <a:cubicBezTo>
                    <a:pt x="1099" y="725"/>
                    <a:pt x="780" y="668"/>
                    <a:pt x="477" y="531"/>
                  </a:cubicBezTo>
                  <a:cubicBezTo>
                    <a:pt x="446" y="517"/>
                    <a:pt x="414" y="510"/>
                    <a:pt x="384" y="510"/>
                  </a:cubicBezTo>
                  <a:cubicBezTo>
                    <a:pt x="171" y="510"/>
                    <a:pt x="0" y="821"/>
                    <a:pt x="217" y="954"/>
                  </a:cubicBezTo>
                  <a:cubicBezTo>
                    <a:pt x="698" y="1249"/>
                    <a:pt x="1285" y="1383"/>
                    <a:pt x="1884" y="1383"/>
                  </a:cubicBezTo>
                  <a:cubicBezTo>
                    <a:pt x="2688" y="1383"/>
                    <a:pt x="3512" y="1141"/>
                    <a:pt x="4123" y="722"/>
                  </a:cubicBezTo>
                  <a:cubicBezTo>
                    <a:pt x="4472" y="483"/>
                    <a:pt x="4282" y="1"/>
                    <a:pt x="3936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14;p44"/>
            <p:cNvSpPr/>
            <p:nvPr/>
          </p:nvSpPr>
          <p:spPr>
            <a:xfrm>
              <a:off x="11668475" y="3404301"/>
              <a:ext cx="444528" cy="279544"/>
            </a:xfrm>
            <a:custGeom>
              <a:avLst/>
              <a:gdLst/>
              <a:ahLst/>
              <a:cxnLst/>
              <a:rect l="l" t="t" r="r" b="b"/>
              <a:pathLst>
                <a:path w="20523" h="12906" extrusionOk="0">
                  <a:moveTo>
                    <a:pt x="19155" y="0"/>
                  </a:moveTo>
                  <a:cubicBezTo>
                    <a:pt x="19124" y="0"/>
                    <a:pt x="19091" y="1"/>
                    <a:pt x="19056" y="2"/>
                  </a:cubicBezTo>
                  <a:cubicBezTo>
                    <a:pt x="17887" y="45"/>
                    <a:pt x="16644" y="926"/>
                    <a:pt x="15571" y="1337"/>
                  </a:cubicBezTo>
                  <a:cubicBezTo>
                    <a:pt x="13054" y="2303"/>
                    <a:pt x="10751" y="3804"/>
                    <a:pt x="8453" y="5205"/>
                  </a:cubicBezTo>
                  <a:cubicBezTo>
                    <a:pt x="6139" y="6615"/>
                    <a:pt x="3893" y="8229"/>
                    <a:pt x="1651" y="9746"/>
                  </a:cubicBezTo>
                  <a:cubicBezTo>
                    <a:pt x="1061" y="10145"/>
                    <a:pt x="247" y="10684"/>
                    <a:pt x="312" y="11487"/>
                  </a:cubicBezTo>
                  <a:cubicBezTo>
                    <a:pt x="335" y="11773"/>
                    <a:pt x="971" y="12621"/>
                    <a:pt x="827" y="12799"/>
                  </a:cubicBezTo>
                  <a:cubicBezTo>
                    <a:pt x="794" y="12840"/>
                    <a:pt x="828" y="12905"/>
                    <a:pt x="872" y="12905"/>
                  </a:cubicBezTo>
                  <a:cubicBezTo>
                    <a:pt x="883" y="12905"/>
                    <a:pt x="894" y="12901"/>
                    <a:pt x="906" y="12892"/>
                  </a:cubicBezTo>
                  <a:lnTo>
                    <a:pt x="907" y="12891"/>
                  </a:lnTo>
                  <a:lnTo>
                    <a:pt x="1115" y="12724"/>
                  </a:lnTo>
                  <a:cubicBezTo>
                    <a:pt x="1155" y="12691"/>
                    <a:pt x="1158" y="12639"/>
                    <a:pt x="1130" y="12598"/>
                  </a:cubicBezTo>
                  <a:cubicBezTo>
                    <a:pt x="0" y="10833"/>
                    <a:pt x="3230" y="9742"/>
                    <a:pt x="4397" y="8968"/>
                  </a:cubicBezTo>
                  <a:cubicBezTo>
                    <a:pt x="6202" y="7770"/>
                    <a:pt x="7962" y="6476"/>
                    <a:pt x="9856" y="5421"/>
                  </a:cubicBezTo>
                  <a:cubicBezTo>
                    <a:pt x="11460" y="4527"/>
                    <a:pt x="12967" y="3385"/>
                    <a:pt x="14646" y="2641"/>
                  </a:cubicBezTo>
                  <a:cubicBezTo>
                    <a:pt x="15494" y="2266"/>
                    <a:pt x="16374" y="1976"/>
                    <a:pt x="17221" y="1596"/>
                  </a:cubicBezTo>
                  <a:cubicBezTo>
                    <a:pt x="17758" y="1354"/>
                    <a:pt x="18354" y="932"/>
                    <a:pt x="18870" y="932"/>
                  </a:cubicBezTo>
                  <a:cubicBezTo>
                    <a:pt x="19162" y="932"/>
                    <a:pt x="19428" y="1067"/>
                    <a:pt x="19644" y="1444"/>
                  </a:cubicBezTo>
                  <a:cubicBezTo>
                    <a:pt x="19721" y="1579"/>
                    <a:pt x="19837" y="1634"/>
                    <a:pt x="19954" y="1634"/>
                  </a:cubicBezTo>
                  <a:cubicBezTo>
                    <a:pt x="20233" y="1634"/>
                    <a:pt x="20522" y="1317"/>
                    <a:pt x="20331" y="999"/>
                  </a:cubicBezTo>
                  <a:cubicBezTo>
                    <a:pt x="19954" y="375"/>
                    <a:pt x="19923" y="0"/>
                    <a:pt x="19155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15;p44"/>
            <p:cNvSpPr/>
            <p:nvPr/>
          </p:nvSpPr>
          <p:spPr>
            <a:xfrm>
              <a:off x="11677356" y="3429232"/>
              <a:ext cx="435951" cy="253400"/>
            </a:xfrm>
            <a:custGeom>
              <a:avLst/>
              <a:gdLst/>
              <a:ahLst/>
              <a:cxnLst/>
              <a:rect l="l" t="t" r="r" b="b"/>
              <a:pathLst>
                <a:path w="20127" h="11699" extrusionOk="0">
                  <a:moveTo>
                    <a:pt x="19748" y="0"/>
                  </a:moveTo>
                  <a:cubicBezTo>
                    <a:pt x="19743" y="0"/>
                    <a:pt x="19739" y="0"/>
                    <a:pt x="19734" y="1"/>
                  </a:cubicBezTo>
                  <a:cubicBezTo>
                    <a:pt x="18153" y="65"/>
                    <a:pt x="16805" y="1121"/>
                    <a:pt x="15479" y="1885"/>
                  </a:cubicBezTo>
                  <a:cubicBezTo>
                    <a:pt x="13906" y="2791"/>
                    <a:pt x="12369" y="3738"/>
                    <a:pt x="10851" y="4732"/>
                  </a:cubicBezTo>
                  <a:cubicBezTo>
                    <a:pt x="9098" y="5879"/>
                    <a:pt x="7268" y="6934"/>
                    <a:pt x="5460" y="7997"/>
                  </a:cubicBezTo>
                  <a:cubicBezTo>
                    <a:pt x="4691" y="8449"/>
                    <a:pt x="3962" y="8917"/>
                    <a:pt x="3223" y="9416"/>
                  </a:cubicBezTo>
                  <a:cubicBezTo>
                    <a:pt x="2712" y="9762"/>
                    <a:pt x="2173" y="10063"/>
                    <a:pt x="1661" y="10405"/>
                  </a:cubicBezTo>
                  <a:cubicBezTo>
                    <a:pt x="1240" y="10686"/>
                    <a:pt x="714" y="11193"/>
                    <a:pt x="237" y="11308"/>
                  </a:cubicBezTo>
                  <a:cubicBezTo>
                    <a:pt x="1" y="11365"/>
                    <a:pt x="55" y="11698"/>
                    <a:pt x="279" y="11698"/>
                  </a:cubicBezTo>
                  <a:cubicBezTo>
                    <a:pt x="290" y="11698"/>
                    <a:pt x="301" y="11697"/>
                    <a:pt x="313" y="11696"/>
                  </a:cubicBezTo>
                  <a:cubicBezTo>
                    <a:pt x="973" y="11603"/>
                    <a:pt x="1427" y="11167"/>
                    <a:pt x="1980" y="10819"/>
                  </a:cubicBezTo>
                  <a:cubicBezTo>
                    <a:pt x="2645" y="10402"/>
                    <a:pt x="3321" y="10009"/>
                    <a:pt x="3978" y="9580"/>
                  </a:cubicBezTo>
                  <a:cubicBezTo>
                    <a:pt x="5693" y="8463"/>
                    <a:pt x="7478" y="7450"/>
                    <a:pt x="9217" y="6368"/>
                  </a:cubicBezTo>
                  <a:cubicBezTo>
                    <a:pt x="10906" y="5316"/>
                    <a:pt x="12576" y="4222"/>
                    <a:pt x="14290" y="3208"/>
                  </a:cubicBezTo>
                  <a:cubicBezTo>
                    <a:pt x="15962" y="2218"/>
                    <a:pt x="17832" y="750"/>
                    <a:pt x="19796" y="515"/>
                  </a:cubicBezTo>
                  <a:cubicBezTo>
                    <a:pt x="20127" y="475"/>
                    <a:pt x="20065" y="0"/>
                    <a:pt x="19748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16;p44"/>
            <p:cNvSpPr/>
            <p:nvPr/>
          </p:nvSpPr>
          <p:spPr>
            <a:xfrm>
              <a:off x="11797720" y="3426741"/>
              <a:ext cx="347166" cy="217380"/>
            </a:xfrm>
            <a:custGeom>
              <a:avLst/>
              <a:gdLst/>
              <a:ahLst/>
              <a:cxnLst/>
              <a:rect l="l" t="t" r="r" b="b"/>
              <a:pathLst>
                <a:path w="16028" h="10036" extrusionOk="0">
                  <a:moveTo>
                    <a:pt x="15261" y="1"/>
                  </a:moveTo>
                  <a:cubicBezTo>
                    <a:pt x="14928" y="1"/>
                    <a:pt x="14551" y="180"/>
                    <a:pt x="14231" y="361"/>
                  </a:cubicBezTo>
                  <a:cubicBezTo>
                    <a:pt x="12874" y="1130"/>
                    <a:pt x="11628" y="2126"/>
                    <a:pt x="10272" y="2916"/>
                  </a:cubicBezTo>
                  <a:cubicBezTo>
                    <a:pt x="8383" y="4016"/>
                    <a:pt x="6700" y="5442"/>
                    <a:pt x="4862" y="6632"/>
                  </a:cubicBezTo>
                  <a:cubicBezTo>
                    <a:pt x="3270" y="7664"/>
                    <a:pt x="1798" y="8975"/>
                    <a:pt x="106" y="9835"/>
                  </a:cubicBezTo>
                  <a:cubicBezTo>
                    <a:pt x="1" y="9889"/>
                    <a:pt x="55" y="10035"/>
                    <a:pt x="154" y="10035"/>
                  </a:cubicBezTo>
                  <a:cubicBezTo>
                    <a:pt x="168" y="10035"/>
                    <a:pt x="183" y="10032"/>
                    <a:pt x="199" y="10025"/>
                  </a:cubicBezTo>
                  <a:cubicBezTo>
                    <a:pt x="1590" y="9426"/>
                    <a:pt x="2747" y="8500"/>
                    <a:pt x="4008" y="7683"/>
                  </a:cubicBezTo>
                  <a:cubicBezTo>
                    <a:pt x="5445" y="6750"/>
                    <a:pt x="6899" y="5869"/>
                    <a:pt x="8283" y="4854"/>
                  </a:cubicBezTo>
                  <a:cubicBezTo>
                    <a:pt x="9563" y="3915"/>
                    <a:pt x="10915" y="3160"/>
                    <a:pt x="12267" y="2330"/>
                  </a:cubicBezTo>
                  <a:cubicBezTo>
                    <a:pt x="12650" y="2095"/>
                    <a:pt x="14458" y="597"/>
                    <a:pt x="15234" y="597"/>
                  </a:cubicBezTo>
                  <a:cubicBezTo>
                    <a:pt x="15349" y="597"/>
                    <a:pt x="15442" y="630"/>
                    <a:pt x="15504" y="706"/>
                  </a:cubicBezTo>
                  <a:cubicBezTo>
                    <a:pt x="15556" y="770"/>
                    <a:pt x="15630" y="798"/>
                    <a:pt x="15704" y="798"/>
                  </a:cubicBezTo>
                  <a:cubicBezTo>
                    <a:pt x="15867" y="798"/>
                    <a:pt x="16027" y="661"/>
                    <a:pt x="15943" y="473"/>
                  </a:cubicBezTo>
                  <a:cubicBezTo>
                    <a:pt x="15784" y="124"/>
                    <a:pt x="15538" y="1"/>
                    <a:pt x="1526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17;p44"/>
            <p:cNvSpPr/>
            <p:nvPr/>
          </p:nvSpPr>
          <p:spPr>
            <a:xfrm>
              <a:off x="12016724" y="3438524"/>
              <a:ext cx="156732" cy="96279"/>
            </a:xfrm>
            <a:custGeom>
              <a:avLst/>
              <a:gdLst/>
              <a:ahLst/>
              <a:cxnLst/>
              <a:rect l="l" t="t" r="r" b="b"/>
              <a:pathLst>
                <a:path w="7236" h="4445" extrusionOk="0">
                  <a:moveTo>
                    <a:pt x="5767" y="1"/>
                  </a:moveTo>
                  <a:cubicBezTo>
                    <a:pt x="5722" y="1"/>
                    <a:pt x="5679" y="16"/>
                    <a:pt x="5647" y="54"/>
                  </a:cubicBezTo>
                  <a:cubicBezTo>
                    <a:pt x="5366" y="385"/>
                    <a:pt x="4588" y="752"/>
                    <a:pt x="4235" y="1023"/>
                  </a:cubicBezTo>
                  <a:cubicBezTo>
                    <a:pt x="3844" y="1324"/>
                    <a:pt x="3463" y="1637"/>
                    <a:pt x="3065" y="1934"/>
                  </a:cubicBezTo>
                  <a:cubicBezTo>
                    <a:pt x="2055" y="2683"/>
                    <a:pt x="1068" y="3459"/>
                    <a:pt x="85" y="4243"/>
                  </a:cubicBezTo>
                  <a:cubicBezTo>
                    <a:pt x="0" y="4310"/>
                    <a:pt x="72" y="4445"/>
                    <a:pt x="162" y="4445"/>
                  </a:cubicBezTo>
                  <a:cubicBezTo>
                    <a:pt x="179" y="4445"/>
                    <a:pt x="196" y="4440"/>
                    <a:pt x="214" y="4429"/>
                  </a:cubicBezTo>
                  <a:lnTo>
                    <a:pt x="214" y="4428"/>
                  </a:lnTo>
                  <a:cubicBezTo>
                    <a:pt x="1705" y="3480"/>
                    <a:pt x="3189" y="2524"/>
                    <a:pt x="4585" y="1445"/>
                  </a:cubicBezTo>
                  <a:cubicBezTo>
                    <a:pt x="4824" y="1261"/>
                    <a:pt x="5649" y="551"/>
                    <a:pt x="5776" y="551"/>
                  </a:cubicBezTo>
                  <a:cubicBezTo>
                    <a:pt x="5778" y="551"/>
                    <a:pt x="5779" y="551"/>
                    <a:pt x="5780" y="552"/>
                  </a:cubicBezTo>
                  <a:cubicBezTo>
                    <a:pt x="5937" y="573"/>
                    <a:pt x="6603" y="1562"/>
                    <a:pt x="6695" y="1700"/>
                  </a:cubicBezTo>
                  <a:cubicBezTo>
                    <a:pt x="6748" y="1778"/>
                    <a:pt x="6815" y="1810"/>
                    <a:pt x="6883" y="1810"/>
                  </a:cubicBezTo>
                  <a:cubicBezTo>
                    <a:pt x="7058" y="1810"/>
                    <a:pt x="7235" y="1592"/>
                    <a:pt x="7162" y="1394"/>
                  </a:cubicBezTo>
                  <a:cubicBezTo>
                    <a:pt x="6933" y="783"/>
                    <a:pt x="6412" y="492"/>
                    <a:pt x="5933" y="66"/>
                  </a:cubicBezTo>
                  <a:cubicBezTo>
                    <a:pt x="5890" y="29"/>
                    <a:pt x="5827" y="1"/>
                    <a:pt x="576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18;p44"/>
            <p:cNvSpPr/>
            <p:nvPr/>
          </p:nvSpPr>
          <p:spPr>
            <a:xfrm>
              <a:off x="11714719" y="3673990"/>
              <a:ext cx="63875" cy="20360"/>
            </a:xfrm>
            <a:custGeom>
              <a:avLst/>
              <a:gdLst/>
              <a:ahLst/>
              <a:cxnLst/>
              <a:rect l="l" t="t" r="r" b="b"/>
              <a:pathLst>
                <a:path w="2949" h="940" extrusionOk="0">
                  <a:moveTo>
                    <a:pt x="2683" y="0"/>
                  </a:moveTo>
                  <a:cubicBezTo>
                    <a:pt x="2667" y="0"/>
                    <a:pt x="2652" y="3"/>
                    <a:pt x="2636" y="8"/>
                  </a:cubicBezTo>
                  <a:cubicBezTo>
                    <a:pt x="2051" y="194"/>
                    <a:pt x="1449" y="516"/>
                    <a:pt x="832" y="516"/>
                  </a:cubicBezTo>
                  <a:cubicBezTo>
                    <a:pt x="657" y="516"/>
                    <a:pt x="482" y="490"/>
                    <a:pt x="305" y="428"/>
                  </a:cubicBezTo>
                  <a:cubicBezTo>
                    <a:pt x="283" y="421"/>
                    <a:pt x="263" y="418"/>
                    <a:pt x="243" y="418"/>
                  </a:cubicBezTo>
                  <a:cubicBezTo>
                    <a:pt x="85" y="418"/>
                    <a:pt x="1" y="638"/>
                    <a:pt x="169" y="724"/>
                  </a:cubicBezTo>
                  <a:cubicBezTo>
                    <a:pt x="462" y="875"/>
                    <a:pt x="772" y="940"/>
                    <a:pt x="1085" y="940"/>
                  </a:cubicBezTo>
                  <a:cubicBezTo>
                    <a:pt x="1692" y="940"/>
                    <a:pt x="2305" y="694"/>
                    <a:pt x="2805" y="349"/>
                  </a:cubicBezTo>
                  <a:cubicBezTo>
                    <a:pt x="2949" y="250"/>
                    <a:pt x="2840" y="0"/>
                    <a:pt x="2683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19;p44"/>
            <p:cNvSpPr/>
            <p:nvPr/>
          </p:nvSpPr>
          <p:spPr>
            <a:xfrm>
              <a:off x="11805474" y="3572838"/>
              <a:ext cx="159721" cy="95910"/>
            </a:xfrm>
            <a:custGeom>
              <a:avLst/>
              <a:gdLst/>
              <a:ahLst/>
              <a:cxnLst/>
              <a:rect l="l" t="t" r="r" b="b"/>
              <a:pathLst>
                <a:path w="7374" h="4428" extrusionOk="0">
                  <a:moveTo>
                    <a:pt x="7101" y="0"/>
                  </a:moveTo>
                  <a:cubicBezTo>
                    <a:pt x="7077" y="0"/>
                    <a:pt x="7052" y="6"/>
                    <a:pt x="7028" y="18"/>
                  </a:cubicBezTo>
                  <a:cubicBezTo>
                    <a:pt x="4614" y="1234"/>
                    <a:pt x="2434" y="2836"/>
                    <a:pt x="113" y="4205"/>
                  </a:cubicBezTo>
                  <a:cubicBezTo>
                    <a:pt x="1" y="4271"/>
                    <a:pt x="62" y="4427"/>
                    <a:pt x="170" y="4427"/>
                  </a:cubicBezTo>
                  <a:cubicBezTo>
                    <a:pt x="187" y="4427"/>
                    <a:pt x="206" y="4423"/>
                    <a:pt x="225" y="4414"/>
                  </a:cubicBezTo>
                  <a:cubicBezTo>
                    <a:pt x="2638" y="3236"/>
                    <a:pt x="4945" y="1748"/>
                    <a:pt x="7221" y="329"/>
                  </a:cubicBezTo>
                  <a:cubicBezTo>
                    <a:pt x="7373" y="233"/>
                    <a:pt x="7254" y="0"/>
                    <a:pt x="7101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600;p44"/>
          <p:cNvGrpSpPr/>
          <p:nvPr/>
        </p:nvGrpSpPr>
        <p:grpSpPr>
          <a:xfrm rot="2363639">
            <a:off x="1212971" y="3798435"/>
            <a:ext cx="881588" cy="906816"/>
            <a:chOff x="11661284" y="3404301"/>
            <a:chExt cx="784525" cy="878421"/>
          </a:xfrm>
        </p:grpSpPr>
        <p:sp>
          <p:nvSpPr>
            <p:cNvPr id="58" name="Google Shape;1601;p44"/>
            <p:cNvSpPr/>
            <p:nvPr/>
          </p:nvSpPr>
          <p:spPr>
            <a:xfrm>
              <a:off x="11663970" y="3639745"/>
              <a:ext cx="134877" cy="92770"/>
            </a:xfrm>
            <a:custGeom>
              <a:avLst/>
              <a:gdLst/>
              <a:ahLst/>
              <a:cxnLst/>
              <a:rect l="l" t="t" r="r" b="b"/>
              <a:pathLst>
                <a:path w="6227" h="4283" extrusionOk="0">
                  <a:moveTo>
                    <a:pt x="526" y="1"/>
                  </a:moveTo>
                  <a:cubicBezTo>
                    <a:pt x="405" y="1"/>
                    <a:pt x="272" y="73"/>
                    <a:pt x="249" y="195"/>
                  </a:cubicBezTo>
                  <a:cubicBezTo>
                    <a:pt x="1" y="1459"/>
                    <a:pt x="502" y="2841"/>
                    <a:pt x="1509" y="3658"/>
                  </a:cubicBezTo>
                  <a:cubicBezTo>
                    <a:pt x="2072" y="4114"/>
                    <a:pt x="2793" y="4283"/>
                    <a:pt x="3534" y="4283"/>
                  </a:cubicBezTo>
                  <a:cubicBezTo>
                    <a:pt x="4303" y="4283"/>
                    <a:pt x="5095" y="4101"/>
                    <a:pt x="5754" y="3872"/>
                  </a:cubicBezTo>
                  <a:cubicBezTo>
                    <a:pt x="6227" y="3707"/>
                    <a:pt x="5999" y="3034"/>
                    <a:pt x="5570" y="3034"/>
                  </a:cubicBezTo>
                  <a:cubicBezTo>
                    <a:pt x="5517" y="3034"/>
                    <a:pt x="5461" y="3044"/>
                    <a:pt x="5403" y="3067"/>
                  </a:cubicBezTo>
                  <a:cubicBezTo>
                    <a:pt x="4831" y="3290"/>
                    <a:pt x="4142" y="3468"/>
                    <a:pt x="3478" y="3468"/>
                  </a:cubicBezTo>
                  <a:cubicBezTo>
                    <a:pt x="2823" y="3468"/>
                    <a:pt x="2192" y="3294"/>
                    <a:pt x="1722" y="2817"/>
                  </a:cubicBezTo>
                  <a:cubicBezTo>
                    <a:pt x="1127" y="2212"/>
                    <a:pt x="867" y="1423"/>
                    <a:pt x="813" y="601"/>
                  </a:cubicBezTo>
                  <a:lnTo>
                    <a:pt x="813" y="601"/>
                  </a:lnTo>
                  <a:cubicBezTo>
                    <a:pt x="832" y="586"/>
                    <a:pt x="848" y="565"/>
                    <a:pt x="859" y="539"/>
                  </a:cubicBezTo>
                  <a:lnTo>
                    <a:pt x="858" y="538"/>
                  </a:lnTo>
                  <a:cubicBezTo>
                    <a:pt x="889" y="472"/>
                    <a:pt x="915" y="402"/>
                    <a:pt x="936" y="332"/>
                  </a:cubicBezTo>
                  <a:cubicBezTo>
                    <a:pt x="977" y="211"/>
                    <a:pt x="867" y="78"/>
                    <a:pt x="755" y="53"/>
                  </a:cubicBezTo>
                  <a:lnTo>
                    <a:pt x="607" y="13"/>
                  </a:lnTo>
                  <a:cubicBezTo>
                    <a:pt x="582" y="5"/>
                    <a:pt x="554" y="1"/>
                    <a:pt x="526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02;p44"/>
            <p:cNvSpPr/>
            <p:nvPr/>
          </p:nvSpPr>
          <p:spPr>
            <a:xfrm>
              <a:off x="11763086" y="3469693"/>
              <a:ext cx="435019" cy="255761"/>
            </a:xfrm>
            <a:custGeom>
              <a:avLst/>
              <a:gdLst/>
              <a:ahLst/>
              <a:cxnLst/>
              <a:rect l="l" t="t" r="r" b="b"/>
              <a:pathLst>
                <a:path w="20084" h="11808" extrusionOk="0">
                  <a:moveTo>
                    <a:pt x="19324" y="0"/>
                  </a:moveTo>
                  <a:cubicBezTo>
                    <a:pt x="19260" y="0"/>
                    <a:pt x="19194" y="12"/>
                    <a:pt x="19131" y="40"/>
                  </a:cubicBezTo>
                  <a:cubicBezTo>
                    <a:pt x="17402" y="785"/>
                    <a:pt x="15607" y="1881"/>
                    <a:pt x="14033" y="2910"/>
                  </a:cubicBezTo>
                  <a:cubicBezTo>
                    <a:pt x="12601" y="3848"/>
                    <a:pt x="11069" y="4573"/>
                    <a:pt x="9627" y="5485"/>
                  </a:cubicBezTo>
                  <a:cubicBezTo>
                    <a:pt x="7981" y="6524"/>
                    <a:pt x="6307" y="7524"/>
                    <a:pt x="4631" y="8517"/>
                  </a:cubicBezTo>
                  <a:cubicBezTo>
                    <a:pt x="3857" y="8976"/>
                    <a:pt x="3108" y="9471"/>
                    <a:pt x="2343" y="9943"/>
                  </a:cubicBezTo>
                  <a:cubicBezTo>
                    <a:pt x="1741" y="10315"/>
                    <a:pt x="944" y="10995"/>
                    <a:pt x="296" y="11246"/>
                  </a:cubicBezTo>
                  <a:cubicBezTo>
                    <a:pt x="0" y="11360"/>
                    <a:pt x="161" y="11808"/>
                    <a:pt x="441" y="11808"/>
                  </a:cubicBezTo>
                  <a:cubicBezTo>
                    <a:pt x="463" y="11808"/>
                    <a:pt x="486" y="11805"/>
                    <a:pt x="510" y="11799"/>
                  </a:cubicBezTo>
                  <a:lnTo>
                    <a:pt x="511" y="11798"/>
                  </a:lnTo>
                  <a:cubicBezTo>
                    <a:pt x="2080" y="11392"/>
                    <a:pt x="3696" y="10017"/>
                    <a:pt x="5103" y="9205"/>
                  </a:cubicBezTo>
                  <a:cubicBezTo>
                    <a:pt x="6717" y="8274"/>
                    <a:pt x="8328" y="7337"/>
                    <a:pt x="9911" y="6356"/>
                  </a:cubicBezTo>
                  <a:cubicBezTo>
                    <a:pt x="11430" y="5415"/>
                    <a:pt x="13056" y="4684"/>
                    <a:pt x="14579" y="3738"/>
                  </a:cubicBezTo>
                  <a:cubicBezTo>
                    <a:pt x="16237" y="2708"/>
                    <a:pt x="18190" y="2042"/>
                    <a:pt x="19698" y="790"/>
                  </a:cubicBezTo>
                  <a:cubicBezTo>
                    <a:pt x="20084" y="471"/>
                    <a:pt x="19722" y="0"/>
                    <a:pt x="19324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03;p44"/>
            <p:cNvSpPr/>
            <p:nvPr/>
          </p:nvSpPr>
          <p:spPr>
            <a:xfrm>
              <a:off x="12173023" y="3467137"/>
              <a:ext cx="267393" cy="633014"/>
            </a:xfrm>
            <a:custGeom>
              <a:avLst/>
              <a:gdLst/>
              <a:ahLst/>
              <a:cxnLst/>
              <a:rect l="l" t="t" r="r" b="b"/>
              <a:pathLst>
                <a:path w="12345" h="29225" extrusionOk="0">
                  <a:moveTo>
                    <a:pt x="658" y="0"/>
                  </a:moveTo>
                  <a:cubicBezTo>
                    <a:pt x="520" y="0"/>
                    <a:pt x="378" y="51"/>
                    <a:pt x="234" y="166"/>
                  </a:cubicBezTo>
                  <a:cubicBezTo>
                    <a:pt x="0" y="353"/>
                    <a:pt x="217" y="676"/>
                    <a:pt x="463" y="676"/>
                  </a:cubicBezTo>
                  <a:cubicBezTo>
                    <a:pt x="480" y="676"/>
                    <a:pt x="496" y="675"/>
                    <a:pt x="513" y="672"/>
                  </a:cubicBezTo>
                  <a:cubicBezTo>
                    <a:pt x="517" y="671"/>
                    <a:pt x="521" y="670"/>
                    <a:pt x="525" y="670"/>
                  </a:cubicBezTo>
                  <a:cubicBezTo>
                    <a:pt x="1047" y="670"/>
                    <a:pt x="2782" y="6592"/>
                    <a:pt x="3005" y="7223"/>
                  </a:cubicBezTo>
                  <a:cubicBezTo>
                    <a:pt x="3912" y="9785"/>
                    <a:pt x="4527" y="12435"/>
                    <a:pt x="5357" y="15022"/>
                  </a:cubicBezTo>
                  <a:cubicBezTo>
                    <a:pt x="6197" y="17641"/>
                    <a:pt x="7394" y="20144"/>
                    <a:pt x="8487" y="22661"/>
                  </a:cubicBezTo>
                  <a:cubicBezTo>
                    <a:pt x="9366" y="24683"/>
                    <a:pt x="10545" y="26713"/>
                    <a:pt x="11144" y="28828"/>
                  </a:cubicBezTo>
                  <a:cubicBezTo>
                    <a:pt x="11222" y="29105"/>
                    <a:pt x="11441" y="29224"/>
                    <a:pt x="11663" y="29224"/>
                  </a:cubicBezTo>
                  <a:cubicBezTo>
                    <a:pt x="11999" y="29224"/>
                    <a:pt x="12345" y="28950"/>
                    <a:pt x="12227" y="28529"/>
                  </a:cubicBezTo>
                  <a:cubicBezTo>
                    <a:pt x="11547" y="26069"/>
                    <a:pt x="10189" y="23723"/>
                    <a:pt x="9164" y="21391"/>
                  </a:cubicBezTo>
                  <a:cubicBezTo>
                    <a:pt x="7876" y="18456"/>
                    <a:pt x="6682" y="15550"/>
                    <a:pt x="5787" y="12470"/>
                  </a:cubicBezTo>
                  <a:cubicBezTo>
                    <a:pt x="4904" y="9428"/>
                    <a:pt x="3991" y="6358"/>
                    <a:pt x="2788" y="3422"/>
                  </a:cubicBezTo>
                  <a:cubicBezTo>
                    <a:pt x="2559" y="2862"/>
                    <a:pt x="1696" y="0"/>
                    <a:pt x="658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04;p44"/>
            <p:cNvSpPr/>
            <p:nvPr/>
          </p:nvSpPr>
          <p:spPr>
            <a:xfrm>
              <a:off x="11661284" y="3652568"/>
              <a:ext cx="53327" cy="124545"/>
            </a:xfrm>
            <a:custGeom>
              <a:avLst/>
              <a:gdLst/>
              <a:ahLst/>
              <a:cxnLst/>
              <a:rect l="l" t="t" r="r" b="b"/>
              <a:pathLst>
                <a:path w="2462" h="5750" extrusionOk="0">
                  <a:moveTo>
                    <a:pt x="648" y="1"/>
                  </a:moveTo>
                  <a:cubicBezTo>
                    <a:pt x="546" y="1"/>
                    <a:pt x="444" y="49"/>
                    <a:pt x="398" y="157"/>
                  </a:cubicBezTo>
                  <a:cubicBezTo>
                    <a:pt x="1" y="1080"/>
                    <a:pt x="287" y="2045"/>
                    <a:pt x="499" y="2997"/>
                  </a:cubicBezTo>
                  <a:cubicBezTo>
                    <a:pt x="743" y="4098"/>
                    <a:pt x="1265" y="4767"/>
                    <a:pt x="1937" y="5653"/>
                  </a:cubicBezTo>
                  <a:cubicBezTo>
                    <a:pt x="1989" y="5721"/>
                    <a:pt x="2061" y="5750"/>
                    <a:pt x="2133" y="5750"/>
                  </a:cubicBezTo>
                  <a:cubicBezTo>
                    <a:pt x="2297" y="5750"/>
                    <a:pt x="2462" y="5598"/>
                    <a:pt x="2380" y="5411"/>
                  </a:cubicBezTo>
                  <a:cubicBezTo>
                    <a:pt x="2004" y="4552"/>
                    <a:pt x="1320" y="3976"/>
                    <a:pt x="1110" y="3019"/>
                  </a:cubicBezTo>
                  <a:cubicBezTo>
                    <a:pt x="913" y="2115"/>
                    <a:pt x="690" y="1208"/>
                    <a:pt x="904" y="286"/>
                  </a:cubicBezTo>
                  <a:cubicBezTo>
                    <a:pt x="945" y="107"/>
                    <a:pt x="798" y="1"/>
                    <a:pt x="648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05;p44"/>
            <p:cNvSpPr/>
            <p:nvPr/>
          </p:nvSpPr>
          <p:spPr>
            <a:xfrm>
              <a:off x="11805041" y="3765222"/>
              <a:ext cx="245364" cy="485249"/>
            </a:xfrm>
            <a:custGeom>
              <a:avLst/>
              <a:gdLst/>
              <a:ahLst/>
              <a:cxnLst/>
              <a:rect l="l" t="t" r="r" b="b"/>
              <a:pathLst>
                <a:path w="11328" h="22403" extrusionOk="0">
                  <a:moveTo>
                    <a:pt x="198" y="1"/>
                  </a:moveTo>
                  <a:cubicBezTo>
                    <a:pt x="140" y="1"/>
                    <a:pt x="79" y="38"/>
                    <a:pt x="76" y="105"/>
                  </a:cubicBezTo>
                  <a:cubicBezTo>
                    <a:pt x="1" y="1422"/>
                    <a:pt x="1073" y="3045"/>
                    <a:pt x="1592" y="4212"/>
                  </a:cubicBezTo>
                  <a:cubicBezTo>
                    <a:pt x="2494" y="6246"/>
                    <a:pt x="3537" y="8212"/>
                    <a:pt x="4481" y="10226"/>
                  </a:cubicBezTo>
                  <a:cubicBezTo>
                    <a:pt x="6391" y="14303"/>
                    <a:pt x="7997" y="18542"/>
                    <a:pt x="10593" y="22267"/>
                  </a:cubicBezTo>
                  <a:cubicBezTo>
                    <a:pt x="10660" y="22362"/>
                    <a:pt x="10752" y="22402"/>
                    <a:pt x="10846" y="22402"/>
                  </a:cubicBezTo>
                  <a:cubicBezTo>
                    <a:pt x="11082" y="22402"/>
                    <a:pt x="11328" y="22149"/>
                    <a:pt x="11199" y="21890"/>
                  </a:cubicBezTo>
                  <a:cubicBezTo>
                    <a:pt x="10286" y="20045"/>
                    <a:pt x="9073" y="18336"/>
                    <a:pt x="8085" y="16526"/>
                  </a:cubicBezTo>
                  <a:cubicBezTo>
                    <a:pt x="7129" y="14774"/>
                    <a:pt x="6388" y="12950"/>
                    <a:pt x="5559" y="11140"/>
                  </a:cubicBezTo>
                  <a:cubicBezTo>
                    <a:pt x="4714" y="9295"/>
                    <a:pt x="3756" y="7506"/>
                    <a:pt x="2862" y="5686"/>
                  </a:cubicBezTo>
                  <a:cubicBezTo>
                    <a:pt x="2400" y="4746"/>
                    <a:pt x="1981" y="3791"/>
                    <a:pt x="1549" y="2837"/>
                  </a:cubicBezTo>
                  <a:cubicBezTo>
                    <a:pt x="1179" y="2019"/>
                    <a:pt x="396" y="967"/>
                    <a:pt x="302" y="89"/>
                  </a:cubicBezTo>
                  <a:cubicBezTo>
                    <a:pt x="295" y="29"/>
                    <a:pt x="248" y="1"/>
                    <a:pt x="198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06;p44"/>
            <p:cNvSpPr/>
            <p:nvPr/>
          </p:nvSpPr>
          <p:spPr>
            <a:xfrm>
              <a:off x="12041633" y="4244536"/>
              <a:ext cx="5892" cy="4202"/>
            </a:xfrm>
            <a:custGeom>
              <a:avLst/>
              <a:gdLst/>
              <a:ahLst/>
              <a:cxnLst/>
              <a:rect l="l" t="t" r="r" b="b"/>
              <a:pathLst>
                <a:path w="272" h="194" extrusionOk="0">
                  <a:moveTo>
                    <a:pt x="147" y="1"/>
                  </a:moveTo>
                  <a:cubicBezTo>
                    <a:pt x="23" y="1"/>
                    <a:pt x="0" y="193"/>
                    <a:pt x="125" y="193"/>
                  </a:cubicBezTo>
                  <a:cubicBezTo>
                    <a:pt x="248" y="193"/>
                    <a:pt x="271" y="1"/>
                    <a:pt x="14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07;p44"/>
            <p:cNvSpPr/>
            <p:nvPr/>
          </p:nvSpPr>
          <p:spPr>
            <a:xfrm>
              <a:off x="12037323" y="4082562"/>
              <a:ext cx="408486" cy="196045"/>
            </a:xfrm>
            <a:custGeom>
              <a:avLst/>
              <a:gdLst/>
              <a:ahLst/>
              <a:cxnLst/>
              <a:rect l="l" t="t" r="r" b="b"/>
              <a:pathLst>
                <a:path w="18859" h="9051" extrusionOk="0">
                  <a:moveTo>
                    <a:pt x="18097" y="0"/>
                  </a:moveTo>
                  <a:cubicBezTo>
                    <a:pt x="18033" y="0"/>
                    <a:pt x="17967" y="13"/>
                    <a:pt x="17903" y="42"/>
                  </a:cubicBezTo>
                  <a:cubicBezTo>
                    <a:pt x="15002" y="1348"/>
                    <a:pt x="12158" y="2916"/>
                    <a:pt x="9331" y="4383"/>
                  </a:cubicBezTo>
                  <a:cubicBezTo>
                    <a:pt x="7883" y="5135"/>
                    <a:pt x="6406" y="5835"/>
                    <a:pt x="4922" y="6513"/>
                  </a:cubicBezTo>
                  <a:cubicBezTo>
                    <a:pt x="4114" y="6881"/>
                    <a:pt x="3316" y="7298"/>
                    <a:pt x="2499" y="7644"/>
                  </a:cubicBezTo>
                  <a:cubicBezTo>
                    <a:pt x="2200" y="7770"/>
                    <a:pt x="1621" y="8013"/>
                    <a:pt x="1190" y="8013"/>
                  </a:cubicBezTo>
                  <a:cubicBezTo>
                    <a:pt x="1057" y="8013"/>
                    <a:pt x="938" y="7990"/>
                    <a:pt x="846" y="7933"/>
                  </a:cubicBezTo>
                  <a:cubicBezTo>
                    <a:pt x="708" y="7848"/>
                    <a:pt x="547" y="7283"/>
                    <a:pt x="487" y="7144"/>
                  </a:cubicBezTo>
                  <a:cubicBezTo>
                    <a:pt x="458" y="7076"/>
                    <a:pt x="395" y="7042"/>
                    <a:pt x="333" y="7042"/>
                  </a:cubicBezTo>
                  <a:cubicBezTo>
                    <a:pt x="262" y="7042"/>
                    <a:pt x="192" y="7086"/>
                    <a:pt x="174" y="7172"/>
                  </a:cubicBezTo>
                  <a:cubicBezTo>
                    <a:pt x="1" y="8043"/>
                    <a:pt x="453" y="9025"/>
                    <a:pt x="1426" y="9050"/>
                  </a:cubicBezTo>
                  <a:cubicBezTo>
                    <a:pt x="1441" y="9050"/>
                    <a:pt x="1457" y="9051"/>
                    <a:pt x="1472" y="9051"/>
                  </a:cubicBezTo>
                  <a:cubicBezTo>
                    <a:pt x="2388" y="9051"/>
                    <a:pt x="3322" y="8353"/>
                    <a:pt x="4128" y="7993"/>
                  </a:cubicBezTo>
                  <a:cubicBezTo>
                    <a:pt x="5152" y="7535"/>
                    <a:pt x="6176" y="7079"/>
                    <a:pt x="7188" y="6597"/>
                  </a:cubicBezTo>
                  <a:cubicBezTo>
                    <a:pt x="9214" y="5635"/>
                    <a:pt x="11186" y="4568"/>
                    <a:pt x="13205" y="3591"/>
                  </a:cubicBezTo>
                  <a:cubicBezTo>
                    <a:pt x="14957" y="2743"/>
                    <a:pt x="16934" y="2008"/>
                    <a:pt x="18470" y="793"/>
                  </a:cubicBezTo>
                  <a:cubicBezTo>
                    <a:pt x="18858" y="485"/>
                    <a:pt x="18495" y="0"/>
                    <a:pt x="18097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08;p44"/>
            <p:cNvSpPr/>
            <p:nvPr/>
          </p:nvSpPr>
          <p:spPr>
            <a:xfrm>
              <a:off x="11702070" y="3767453"/>
              <a:ext cx="254158" cy="486180"/>
            </a:xfrm>
            <a:custGeom>
              <a:avLst/>
              <a:gdLst/>
              <a:ahLst/>
              <a:cxnLst/>
              <a:rect l="l" t="t" r="r" b="b"/>
              <a:pathLst>
                <a:path w="11734" h="22446" extrusionOk="0">
                  <a:moveTo>
                    <a:pt x="266" y="0"/>
                  </a:moveTo>
                  <a:cubicBezTo>
                    <a:pt x="133" y="0"/>
                    <a:pt x="1" y="132"/>
                    <a:pt x="79" y="289"/>
                  </a:cubicBezTo>
                  <a:cubicBezTo>
                    <a:pt x="1109" y="2361"/>
                    <a:pt x="1749" y="4596"/>
                    <a:pt x="2644" y="6726"/>
                  </a:cubicBezTo>
                  <a:cubicBezTo>
                    <a:pt x="3517" y="8805"/>
                    <a:pt x="4555" y="10842"/>
                    <a:pt x="5574" y="12851"/>
                  </a:cubicBezTo>
                  <a:cubicBezTo>
                    <a:pt x="6485" y="14645"/>
                    <a:pt x="7549" y="16380"/>
                    <a:pt x="8613" y="18086"/>
                  </a:cubicBezTo>
                  <a:cubicBezTo>
                    <a:pt x="9159" y="18960"/>
                    <a:pt x="9653" y="19811"/>
                    <a:pt x="10072" y="20751"/>
                  </a:cubicBezTo>
                  <a:cubicBezTo>
                    <a:pt x="10353" y="21385"/>
                    <a:pt x="10577" y="22006"/>
                    <a:pt x="11168" y="22397"/>
                  </a:cubicBezTo>
                  <a:cubicBezTo>
                    <a:pt x="11219" y="22431"/>
                    <a:pt x="11270" y="22446"/>
                    <a:pt x="11319" y="22446"/>
                  </a:cubicBezTo>
                  <a:cubicBezTo>
                    <a:pt x="11556" y="22446"/>
                    <a:pt x="11734" y="22096"/>
                    <a:pt x="11530" y="21897"/>
                  </a:cubicBezTo>
                  <a:cubicBezTo>
                    <a:pt x="10814" y="21199"/>
                    <a:pt x="10585" y="20035"/>
                    <a:pt x="10117" y="19183"/>
                  </a:cubicBezTo>
                  <a:cubicBezTo>
                    <a:pt x="9712" y="18443"/>
                    <a:pt x="9212" y="17744"/>
                    <a:pt x="8767" y="17028"/>
                  </a:cubicBezTo>
                  <a:cubicBezTo>
                    <a:pt x="7669" y="15266"/>
                    <a:pt x="6605" y="13484"/>
                    <a:pt x="5692" y="11619"/>
                  </a:cubicBezTo>
                  <a:cubicBezTo>
                    <a:pt x="4773" y="9746"/>
                    <a:pt x="3761" y="7918"/>
                    <a:pt x="2956" y="5991"/>
                  </a:cubicBezTo>
                  <a:cubicBezTo>
                    <a:pt x="2130" y="4014"/>
                    <a:pt x="1505" y="1972"/>
                    <a:pt x="438" y="104"/>
                  </a:cubicBezTo>
                  <a:cubicBezTo>
                    <a:pt x="396" y="31"/>
                    <a:pt x="331" y="0"/>
                    <a:pt x="266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09;p44"/>
            <p:cNvSpPr/>
            <p:nvPr/>
          </p:nvSpPr>
          <p:spPr>
            <a:xfrm>
              <a:off x="11941499" y="4242002"/>
              <a:ext cx="117635" cy="40721"/>
            </a:xfrm>
            <a:custGeom>
              <a:avLst/>
              <a:gdLst/>
              <a:ahLst/>
              <a:cxnLst/>
              <a:rect l="l" t="t" r="r" b="b"/>
              <a:pathLst>
                <a:path w="5431" h="1880" extrusionOk="0">
                  <a:moveTo>
                    <a:pt x="261" y="1"/>
                  </a:moveTo>
                  <a:cubicBezTo>
                    <a:pt x="116" y="1"/>
                    <a:pt x="0" y="216"/>
                    <a:pt x="113" y="350"/>
                  </a:cubicBezTo>
                  <a:cubicBezTo>
                    <a:pt x="532" y="853"/>
                    <a:pt x="604" y="1010"/>
                    <a:pt x="1190" y="1245"/>
                  </a:cubicBezTo>
                  <a:cubicBezTo>
                    <a:pt x="1777" y="1479"/>
                    <a:pt x="2370" y="1729"/>
                    <a:pt x="2998" y="1824"/>
                  </a:cubicBezTo>
                  <a:cubicBezTo>
                    <a:pt x="3226" y="1858"/>
                    <a:pt x="3461" y="1880"/>
                    <a:pt x="3693" y="1880"/>
                  </a:cubicBezTo>
                  <a:cubicBezTo>
                    <a:pt x="4245" y="1880"/>
                    <a:pt x="4783" y="1754"/>
                    <a:pt x="5197" y="1365"/>
                  </a:cubicBezTo>
                  <a:cubicBezTo>
                    <a:pt x="5431" y="1145"/>
                    <a:pt x="5169" y="834"/>
                    <a:pt x="4921" y="822"/>
                  </a:cubicBezTo>
                  <a:cubicBezTo>
                    <a:pt x="4896" y="821"/>
                    <a:pt x="4872" y="820"/>
                    <a:pt x="4847" y="820"/>
                  </a:cubicBezTo>
                  <a:cubicBezTo>
                    <a:pt x="4351" y="820"/>
                    <a:pt x="3903" y="1049"/>
                    <a:pt x="3402" y="1049"/>
                  </a:cubicBezTo>
                  <a:cubicBezTo>
                    <a:pt x="3376" y="1049"/>
                    <a:pt x="3350" y="1048"/>
                    <a:pt x="3324" y="1047"/>
                  </a:cubicBezTo>
                  <a:cubicBezTo>
                    <a:pt x="2300" y="999"/>
                    <a:pt x="1164" y="694"/>
                    <a:pt x="369" y="43"/>
                  </a:cubicBezTo>
                  <a:cubicBezTo>
                    <a:pt x="334" y="13"/>
                    <a:pt x="297" y="1"/>
                    <a:pt x="26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10;p44"/>
            <p:cNvSpPr/>
            <p:nvPr/>
          </p:nvSpPr>
          <p:spPr>
            <a:xfrm>
              <a:off x="11727347" y="3824938"/>
              <a:ext cx="108235" cy="31515"/>
            </a:xfrm>
            <a:custGeom>
              <a:avLst/>
              <a:gdLst/>
              <a:ahLst/>
              <a:cxnLst/>
              <a:rect l="l" t="t" r="r" b="b"/>
              <a:pathLst>
                <a:path w="4997" h="1455" extrusionOk="0">
                  <a:moveTo>
                    <a:pt x="222" y="1"/>
                  </a:moveTo>
                  <a:cubicBezTo>
                    <a:pt x="111" y="1"/>
                    <a:pt x="1" y="102"/>
                    <a:pt x="58" y="230"/>
                  </a:cubicBezTo>
                  <a:cubicBezTo>
                    <a:pt x="478" y="1165"/>
                    <a:pt x="1538" y="1455"/>
                    <a:pt x="2616" y="1455"/>
                  </a:cubicBezTo>
                  <a:cubicBezTo>
                    <a:pt x="3407" y="1455"/>
                    <a:pt x="4207" y="1299"/>
                    <a:pt x="4770" y="1129"/>
                  </a:cubicBezTo>
                  <a:cubicBezTo>
                    <a:pt x="4968" y="1069"/>
                    <a:pt x="4996" y="748"/>
                    <a:pt x="4770" y="704"/>
                  </a:cubicBezTo>
                  <a:cubicBezTo>
                    <a:pt x="4601" y="671"/>
                    <a:pt x="4431" y="658"/>
                    <a:pt x="4261" y="658"/>
                  </a:cubicBezTo>
                  <a:cubicBezTo>
                    <a:pt x="3658" y="658"/>
                    <a:pt x="3052" y="820"/>
                    <a:pt x="2441" y="820"/>
                  </a:cubicBezTo>
                  <a:cubicBezTo>
                    <a:pt x="2366" y="820"/>
                    <a:pt x="2291" y="818"/>
                    <a:pt x="2216" y="812"/>
                  </a:cubicBezTo>
                  <a:cubicBezTo>
                    <a:pt x="1501" y="760"/>
                    <a:pt x="831" y="650"/>
                    <a:pt x="353" y="63"/>
                  </a:cubicBezTo>
                  <a:cubicBezTo>
                    <a:pt x="318" y="19"/>
                    <a:pt x="270" y="1"/>
                    <a:pt x="222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11;p44"/>
            <p:cNvSpPr/>
            <p:nvPr/>
          </p:nvSpPr>
          <p:spPr>
            <a:xfrm>
              <a:off x="11747924" y="3890265"/>
              <a:ext cx="118913" cy="35197"/>
            </a:xfrm>
            <a:custGeom>
              <a:avLst/>
              <a:gdLst/>
              <a:ahLst/>
              <a:cxnLst/>
              <a:rect l="l" t="t" r="r" b="b"/>
              <a:pathLst>
                <a:path w="5490" h="1625" extrusionOk="0">
                  <a:moveTo>
                    <a:pt x="205" y="0"/>
                  </a:moveTo>
                  <a:cubicBezTo>
                    <a:pt x="89" y="0"/>
                    <a:pt x="0" y="151"/>
                    <a:pt x="104" y="261"/>
                  </a:cubicBezTo>
                  <a:cubicBezTo>
                    <a:pt x="890" y="1089"/>
                    <a:pt x="2153" y="1624"/>
                    <a:pt x="3373" y="1624"/>
                  </a:cubicBezTo>
                  <a:cubicBezTo>
                    <a:pt x="4037" y="1624"/>
                    <a:pt x="4689" y="1465"/>
                    <a:pt x="5243" y="1107"/>
                  </a:cubicBezTo>
                  <a:cubicBezTo>
                    <a:pt x="5490" y="948"/>
                    <a:pt x="5273" y="633"/>
                    <a:pt x="5044" y="633"/>
                  </a:cubicBezTo>
                  <a:cubicBezTo>
                    <a:pt x="5041" y="633"/>
                    <a:pt x="5039" y="633"/>
                    <a:pt x="5036" y="634"/>
                  </a:cubicBezTo>
                  <a:cubicBezTo>
                    <a:pt x="4321" y="659"/>
                    <a:pt x="3639" y="925"/>
                    <a:pt x="2915" y="939"/>
                  </a:cubicBezTo>
                  <a:cubicBezTo>
                    <a:pt x="2888" y="939"/>
                    <a:pt x="2861" y="940"/>
                    <a:pt x="2835" y="940"/>
                  </a:cubicBezTo>
                  <a:cubicBezTo>
                    <a:pt x="1896" y="940"/>
                    <a:pt x="1033" y="624"/>
                    <a:pt x="303" y="37"/>
                  </a:cubicBezTo>
                  <a:cubicBezTo>
                    <a:pt x="270" y="11"/>
                    <a:pt x="237" y="0"/>
                    <a:pt x="205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12;p44"/>
            <p:cNvSpPr/>
            <p:nvPr/>
          </p:nvSpPr>
          <p:spPr>
            <a:xfrm>
              <a:off x="11784269" y="3965772"/>
              <a:ext cx="109101" cy="20902"/>
            </a:xfrm>
            <a:custGeom>
              <a:avLst/>
              <a:gdLst/>
              <a:ahLst/>
              <a:cxnLst/>
              <a:rect l="l" t="t" r="r" b="b"/>
              <a:pathLst>
                <a:path w="5037" h="965" extrusionOk="0">
                  <a:moveTo>
                    <a:pt x="4707" y="0"/>
                  </a:moveTo>
                  <a:cubicBezTo>
                    <a:pt x="4688" y="0"/>
                    <a:pt x="4669" y="3"/>
                    <a:pt x="4649" y="9"/>
                  </a:cubicBezTo>
                  <a:cubicBezTo>
                    <a:pt x="3994" y="190"/>
                    <a:pt x="3332" y="389"/>
                    <a:pt x="2647" y="415"/>
                  </a:cubicBezTo>
                  <a:cubicBezTo>
                    <a:pt x="2554" y="418"/>
                    <a:pt x="2449" y="420"/>
                    <a:pt x="2336" y="420"/>
                  </a:cubicBezTo>
                  <a:cubicBezTo>
                    <a:pt x="1671" y="420"/>
                    <a:pt x="731" y="350"/>
                    <a:pt x="280" y="91"/>
                  </a:cubicBezTo>
                  <a:cubicBezTo>
                    <a:pt x="257" y="78"/>
                    <a:pt x="235" y="73"/>
                    <a:pt x="213" y="73"/>
                  </a:cubicBezTo>
                  <a:cubicBezTo>
                    <a:pt x="93" y="73"/>
                    <a:pt x="0" y="245"/>
                    <a:pt x="112" y="336"/>
                  </a:cubicBezTo>
                  <a:cubicBezTo>
                    <a:pt x="674" y="785"/>
                    <a:pt x="1476" y="965"/>
                    <a:pt x="2298" y="965"/>
                  </a:cubicBezTo>
                  <a:cubicBezTo>
                    <a:pt x="3219" y="965"/>
                    <a:pt x="4165" y="739"/>
                    <a:pt x="4825" y="416"/>
                  </a:cubicBezTo>
                  <a:cubicBezTo>
                    <a:pt x="5036" y="311"/>
                    <a:pt x="4912" y="0"/>
                    <a:pt x="4707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13;p44"/>
            <p:cNvSpPr/>
            <p:nvPr/>
          </p:nvSpPr>
          <p:spPr>
            <a:xfrm>
              <a:off x="11821330" y="4002875"/>
              <a:ext cx="96864" cy="29956"/>
            </a:xfrm>
            <a:custGeom>
              <a:avLst/>
              <a:gdLst/>
              <a:ahLst/>
              <a:cxnLst/>
              <a:rect l="l" t="t" r="r" b="b"/>
              <a:pathLst>
                <a:path w="4472" h="1383" extrusionOk="0">
                  <a:moveTo>
                    <a:pt x="3936" y="1"/>
                  </a:moveTo>
                  <a:cubicBezTo>
                    <a:pt x="3877" y="1"/>
                    <a:pt x="3813" y="15"/>
                    <a:pt x="3747" y="46"/>
                  </a:cubicBezTo>
                  <a:cubicBezTo>
                    <a:pt x="3056" y="375"/>
                    <a:pt x="2225" y="725"/>
                    <a:pt x="1422" y="725"/>
                  </a:cubicBezTo>
                  <a:cubicBezTo>
                    <a:pt x="1099" y="725"/>
                    <a:pt x="780" y="668"/>
                    <a:pt x="477" y="531"/>
                  </a:cubicBezTo>
                  <a:cubicBezTo>
                    <a:pt x="446" y="517"/>
                    <a:pt x="414" y="510"/>
                    <a:pt x="384" y="510"/>
                  </a:cubicBezTo>
                  <a:cubicBezTo>
                    <a:pt x="171" y="510"/>
                    <a:pt x="0" y="821"/>
                    <a:pt x="217" y="954"/>
                  </a:cubicBezTo>
                  <a:cubicBezTo>
                    <a:pt x="698" y="1249"/>
                    <a:pt x="1285" y="1383"/>
                    <a:pt x="1884" y="1383"/>
                  </a:cubicBezTo>
                  <a:cubicBezTo>
                    <a:pt x="2688" y="1383"/>
                    <a:pt x="3512" y="1141"/>
                    <a:pt x="4123" y="722"/>
                  </a:cubicBezTo>
                  <a:cubicBezTo>
                    <a:pt x="4472" y="483"/>
                    <a:pt x="4282" y="1"/>
                    <a:pt x="3936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14;p44"/>
            <p:cNvSpPr/>
            <p:nvPr/>
          </p:nvSpPr>
          <p:spPr>
            <a:xfrm>
              <a:off x="11668475" y="3404301"/>
              <a:ext cx="444528" cy="279544"/>
            </a:xfrm>
            <a:custGeom>
              <a:avLst/>
              <a:gdLst/>
              <a:ahLst/>
              <a:cxnLst/>
              <a:rect l="l" t="t" r="r" b="b"/>
              <a:pathLst>
                <a:path w="20523" h="12906" extrusionOk="0">
                  <a:moveTo>
                    <a:pt x="19155" y="0"/>
                  </a:moveTo>
                  <a:cubicBezTo>
                    <a:pt x="19124" y="0"/>
                    <a:pt x="19091" y="1"/>
                    <a:pt x="19056" y="2"/>
                  </a:cubicBezTo>
                  <a:cubicBezTo>
                    <a:pt x="17887" y="45"/>
                    <a:pt x="16644" y="926"/>
                    <a:pt x="15571" y="1337"/>
                  </a:cubicBezTo>
                  <a:cubicBezTo>
                    <a:pt x="13054" y="2303"/>
                    <a:pt x="10751" y="3804"/>
                    <a:pt x="8453" y="5205"/>
                  </a:cubicBezTo>
                  <a:cubicBezTo>
                    <a:pt x="6139" y="6615"/>
                    <a:pt x="3893" y="8229"/>
                    <a:pt x="1651" y="9746"/>
                  </a:cubicBezTo>
                  <a:cubicBezTo>
                    <a:pt x="1061" y="10145"/>
                    <a:pt x="247" y="10684"/>
                    <a:pt x="312" y="11487"/>
                  </a:cubicBezTo>
                  <a:cubicBezTo>
                    <a:pt x="335" y="11773"/>
                    <a:pt x="971" y="12621"/>
                    <a:pt x="827" y="12799"/>
                  </a:cubicBezTo>
                  <a:cubicBezTo>
                    <a:pt x="794" y="12840"/>
                    <a:pt x="828" y="12905"/>
                    <a:pt x="872" y="12905"/>
                  </a:cubicBezTo>
                  <a:cubicBezTo>
                    <a:pt x="883" y="12905"/>
                    <a:pt x="894" y="12901"/>
                    <a:pt x="906" y="12892"/>
                  </a:cubicBezTo>
                  <a:lnTo>
                    <a:pt x="907" y="12891"/>
                  </a:lnTo>
                  <a:lnTo>
                    <a:pt x="1115" y="12724"/>
                  </a:lnTo>
                  <a:cubicBezTo>
                    <a:pt x="1155" y="12691"/>
                    <a:pt x="1158" y="12639"/>
                    <a:pt x="1130" y="12598"/>
                  </a:cubicBezTo>
                  <a:cubicBezTo>
                    <a:pt x="0" y="10833"/>
                    <a:pt x="3230" y="9742"/>
                    <a:pt x="4397" y="8968"/>
                  </a:cubicBezTo>
                  <a:cubicBezTo>
                    <a:pt x="6202" y="7770"/>
                    <a:pt x="7962" y="6476"/>
                    <a:pt x="9856" y="5421"/>
                  </a:cubicBezTo>
                  <a:cubicBezTo>
                    <a:pt x="11460" y="4527"/>
                    <a:pt x="12967" y="3385"/>
                    <a:pt x="14646" y="2641"/>
                  </a:cubicBezTo>
                  <a:cubicBezTo>
                    <a:pt x="15494" y="2266"/>
                    <a:pt x="16374" y="1976"/>
                    <a:pt x="17221" y="1596"/>
                  </a:cubicBezTo>
                  <a:cubicBezTo>
                    <a:pt x="17758" y="1354"/>
                    <a:pt x="18354" y="932"/>
                    <a:pt x="18870" y="932"/>
                  </a:cubicBezTo>
                  <a:cubicBezTo>
                    <a:pt x="19162" y="932"/>
                    <a:pt x="19428" y="1067"/>
                    <a:pt x="19644" y="1444"/>
                  </a:cubicBezTo>
                  <a:cubicBezTo>
                    <a:pt x="19721" y="1579"/>
                    <a:pt x="19837" y="1634"/>
                    <a:pt x="19954" y="1634"/>
                  </a:cubicBezTo>
                  <a:cubicBezTo>
                    <a:pt x="20233" y="1634"/>
                    <a:pt x="20522" y="1317"/>
                    <a:pt x="20331" y="999"/>
                  </a:cubicBezTo>
                  <a:cubicBezTo>
                    <a:pt x="19954" y="375"/>
                    <a:pt x="19923" y="0"/>
                    <a:pt x="19155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15;p44"/>
            <p:cNvSpPr/>
            <p:nvPr/>
          </p:nvSpPr>
          <p:spPr>
            <a:xfrm>
              <a:off x="11677356" y="3429232"/>
              <a:ext cx="435951" cy="253400"/>
            </a:xfrm>
            <a:custGeom>
              <a:avLst/>
              <a:gdLst/>
              <a:ahLst/>
              <a:cxnLst/>
              <a:rect l="l" t="t" r="r" b="b"/>
              <a:pathLst>
                <a:path w="20127" h="11699" extrusionOk="0">
                  <a:moveTo>
                    <a:pt x="19748" y="0"/>
                  </a:moveTo>
                  <a:cubicBezTo>
                    <a:pt x="19743" y="0"/>
                    <a:pt x="19739" y="0"/>
                    <a:pt x="19734" y="1"/>
                  </a:cubicBezTo>
                  <a:cubicBezTo>
                    <a:pt x="18153" y="65"/>
                    <a:pt x="16805" y="1121"/>
                    <a:pt x="15479" y="1885"/>
                  </a:cubicBezTo>
                  <a:cubicBezTo>
                    <a:pt x="13906" y="2791"/>
                    <a:pt x="12369" y="3738"/>
                    <a:pt x="10851" y="4732"/>
                  </a:cubicBezTo>
                  <a:cubicBezTo>
                    <a:pt x="9098" y="5879"/>
                    <a:pt x="7268" y="6934"/>
                    <a:pt x="5460" y="7997"/>
                  </a:cubicBezTo>
                  <a:cubicBezTo>
                    <a:pt x="4691" y="8449"/>
                    <a:pt x="3962" y="8917"/>
                    <a:pt x="3223" y="9416"/>
                  </a:cubicBezTo>
                  <a:cubicBezTo>
                    <a:pt x="2712" y="9762"/>
                    <a:pt x="2173" y="10063"/>
                    <a:pt x="1661" y="10405"/>
                  </a:cubicBezTo>
                  <a:cubicBezTo>
                    <a:pt x="1240" y="10686"/>
                    <a:pt x="714" y="11193"/>
                    <a:pt x="237" y="11308"/>
                  </a:cubicBezTo>
                  <a:cubicBezTo>
                    <a:pt x="1" y="11365"/>
                    <a:pt x="55" y="11698"/>
                    <a:pt x="279" y="11698"/>
                  </a:cubicBezTo>
                  <a:cubicBezTo>
                    <a:pt x="290" y="11698"/>
                    <a:pt x="301" y="11697"/>
                    <a:pt x="313" y="11696"/>
                  </a:cubicBezTo>
                  <a:cubicBezTo>
                    <a:pt x="973" y="11603"/>
                    <a:pt x="1427" y="11167"/>
                    <a:pt x="1980" y="10819"/>
                  </a:cubicBezTo>
                  <a:cubicBezTo>
                    <a:pt x="2645" y="10402"/>
                    <a:pt x="3321" y="10009"/>
                    <a:pt x="3978" y="9580"/>
                  </a:cubicBezTo>
                  <a:cubicBezTo>
                    <a:pt x="5693" y="8463"/>
                    <a:pt x="7478" y="7450"/>
                    <a:pt x="9217" y="6368"/>
                  </a:cubicBezTo>
                  <a:cubicBezTo>
                    <a:pt x="10906" y="5316"/>
                    <a:pt x="12576" y="4222"/>
                    <a:pt x="14290" y="3208"/>
                  </a:cubicBezTo>
                  <a:cubicBezTo>
                    <a:pt x="15962" y="2218"/>
                    <a:pt x="17832" y="750"/>
                    <a:pt x="19796" y="515"/>
                  </a:cubicBezTo>
                  <a:cubicBezTo>
                    <a:pt x="20127" y="475"/>
                    <a:pt x="20065" y="0"/>
                    <a:pt x="19748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16;p44"/>
            <p:cNvSpPr/>
            <p:nvPr/>
          </p:nvSpPr>
          <p:spPr>
            <a:xfrm>
              <a:off x="11797720" y="3426741"/>
              <a:ext cx="347166" cy="217380"/>
            </a:xfrm>
            <a:custGeom>
              <a:avLst/>
              <a:gdLst/>
              <a:ahLst/>
              <a:cxnLst/>
              <a:rect l="l" t="t" r="r" b="b"/>
              <a:pathLst>
                <a:path w="16028" h="10036" extrusionOk="0">
                  <a:moveTo>
                    <a:pt x="15261" y="1"/>
                  </a:moveTo>
                  <a:cubicBezTo>
                    <a:pt x="14928" y="1"/>
                    <a:pt x="14551" y="180"/>
                    <a:pt x="14231" y="361"/>
                  </a:cubicBezTo>
                  <a:cubicBezTo>
                    <a:pt x="12874" y="1130"/>
                    <a:pt x="11628" y="2126"/>
                    <a:pt x="10272" y="2916"/>
                  </a:cubicBezTo>
                  <a:cubicBezTo>
                    <a:pt x="8383" y="4016"/>
                    <a:pt x="6700" y="5442"/>
                    <a:pt x="4862" y="6632"/>
                  </a:cubicBezTo>
                  <a:cubicBezTo>
                    <a:pt x="3270" y="7664"/>
                    <a:pt x="1798" y="8975"/>
                    <a:pt x="106" y="9835"/>
                  </a:cubicBezTo>
                  <a:cubicBezTo>
                    <a:pt x="1" y="9889"/>
                    <a:pt x="55" y="10035"/>
                    <a:pt x="154" y="10035"/>
                  </a:cubicBezTo>
                  <a:cubicBezTo>
                    <a:pt x="168" y="10035"/>
                    <a:pt x="183" y="10032"/>
                    <a:pt x="199" y="10025"/>
                  </a:cubicBezTo>
                  <a:cubicBezTo>
                    <a:pt x="1590" y="9426"/>
                    <a:pt x="2747" y="8500"/>
                    <a:pt x="4008" y="7683"/>
                  </a:cubicBezTo>
                  <a:cubicBezTo>
                    <a:pt x="5445" y="6750"/>
                    <a:pt x="6899" y="5869"/>
                    <a:pt x="8283" y="4854"/>
                  </a:cubicBezTo>
                  <a:cubicBezTo>
                    <a:pt x="9563" y="3915"/>
                    <a:pt x="10915" y="3160"/>
                    <a:pt x="12267" y="2330"/>
                  </a:cubicBezTo>
                  <a:cubicBezTo>
                    <a:pt x="12650" y="2095"/>
                    <a:pt x="14458" y="597"/>
                    <a:pt x="15234" y="597"/>
                  </a:cubicBezTo>
                  <a:cubicBezTo>
                    <a:pt x="15349" y="597"/>
                    <a:pt x="15442" y="630"/>
                    <a:pt x="15504" y="706"/>
                  </a:cubicBezTo>
                  <a:cubicBezTo>
                    <a:pt x="15556" y="770"/>
                    <a:pt x="15630" y="798"/>
                    <a:pt x="15704" y="798"/>
                  </a:cubicBezTo>
                  <a:cubicBezTo>
                    <a:pt x="15867" y="798"/>
                    <a:pt x="16027" y="661"/>
                    <a:pt x="15943" y="473"/>
                  </a:cubicBezTo>
                  <a:cubicBezTo>
                    <a:pt x="15784" y="124"/>
                    <a:pt x="15538" y="1"/>
                    <a:pt x="1526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17;p44"/>
            <p:cNvSpPr/>
            <p:nvPr/>
          </p:nvSpPr>
          <p:spPr>
            <a:xfrm>
              <a:off x="12016724" y="3438524"/>
              <a:ext cx="156732" cy="96279"/>
            </a:xfrm>
            <a:custGeom>
              <a:avLst/>
              <a:gdLst/>
              <a:ahLst/>
              <a:cxnLst/>
              <a:rect l="l" t="t" r="r" b="b"/>
              <a:pathLst>
                <a:path w="7236" h="4445" extrusionOk="0">
                  <a:moveTo>
                    <a:pt x="5767" y="1"/>
                  </a:moveTo>
                  <a:cubicBezTo>
                    <a:pt x="5722" y="1"/>
                    <a:pt x="5679" y="16"/>
                    <a:pt x="5647" y="54"/>
                  </a:cubicBezTo>
                  <a:cubicBezTo>
                    <a:pt x="5366" y="385"/>
                    <a:pt x="4588" y="752"/>
                    <a:pt x="4235" y="1023"/>
                  </a:cubicBezTo>
                  <a:cubicBezTo>
                    <a:pt x="3844" y="1324"/>
                    <a:pt x="3463" y="1637"/>
                    <a:pt x="3065" y="1934"/>
                  </a:cubicBezTo>
                  <a:cubicBezTo>
                    <a:pt x="2055" y="2683"/>
                    <a:pt x="1068" y="3459"/>
                    <a:pt x="85" y="4243"/>
                  </a:cubicBezTo>
                  <a:cubicBezTo>
                    <a:pt x="0" y="4310"/>
                    <a:pt x="72" y="4445"/>
                    <a:pt x="162" y="4445"/>
                  </a:cubicBezTo>
                  <a:cubicBezTo>
                    <a:pt x="179" y="4445"/>
                    <a:pt x="196" y="4440"/>
                    <a:pt x="214" y="4429"/>
                  </a:cubicBezTo>
                  <a:lnTo>
                    <a:pt x="214" y="4428"/>
                  </a:lnTo>
                  <a:cubicBezTo>
                    <a:pt x="1705" y="3480"/>
                    <a:pt x="3189" y="2524"/>
                    <a:pt x="4585" y="1445"/>
                  </a:cubicBezTo>
                  <a:cubicBezTo>
                    <a:pt x="4824" y="1261"/>
                    <a:pt x="5649" y="551"/>
                    <a:pt x="5776" y="551"/>
                  </a:cubicBezTo>
                  <a:cubicBezTo>
                    <a:pt x="5778" y="551"/>
                    <a:pt x="5779" y="551"/>
                    <a:pt x="5780" y="552"/>
                  </a:cubicBezTo>
                  <a:cubicBezTo>
                    <a:pt x="5937" y="573"/>
                    <a:pt x="6603" y="1562"/>
                    <a:pt x="6695" y="1700"/>
                  </a:cubicBezTo>
                  <a:cubicBezTo>
                    <a:pt x="6748" y="1778"/>
                    <a:pt x="6815" y="1810"/>
                    <a:pt x="6883" y="1810"/>
                  </a:cubicBezTo>
                  <a:cubicBezTo>
                    <a:pt x="7058" y="1810"/>
                    <a:pt x="7235" y="1592"/>
                    <a:pt x="7162" y="1394"/>
                  </a:cubicBezTo>
                  <a:cubicBezTo>
                    <a:pt x="6933" y="783"/>
                    <a:pt x="6412" y="492"/>
                    <a:pt x="5933" y="66"/>
                  </a:cubicBezTo>
                  <a:cubicBezTo>
                    <a:pt x="5890" y="29"/>
                    <a:pt x="5827" y="1"/>
                    <a:pt x="576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18;p44"/>
            <p:cNvSpPr/>
            <p:nvPr/>
          </p:nvSpPr>
          <p:spPr>
            <a:xfrm>
              <a:off x="11714719" y="3673990"/>
              <a:ext cx="63875" cy="20360"/>
            </a:xfrm>
            <a:custGeom>
              <a:avLst/>
              <a:gdLst/>
              <a:ahLst/>
              <a:cxnLst/>
              <a:rect l="l" t="t" r="r" b="b"/>
              <a:pathLst>
                <a:path w="2949" h="940" extrusionOk="0">
                  <a:moveTo>
                    <a:pt x="2683" y="0"/>
                  </a:moveTo>
                  <a:cubicBezTo>
                    <a:pt x="2667" y="0"/>
                    <a:pt x="2652" y="3"/>
                    <a:pt x="2636" y="8"/>
                  </a:cubicBezTo>
                  <a:cubicBezTo>
                    <a:pt x="2051" y="194"/>
                    <a:pt x="1449" y="516"/>
                    <a:pt x="832" y="516"/>
                  </a:cubicBezTo>
                  <a:cubicBezTo>
                    <a:pt x="657" y="516"/>
                    <a:pt x="482" y="490"/>
                    <a:pt x="305" y="428"/>
                  </a:cubicBezTo>
                  <a:cubicBezTo>
                    <a:pt x="283" y="421"/>
                    <a:pt x="263" y="418"/>
                    <a:pt x="243" y="418"/>
                  </a:cubicBezTo>
                  <a:cubicBezTo>
                    <a:pt x="85" y="418"/>
                    <a:pt x="1" y="638"/>
                    <a:pt x="169" y="724"/>
                  </a:cubicBezTo>
                  <a:cubicBezTo>
                    <a:pt x="462" y="875"/>
                    <a:pt x="772" y="940"/>
                    <a:pt x="1085" y="940"/>
                  </a:cubicBezTo>
                  <a:cubicBezTo>
                    <a:pt x="1692" y="940"/>
                    <a:pt x="2305" y="694"/>
                    <a:pt x="2805" y="349"/>
                  </a:cubicBezTo>
                  <a:cubicBezTo>
                    <a:pt x="2949" y="250"/>
                    <a:pt x="2840" y="0"/>
                    <a:pt x="2683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19;p44"/>
            <p:cNvSpPr/>
            <p:nvPr/>
          </p:nvSpPr>
          <p:spPr>
            <a:xfrm>
              <a:off x="11805474" y="3572838"/>
              <a:ext cx="159721" cy="95910"/>
            </a:xfrm>
            <a:custGeom>
              <a:avLst/>
              <a:gdLst/>
              <a:ahLst/>
              <a:cxnLst/>
              <a:rect l="l" t="t" r="r" b="b"/>
              <a:pathLst>
                <a:path w="7374" h="4428" extrusionOk="0">
                  <a:moveTo>
                    <a:pt x="7101" y="0"/>
                  </a:moveTo>
                  <a:cubicBezTo>
                    <a:pt x="7077" y="0"/>
                    <a:pt x="7052" y="6"/>
                    <a:pt x="7028" y="18"/>
                  </a:cubicBezTo>
                  <a:cubicBezTo>
                    <a:pt x="4614" y="1234"/>
                    <a:pt x="2434" y="2836"/>
                    <a:pt x="113" y="4205"/>
                  </a:cubicBezTo>
                  <a:cubicBezTo>
                    <a:pt x="1" y="4271"/>
                    <a:pt x="62" y="4427"/>
                    <a:pt x="170" y="4427"/>
                  </a:cubicBezTo>
                  <a:cubicBezTo>
                    <a:pt x="187" y="4427"/>
                    <a:pt x="206" y="4423"/>
                    <a:pt x="225" y="4414"/>
                  </a:cubicBezTo>
                  <a:cubicBezTo>
                    <a:pt x="2638" y="3236"/>
                    <a:pt x="4945" y="1748"/>
                    <a:pt x="7221" y="329"/>
                  </a:cubicBezTo>
                  <a:cubicBezTo>
                    <a:pt x="7373" y="233"/>
                    <a:pt x="7254" y="0"/>
                    <a:pt x="7101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714;p27"/>
          <p:cNvGrpSpPr/>
          <p:nvPr/>
        </p:nvGrpSpPr>
        <p:grpSpPr>
          <a:xfrm>
            <a:off x="6616589" y="339011"/>
            <a:ext cx="1862374" cy="2056521"/>
            <a:chOff x="7281641" y="1136546"/>
            <a:chExt cx="892968" cy="986057"/>
          </a:xfrm>
        </p:grpSpPr>
        <p:sp>
          <p:nvSpPr>
            <p:cNvPr id="91" name="Google Shape;715;p27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16;p27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17;p27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18;p27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3937525" y="1137026"/>
            <a:ext cx="171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(1)</a:t>
            </a:r>
            <a:r>
              <a:rPr lang="zh-TW" altLang="en-US" sz="16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前言</a:t>
            </a:r>
            <a:endParaRPr lang="en-US" altLang="zh-TW" sz="16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r>
              <a:rPr lang="en-US" altLang="zh-TW" sz="16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(2)</a:t>
            </a:r>
            <a:r>
              <a:rPr lang="zh-TW" altLang="en-US" sz="16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進入挪威</a:t>
            </a:r>
            <a:endParaRPr lang="en-US" altLang="zh-TW" sz="16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r>
              <a:rPr lang="en-US" altLang="zh-TW" sz="16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(3)</a:t>
            </a:r>
            <a:r>
              <a:rPr lang="zh-TW" altLang="en-US" sz="16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幼兒園</a:t>
            </a:r>
            <a:endParaRPr lang="en-US" altLang="zh-TW" sz="16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r>
              <a:rPr lang="en-US" altLang="zh-TW" sz="16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(4)</a:t>
            </a:r>
            <a:r>
              <a:rPr lang="zh-TW" altLang="en-US" sz="16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我是挪威人</a:t>
            </a:r>
            <a:endParaRPr lang="zh-TW" altLang="en-US" sz="16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5298238" y="1875004"/>
            <a:ext cx="171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(1)</a:t>
            </a:r>
            <a:r>
              <a:rPr lang="zh-TW" altLang="en-US" sz="16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初抵法</a:t>
            </a:r>
            <a:r>
              <a:rPr lang="zh-TW" altLang="en-US" sz="16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國</a:t>
            </a:r>
            <a:endParaRPr lang="en-US" altLang="zh-TW" sz="16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r>
              <a:rPr lang="en-US" altLang="zh-TW" sz="16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(2)</a:t>
            </a:r>
            <a:r>
              <a:rPr lang="zh-TW" altLang="en-US" sz="16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適應</a:t>
            </a:r>
            <a:endParaRPr lang="en-US" altLang="zh-TW" sz="16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r>
              <a:rPr lang="en-US" altLang="zh-TW" sz="16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(3)</a:t>
            </a:r>
            <a:r>
              <a:rPr lang="zh-TW" altLang="en-US" sz="16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新成員</a:t>
            </a:r>
            <a:endParaRPr lang="en-US" altLang="zh-TW" sz="16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r>
              <a:rPr lang="en-US" altLang="zh-TW" sz="16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(4)</a:t>
            </a:r>
            <a:r>
              <a:rPr lang="zh-TW" altLang="en-US" sz="16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再度搬家</a:t>
            </a:r>
            <a:endParaRPr lang="zh-TW" altLang="en-US" sz="16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" grpId="0" build="p"/>
      <p:bldP spid="1011" grpId="0" build="p"/>
      <p:bldP spid="1013" grpId="0" build="p"/>
      <p:bldP spid="1020" grpId="0" build="p"/>
      <p:bldP spid="2" grpId="0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8"/>
          <p:cNvSpPr txBox="1">
            <a:spLocks noGrp="1"/>
          </p:cNvSpPr>
          <p:nvPr>
            <p:ph type="ctrTitle"/>
          </p:nvPr>
        </p:nvSpPr>
        <p:spPr>
          <a:xfrm>
            <a:off x="2018607" y="227838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dirty="0" smtClean="0"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結論</a:t>
            </a:r>
            <a:endParaRPr sz="4400" dirty="0">
              <a:latin typeface="華康海報體W9(P)" panose="040B0900000000000000" pitchFamily="82" charset="-120"/>
              <a:ea typeface="華康海報體W9(P)" panose="040B0900000000000000" pitchFamily="82" charset="-120"/>
            </a:endParaRPr>
          </a:p>
        </p:txBody>
      </p:sp>
      <p:sp>
        <p:nvSpPr>
          <p:cNvPr id="727" name="Google Shape;727;p28"/>
          <p:cNvSpPr txBox="1">
            <a:spLocks noGrp="1"/>
          </p:cNvSpPr>
          <p:nvPr>
            <p:ph type="subTitle" idx="1"/>
          </p:nvPr>
        </p:nvSpPr>
        <p:spPr>
          <a:xfrm>
            <a:off x="1757102" y="946549"/>
            <a:ext cx="570201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1.</a:t>
            </a:r>
            <a:r>
              <a:rPr lang="zh-TW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這位媽媽因為先生工作的緣故，帶著孩子</a:t>
            </a:r>
            <a:r>
              <a:rPr lang="zh-TW" altLang="zh-TW" sz="20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搬家十六次</a:t>
            </a:r>
            <a:r>
              <a:rPr lang="zh-TW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，旅居了</a:t>
            </a:r>
            <a:r>
              <a:rPr lang="zh-TW" altLang="zh-TW" sz="20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八個國家</a:t>
            </a:r>
            <a:r>
              <a:rPr lang="zh-TW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，橫跨</a:t>
            </a:r>
            <a:r>
              <a:rPr lang="zh-TW" altLang="zh-TW" sz="20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三大洲</a:t>
            </a:r>
            <a:r>
              <a:rPr lang="en-US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(</a:t>
            </a:r>
            <a:r>
              <a:rPr lang="zh-TW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挪威、法國、德國、瑞士、奧地利、香港</a:t>
            </a:r>
            <a:r>
              <a:rPr lang="zh-TW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、</a:t>
            </a:r>
            <a:r>
              <a:rPr lang="zh-TW" altLang="en-US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新</a:t>
            </a:r>
            <a:r>
              <a:rPr lang="zh-TW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加坡</a:t>
            </a:r>
            <a:r>
              <a:rPr lang="zh-TW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、美國紐約</a:t>
            </a:r>
            <a:r>
              <a:rPr lang="en-US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)(</a:t>
            </a:r>
            <a:r>
              <a:rPr lang="zh-TW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美洲、歐洲、亞洲</a:t>
            </a:r>
            <a:r>
              <a:rPr lang="en-US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)</a:t>
            </a:r>
            <a:endParaRPr lang="zh-TW" altLang="zh-TW"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r>
              <a:rPr lang="en-US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 </a:t>
            </a:r>
            <a:endParaRPr lang="zh-TW" altLang="zh-TW"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r>
              <a:rPr lang="en-US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2.</a:t>
            </a:r>
            <a:r>
              <a:rPr lang="zh-TW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在這個過程中不管是小孩還是大人都需要不斷的去</a:t>
            </a:r>
            <a:r>
              <a:rPr lang="zh-TW" altLang="zh-TW" sz="2000" dirty="0" smtClean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適應環境</a:t>
            </a:r>
            <a:r>
              <a:rPr lang="zh-TW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，</a:t>
            </a:r>
            <a:endParaRPr lang="en-US" altLang="zh-TW" sz="20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r>
              <a:rPr lang="zh-TW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去</a:t>
            </a:r>
            <a:r>
              <a:rPr lang="zh-TW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了解每個環境的語言、文化、相處的方式。</a:t>
            </a:r>
          </a:p>
          <a:p>
            <a:r>
              <a:rPr lang="en-US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 </a:t>
            </a:r>
            <a:endParaRPr lang="zh-TW" altLang="zh-TW"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r>
              <a:rPr lang="en-US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3.</a:t>
            </a:r>
            <a:r>
              <a:rPr lang="zh-TW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要如何去適應全新的環境，又要</a:t>
            </a:r>
            <a:r>
              <a:rPr lang="zh-TW" altLang="zh-TW" sz="20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如何</a:t>
            </a:r>
            <a:r>
              <a:rPr lang="zh-TW" altLang="zh-TW" sz="2000" dirty="0" smtClean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去</a:t>
            </a:r>
            <a:r>
              <a:rPr lang="zh-TW" altLang="en-US" sz="2000" dirty="0" smtClean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調</a:t>
            </a:r>
            <a:r>
              <a:rPr lang="zh-TW" altLang="en-US" sz="20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整</a:t>
            </a:r>
            <a:r>
              <a:rPr lang="zh-TW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自己</a:t>
            </a:r>
            <a:r>
              <a:rPr lang="zh-TW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已經習慣的文化</a:t>
            </a:r>
            <a:r>
              <a:rPr lang="zh-TW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、環境</a:t>
            </a:r>
            <a:r>
              <a:rPr lang="zh-TW" altLang="en-US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，</a:t>
            </a:r>
            <a:endParaRPr lang="en-US" altLang="zh-TW"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r>
              <a:rPr lang="zh-TW" altLang="zh-TW" sz="20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來去</a:t>
            </a:r>
            <a:r>
              <a:rPr lang="zh-TW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融入在另一個群體。</a:t>
            </a:r>
          </a:p>
          <a:p>
            <a:r>
              <a:rPr lang="en-US" altLang="zh-TW" sz="20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 </a:t>
            </a:r>
            <a:endParaRPr lang="zh-TW" altLang="zh-TW" sz="20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grpSp>
        <p:nvGrpSpPr>
          <p:cNvPr id="728" name="Google Shape;728;p28"/>
          <p:cNvGrpSpPr/>
          <p:nvPr/>
        </p:nvGrpSpPr>
        <p:grpSpPr>
          <a:xfrm>
            <a:off x="7434952" y="2806426"/>
            <a:ext cx="1397077" cy="1925568"/>
            <a:chOff x="797124" y="1924250"/>
            <a:chExt cx="1819110" cy="2485557"/>
          </a:xfrm>
        </p:grpSpPr>
        <p:sp>
          <p:nvSpPr>
            <p:cNvPr id="729" name="Google Shape;729;p28"/>
            <p:cNvSpPr/>
            <p:nvPr/>
          </p:nvSpPr>
          <p:spPr>
            <a:xfrm>
              <a:off x="811371" y="2195228"/>
              <a:ext cx="266810" cy="112091"/>
            </a:xfrm>
            <a:custGeom>
              <a:avLst/>
              <a:gdLst/>
              <a:ahLst/>
              <a:cxnLst/>
              <a:rect l="l" t="t" r="r" b="b"/>
              <a:pathLst>
                <a:path w="9495" h="3989" extrusionOk="0">
                  <a:moveTo>
                    <a:pt x="6791" y="0"/>
                  </a:moveTo>
                  <a:cubicBezTo>
                    <a:pt x="4540" y="0"/>
                    <a:pt x="1474" y="668"/>
                    <a:pt x="1" y="3950"/>
                  </a:cubicBezTo>
                  <a:cubicBezTo>
                    <a:pt x="1" y="3950"/>
                    <a:pt x="375" y="3988"/>
                    <a:pt x="983" y="3988"/>
                  </a:cubicBezTo>
                  <a:cubicBezTo>
                    <a:pt x="2940" y="3988"/>
                    <a:pt x="7324" y="3599"/>
                    <a:pt x="9495" y="315"/>
                  </a:cubicBezTo>
                  <a:cubicBezTo>
                    <a:pt x="9495" y="315"/>
                    <a:pt x="8335" y="0"/>
                    <a:pt x="6791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138131" y="2589626"/>
              <a:ext cx="201533" cy="587178"/>
            </a:xfrm>
            <a:custGeom>
              <a:avLst/>
              <a:gdLst/>
              <a:ahLst/>
              <a:cxnLst/>
              <a:rect l="l" t="t" r="r" b="b"/>
              <a:pathLst>
                <a:path w="7172" h="20896" extrusionOk="0">
                  <a:moveTo>
                    <a:pt x="2250" y="1"/>
                  </a:moveTo>
                  <a:cubicBezTo>
                    <a:pt x="1406" y="311"/>
                    <a:pt x="665" y="589"/>
                    <a:pt x="0" y="831"/>
                  </a:cubicBezTo>
                  <a:cubicBezTo>
                    <a:pt x="293" y="1862"/>
                    <a:pt x="573" y="2803"/>
                    <a:pt x="823" y="3753"/>
                  </a:cubicBezTo>
                  <a:cubicBezTo>
                    <a:pt x="1051" y="4606"/>
                    <a:pt x="1212" y="5479"/>
                    <a:pt x="1462" y="6330"/>
                  </a:cubicBezTo>
                  <a:cubicBezTo>
                    <a:pt x="2001" y="8176"/>
                    <a:pt x="2674" y="9986"/>
                    <a:pt x="3111" y="11856"/>
                  </a:cubicBezTo>
                  <a:cubicBezTo>
                    <a:pt x="3695" y="14353"/>
                    <a:pt x="4098" y="16895"/>
                    <a:pt x="4586" y="19418"/>
                  </a:cubicBezTo>
                  <a:cubicBezTo>
                    <a:pt x="4671" y="19877"/>
                    <a:pt x="4768" y="20338"/>
                    <a:pt x="4882" y="20895"/>
                  </a:cubicBezTo>
                  <a:lnTo>
                    <a:pt x="6870" y="20171"/>
                  </a:lnTo>
                  <a:cubicBezTo>
                    <a:pt x="7133" y="20078"/>
                    <a:pt x="7171" y="19916"/>
                    <a:pt x="7099" y="19656"/>
                  </a:cubicBezTo>
                  <a:cubicBezTo>
                    <a:pt x="6353" y="16878"/>
                    <a:pt x="5684" y="14079"/>
                    <a:pt x="4852" y="11328"/>
                  </a:cubicBezTo>
                  <a:cubicBezTo>
                    <a:pt x="4110" y="8865"/>
                    <a:pt x="3394" y="6403"/>
                    <a:pt x="2970" y="3860"/>
                  </a:cubicBezTo>
                  <a:cubicBezTo>
                    <a:pt x="2754" y="2590"/>
                    <a:pt x="2496" y="1326"/>
                    <a:pt x="225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22475" y="3304376"/>
              <a:ext cx="116137" cy="180795"/>
            </a:xfrm>
            <a:custGeom>
              <a:avLst/>
              <a:gdLst/>
              <a:ahLst/>
              <a:cxnLst/>
              <a:rect l="l" t="t" r="r" b="b"/>
              <a:pathLst>
                <a:path w="4133" h="6434" extrusionOk="0">
                  <a:moveTo>
                    <a:pt x="2349" y="1"/>
                  </a:moveTo>
                  <a:cubicBezTo>
                    <a:pt x="1721" y="116"/>
                    <a:pt x="1158" y="202"/>
                    <a:pt x="598" y="329"/>
                  </a:cubicBezTo>
                  <a:cubicBezTo>
                    <a:pt x="166" y="428"/>
                    <a:pt x="0" y="760"/>
                    <a:pt x="107" y="1211"/>
                  </a:cubicBezTo>
                  <a:cubicBezTo>
                    <a:pt x="339" y="2169"/>
                    <a:pt x="577" y="3128"/>
                    <a:pt x="805" y="4086"/>
                  </a:cubicBezTo>
                  <a:cubicBezTo>
                    <a:pt x="878" y="4376"/>
                    <a:pt x="940" y="4666"/>
                    <a:pt x="1009" y="4960"/>
                  </a:cubicBezTo>
                  <a:cubicBezTo>
                    <a:pt x="1316" y="4860"/>
                    <a:pt x="1594" y="4814"/>
                    <a:pt x="1848" y="4814"/>
                  </a:cubicBezTo>
                  <a:cubicBezTo>
                    <a:pt x="2881" y="4814"/>
                    <a:pt x="3520" y="5565"/>
                    <a:pt x="4132" y="6434"/>
                  </a:cubicBezTo>
                  <a:cubicBezTo>
                    <a:pt x="3539" y="4299"/>
                    <a:pt x="2950" y="2165"/>
                    <a:pt x="234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89472" y="3329048"/>
              <a:ext cx="144827" cy="169303"/>
            </a:xfrm>
            <a:custGeom>
              <a:avLst/>
              <a:gdLst/>
              <a:ahLst/>
              <a:cxnLst/>
              <a:rect l="l" t="t" r="r" b="b"/>
              <a:pathLst>
                <a:path w="5154" h="6025" extrusionOk="0">
                  <a:moveTo>
                    <a:pt x="3958" y="0"/>
                  </a:moveTo>
                  <a:cubicBezTo>
                    <a:pt x="2607" y="265"/>
                    <a:pt x="1318" y="511"/>
                    <a:pt x="1" y="768"/>
                  </a:cubicBezTo>
                  <a:cubicBezTo>
                    <a:pt x="636" y="2509"/>
                    <a:pt x="1276" y="4260"/>
                    <a:pt x="1920" y="6024"/>
                  </a:cubicBezTo>
                  <a:cubicBezTo>
                    <a:pt x="2218" y="5385"/>
                    <a:pt x="2661" y="5010"/>
                    <a:pt x="3233" y="5010"/>
                  </a:cubicBezTo>
                  <a:cubicBezTo>
                    <a:pt x="3736" y="5010"/>
                    <a:pt x="4339" y="5300"/>
                    <a:pt x="5031" y="5956"/>
                  </a:cubicBezTo>
                  <a:cubicBezTo>
                    <a:pt x="5153" y="3808"/>
                    <a:pt x="4408" y="1947"/>
                    <a:pt x="395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073611" y="3315644"/>
              <a:ext cx="156489" cy="231179"/>
            </a:xfrm>
            <a:custGeom>
              <a:avLst/>
              <a:gdLst/>
              <a:ahLst/>
              <a:cxnLst/>
              <a:rect l="l" t="t" r="r" b="b"/>
              <a:pathLst>
                <a:path w="5569" h="8227" extrusionOk="0">
                  <a:moveTo>
                    <a:pt x="128" y="0"/>
                  </a:moveTo>
                  <a:lnTo>
                    <a:pt x="1" y="77"/>
                  </a:lnTo>
                  <a:cubicBezTo>
                    <a:pt x="619" y="2761"/>
                    <a:pt x="1242" y="5448"/>
                    <a:pt x="1883" y="8226"/>
                  </a:cubicBezTo>
                  <a:cubicBezTo>
                    <a:pt x="1979" y="8046"/>
                    <a:pt x="2027" y="7958"/>
                    <a:pt x="2073" y="7872"/>
                  </a:cubicBezTo>
                  <a:cubicBezTo>
                    <a:pt x="2446" y="7127"/>
                    <a:pt x="2847" y="6767"/>
                    <a:pt x="3371" y="6767"/>
                  </a:cubicBezTo>
                  <a:cubicBezTo>
                    <a:pt x="3691" y="6767"/>
                    <a:pt x="4056" y="6901"/>
                    <a:pt x="4489" y="7165"/>
                  </a:cubicBezTo>
                  <a:cubicBezTo>
                    <a:pt x="4717" y="7306"/>
                    <a:pt x="4924" y="7485"/>
                    <a:pt x="5124" y="7672"/>
                  </a:cubicBezTo>
                  <a:cubicBezTo>
                    <a:pt x="5259" y="7795"/>
                    <a:pt x="5358" y="7962"/>
                    <a:pt x="5467" y="8111"/>
                  </a:cubicBezTo>
                  <a:cubicBezTo>
                    <a:pt x="5564" y="7975"/>
                    <a:pt x="5568" y="7941"/>
                    <a:pt x="5560" y="7910"/>
                  </a:cubicBezTo>
                  <a:cubicBezTo>
                    <a:pt x="4822" y="5743"/>
                    <a:pt x="4094" y="3570"/>
                    <a:pt x="3336" y="1406"/>
                  </a:cubicBezTo>
                  <a:cubicBezTo>
                    <a:pt x="3289" y="1274"/>
                    <a:pt x="3048" y="1158"/>
                    <a:pt x="2878" y="1129"/>
                  </a:cubicBezTo>
                  <a:cubicBezTo>
                    <a:pt x="1883" y="959"/>
                    <a:pt x="844" y="903"/>
                    <a:pt x="12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929873" y="2675250"/>
              <a:ext cx="211172" cy="606314"/>
            </a:xfrm>
            <a:custGeom>
              <a:avLst/>
              <a:gdLst/>
              <a:ahLst/>
              <a:cxnLst/>
              <a:rect l="l" t="t" r="r" b="b"/>
              <a:pathLst>
                <a:path w="7515" h="21577" extrusionOk="0">
                  <a:moveTo>
                    <a:pt x="2420" y="1"/>
                  </a:moveTo>
                  <a:cubicBezTo>
                    <a:pt x="1591" y="123"/>
                    <a:pt x="805" y="243"/>
                    <a:pt x="13" y="358"/>
                  </a:cubicBezTo>
                  <a:cubicBezTo>
                    <a:pt x="13" y="375"/>
                    <a:pt x="0" y="431"/>
                    <a:pt x="13" y="478"/>
                  </a:cubicBezTo>
                  <a:cubicBezTo>
                    <a:pt x="802" y="3820"/>
                    <a:pt x="1585" y="7165"/>
                    <a:pt x="2365" y="10514"/>
                  </a:cubicBezTo>
                  <a:cubicBezTo>
                    <a:pt x="2408" y="10704"/>
                    <a:pt x="2374" y="10917"/>
                    <a:pt x="2416" y="11109"/>
                  </a:cubicBezTo>
                  <a:cubicBezTo>
                    <a:pt x="2483" y="11425"/>
                    <a:pt x="2535" y="11757"/>
                    <a:pt x="2696" y="12021"/>
                  </a:cubicBezTo>
                  <a:cubicBezTo>
                    <a:pt x="2776" y="12153"/>
                    <a:pt x="3077" y="12162"/>
                    <a:pt x="3281" y="12201"/>
                  </a:cubicBezTo>
                  <a:cubicBezTo>
                    <a:pt x="4485" y="12434"/>
                    <a:pt x="5108" y="13440"/>
                    <a:pt x="4747" y="14650"/>
                  </a:cubicBezTo>
                  <a:cubicBezTo>
                    <a:pt x="4654" y="14960"/>
                    <a:pt x="4705" y="15177"/>
                    <a:pt x="4854" y="15446"/>
                  </a:cubicBezTo>
                  <a:cubicBezTo>
                    <a:pt x="5201" y="16068"/>
                    <a:pt x="5543" y="16699"/>
                    <a:pt x="5820" y="17359"/>
                  </a:cubicBezTo>
                  <a:cubicBezTo>
                    <a:pt x="6150" y="18164"/>
                    <a:pt x="5887" y="19062"/>
                    <a:pt x="5218" y="19612"/>
                  </a:cubicBezTo>
                  <a:cubicBezTo>
                    <a:pt x="5027" y="19765"/>
                    <a:pt x="4794" y="19872"/>
                    <a:pt x="4569" y="20008"/>
                  </a:cubicBezTo>
                  <a:cubicBezTo>
                    <a:pt x="4671" y="20502"/>
                    <a:pt x="4772" y="20984"/>
                    <a:pt x="4895" y="21576"/>
                  </a:cubicBezTo>
                  <a:cubicBezTo>
                    <a:pt x="5514" y="20362"/>
                    <a:pt x="6594" y="20170"/>
                    <a:pt x="7514" y="19928"/>
                  </a:cubicBezTo>
                  <a:cubicBezTo>
                    <a:pt x="7319" y="19424"/>
                    <a:pt x="7112" y="18973"/>
                    <a:pt x="6980" y="18504"/>
                  </a:cubicBezTo>
                  <a:cubicBezTo>
                    <a:pt x="6883" y="18168"/>
                    <a:pt x="6929" y="17793"/>
                    <a:pt x="6840" y="17452"/>
                  </a:cubicBezTo>
                  <a:cubicBezTo>
                    <a:pt x="6323" y="15496"/>
                    <a:pt x="5734" y="13554"/>
                    <a:pt x="5273" y="11586"/>
                  </a:cubicBezTo>
                  <a:cubicBezTo>
                    <a:pt x="4738" y="9299"/>
                    <a:pt x="4302" y="6991"/>
                    <a:pt x="3831" y="4690"/>
                  </a:cubicBezTo>
                  <a:cubicBezTo>
                    <a:pt x="3501" y="3076"/>
                    <a:pt x="3085" y="1491"/>
                    <a:pt x="242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010608" y="2619469"/>
              <a:ext cx="241997" cy="556605"/>
            </a:xfrm>
            <a:custGeom>
              <a:avLst/>
              <a:gdLst/>
              <a:ahLst/>
              <a:cxnLst/>
              <a:rect l="l" t="t" r="r" b="b"/>
              <a:pathLst>
                <a:path w="8612" h="19808" extrusionOk="0">
                  <a:moveTo>
                    <a:pt x="4005" y="0"/>
                  </a:moveTo>
                  <a:cubicBezTo>
                    <a:pt x="2623" y="627"/>
                    <a:pt x="1306" y="1228"/>
                    <a:pt x="1" y="1819"/>
                  </a:cubicBezTo>
                  <a:cubicBezTo>
                    <a:pt x="183" y="2122"/>
                    <a:pt x="412" y="2390"/>
                    <a:pt x="513" y="2696"/>
                  </a:cubicBezTo>
                  <a:cubicBezTo>
                    <a:pt x="878" y="3775"/>
                    <a:pt x="1276" y="4848"/>
                    <a:pt x="1526" y="5955"/>
                  </a:cubicBezTo>
                  <a:cubicBezTo>
                    <a:pt x="1959" y="7847"/>
                    <a:pt x="2217" y="9776"/>
                    <a:pt x="2670" y="11658"/>
                  </a:cubicBezTo>
                  <a:cubicBezTo>
                    <a:pt x="3268" y="14125"/>
                    <a:pt x="3996" y="16557"/>
                    <a:pt x="4624" y="19012"/>
                  </a:cubicBezTo>
                  <a:cubicBezTo>
                    <a:pt x="4747" y="19499"/>
                    <a:pt x="4903" y="19768"/>
                    <a:pt x="5351" y="19768"/>
                  </a:cubicBezTo>
                  <a:cubicBezTo>
                    <a:pt x="5413" y="19768"/>
                    <a:pt x="5479" y="19763"/>
                    <a:pt x="5552" y="19753"/>
                  </a:cubicBezTo>
                  <a:cubicBezTo>
                    <a:pt x="5623" y="19743"/>
                    <a:pt x="5695" y="19739"/>
                    <a:pt x="5768" y="19739"/>
                  </a:cubicBezTo>
                  <a:cubicBezTo>
                    <a:pt x="6046" y="19739"/>
                    <a:pt x="6333" y="19796"/>
                    <a:pt x="6616" y="19803"/>
                  </a:cubicBezTo>
                  <a:cubicBezTo>
                    <a:pt x="6833" y="19806"/>
                    <a:pt x="7051" y="19807"/>
                    <a:pt x="7271" y="19807"/>
                  </a:cubicBezTo>
                  <a:cubicBezTo>
                    <a:pt x="7710" y="19807"/>
                    <a:pt x="8154" y="19803"/>
                    <a:pt x="8612" y="19803"/>
                  </a:cubicBezTo>
                  <a:cubicBezTo>
                    <a:pt x="8536" y="19394"/>
                    <a:pt x="8458" y="18978"/>
                    <a:pt x="8383" y="18560"/>
                  </a:cubicBezTo>
                  <a:cubicBezTo>
                    <a:pt x="7908" y="16038"/>
                    <a:pt x="7564" y="13478"/>
                    <a:pt x="6925" y="10999"/>
                  </a:cubicBezTo>
                  <a:cubicBezTo>
                    <a:pt x="6086" y="7736"/>
                    <a:pt x="4988" y="4546"/>
                    <a:pt x="4356" y="1228"/>
                  </a:cubicBezTo>
                  <a:cubicBezTo>
                    <a:pt x="4285" y="831"/>
                    <a:pt x="4137" y="452"/>
                    <a:pt x="400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797124" y="1924250"/>
              <a:ext cx="1819110" cy="2485557"/>
            </a:xfrm>
            <a:custGeom>
              <a:avLst/>
              <a:gdLst/>
              <a:ahLst/>
              <a:cxnLst/>
              <a:rect l="l" t="t" r="r" b="b"/>
              <a:pathLst>
                <a:path w="64737" h="88454" extrusionOk="0">
                  <a:moveTo>
                    <a:pt x="7332" y="9914"/>
                  </a:moveTo>
                  <a:cubicBezTo>
                    <a:pt x="8073" y="9914"/>
                    <a:pt x="8790" y="10033"/>
                    <a:pt x="9437" y="10279"/>
                  </a:cubicBezTo>
                  <a:cubicBezTo>
                    <a:pt x="6984" y="12417"/>
                    <a:pt x="4059" y="13264"/>
                    <a:pt x="827" y="13470"/>
                  </a:cubicBezTo>
                  <a:cubicBezTo>
                    <a:pt x="2154" y="11212"/>
                    <a:pt x="4877" y="9914"/>
                    <a:pt x="7332" y="9914"/>
                  </a:cubicBezTo>
                  <a:close/>
                  <a:moveTo>
                    <a:pt x="24310" y="1290"/>
                  </a:moveTo>
                  <a:cubicBezTo>
                    <a:pt x="25559" y="1290"/>
                    <a:pt x="26803" y="1506"/>
                    <a:pt x="28036" y="1720"/>
                  </a:cubicBezTo>
                  <a:cubicBezTo>
                    <a:pt x="31040" y="2249"/>
                    <a:pt x="34616" y="4763"/>
                    <a:pt x="35290" y="8712"/>
                  </a:cubicBezTo>
                  <a:cubicBezTo>
                    <a:pt x="35633" y="10709"/>
                    <a:pt x="35493" y="12609"/>
                    <a:pt x="34917" y="14504"/>
                  </a:cubicBezTo>
                  <a:cubicBezTo>
                    <a:pt x="34604" y="15535"/>
                    <a:pt x="33879" y="16319"/>
                    <a:pt x="33089" y="17127"/>
                  </a:cubicBezTo>
                  <a:cubicBezTo>
                    <a:pt x="33323" y="16374"/>
                    <a:pt x="33555" y="15722"/>
                    <a:pt x="33716" y="15049"/>
                  </a:cubicBezTo>
                  <a:cubicBezTo>
                    <a:pt x="33796" y="14712"/>
                    <a:pt x="33796" y="14334"/>
                    <a:pt x="33741" y="13988"/>
                  </a:cubicBezTo>
                  <a:cubicBezTo>
                    <a:pt x="33626" y="13255"/>
                    <a:pt x="33208" y="12844"/>
                    <a:pt x="32638" y="12844"/>
                  </a:cubicBezTo>
                  <a:cubicBezTo>
                    <a:pt x="32417" y="12844"/>
                    <a:pt x="32173" y="12906"/>
                    <a:pt x="31915" y="13034"/>
                  </a:cubicBezTo>
                  <a:cubicBezTo>
                    <a:pt x="31471" y="13256"/>
                    <a:pt x="31094" y="13613"/>
                    <a:pt x="30580" y="13988"/>
                  </a:cubicBezTo>
                  <a:cubicBezTo>
                    <a:pt x="30301" y="13405"/>
                    <a:pt x="29932" y="12813"/>
                    <a:pt x="29741" y="12170"/>
                  </a:cubicBezTo>
                  <a:cubicBezTo>
                    <a:pt x="29491" y="11343"/>
                    <a:pt x="29368" y="10479"/>
                    <a:pt x="29220" y="9622"/>
                  </a:cubicBezTo>
                  <a:cubicBezTo>
                    <a:pt x="29120" y="9049"/>
                    <a:pt x="28976" y="8779"/>
                    <a:pt x="28675" y="8779"/>
                  </a:cubicBezTo>
                  <a:cubicBezTo>
                    <a:pt x="28504" y="8779"/>
                    <a:pt x="28284" y="8866"/>
                    <a:pt x="27992" y="9034"/>
                  </a:cubicBezTo>
                  <a:cubicBezTo>
                    <a:pt x="26962" y="9631"/>
                    <a:pt x="25882" y="9892"/>
                    <a:pt x="24768" y="9892"/>
                  </a:cubicBezTo>
                  <a:cubicBezTo>
                    <a:pt x="24292" y="9892"/>
                    <a:pt x="23809" y="9844"/>
                    <a:pt x="23322" y="9755"/>
                  </a:cubicBezTo>
                  <a:cubicBezTo>
                    <a:pt x="22043" y="9524"/>
                    <a:pt x="21488" y="8889"/>
                    <a:pt x="21293" y="7611"/>
                  </a:cubicBezTo>
                  <a:cubicBezTo>
                    <a:pt x="21204" y="7037"/>
                    <a:pt x="21052" y="6765"/>
                    <a:pt x="20747" y="6765"/>
                  </a:cubicBezTo>
                  <a:cubicBezTo>
                    <a:pt x="20575" y="6765"/>
                    <a:pt x="20354" y="6852"/>
                    <a:pt x="20069" y="7019"/>
                  </a:cubicBezTo>
                  <a:cubicBezTo>
                    <a:pt x="19001" y="7649"/>
                    <a:pt x="17881" y="7929"/>
                    <a:pt x="16722" y="7929"/>
                  </a:cubicBezTo>
                  <a:cubicBezTo>
                    <a:pt x="16242" y="7929"/>
                    <a:pt x="15755" y="7881"/>
                    <a:pt x="15262" y="7790"/>
                  </a:cubicBezTo>
                  <a:cubicBezTo>
                    <a:pt x="13619" y="7484"/>
                    <a:pt x="12551" y="6032"/>
                    <a:pt x="12767" y="4472"/>
                  </a:cubicBezTo>
                  <a:cubicBezTo>
                    <a:pt x="12894" y="3549"/>
                    <a:pt x="13382" y="2918"/>
                    <a:pt x="14263" y="2586"/>
                  </a:cubicBezTo>
                  <a:cubicBezTo>
                    <a:pt x="15508" y="2115"/>
                    <a:pt x="16794" y="2073"/>
                    <a:pt x="18091" y="2073"/>
                  </a:cubicBezTo>
                  <a:cubicBezTo>
                    <a:pt x="18287" y="2073"/>
                    <a:pt x="18483" y="2074"/>
                    <a:pt x="18679" y="2075"/>
                  </a:cubicBezTo>
                  <a:cubicBezTo>
                    <a:pt x="18909" y="2075"/>
                    <a:pt x="19145" y="2079"/>
                    <a:pt x="19381" y="2079"/>
                  </a:cubicBezTo>
                  <a:cubicBezTo>
                    <a:pt x="20041" y="2079"/>
                    <a:pt x="20708" y="2049"/>
                    <a:pt x="21285" y="1824"/>
                  </a:cubicBezTo>
                  <a:cubicBezTo>
                    <a:pt x="22294" y="1430"/>
                    <a:pt x="23304" y="1290"/>
                    <a:pt x="24310" y="1290"/>
                  </a:cubicBezTo>
                  <a:close/>
                  <a:moveTo>
                    <a:pt x="38025" y="669"/>
                  </a:moveTo>
                  <a:cubicBezTo>
                    <a:pt x="38423" y="669"/>
                    <a:pt x="38836" y="710"/>
                    <a:pt x="39261" y="793"/>
                  </a:cubicBezTo>
                  <a:cubicBezTo>
                    <a:pt x="40184" y="971"/>
                    <a:pt x="41078" y="1274"/>
                    <a:pt x="41803" y="1892"/>
                  </a:cubicBezTo>
                  <a:cubicBezTo>
                    <a:pt x="43147" y="3033"/>
                    <a:pt x="44727" y="3488"/>
                    <a:pt x="46435" y="3629"/>
                  </a:cubicBezTo>
                  <a:cubicBezTo>
                    <a:pt x="46837" y="3659"/>
                    <a:pt x="47240" y="3744"/>
                    <a:pt x="47638" y="3808"/>
                  </a:cubicBezTo>
                  <a:cubicBezTo>
                    <a:pt x="48931" y="4025"/>
                    <a:pt x="50231" y="5427"/>
                    <a:pt x="49685" y="7139"/>
                  </a:cubicBezTo>
                  <a:cubicBezTo>
                    <a:pt x="49299" y="8362"/>
                    <a:pt x="48719" y="9461"/>
                    <a:pt x="48015" y="10509"/>
                  </a:cubicBezTo>
                  <a:cubicBezTo>
                    <a:pt x="47130" y="11834"/>
                    <a:pt x="46642" y="13266"/>
                    <a:pt x="46701" y="14876"/>
                  </a:cubicBezTo>
                  <a:cubicBezTo>
                    <a:pt x="46720" y="15366"/>
                    <a:pt x="46669" y="15864"/>
                    <a:pt x="46596" y="16350"/>
                  </a:cubicBezTo>
                  <a:cubicBezTo>
                    <a:pt x="46339" y="18109"/>
                    <a:pt x="45021" y="19247"/>
                    <a:pt x="43475" y="19247"/>
                  </a:cubicBezTo>
                  <a:cubicBezTo>
                    <a:pt x="42986" y="19247"/>
                    <a:pt x="42473" y="19133"/>
                    <a:pt x="41964" y="18888"/>
                  </a:cubicBezTo>
                  <a:cubicBezTo>
                    <a:pt x="40024" y="17956"/>
                    <a:pt x="38362" y="16682"/>
                    <a:pt x="37557" y="14526"/>
                  </a:cubicBezTo>
                  <a:cubicBezTo>
                    <a:pt x="37218" y="13623"/>
                    <a:pt x="36689" y="12797"/>
                    <a:pt x="36295" y="11915"/>
                  </a:cubicBezTo>
                  <a:cubicBezTo>
                    <a:pt x="36171" y="11638"/>
                    <a:pt x="36209" y="11293"/>
                    <a:pt x="36171" y="10978"/>
                  </a:cubicBezTo>
                  <a:cubicBezTo>
                    <a:pt x="36027" y="8767"/>
                    <a:pt x="35727" y="6599"/>
                    <a:pt x="34277" y="4793"/>
                  </a:cubicBezTo>
                  <a:cubicBezTo>
                    <a:pt x="34171" y="4660"/>
                    <a:pt x="34061" y="4533"/>
                    <a:pt x="33947" y="4409"/>
                  </a:cubicBezTo>
                  <a:cubicBezTo>
                    <a:pt x="33340" y="3766"/>
                    <a:pt x="33315" y="3336"/>
                    <a:pt x="33921" y="2637"/>
                  </a:cubicBezTo>
                  <a:cubicBezTo>
                    <a:pt x="35059" y="1322"/>
                    <a:pt x="36436" y="669"/>
                    <a:pt x="38025" y="669"/>
                  </a:cubicBezTo>
                  <a:close/>
                  <a:moveTo>
                    <a:pt x="11305" y="10131"/>
                  </a:moveTo>
                  <a:cubicBezTo>
                    <a:pt x="11961" y="12349"/>
                    <a:pt x="12054" y="14543"/>
                    <a:pt x="12652" y="16587"/>
                  </a:cubicBezTo>
                  <a:lnTo>
                    <a:pt x="12652" y="16587"/>
                  </a:lnTo>
                  <a:cubicBezTo>
                    <a:pt x="10885" y="17418"/>
                    <a:pt x="9221" y="18253"/>
                    <a:pt x="7511" y="18995"/>
                  </a:cubicBezTo>
                  <a:cubicBezTo>
                    <a:pt x="6003" y="19647"/>
                    <a:pt x="4418" y="20073"/>
                    <a:pt x="2774" y="20201"/>
                  </a:cubicBezTo>
                  <a:cubicBezTo>
                    <a:pt x="2181" y="18178"/>
                    <a:pt x="1592" y="16180"/>
                    <a:pt x="1007" y="14182"/>
                  </a:cubicBezTo>
                  <a:cubicBezTo>
                    <a:pt x="1859" y="14067"/>
                    <a:pt x="2698" y="13977"/>
                    <a:pt x="3524" y="13837"/>
                  </a:cubicBezTo>
                  <a:cubicBezTo>
                    <a:pt x="5630" y="13478"/>
                    <a:pt x="7550" y="12695"/>
                    <a:pt x="9262" y="11383"/>
                  </a:cubicBezTo>
                  <a:cubicBezTo>
                    <a:pt x="9855" y="10931"/>
                    <a:pt x="10537" y="10595"/>
                    <a:pt x="11305" y="10131"/>
                  </a:cubicBezTo>
                  <a:close/>
                  <a:moveTo>
                    <a:pt x="12801" y="17372"/>
                  </a:moveTo>
                  <a:cubicBezTo>
                    <a:pt x="13000" y="18215"/>
                    <a:pt x="13186" y="19003"/>
                    <a:pt x="13377" y="19808"/>
                  </a:cubicBezTo>
                  <a:lnTo>
                    <a:pt x="13378" y="19808"/>
                  </a:lnTo>
                  <a:cubicBezTo>
                    <a:pt x="12551" y="20139"/>
                    <a:pt x="11768" y="20451"/>
                    <a:pt x="10987" y="20767"/>
                  </a:cubicBezTo>
                  <a:cubicBezTo>
                    <a:pt x="9433" y="21393"/>
                    <a:pt x="7894" y="22066"/>
                    <a:pt x="6318" y="22632"/>
                  </a:cubicBezTo>
                  <a:cubicBezTo>
                    <a:pt x="5440" y="22952"/>
                    <a:pt x="4499" y="23096"/>
                    <a:pt x="3530" y="23335"/>
                  </a:cubicBezTo>
                  <a:cubicBezTo>
                    <a:pt x="3292" y="22437"/>
                    <a:pt x="3089" y="21653"/>
                    <a:pt x="2868" y="20814"/>
                  </a:cubicBezTo>
                  <a:cubicBezTo>
                    <a:pt x="3178" y="20783"/>
                    <a:pt x="3441" y="20753"/>
                    <a:pt x="3703" y="20728"/>
                  </a:cubicBezTo>
                  <a:cubicBezTo>
                    <a:pt x="5881" y="20511"/>
                    <a:pt x="7851" y="19676"/>
                    <a:pt x="9784" y="18693"/>
                  </a:cubicBezTo>
                  <a:cubicBezTo>
                    <a:pt x="10746" y="18202"/>
                    <a:pt x="11762" y="17824"/>
                    <a:pt x="12801" y="17372"/>
                  </a:cubicBezTo>
                  <a:close/>
                  <a:moveTo>
                    <a:pt x="13563" y="20554"/>
                  </a:moveTo>
                  <a:cubicBezTo>
                    <a:pt x="13791" y="21435"/>
                    <a:pt x="14008" y="22261"/>
                    <a:pt x="14224" y="23083"/>
                  </a:cubicBezTo>
                  <a:lnTo>
                    <a:pt x="14224" y="23083"/>
                  </a:lnTo>
                  <a:cubicBezTo>
                    <a:pt x="12195" y="23556"/>
                    <a:pt x="10386" y="24481"/>
                    <a:pt x="8563" y="25358"/>
                  </a:cubicBezTo>
                  <a:cubicBezTo>
                    <a:pt x="7279" y="25977"/>
                    <a:pt x="5944" y="26330"/>
                    <a:pt x="4495" y="26432"/>
                  </a:cubicBezTo>
                  <a:cubicBezTo>
                    <a:pt x="4228" y="25584"/>
                    <a:pt x="3970" y="24762"/>
                    <a:pt x="3690" y="23872"/>
                  </a:cubicBezTo>
                  <a:cubicBezTo>
                    <a:pt x="4106" y="23833"/>
                    <a:pt x="4483" y="23851"/>
                    <a:pt x="4825" y="23752"/>
                  </a:cubicBezTo>
                  <a:cubicBezTo>
                    <a:pt x="5877" y="23446"/>
                    <a:pt x="6928" y="23126"/>
                    <a:pt x="7956" y="22756"/>
                  </a:cubicBezTo>
                  <a:cubicBezTo>
                    <a:pt x="8881" y="22420"/>
                    <a:pt x="9762" y="21990"/>
                    <a:pt x="10678" y="21632"/>
                  </a:cubicBezTo>
                  <a:cubicBezTo>
                    <a:pt x="11601" y="21266"/>
                    <a:pt x="12542" y="20933"/>
                    <a:pt x="13563" y="20554"/>
                  </a:cubicBezTo>
                  <a:close/>
                  <a:moveTo>
                    <a:pt x="20462" y="7834"/>
                  </a:moveTo>
                  <a:cubicBezTo>
                    <a:pt x="20492" y="7915"/>
                    <a:pt x="20530" y="7992"/>
                    <a:pt x="20544" y="8073"/>
                  </a:cubicBezTo>
                  <a:cubicBezTo>
                    <a:pt x="20789" y="9534"/>
                    <a:pt x="21759" y="10279"/>
                    <a:pt x="23107" y="10556"/>
                  </a:cubicBezTo>
                  <a:cubicBezTo>
                    <a:pt x="23662" y="10670"/>
                    <a:pt x="24212" y="10729"/>
                    <a:pt x="24758" y="10729"/>
                  </a:cubicBezTo>
                  <a:cubicBezTo>
                    <a:pt x="25994" y="10729"/>
                    <a:pt x="27205" y="10425"/>
                    <a:pt x="28396" y="9763"/>
                  </a:cubicBezTo>
                  <a:cubicBezTo>
                    <a:pt x="28785" y="11655"/>
                    <a:pt x="28955" y="13614"/>
                    <a:pt x="30679" y="14957"/>
                  </a:cubicBezTo>
                  <a:cubicBezTo>
                    <a:pt x="30857" y="14794"/>
                    <a:pt x="31086" y="14577"/>
                    <a:pt x="31327" y="14381"/>
                  </a:cubicBezTo>
                  <a:cubicBezTo>
                    <a:pt x="31625" y="14133"/>
                    <a:pt x="31908" y="13852"/>
                    <a:pt x="32248" y="13682"/>
                  </a:cubicBezTo>
                  <a:cubicBezTo>
                    <a:pt x="32381" y="13614"/>
                    <a:pt x="32502" y="13581"/>
                    <a:pt x="32605" y="13581"/>
                  </a:cubicBezTo>
                  <a:cubicBezTo>
                    <a:pt x="32852" y="13581"/>
                    <a:pt x="33003" y="13769"/>
                    <a:pt x="33019" y="14121"/>
                  </a:cubicBezTo>
                  <a:cubicBezTo>
                    <a:pt x="33040" y="14589"/>
                    <a:pt x="33014" y="15087"/>
                    <a:pt x="32874" y="15526"/>
                  </a:cubicBezTo>
                  <a:lnTo>
                    <a:pt x="32875" y="15526"/>
                  </a:lnTo>
                  <a:cubicBezTo>
                    <a:pt x="32553" y="16514"/>
                    <a:pt x="32107" y="17439"/>
                    <a:pt x="31356" y="18211"/>
                  </a:cubicBezTo>
                  <a:cubicBezTo>
                    <a:pt x="30839" y="18749"/>
                    <a:pt x="30412" y="19378"/>
                    <a:pt x="29991" y="20000"/>
                  </a:cubicBezTo>
                  <a:cubicBezTo>
                    <a:pt x="29873" y="20175"/>
                    <a:pt x="29873" y="20486"/>
                    <a:pt x="29925" y="20707"/>
                  </a:cubicBezTo>
                  <a:cubicBezTo>
                    <a:pt x="30141" y="21636"/>
                    <a:pt x="30407" y="22552"/>
                    <a:pt x="30623" y="23480"/>
                  </a:cubicBezTo>
                  <a:cubicBezTo>
                    <a:pt x="30662" y="23638"/>
                    <a:pt x="30623" y="23916"/>
                    <a:pt x="30514" y="24000"/>
                  </a:cubicBezTo>
                  <a:cubicBezTo>
                    <a:pt x="29060" y="25159"/>
                    <a:pt x="27814" y="26594"/>
                    <a:pt x="26086" y="27391"/>
                  </a:cubicBezTo>
                  <a:cubicBezTo>
                    <a:pt x="25922" y="27466"/>
                    <a:pt x="25781" y="27505"/>
                    <a:pt x="25651" y="27505"/>
                  </a:cubicBezTo>
                  <a:cubicBezTo>
                    <a:pt x="25455" y="27505"/>
                    <a:pt x="25285" y="27416"/>
                    <a:pt x="25099" y="27229"/>
                  </a:cubicBezTo>
                  <a:cubicBezTo>
                    <a:pt x="24319" y="26442"/>
                    <a:pt x="23904" y="25461"/>
                    <a:pt x="23823" y="24400"/>
                  </a:cubicBezTo>
                  <a:cubicBezTo>
                    <a:pt x="23746" y="23442"/>
                    <a:pt x="23899" y="22474"/>
                    <a:pt x="23933" y="21508"/>
                  </a:cubicBezTo>
                  <a:cubicBezTo>
                    <a:pt x="23963" y="20554"/>
                    <a:pt x="23692" y="20082"/>
                    <a:pt x="23008" y="20082"/>
                  </a:cubicBezTo>
                  <a:cubicBezTo>
                    <a:pt x="22821" y="20082"/>
                    <a:pt x="22603" y="20117"/>
                    <a:pt x="22352" y="20188"/>
                  </a:cubicBezTo>
                  <a:cubicBezTo>
                    <a:pt x="21970" y="20296"/>
                    <a:pt x="21607" y="20346"/>
                    <a:pt x="21260" y="20346"/>
                  </a:cubicBezTo>
                  <a:cubicBezTo>
                    <a:pt x="20116" y="20346"/>
                    <a:pt x="19148" y="19801"/>
                    <a:pt x="18281" y="18991"/>
                  </a:cubicBezTo>
                  <a:cubicBezTo>
                    <a:pt x="17183" y="17964"/>
                    <a:pt x="16623" y="16609"/>
                    <a:pt x="16403" y="15114"/>
                  </a:cubicBezTo>
                  <a:cubicBezTo>
                    <a:pt x="16119" y="13146"/>
                    <a:pt x="16103" y="11183"/>
                    <a:pt x="16407" y="9214"/>
                  </a:cubicBezTo>
                  <a:cubicBezTo>
                    <a:pt x="16446" y="8951"/>
                    <a:pt x="16480" y="8746"/>
                    <a:pt x="16844" y="8725"/>
                  </a:cubicBezTo>
                  <a:cubicBezTo>
                    <a:pt x="17467" y="8691"/>
                    <a:pt x="18098" y="8644"/>
                    <a:pt x="18704" y="8494"/>
                  </a:cubicBezTo>
                  <a:cubicBezTo>
                    <a:pt x="19289" y="8350"/>
                    <a:pt x="19839" y="8073"/>
                    <a:pt x="20462" y="7834"/>
                  </a:cubicBezTo>
                  <a:close/>
                  <a:moveTo>
                    <a:pt x="20568" y="25005"/>
                  </a:moveTo>
                  <a:cubicBezTo>
                    <a:pt x="19853" y="29090"/>
                    <a:pt x="19144" y="33139"/>
                    <a:pt x="18441" y="37151"/>
                  </a:cubicBezTo>
                  <a:lnTo>
                    <a:pt x="18441" y="37151"/>
                  </a:lnTo>
                  <a:cubicBezTo>
                    <a:pt x="17555" y="33962"/>
                    <a:pt x="16255" y="30809"/>
                    <a:pt x="15881" y="27437"/>
                  </a:cubicBezTo>
                  <a:cubicBezTo>
                    <a:pt x="17386" y="26526"/>
                    <a:pt x="18669" y="25226"/>
                    <a:pt x="20568" y="25005"/>
                  </a:cubicBezTo>
                  <a:close/>
                  <a:moveTo>
                    <a:pt x="11601" y="24742"/>
                  </a:moveTo>
                  <a:cubicBezTo>
                    <a:pt x="11733" y="25192"/>
                    <a:pt x="11881" y="25572"/>
                    <a:pt x="11953" y="25968"/>
                  </a:cubicBezTo>
                  <a:cubicBezTo>
                    <a:pt x="12584" y="29287"/>
                    <a:pt x="13682" y="32476"/>
                    <a:pt x="14521" y="35739"/>
                  </a:cubicBezTo>
                  <a:cubicBezTo>
                    <a:pt x="15160" y="38219"/>
                    <a:pt x="15504" y="40779"/>
                    <a:pt x="15979" y="43301"/>
                  </a:cubicBezTo>
                  <a:cubicBezTo>
                    <a:pt x="16055" y="43718"/>
                    <a:pt x="16131" y="44135"/>
                    <a:pt x="16208" y="44545"/>
                  </a:cubicBezTo>
                  <a:cubicBezTo>
                    <a:pt x="15750" y="44545"/>
                    <a:pt x="15305" y="44548"/>
                    <a:pt x="14867" y="44548"/>
                  </a:cubicBezTo>
                  <a:cubicBezTo>
                    <a:pt x="14647" y="44548"/>
                    <a:pt x="14429" y="44547"/>
                    <a:pt x="14212" y="44545"/>
                  </a:cubicBezTo>
                  <a:lnTo>
                    <a:pt x="14213" y="44543"/>
                  </a:lnTo>
                  <a:cubicBezTo>
                    <a:pt x="13931" y="44536"/>
                    <a:pt x="13643" y="44479"/>
                    <a:pt x="13365" y="44479"/>
                  </a:cubicBezTo>
                  <a:cubicBezTo>
                    <a:pt x="13292" y="44479"/>
                    <a:pt x="13219" y="44483"/>
                    <a:pt x="13148" y="44493"/>
                  </a:cubicBezTo>
                  <a:cubicBezTo>
                    <a:pt x="13075" y="44503"/>
                    <a:pt x="13008" y="44508"/>
                    <a:pt x="12946" y="44508"/>
                  </a:cubicBezTo>
                  <a:cubicBezTo>
                    <a:pt x="12499" y="44508"/>
                    <a:pt x="12343" y="44238"/>
                    <a:pt x="12220" y="43752"/>
                  </a:cubicBezTo>
                  <a:cubicBezTo>
                    <a:pt x="11592" y="41298"/>
                    <a:pt x="10864" y="38866"/>
                    <a:pt x="10266" y="36400"/>
                  </a:cubicBezTo>
                  <a:cubicBezTo>
                    <a:pt x="9813" y="34517"/>
                    <a:pt x="9555" y="32588"/>
                    <a:pt x="9122" y="30696"/>
                  </a:cubicBezTo>
                  <a:cubicBezTo>
                    <a:pt x="8872" y="29588"/>
                    <a:pt x="8474" y="28516"/>
                    <a:pt x="8110" y="27437"/>
                  </a:cubicBezTo>
                  <a:cubicBezTo>
                    <a:pt x="8008" y="27130"/>
                    <a:pt x="7779" y="26863"/>
                    <a:pt x="7597" y="26560"/>
                  </a:cubicBezTo>
                  <a:cubicBezTo>
                    <a:pt x="8902" y="25968"/>
                    <a:pt x="10220" y="25368"/>
                    <a:pt x="11601" y="24742"/>
                  </a:cubicBezTo>
                  <a:close/>
                  <a:moveTo>
                    <a:pt x="14386" y="23681"/>
                  </a:moveTo>
                  <a:cubicBezTo>
                    <a:pt x="14632" y="25005"/>
                    <a:pt x="14891" y="26270"/>
                    <a:pt x="15107" y="27539"/>
                  </a:cubicBezTo>
                  <a:cubicBezTo>
                    <a:pt x="15530" y="30083"/>
                    <a:pt x="16246" y="32545"/>
                    <a:pt x="16988" y="35007"/>
                  </a:cubicBezTo>
                  <a:cubicBezTo>
                    <a:pt x="17819" y="37759"/>
                    <a:pt x="18488" y="40558"/>
                    <a:pt x="19234" y="43335"/>
                  </a:cubicBezTo>
                  <a:cubicBezTo>
                    <a:pt x="19306" y="43595"/>
                    <a:pt x="19268" y="43756"/>
                    <a:pt x="19005" y="43850"/>
                  </a:cubicBezTo>
                  <a:lnTo>
                    <a:pt x="17018" y="44575"/>
                  </a:lnTo>
                  <a:cubicBezTo>
                    <a:pt x="16904" y="44017"/>
                    <a:pt x="16807" y="43557"/>
                    <a:pt x="16722" y="43097"/>
                  </a:cubicBezTo>
                  <a:cubicBezTo>
                    <a:pt x="16234" y="40575"/>
                    <a:pt x="15832" y="38032"/>
                    <a:pt x="15247" y="35536"/>
                  </a:cubicBezTo>
                  <a:cubicBezTo>
                    <a:pt x="14810" y="33665"/>
                    <a:pt x="14137" y="31855"/>
                    <a:pt x="13598" y="30011"/>
                  </a:cubicBezTo>
                  <a:cubicBezTo>
                    <a:pt x="13348" y="29158"/>
                    <a:pt x="13187" y="28285"/>
                    <a:pt x="12959" y="27433"/>
                  </a:cubicBezTo>
                  <a:cubicBezTo>
                    <a:pt x="12708" y="26483"/>
                    <a:pt x="12428" y="25542"/>
                    <a:pt x="12136" y="24511"/>
                  </a:cubicBezTo>
                  <a:cubicBezTo>
                    <a:pt x="12801" y="24269"/>
                    <a:pt x="13543" y="23991"/>
                    <a:pt x="14386" y="23681"/>
                  </a:cubicBezTo>
                  <a:close/>
                  <a:moveTo>
                    <a:pt x="7450" y="39646"/>
                  </a:moveTo>
                  <a:cubicBezTo>
                    <a:pt x="7543" y="39646"/>
                    <a:pt x="7636" y="39653"/>
                    <a:pt x="7725" y="39661"/>
                  </a:cubicBezTo>
                  <a:cubicBezTo>
                    <a:pt x="8305" y="39713"/>
                    <a:pt x="8725" y="40003"/>
                    <a:pt x="8771" y="40454"/>
                  </a:cubicBezTo>
                  <a:cubicBezTo>
                    <a:pt x="8801" y="40761"/>
                    <a:pt x="8767" y="41106"/>
                    <a:pt x="8653" y="41391"/>
                  </a:cubicBezTo>
                  <a:cubicBezTo>
                    <a:pt x="8526" y="41719"/>
                    <a:pt x="8568" y="41954"/>
                    <a:pt x="8737" y="42243"/>
                  </a:cubicBezTo>
                  <a:cubicBezTo>
                    <a:pt x="9131" y="42933"/>
                    <a:pt x="9530" y="43628"/>
                    <a:pt x="9856" y="44351"/>
                  </a:cubicBezTo>
                  <a:cubicBezTo>
                    <a:pt x="10140" y="44995"/>
                    <a:pt x="9881" y="45570"/>
                    <a:pt x="9196" y="45958"/>
                  </a:cubicBezTo>
                  <a:cubicBezTo>
                    <a:pt x="9136" y="45800"/>
                    <a:pt x="9089" y="45676"/>
                    <a:pt x="9047" y="45557"/>
                  </a:cubicBezTo>
                  <a:cubicBezTo>
                    <a:pt x="9014" y="45551"/>
                    <a:pt x="8981" y="45536"/>
                    <a:pt x="8960" y="45536"/>
                  </a:cubicBezTo>
                  <a:cubicBezTo>
                    <a:pt x="8954" y="45536"/>
                    <a:pt x="8949" y="45538"/>
                    <a:pt x="8946" y="45540"/>
                  </a:cubicBezTo>
                  <a:cubicBezTo>
                    <a:pt x="8799" y="45655"/>
                    <a:pt x="8664" y="45704"/>
                    <a:pt x="8536" y="45704"/>
                  </a:cubicBezTo>
                  <a:cubicBezTo>
                    <a:pt x="8335" y="45704"/>
                    <a:pt x="8151" y="45582"/>
                    <a:pt x="7966" y="45400"/>
                  </a:cubicBezTo>
                  <a:cubicBezTo>
                    <a:pt x="7318" y="44761"/>
                    <a:pt x="6657" y="44053"/>
                    <a:pt x="6568" y="43150"/>
                  </a:cubicBezTo>
                  <a:cubicBezTo>
                    <a:pt x="6470" y="42145"/>
                    <a:pt x="6618" y="41102"/>
                    <a:pt x="6763" y="40093"/>
                  </a:cubicBezTo>
                  <a:cubicBezTo>
                    <a:pt x="6813" y="39727"/>
                    <a:pt x="7126" y="39646"/>
                    <a:pt x="7450" y="39646"/>
                  </a:cubicBezTo>
                  <a:close/>
                  <a:moveTo>
                    <a:pt x="7144" y="26727"/>
                  </a:moveTo>
                  <a:cubicBezTo>
                    <a:pt x="7808" y="28217"/>
                    <a:pt x="8224" y="29802"/>
                    <a:pt x="8554" y="31417"/>
                  </a:cubicBezTo>
                  <a:cubicBezTo>
                    <a:pt x="9025" y="33717"/>
                    <a:pt x="9461" y="36026"/>
                    <a:pt x="9995" y="38312"/>
                  </a:cubicBezTo>
                  <a:cubicBezTo>
                    <a:pt x="10457" y="40280"/>
                    <a:pt x="11046" y="42223"/>
                    <a:pt x="11563" y="44178"/>
                  </a:cubicBezTo>
                  <a:cubicBezTo>
                    <a:pt x="11652" y="44519"/>
                    <a:pt x="11606" y="44893"/>
                    <a:pt x="11703" y="45230"/>
                  </a:cubicBezTo>
                  <a:cubicBezTo>
                    <a:pt x="11835" y="45698"/>
                    <a:pt x="12042" y="46150"/>
                    <a:pt x="12237" y="46653"/>
                  </a:cubicBezTo>
                  <a:cubicBezTo>
                    <a:pt x="11318" y="46895"/>
                    <a:pt x="10238" y="47087"/>
                    <a:pt x="9618" y="48302"/>
                  </a:cubicBezTo>
                  <a:cubicBezTo>
                    <a:pt x="9495" y="47710"/>
                    <a:pt x="9394" y="47227"/>
                    <a:pt x="9292" y="46734"/>
                  </a:cubicBezTo>
                  <a:cubicBezTo>
                    <a:pt x="9517" y="46598"/>
                    <a:pt x="9750" y="46491"/>
                    <a:pt x="9941" y="46338"/>
                  </a:cubicBezTo>
                  <a:cubicBezTo>
                    <a:pt x="10611" y="45788"/>
                    <a:pt x="10873" y="44890"/>
                    <a:pt x="10543" y="44085"/>
                  </a:cubicBezTo>
                  <a:cubicBezTo>
                    <a:pt x="10267" y="43425"/>
                    <a:pt x="9924" y="42794"/>
                    <a:pt x="9576" y="42172"/>
                  </a:cubicBezTo>
                  <a:cubicBezTo>
                    <a:pt x="9428" y="41903"/>
                    <a:pt x="9377" y="41686"/>
                    <a:pt x="9470" y="41376"/>
                  </a:cubicBezTo>
                  <a:cubicBezTo>
                    <a:pt x="9830" y="40166"/>
                    <a:pt x="9207" y="39160"/>
                    <a:pt x="8004" y="38927"/>
                  </a:cubicBezTo>
                  <a:cubicBezTo>
                    <a:pt x="7800" y="38888"/>
                    <a:pt x="7499" y="38879"/>
                    <a:pt x="7419" y="38748"/>
                  </a:cubicBezTo>
                  <a:cubicBezTo>
                    <a:pt x="7258" y="38484"/>
                    <a:pt x="7207" y="38151"/>
                    <a:pt x="7139" y="37835"/>
                  </a:cubicBezTo>
                  <a:cubicBezTo>
                    <a:pt x="7097" y="37644"/>
                    <a:pt x="7131" y="37432"/>
                    <a:pt x="7088" y="37240"/>
                  </a:cubicBezTo>
                  <a:cubicBezTo>
                    <a:pt x="6305" y="33892"/>
                    <a:pt x="5520" y="30547"/>
                    <a:pt x="4736" y="27204"/>
                  </a:cubicBezTo>
                  <a:cubicBezTo>
                    <a:pt x="4724" y="27157"/>
                    <a:pt x="4736" y="27101"/>
                    <a:pt x="4736" y="27084"/>
                  </a:cubicBezTo>
                  <a:cubicBezTo>
                    <a:pt x="5529" y="26969"/>
                    <a:pt x="6312" y="26850"/>
                    <a:pt x="7144" y="26727"/>
                  </a:cubicBezTo>
                  <a:close/>
                  <a:moveTo>
                    <a:pt x="35642" y="40691"/>
                  </a:moveTo>
                  <a:cubicBezTo>
                    <a:pt x="35999" y="41743"/>
                    <a:pt x="36333" y="42740"/>
                    <a:pt x="36677" y="43759"/>
                  </a:cubicBezTo>
                  <a:lnTo>
                    <a:pt x="36675" y="43760"/>
                  </a:lnTo>
                  <a:cubicBezTo>
                    <a:pt x="34758" y="46094"/>
                    <a:pt x="28304" y="48724"/>
                    <a:pt x="24139" y="48724"/>
                  </a:cubicBezTo>
                  <a:cubicBezTo>
                    <a:pt x="23775" y="48724"/>
                    <a:pt x="23428" y="48704"/>
                    <a:pt x="23103" y="48662"/>
                  </a:cubicBezTo>
                  <a:cubicBezTo>
                    <a:pt x="28188" y="47448"/>
                    <a:pt x="32515" y="45019"/>
                    <a:pt x="35642" y="40691"/>
                  </a:cubicBezTo>
                  <a:close/>
                  <a:moveTo>
                    <a:pt x="23154" y="24317"/>
                  </a:moveTo>
                  <a:cubicBezTo>
                    <a:pt x="23243" y="24760"/>
                    <a:pt x="23315" y="25160"/>
                    <a:pt x="23404" y="25556"/>
                  </a:cubicBezTo>
                  <a:cubicBezTo>
                    <a:pt x="23624" y="26498"/>
                    <a:pt x="24137" y="27269"/>
                    <a:pt x="24819" y="27933"/>
                  </a:cubicBezTo>
                  <a:cubicBezTo>
                    <a:pt x="25077" y="28180"/>
                    <a:pt x="25362" y="28313"/>
                    <a:pt x="25658" y="28313"/>
                  </a:cubicBezTo>
                  <a:cubicBezTo>
                    <a:pt x="25857" y="28313"/>
                    <a:pt x="26061" y="28252"/>
                    <a:pt x="26264" y="28125"/>
                  </a:cubicBezTo>
                  <a:cubicBezTo>
                    <a:pt x="27154" y="27576"/>
                    <a:pt x="28036" y="27010"/>
                    <a:pt x="28879" y="26391"/>
                  </a:cubicBezTo>
                  <a:cubicBezTo>
                    <a:pt x="29592" y="25872"/>
                    <a:pt x="30235" y="25264"/>
                    <a:pt x="30922" y="24705"/>
                  </a:cubicBezTo>
                  <a:cubicBezTo>
                    <a:pt x="31015" y="24629"/>
                    <a:pt x="31180" y="24620"/>
                    <a:pt x="31315" y="24615"/>
                  </a:cubicBezTo>
                  <a:cubicBezTo>
                    <a:pt x="31409" y="24615"/>
                    <a:pt x="31506" y="24680"/>
                    <a:pt x="31608" y="24697"/>
                  </a:cubicBezTo>
                  <a:cubicBezTo>
                    <a:pt x="34753" y="25259"/>
                    <a:pt x="36316" y="27423"/>
                    <a:pt x="37155" y="30282"/>
                  </a:cubicBezTo>
                  <a:cubicBezTo>
                    <a:pt x="37923" y="32896"/>
                    <a:pt x="37579" y="35427"/>
                    <a:pt x="36465" y="37889"/>
                  </a:cubicBezTo>
                  <a:lnTo>
                    <a:pt x="36464" y="37890"/>
                  </a:lnTo>
                  <a:cubicBezTo>
                    <a:pt x="35447" y="40139"/>
                    <a:pt x="33901" y="41954"/>
                    <a:pt x="32061" y="43557"/>
                  </a:cubicBezTo>
                  <a:cubicBezTo>
                    <a:pt x="29269" y="45995"/>
                    <a:pt x="25939" y="47255"/>
                    <a:pt x="22404" y="48082"/>
                  </a:cubicBezTo>
                  <a:cubicBezTo>
                    <a:pt x="21403" y="48315"/>
                    <a:pt x="20409" y="48550"/>
                    <a:pt x="19374" y="48789"/>
                  </a:cubicBezTo>
                  <a:cubicBezTo>
                    <a:pt x="19230" y="47421"/>
                    <a:pt x="19099" y="46144"/>
                    <a:pt x="18967" y="44891"/>
                  </a:cubicBezTo>
                  <a:cubicBezTo>
                    <a:pt x="19582" y="44542"/>
                    <a:pt x="20261" y="44252"/>
                    <a:pt x="20832" y="43817"/>
                  </a:cubicBezTo>
                  <a:cubicBezTo>
                    <a:pt x="23722" y="41637"/>
                    <a:pt x="26159" y="39017"/>
                    <a:pt x="27981" y="35869"/>
                  </a:cubicBezTo>
                  <a:cubicBezTo>
                    <a:pt x="29032" y="34050"/>
                    <a:pt x="29460" y="32040"/>
                    <a:pt x="29366" y="29935"/>
                  </a:cubicBezTo>
                  <a:cubicBezTo>
                    <a:pt x="29359" y="29686"/>
                    <a:pt x="29116" y="29228"/>
                    <a:pt x="29005" y="29228"/>
                  </a:cubicBezTo>
                  <a:cubicBezTo>
                    <a:pt x="29004" y="29228"/>
                    <a:pt x="29003" y="29228"/>
                    <a:pt x="29002" y="29229"/>
                  </a:cubicBezTo>
                  <a:cubicBezTo>
                    <a:pt x="28574" y="29258"/>
                    <a:pt x="28688" y="29667"/>
                    <a:pt x="28693" y="29952"/>
                  </a:cubicBezTo>
                  <a:cubicBezTo>
                    <a:pt x="28739" y="32760"/>
                    <a:pt x="27811" y="35205"/>
                    <a:pt x="26128" y="37424"/>
                  </a:cubicBezTo>
                  <a:cubicBezTo>
                    <a:pt x="25048" y="38851"/>
                    <a:pt x="23861" y="40176"/>
                    <a:pt x="22629" y="41462"/>
                  </a:cubicBezTo>
                  <a:cubicBezTo>
                    <a:pt x="22501" y="41594"/>
                    <a:pt x="22365" y="41734"/>
                    <a:pt x="22213" y="41833"/>
                  </a:cubicBezTo>
                  <a:cubicBezTo>
                    <a:pt x="21502" y="42284"/>
                    <a:pt x="20782" y="42723"/>
                    <a:pt x="19980" y="43222"/>
                  </a:cubicBezTo>
                  <a:cubicBezTo>
                    <a:pt x="19684" y="41978"/>
                    <a:pt x="19277" y="40802"/>
                    <a:pt x="19154" y="39597"/>
                  </a:cubicBezTo>
                  <a:cubicBezTo>
                    <a:pt x="19052" y="38600"/>
                    <a:pt x="19238" y="37560"/>
                    <a:pt x="19391" y="36555"/>
                  </a:cubicBezTo>
                  <a:cubicBezTo>
                    <a:pt x="19845" y="33561"/>
                    <a:pt x="20348" y="30574"/>
                    <a:pt x="20814" y="27580"/>
                  </a:cubicBezTo>
                  <a:cubicBezTo>
                    <a:pt x="20955" y="26677"/>
                    <a:pt x="21044" y="25765"/>
                    <a:pt x="21162" y="24807"/>
                  </a:cubicBezTo>
                  <a:cubicBezTo>
                    <a:pt x="21794" y="24649"/>
                    <a:pt x="22463" y="24487"/>
                    <a:pt x="23154" y="24317"/>
                  </a:cubicBezTo>
                  <a:close/>
                  <a:moveTo>
                    <a:pt x="12830" y="45162"/>
                  </a:moveTo>
                  <a:cubicBezTo>
                    <a:pt x="12833" y="45162"/>
                    <a:pt x="12836" y="45162"/>
                    <a:pt x="12838" y="45162"/>
                  </a:cubicBezTo>
                  <a:cubicBezTo>
                    <a:pt x="13313" y="45226"/>
                    <a:pt x="13784" y="45341"/>
                    <a:pt x="14259" y="45391"/>
                  </a:cubicBezTo>
                  <a:cubicBezTo>
                    <a:pt x="14662" y="45431"/>
                    <a:pt x="15067" y="45458"/>
                    <a:pt x="15473" y="45458"/>
                  </a:cubicBezTo>
                  <a:cubicBezTo>
                    <a:pt x="15588" y="45458"/>
                    <a:pt x="15703" y="45456"/>
                    <a:pt x="15817" y="45452"/>
                  </a:cubicBezTo>
                  <a:cubicBezTo>
                    <a:pt x="16652" y="45413"/>
                    <a:pt x="17487" y="45319"/>
                    <a:pt x="18369" y="45246"/>
                  </a:cubicBezTo>
                  <a:cubicBezTo>
                    <a:pt x="18449" y="46499"/>
                    <a:pt x="18525" y="47666"/>
                    <a:pt x="18602" y="48846"/>
                  </a:cubicBezTo>
                  <a:cubicBezTo>
                    <a:pt x="18573" y="48864"/>
                    <a:pt x="18534" y="48902"/>
                    <a:pt x="18487" y="48915"/>
                  </a:cubicBezTo>
                  <a:lnTo>
                    <a:pt x="18488" y="48914"/>
                  </a:lnTo>
                  <a:lnTo>
                    <a:pt x="18488" y="48914"/>
                  </a:lnTo>
                  <a:cubicBezTo>
                    <a:pt x="17369" y="49315"/>
                    <a:pt x="16175" y="49485"/>
                    <a:pt x="15064" y="49834"/>
                  </a:cubicBezTo>
                  <a:cubicBezTo>
                    <a:pt x="14675" y="49955"/>
                    <a:pt x="14303" y="49999"/>
                    <a:pt x="13942" y="49999"/>
                  </a:cubicBezTo>
                  <a:cubicBezTo>
                    <a:pt x="13204" y="49999"/>
                    <a:pt x="12506" y="49817"/>
                    <a:pt x="11783" y="49737"/>
                  </a:cubicBezTo>
                  <a:cubicBezTo>
                    <a:pt x="11381" y="49694"/>
                    <a:pt x="10969" y="49421"/>
                    <a:pt x="10630" y="49162"/>
                  </a:cubicBezTo>
                  <a:cubicBezTo>
                    <a:pt x="10178" y="48808"/>
                    <a:pt x="10186" y="48306"/>
                    <a:pt x="10712" y="48050"/>
                  </a:cubicBezTo>
                  <a:cubicBezTo>
                    <a:pt x="11432" y="47700"/>
                    <a:pt x="12229" y="47521"/>
                    <a:pt x="12991" y="47261"/>
                  </a:cubicBezTo>
                  <a:cubicBezTo>
                    <a:pt x="13288" y="47164"/>
                    <a:pt x="13766" y="47100"/>
                    <a:pt x="13830" y="46908"/>
                  </a:cubicBezTo>
                  <a:cubicBezTo>
                    <a:pt x="13978" y="46449"/>
                    <a:pt x="13436" y="46427"/>
                    <a:pt x="13173" y="46227"/>
                  </a:cubicBezTo>
                  <a:cubicBezTo>
                    <a:pt x="12877" y="46005"/>
                    <a:pt x="12343" y="45929"/>
                    <a:pt x="12606" y="45350"/>
                  </a:cubicBezTo>
                  <a:cubicBezTo>
                    <a:pt x="12643" y="45267"/>
                    <a:pt x="12758" y="45162"/>
                    <a:pt x="12830" y="45162"/>
                  </a:cubicBezTo>
                  <a:close/>
                  <a:moveTo>
                    <a:pt x="21044" y="49115"/>
                  </a:moveTo>
                  <a:cubicBezTo>
                    <a:pt x="21645" y="51279"/>
                    <a:pt x="22234" y="53413"/>
                    <a:pt x="22827" y="55547"/>
                  </a:cubicBezTo>
                  <a:cubicBezTo>
                    <a:pt x="22215" y="54678"/>
                    <a:pt x="21576" y="53928"/>
                    <a:pt x="20544" y="53928"/>
                  </a:cubicBezTo>
                  <a:cubicBezTo>
                    <a:pt x="20290" y="53928"/>
                    <a:pt x="20012" y="53973"/>
                    <a:pt x="19704" y="54074"/>
                  </a:cubicBezTo>
                  <a:cubicBezTo>
                    <a:pt x="19636" y="53780"/>
                    <a:pt x="19573" y="53490"/>
                    <a:pt x="19502" y="53201"/>
                  </a:cubicBezTo>
                  <a:cubicBezTo>
                    <a:pt x="19272" y="52242"/>
                    <a:pt x="19035" y="51283"/>
                    <a:pt x="18802" y="50325"/>
                  </a:cubicBezTo>
                  <a:cubicBezTo>
                    <a:pt x="18695" y="49873"/>
                    <a:pt x="18861" y="49541"/>
                    <a:pt x="19293" y="49443"/>
                  </a:cubicBezTo>
                  <a:cubicBezTo>
                    <a:pt x="19853" y="49316"/>
                    <a:pt x="20416" y="49230"/>
                    <a:pt x="21044" y="49115"/>
                  </a:cubicBezTo>
                  <a:close/>
                  <a:moveTo>
                    <a:pt x="37053" y="44445"/>
                  </a:moveTo>
                  <a:cubicBezTo>
                    <a:pt x="37498" y="45535"/>
                    <a:pt x="37909" y="46532"/>
                    <a:pt x="38367" y="47653"/>
                  </a:cubicBezTo>
                  <a:cubicBezTo>
                    <a:pt x="37180" y="48112"/>
                    <a:pt x="36079" y="48641"/>
                    <a:pt x="34922" y="48969"/>
                  </a:cubicBezTo>
                  <a:cubicBezTo>
                    <a:pt x="31824" y="49838"/>
                    <a:pt x="28735" y="50732"/>
                    <a:pt x="25726" y="51882"/>
                  </a:cubicBezTo>
                  <a:cubicBezTo>
                    <a:pt x="25036" y="52147"/>
                    <a:pt x="24286" y="52249"/>
                    <a:pt x="23578" y="52479"/>
                  </a:cubicBezTo>
                  <a:cubicBezTo>
                    <a:pt x="23383" y="52538"/>
                    <a:pt x="23247" y="52782"/>
                    <a:pt x="23086" y="52938"/>
                  </a:cubicBezTo>
                  <a:cubicBezTo>
                    <a:pt x="23271" y="53047"/>
                    <a:pt x="23477" y="53273"/>
                    <a:pt x="23646" y="53273"/>
                  </a:cubicBezTo>
                  <a:cubicBezTo>
                    <a:pt x="23656" y="53273"/>
                    <a:pt x="23666" y="53272"/>
                    <a:pt x="23676" y="53271"/>
                  </a:cubicBezTo>
                  <a:cubicBezTo>
                    <a:pt x="24524" y="53117"/>
                    <a:pt x="25388" y="52977"/>
                    <a:pt x="26189" y="52679"/>
                  </a:cubicBezTo>
                  <a:cubicBezTo>
                    <a:pt x="29061" y="51606"/>
                    <a:pt x="31999" y="50749"/>
                    <a:pt x="34944" y="49906"/>
                  </a:cubicBezTo>
                  <a:cubicBezTo>
                    <a:pt x="36218" y="49544"/>
                    <a:pt x="37443" y="48986"/>
                    <a:pt x="38782" y="48483"/>
                  </a:cubicBezTo>
                  <a:cubicBezTo>
                    <a:pt x="39151" y="48999"/>
                    <a:pt x="39608" y="49637"/>
                    <a:pt x="40088" y="50310"/>
                  </a:cubicBezTo>
                  <a:lnTo>
                    <a:pt x="40087" y="50310"/>
                  </a:lnTo>
                  <a:cubicBezTo>
                    <a:pt x="38710" y="51338"/>
                    <a:pt x="37332" y="52194"/>
                    <a:pt x="35761" y="52666"/>
                  </a:cubicBezTo>
                  <a:cubicBezTo>
                    <a:pt x="34384" y="53076"/>
                    <a:pt x="32977" y="53399"/>
                    <a:pt x="31599" y="53808"/>
                  </a:cubicBezTo>
                  <a:cubicBezTo>
                    <a:pt x="30155" y="54238"/>
                    <a:pt x="28739" y="54757"/>
                    <a:pt x="27286" y="55163"/>
                  </a:cubicBezTo>
                  <a:cubicBezTo>
                    <a:pt x="26430" y="55396"/>
                    <a:pt x="25532" y="55482"/>
                    <a:pt x="24654" y="55643"/>
                  </a:cubicBezTo>
                  <a:cubicBezTo>
                    <a:pt x="24370" y="55695"/>
                    <a:pt x="24091" y="55763"/>
                    <a:pt x="23722" y="55844"/>
                  </a:cubicBezTo>
                  <a:cubicBezTo>
                    <a:pt x="23459" y="54903"/>
                    <a:pt x="23192" y="53944"/>
                    <a:pt x="22926" y="52986"/>
                  </a:cubicBezTo>
                  <a:cubicBezTo>
                    <a:pt x="22582" y="51751"/>
                    <a:pt x="22239" y="50511"/>
                    <a:pt x="21900" y="49293"/>
                  </a:cubicBezTo>
                  <a:lnTo>
                    <a:pt x="21900" y="49293"/>
                  </a:lnTo>
                  <a:cubicBezTo>
                    <a:pt x="22497" y="49320"/>
                    <a:pt x="23096" y="49404"/>
                    <a:pt x="23687" y="49404"/>
                  </a:cubicBezTo>
                  <a:cubicBezTo>
                    <a:pt x="23835" y="49404"/>
                    <a:pt x="23982" y="49399"/>
                    <a:pt x="24129" y="49386"/>
                  </a:cubicBezTo>
                  <a:cubicBezTo>
                    <a:pt x="25760" y="49241"/>
                    <a:pt x="27392" y="49049"/>
                    <a:pt x="29007" y="48777"/>
                  </a:cubicBezTo>
                  <a:cubicBezTo>
                    <a:pt x="29693" y="48662"/>
                    <a:pt x="30349" y="48325"/>
                    <a:pt x="30998" y="48044"/>
                  </a:cubicBezTo>
                  <a:cubicBezTo>
                    <a:pt x="31964" y="47622"/>
                    <a:pt x="32896" y="47142"/>
                    <a:pt x="33862" y="46724"/>
                  </a:cubicBezTo>
                  <a:cubicBezTo>
                    <a:pt x="35058" y="46213"/>
                    <a:pt x="36181" y="45612"/>
                    <a:pt x="37053" y="44445"/>
                  </a:cubicBezTo>
                  <a:close/>
                  <a:moveTo>
                    <a:pt x="17920" y="49992"/>
                  </a:moveTo>
                  <a:cubicBezTo>
                    <a:pt x="18368" y="51939"/>
                    <a:pt x="19114" y="53800"/>
                    <a:pt x="18992" y="55946"/>
                  </a:cubicBezTo>
                  <a:lnTo>
                    <a:pt x="18992" y="55946"/>
                  </a:lnTo>
                  <a:cubicBezTo>
                    <a:pt x="18300" y="55291"/>
                    <a:pt x="17698" y="55001"/>
                    <a:pt x="17195" y="55001"/>
                  </a:cubicBezTo>
                  <a:cubicBezTo>
                    <a:pt x="16622" y="55001"/>
                    <a:pt x="16179" y="55376"/>
                    <a:pt x="15881" y="56016"/>
                  </a:cubicBezTo>
                  <a:cubicBezTo>
                    <a:pt x="15237" y="54254"/>
                    <a:pt x="14598" y="52502"/>
                    <a:pt x="13962" y="50759"/>
                  </a:cubicBezTo>
                  <a:cubicBezTo>
                    <a:pt x="15280" y="50504"/>
                    <a:pt x="16568" y="50257"/>
                    <a:pt x="17920" y="49992"/>
                  </a:cubicBezTo>
                  <a:close/>
                  <a:moveTo>
                    <a:pt x="9966" y="49515"/>
                  </a:moveTo>
                  <a:cubicBezTo>
                    <a:pt x="10682" y="50418"/>
                    <a:pt x="11720" y="50474"/>
                    <a:pt x="12716" y="50644"/>
                  </a:cubicBezTo>
                  <a:cubicBezTo>
                    <a:pt x="12886" y="50675"/>
                    <a:pt x="13127" y="50789"/>
                    <a:pt x="13173" y="50921"/>
                  </a:cubicBezTo>
                  <a:cubicBezTo>
                    <a:pt x="13932" y="53085"/>
                    <a:pt x="14661" y="55257"/>
                    <a:pt x="15398" y="57426"/>
                  </a:cubicBezTo>
                  <a:cubicBezTo>
                    <a:pt x="15406" y="57455"/>
                    <a:pt x="15403" y="57489"/>
                    <a:pt x="15306" y="57625"/>
                  </a:cubicBezTo>
                  <a:lnTo>
                    <a:pt x="15306" y="57625"/>
                  </a:lnTo>
                  <a:cubicBezTo>
                    <a:pt x="15195" y="57476"/>
                    <a:pt x="15098" y="57310"/>
                    <a:pt x="14962" y="57188"/>
                  </a:cubicBezTo>
                  <a:cubicBezTo>
                    <a:pt x="14762" y="57000"/>
                    <a:pt x="14555" y="56821"/>
                    <a:pt x="14326" y="56680"/>
                  </a:cubicBezTo>
                  <a:cubicBezTo>
                    <a:pt x="13893" y="56416"/>
                    <a:pt x="13528" y="56282"/>
                    <a:pt x="13208" y="56282"/>
                  </a:cubicBezTo>
                  <a:cubicBezTo>
                    <a:pt x="12685" y="56282"/>
                    <a:pt x="12284" y="56642"/>
                    <a:pt x="11910" y="57387"/>
                  </a:cubicBezTo>
                  <a:cubicBezTo>
                    <a:pt x="11864" y="57473"/>
                    <a:pt x="11817" y="57562"/>
                    <a:pt x="11720" y="57741"/>
                  </a:cubicBezTo>
                  <a:cubicBezTo>
                    <a:pt x="11080" y="54963"/>
                    <a:pt x="10457" y="52276"/>
                    <a:pt x="9839" y="49592"/>
                  </a:cubicBezTo>
                  <a:lnTo>
                    <a:pt x="9966" y="49515"/>
                  </a:lnTo>
                  <a:close/>
                  <a:moveTo>
                    <a:pt x="40483" y="51146"/>
                  </a:moveTo>
                  <a:cubicBezTo>
                    <a:pt x="40922" y="51811"/>
                    <a:pt x="41359" y="52476"/>
                    <a:pt x="41757" y="53080"/>
                  </a:cubicBezTo>
                  <a:cubicBezTo>
                    <a:pt x="36464" y="56653"/>
                    <a:pt x="30481" y="57984"/>
                    <a:pt x="24133" y="58579"/>
                  </a:cubicBezTo>
                  <a:cubicBezTo>
                    <a:pt x="24302" y="58039"/>
                    <a:pt x="24518" y="57680"/>
                    <a:pt x="24498" y="57336"/>
                  </a:cubicBezTo>
                  <a:cubicBezTo>
                    <a:pt x="24477" y="57020"/>
                    <a:pt x="24201" y="56722"/>
                    <a:pt x="24015" y="56364"/>
                  </a:cubicBezTo>
                  <a:lnTo>
                    <a:pt x="24015" y="56364"/>
                  </a:lnTo>
                  <a:cubicBezTo>
                    <a:pt x="24362" y="56427"/>
                    <a:pt x="24701" y="56455"/>
                    <a:pt x="25035" y="56455"/>
                  </a:cubicBezTo>
                  <a:cubicBezTo>
                    <a:pt x="26280" y="56455"/>
                    <a:pt x="27445" y="56070"/>
                    <a:pt x="28622" y="55704"/>
                  </a:cubicBezTo>
                  <a:cubicBezTo>
                    <a:pt x="30528" y="55117"/>
                    <a:pt x="32452" y="54584"/>
                    <a:pt x="34375" y="54047"/>
                  </a:cubicBezTo>
                  <a:cubicBezTo>
                    <a:pt x="37193" y="53259"/>
                    <a:pt x="38105" y="52838"/>
                    <a:pt x="40483" y="51146"/>
                  </a:cubicBezTo>
                  <a:close/>
                  <a:moveTo>
                    <a:pt x="20436" y="54629"/>
                  </a:moveTo>
                  <a:cubicBezTo>
                    <a:pt x="20553" y="54629"/>
                    <a:pt x="20685" y="54657"/>
                    <a:pt x="20832" y="54716"/>
                  </a:cubicBezTo>
                  <a:cubicBezTo>
                    <a:pt x="21158" y="54848"/>
                    <a:pt x="21497" y="55096"/>
                    <a:pt x="21692" y="55381"/>
                  </a:cubicBezTo>
                  <a:cubicBezTo>
                    <a:pt x="22276" y="56232"/>
                    <a:pt x="22793" y="57132"/>
                    <a:pt x="23332" y="58018"/>
                  </a:cubicBezTo>
                  <a:cubicBezTo>
                    <a:pt x="23374" y="58090"/>
                    <a:pt x="23382" y="58217"/>
                    <a:pt x="23357" y="58299"/>
                  </a:cubicBezTo>
                  <a:cubicBezTo>
                    <a:pt x="23048" y="59231"/>
                    <a:pt x="22726" y="60160"/>
                    <a:pt x="22395" y="61136"/>
                  </a:cubicBezTo>
                  <a:cubicBezTo>
                    <a:pt x="21991" y="61032"/>
                    <a:pt x="21606" y="60984"/>
                    <a:pt x="21238" y="60984"/>
                  </a:cubicBezTo>
                  <a:cubicBezTo>
                    <a:pt x="19639" y="60984"/>
                    <a:pt x="18355" y="61889"/>
                    <a:pt x="17153" y="63036"/>
                  </a:cubicBezTo>
                  <a:cubicBezTo>
                    <a:pt x="16069" y="62333"/>
                    <a:pt x="15009" y="61630"/>
                    <a:pt x="13937" y="60949"/>
                  </a:cubicBezTo>
                  <a:cubicBezTo>
                    <a:pt x="13467" y="60650"/>
                    <a:pt x="12962" y="60399"/>
                    <a:pt x="12487" y="60109"/>
                  </a:cubicBezTo>
                  <a:cubicBezTo>
                    <a:pt x="12357" y="60028"/>
                    <a:pt x="12170" y="59896"/>
                    <a:pt x="12162" y="59777"/>
                  </a:cubicBezTo>
                  <a:cubicBezTo>
                    <a:pt x="12111" y="58920"/>
                    <a:pt x="12175" y="58080"/>
                    <a:pt x="12666" y="57322"/>
                  </a:cubicBezTo>
                  <a:cubicBezTo>
                    <a:pt x="12825" y="57077"/>
                    <a:pt x="13019" y="56936"/>
                    <a:pt x="13234" y="56936"/>
                  </a:cubicBezTo>
                  <a:cubicBezTo>
                    <a:pt x="13339" y="56936"/>
                    <a:pt x="13450" y="56970"/>
                    <a:pt x="13564" y="57042"/>
                  </a:cubicBezTo>
                  <a:cubicBezTo>
                    <a:pt x="14005" y="57310"/>
                    <a:pt x="14438" y="57625"/>
                    <a:pt x="14789" y="58000"/>
                  </a:cubicBezTo>
                  <a:cubicBezTo>
                    <a:pt x="15132" y="58367"/>
                    <a:pt x="15348" y="58848"/>
                    <a:pt x="15657" y="59252"/>
                  </a:cubicBezTo>
                  <a:cubicBezTo>
                    <a:pt x="15789" y="59427"/>
                    <a:pt x="16018" y="59529"/>
                    <a:pt x="16200" y="59665"/>
                  </a:cubicBezTo>
                  <a:cubicBezTo>
                    <a:pt x="16285" y="59432"/>
                    <a:pt x="16428" y="59206"/>
                    <a:pt x="16446" y="58967"/>
                  </a:cubicBezTo>
                  <a:cubicBezTo>
                    <a:pt x="16496" y="58175"/>
                    <a:pt x="16412" y="57361"/>
                    <a:pt x="16551" y="56590"/>
                  </a:cubicBezTo>
                  <a:cubicBezTo>
                    <a:pt x="16656" y="56002"/>
                    <a:pt x="16915" y="55704"/>
                    <a:pt x="17258" y="55704"/>
                  </a:cubicBezTo>
                  <a:cubicBezTo>
                    <a:pt x="17500" y="55704"/>
                    <a:pt x="17785" y="55853"/>
                    <a:pt x="18086" y="56155"/>
                  </a:cubicBezTo>
                  <a:cubicBezTo>
                    <a:pt x="18416" y="56488"/>
                    <a:pt x="18628" y="56931"/>
                    <a:pt x="18920" y="57302"/>
                  </a:cubicBezTo>
                  <a:cubicBezTo>
                    <a:pt x="19035" y="57446"/>
                    <a:pt x="19209" y="57596"/>
                    <a:pt x="19378" y="57621"/>
                  </a:cubicBezTo>
                  <a:cubicBezTo>
                    <a:pt x="19380" y="57621"/>
                    <a:pt x="19383" y="57622"/>
                    <a:pt x="19385" y="57622"/>
                  </a:cubicBezTo>
                  <a:cubicBezTo>
                    <a:pt x="19470" y="57622"/>
                    <a:pt x="19577" y="57358"/>
                    <a:pt x="19700" y="57254"/>
                  </a:cubicBezTo>
                  <a:cubicBezTo>
                    <a:pt x="20310" y="56735"/>
                    <a:pt x="19959" y="56113"/>
                    <a:pt x="19887" y="55525"/>
                  </a:cubicBezTo>
                  <a:cubicBezTo>
                    <a:pt x="19817" y="54969"/>
                    <a:pt x="20030" y="54629"/>
                    <a:pt x="20436" y="54629"/>
                  </a:cubicBezTo>
                  <a:close/>
                  <a:moveTo>
                    <a:pt x="19114" y="62358"/>
                  </a:moveTo>
                  <a:lnTo>
                    <a:pt x="19114" y="64614"/>
                  </a:lnTo>
                  <a:lnTo>
                    <a:pt x="19114" y="64614"/>
                  </a:lnTo>
                  <a:cubicBezTo>
                    <a:pt x="18598" y="64185"/>
                    <a:pt x="18178" y="63835"/>
                    <a:pt x="17670" y="63405"/>
                  </a:cubicBezTo>
                  <a:cubicBezTo>
                    <a:pt x="18174" y="63043"/>
                    <a:pt x="18614" y="62724"/>
                    <a:pt x="19114" y="62358"/>
                  </a:cubicBezTo>
                  <a:close/>
                  <a:moveTo>
                    <a:pt x="21713" y="61774"/>
                  </a:moveTo>
                  <a:cubicBezTo>
                    <a:pt x="21849" y="61801"/>
                    <a:pt x="22017" y="61835"/>
                    <a:pt x="22221" y="61877"/>
                  </a:cubicBezTo>
                  <a:lnTo>
                    <a:pt x="22221" y="61877"/>
                  </a:lnTo>
                  <a:cubicBezTo>
                    <a:pt x="22010" y="62823"/>
                    <a:pt x="21806" y="63720"/>
                    <a:pt x="21599" y="64616"/>
                  </a:cubicBezTo>
                  <a:cubicBezTo>
                    <a:pt x="21569" y="64612"/>
                    <a:pt x="21539" y="64603"/>
                    <a:pt x="21505" y="64594"/>
                  </a:cubicBezTo>
                  <a:cubicBezTo>
                    <a:pt x="21573" y="63674"/>
                    <a:pt x="21641" y="62751"/>
                    <a:pt x="21713" y="61774"/>
                  </a:cubicBezTo>
                  <a:close/>
                  <a:moveTo>
                    <a:pt x="21022" y="61686"/>
                  </a:moveTo>
                  <a:cubicBezTo>
                    <a:pt x="20908" y="63099"/>
                    <a:pt x="20802" y="64403"/>
                    <a:pt x="20696" y="65681"/>
                  </a:cubicBezTo>
                  <a:lnTo>
                    <a:pt x="20696" y="65680"/>
                  </a:lnTo>
                  <a:cubicBezTo>
                    <a:pt x="20132" y="65425"/>
                    <a:pt x="19645" y="65105"/>
                    <a:pt x="19793" y="64220"/>
                  </a:cubicBezTo>
                  <a:cubicBezTo>
                    <a:pt x="19907" y="63556"/>
                    <a:pt x="19768" y="62848"/>
                    <a:pt x="19738" y="62014"/>
                  </a:cubicBezTo>
                  <a:cubicBezTo>
                    <a:pt x="20052" y="61937"/>
                    <a:pt x="20480" y="61826"/>
                    <a:pt x="21022" y="61686"/>
                  </a:cubicBezTo>
                  <a:close/>
                  <a:moveTo>
                    <a:pt x="43578" y="56875"/>
                  </a:moveTo>
                  <a:cubicBezTo>
                    <a:pt x="44196" y="57293"/>
                    <a:pt x="44883" y="57634"/>
                    <a:pt x="45417" y="58136"/>
                  </a:cubicBezTo>
                  <a:cubicBezTo>
                    <a:pt x="47040" y="59656"/>
                    <a:pt x="48976" y="60662"/>
                    <a:pt x="50909" y="61689"/>
                  </a:cubicBezTo>
                  <a:cubicBezTo>
                    <a:pt x="51884" y="62209"/>
                    <a:pt x="52820" y="62788"/>
                    <a:pt x="53795" y="63308"/>
                  </a:cubicBezTo>
                  <a:cubicBezTo>
                    <a:pt x="55655" y="64296"/>
                    <a:pt x="57701" y="64726"/>
                    <a:pt x="59718" y="65237"/>
                  </a:cubicBezTo>
                  <a:cubicBezTo>
                    <a:pt x="60227" y="65365"/>
                    <a:pt x="60735" y="65488"/>
                    <a:pt x="61385" y="65646"/>
                  </a:cubicBezTo>
                  <a:cubicBezTo>
                    <a:pt x="61198" y="66933"/>
                    <a:pt x="61003" y="68253"/>
                    <a:pt x="60809" y="69586"/>
                  </a:cubicBezTo>
                  <a:cubicBezTo>
                    <a:pt x="59439" y="69635"/>
                    <a:pt x="58100" y="69786"/>
                    <a:pt x="56788" y="69786"/>
                  </a:cubicBezTo>
                  <a:cubicBezTo>
                    <a:pt x="56366" y="69786"/>
                    <a:pt x="55947" y="69770"/>
                    <a:pt x="55531" y="69731"/>
                  </a:cubicBezTo>
                  <a:cubicBezTo>
                    <a:pt x="52299" y="69433"/>
                    <a:pt x="49086" y="68914"/>
                    <a:pt x="45870" y="68462"/>
                  </a:cubicBezTo>
                  <a:cubicBezTo>
                    <a:pt x="43934" y="68189"/>
                    <a:pt x="42031" y="67754"/>
                    <a:pt x="40289" y="66831"/>
                  </a:cubicBezTo>
                  <a:cubicBezTo>
                    <a:pt x="39578" y="66451"/>
                    <a:pt x="38929" y="65949"/>
                    <a:pt x="38268" y="65479"/>
                  </a:cubicBezTo>
                  <a:cubicBezTo>
                    <a:pt x="37963" y="65267"/>
                    <a:pt x="37709" y="64981"/>
                    <a:pt x="37408" y="64764"/>
                  </a:cubicBezTo>
                  <a:cubicBezTo>
                    <a:pt x="36289" y="63964"/>
                    <a:pt x="35344" y="63009"/>
                    <a:pt x="34654" y="61808"/>
                  </a:cubicBezTo>
                  <a:cubicBezTo>
                    <a:pt x="34484" y="61519"/>
                    <a:pt x="34222" y="61289"/>
                    <a:pt x="34043" y="61080"/>
                  </a:cubicBezTo>
                  <a:cubicBezTo>
                    <a:pt x="36281" y="60274"/>
                    <a:pt x="38561" y="59507"/>
                    <a:pt x="40794" y="58625"/>
                  </a:cubicBezTo>
                  <a:cubicBezTo>
                    <a:pt x="41629" y="58293"/>
                    <a:pt x="42358" y="57696"/>
                    <a:pt x="43134" y="57216"/>
                  </a:cubicBezTo>
                  <a:cubicBezTo>
                    <a:pt x="43277" y="57126"/>
                    <a:pt x="43400" y="57011"/>
                    <a:pt x="43578" y="56875"/>
                  </a:cubicBezTo>
                  <a:close/>
                  <a:moveTo>
                    <a:pt x="62130" y="65587"/>
                  </a:moveTo>
                  <a:cubicBezTo>
                    <a:pt x="62194" y="65603"/>
                    <a:pt x="62274" y="65629"/>
                    <a:pt x="62355" y="65651"/>
                  </a:cubicBezTo>
                  <a:cubicBezTo>
                    <a:pt x="63749" y="66051"/>
                    <a:pt x="63754" y="66051"/>
                    <a:pt x="63575" y="67482"/>
                  </a:cubicBezTo>
                  <a:cubicBezTo>
                    <a:pt x="63535" y="67801"/>
                    <a:pt x="63476" y="68119"/>
                    <a:pt x="63397" y="68432"/>
                  </a:cubicBezTo>
                  <a:cubicBezTo>
                    <a:pt x="62941" y="70279"/>
                    <a:pt x="62482" y="72125"/>
                    <a:pt x="62021" y="73970"/>
                  </a:cubicBezTo>
                  <a:cubicBezTo>
                    <a:pt x="61999" y="74050"/>
                    <a:pt x="61961" y="74122"/>
                    <a:pt x="61902" y="74280"/>
                  </a:cubicBezTo>
                  <a:cubicBezTo>
                    <a:pt x="61343" y="71299"/>
                    <a:pt x="61846" y="68457"/>
                    <a:pt x="62130" y="65587"/>
                  </a:cubicBezTo>
                  <a:close/>
                  <a:moveTo>
                    <a:pt x="42312" y="53949"/>
                  </a:moveTo>
                  <a:cubicBezTo>
                    <a:pt x="42638" y="54588"/>
                    <a:pt x="42981" y="55226"/>
                    <a:pt x="43277" y="55882"/>
                  </a:cubicBezTo>
                  <a:cubicBezTo>
                    <a:pt x="43324" y="55985"/>
                    <a:pt x="43202" y="56228"/>
                    <a:pt x="43087" y="56321"/>
                  </a:cubicBezTo>
                  <a:cubicBezTo>
                    <a:pt x="42078" y="57135"/>
                    <a:pt x="41032" y="57872"/>
                    <a:pt x="39773" y="58263"/>
                  </a:cubicBezTo>
                  <a:cubicBezTo>
                    <a:pt x="37710" y="58911"/>
                    <a:pt x="35688" y="59758"/>
                    <a:pt x="33587" y="60236"/>
                  </a:cubicBezTo>
                  <a:cubicBezTo>
                    <a:pt x="30713" y="60893"/>
                    <a:pt x="27773" y="61194"/>
                    <a:pt x="24819" y="61262"/>
                  </a:cubicBezTo>
                  <a:cubicBezTo>
                    <a:pt x="24616" y="61271"/>
                    <a:pt x="24412" y="61283"/>
                    <a:pt x="24209" y="61292"/>
                  </a:cubicBezTo>
                  <a:cubicBezTo>
                    <a:pt x="23925" y="61309"/>
                    <a:pt x="23811" y="61454"/>
                    <a:pt x="23785" y="61650"/>
                  </a:cubicBezTo>
                  <a:cubicBezTo>
                    <a:pt x="23779" y="61692"/>
                    <a:pt x="23778" y="61735"/>
                    <a:pt x="23780" y="61778"/>
                  </a:cubicBezTo>
                  <a:cubicBezTo>
                    <a:pt x="24473" y="61892"/>
                    <a:pt x="25160" y="61938"/>
                    <a:pt x="25843" y="61938"/>
                  </a:cubicBezTo>
                  <a:cubicBezTo>
                    <a:pt x="28025" y="61938"/>
                    <a:pt x="30168" y="61471"/>
                    <a:pt x="32353" y="61292"/>
                  </a:cubicBezTo>
                  <a:lnTo>
                    <a:pt x="32353" y="61292"/>
                  </a:lnTo>
                  <a:cubicBezTo>
                    <a:pt x="32298" y="62114"/>
                    <a:pt x="32192" y="62924"/>
                    <a:pt x="32188" y="63732"/>
                  </a:cubicBezTo>
                  <a:cubicBezTo>
                    <a:pt x="32180" y="67102"/>
                    <a:pt x="32226" y="70475"/>
                    <a:pt x="32200" y="73845"/>
                  </a:cubicBezTo>
                  <a:cubicBezTo>
                    <a:pt x="32175" y="77402"/>
                    <a:pt x="32094" y="80959"/>
                    <a:pt x="32039" y="84520"/>
                  </a:cubicBezTo>
                  <a:cubicBezTo>
                    <a:pt x="32035" y="84928"/>
                    <a:pt x="32027" y="85342"/>
                    <a:pt x="32061" y="85751"/>
                  </a:cubicBezTo>
                  <a:lnTo>
                    <a:pt x="32180" y="85751"/>
                  </a:lnTo>
                  <a:cubicBezTo>
                    <a:pt x="32336" y="85751"/>
                    <a:pt x="32493" y="85888"/>
                    <a:pt x="32650" y="85964"/>
                  </a:cubicBezTo>
                  <a:cubicBezTo>
                    <a:pt x="32599" y="86040"/>
                    <a:pt x="32548" y="86126"/>
                    <a:pt x="32502" y="86210"/>
                  </a:cubicBezTo>
                  <a:cubicBezTo>
                    <a:pt x="32534" y="86203"/>
                    <a:pt x="32564" y="86199"/>
                    <a:pt x="32591" y="86199"/>
                  </a:cubicBezTo>
                  <a:cubicBezTo>
                    <a:pt x="32821" y="86199"/>
                    <a:pt x="32935" y="86443"/>
                    <a:pt x="33087" y="86599"/>
                  </a:cubicBezTo>
                  <a:cubicBezTo>
                    <a:pt x="33251" y="86760"/>
                    <a:pt x="33396" y="86943"/>
                    <a:pt x="33590" y="87165"/>
                  </a:cubicBezTo>
                  <a:cubicBezTo>
                    <a:pt x="32160" y="87589"/>
                    <a:pt x="30733" y="87693"/>
                    <a:pt x="29310" y="87693"/>
                  </a:cubicBezTo>
                  <a:cubicBezTo>
                    <a:pt x="27963" y="87693"/>
                    <a:pt x="26620" y="87600"/>
                    <a:pt x="25283" y="87600"/>
                  </a:cubicBezTo>
                  <a:cubicBezTo>
                    <a:pt x="24860" y="87600"/>
                    <a:pt x="24436" y="87610"/>
                    <a:pt x="24014" y="87634"/>
                  </a:cubicBezTo>
                  <a:cubicBezTo>
                    <a:pt x="23996" y="87548"/>
                    <a:pt x="23980" y="87467"/>
                    <a:pt x="23967" y="87382"/>
                  </a:cubicBezTo>
                  <a:cubicBezTo>
                    <a:pt x="24789" y="87131"/>
                    <a:pt x="25608" y="86871"/>
                    <a:pt x="26438" y="86633"/>
                  </a:cubicBezTo>
                  <a:cubicBezTo>
                    <a:pt x="26601" y="86587"/>
                    <a:pt x="26770" y="86539"/>
                    <a:pt x="26935" y="86539"/>
                  </a:cubicBezTo>
                  <a:cubicBezTo>
                    <a:pt x="27108" y="86539"/>
                    <a:pt x="27276" y="86591"/>
                    <a:pt x="27429" y="86752"/>
                  </a:cubicBezTo>
                  <a:cubicBezTo>
                    <a:pt x="27468" y="86795"/>
                    <a:pt x="27557" y="86811"/>
                    <a:pt x="27620" y="86811"/>
                  </a:cubicBezTo>
                  <a:cubicBezTo>
                    <a:pt x="28785" y="86791"/>
                    <a:pt x="30786" y="86594"/>
                    <a:pt x="31950" y="86560"/>
                  </a:cubicBezTo>
                  <a:cubicBezTo>
                    <a:pt x="32078" y="86556"/>
                    <a:pt x="32239" y="86522"/>
                    <a:pt x="32328" y="86436"/>
                  </a:cubicBezTo>
                  <a:cubicBezTo>
                    <a:pt x="32396" y="86373"/>
                    <a:pt x="32451" y="86292"/>
                    <a:pt x="32502" y="86211"/>
                  </a:cubicBezTo>
                  <a:lnTo>
                    <a:pt x="32502" y="86211"/>
                  </a:lnTo>
                  <a:cubicBezTo>
                    <a:pt x="32452" y="86224"/>
                    <a:pt x="32403" y="86241"/>
                    <a:pt x="32357" y="86266"/>
                  </a:cubicBezTo>
                  <a:cubicBezTo>
                    <a:pt x="32357" y="86267"/>
                    <a:pt x="32356" y="86267"/>
                    <a:pt x="32355" y="86267"/>
                  </a:cubicBezTo>
                  <a:cubicBezTo>
                    <a:pt x="32315" y="86267"/>
                    <a:pt x="32082" y="86028"/>
                    <a:pt x="32070" y="85896"/>
                  </a:cubicBezTo>
                  <a:cubicBezTo>
                    <a:pt x="32066" y="85848"/>
                    <a:pt x="32061" y="85798"/>
                    <a:pt x="32061" y="85751"/>
                  </a:cubicBezTo>
                  <a:cubicBezTo>
                    <a:pt x="31044" y="85755"/>
                    <a:pt x="29310" y="85925"/>
                    <a:pt x="28353" y="85955"/>
                  </a:cubicBezTo>
                  <a:cubicBezTo>
                    <a:pt x="28343" y="85955"/>
                    <a:pt x="28333" y="85955"/>
                    <a:pt x="28324" y="85955"/>
                  </a:cubicBezTo>
                  <a:cubicBezTo>
                    <a:pt x="28003" y="85955"/>
                    <a:pt x="27898" y="85810"/>
                    <a:pt x="27836" y="85500"/>
                  </a:cubicBezTo>
                  <a:cubicBezTo>
                    <a:pt x="27286" y="82782"/>
                    <a:pt x="26751" y="80065"/>
                    <a:pt x="26154" y="77356"/>
                  </a:cubicBezTo>
                  <a:cubicBezTo>
                    <a:pt x="25769" y="75596"/>
                    <a:pt x="25230" y="73871"/>
                    <a:pt x="24857" y="72108"/>
                  </a:cubicBezTo>
                  <a:cubicBezTo>
                    <a:pt x="24480" y="70310"/>
                    <a:pt x="24230" y="68490"/>
                    <a:pt x="23921" y="66680"/>
                  </a:cubicBezTo>
                  <a:cubicBezTo>
                    <a:pt x="23662" y="65190"/>
                    <a:pt x="23395" y="63704"/>
                    <a:pt x="23141" y="62216"/>
                  </a:cubicBezTo>
                  <a:cubicBezTo>
                    <a:pt x="23124" y="62119"/>
                    <a:pt x="23163" y="62012"/>
                    <a:pt x="23192" y="61914"/>
                  </a:cubicBezTo>
                  <a:cubicBezTo>
                    <a:pt x="23213" y="61829"/>
                    <a:pt x="23306" y="61736"/>
                    <a:pt x="23306" y="61667"/>
                  </a:cubicBezTo>
                  <a:cubicBezTo>
                    <a:pt x="23306" y="61659"/>
                    <a:pt x="23302" y="61655"/>
                    <a:pt x="23302" y="61646"/>
                  </a:cubicBezTo>
                  <a:cubicBezTo>
                    <a:pt x="23056" y="60721"/>
                    <a:pt x="23734" y="60015"/>
                    <a:pt x="23807" y="59154"/>
                  </a:cubicBezTo>
                  <a:cubicBezTo>
                    <a:pt x="24323" y="59280"/>
                    <a:pt x="24828" y="59329"/>
                    <a:pt x="25324" y="59329"/>
                  </a:cubicBezTo>
                  <a:cubicBezTo>
                    <a:pt x="26175" y="59329"/>
                    <a:pt x="27004" y="59184"/>
                    <a:pt x="27836" y="59031"/>
                  </a:cubicBezTo>
                  <a:cubicBezTo>
                    <a:pt x="30565" y="58519"/>
                    <a:pt x="33324" y="58093"/>
                    <a:pt x="35921" y="57076"/>
                  </a:cubicBezTo>
                  <a:cubicBezTo>
                    <a:pt x="37349" y="56517"/>
                    <a:pt x="38697" y="55755"/>
                    <a:pt x="40082" y="55077"/>
                  </a:cubicBezTo>
                  <a:cubicBezTo>
                    <a:pt x="40812" y="54720"/>
                    <a:pt x="41532" y="54341"/>
                    <a:pt x="42312" y="53949"/>
                  </a:cubicBezTo>
                  <a:close/>
                  <a:moveTo>
                    <a:pt x="38365" y="0"/>
                  </a:moveTo>
                  <a:cubicBezTo>
                    <a:pt x="37841" y="0"/>
                    <a:pt x="37309" y="70"/>
                    <a:pt x="36777" y="209"/>
                  </a:cubicBezTo>
                  <a:cubicBezTo>
                    <a:pt x="35048" y="665"/>
                    <a:pt x="33578" y="1500"/>
                    <a:pt x="32878" y="3332"/>
                  </a:cubicBezTo>
                  <a:cubicBezTo>
                    <a:pt x="32717" y="3212"/>
                    <a:pt x="32590" y="3110"/>
                    <a:pt x="32455" y="3016"/>
                  </a:cubicBezTo>
                  <a:cubicBezTo>
                    <a:pt x="32302" y="2905"/>
                    <a:pt x="32146" y="2807"/>
                    <a:pt x="31993" y="2697"/>
                  </a:cubicBezTo>
                  <a:cubicBezTo>
                    <a:pt x="29777" y="1116"/>
                    <a:pt x="27230" y="725"/>
                    <a:pt x="24607" y="686"/>
                  </a:cubicBezTo>
                  <a:cubicBezTo>
                    <a:pt x="24320" y="683"/>
                    <a:pt x="24033" y="678"/>
                    <a:pt x="23747" y="678"/>
                  </a:cubicBezTo>
                  <a:cubicBezTo>
                    <a:pt x="22820" y="678"/>
                    <a:pt x="21898" y="732"/>
                    <a:pt x="20976" y="1086"/>
                  </a:cubicBezTo>
                  <a:cubicBezTo>
                    <a:pt x="20608" y="1227"/>
                    <a:pt x="20198" y="1258"/>
                    <a:pt x="19776" y="1258"/>
                  </a:cubicBezTo>
                  <a:cubicBezTo>
                    <a:pt x="19447" y="1258"/>
                    <a:pt x="19110" y="1239"/>
                    <a:pt x="18781" y="1239"/>
                  </a:cubicBezTo>
                  <a:cubicBezTo>
                    <a:pt x="18690" y="1239"/>
                    <a:pt x="18599" y="1241"/>
                    <a:pt x="18509" y="1244"/>
                  </a:cubicBezTo>
                  <a:cubicBezTo>
                    <a:pt x="17497" y="1283"/>
                    <a:pt x="16475" y="1249"/>
                    <a:pt x="15475" y="1380"/>
                  </a:cubicBezTo>
                  <a:cubicBezTo>
                    <a:pt x="14436" y="1516"/>
                    <a:pt x="13386" y="1772"/>
                    <a:pt x="12665" y="2649"/>
                  </a:cubicBezTo>
                  <a:cubicBezTo>
                    <a:pt x="11225" y="4388"/>
                    <a:pt x="11869" y="7152"/>
                    <a:pt x="13975" y="8192"/>
                  </a:cubicBezTo>
                  <a:cubicBezTo>
                    <a:pt x="14543" y="8474"/>
                    <a:pt x="15178" y="8610"/>
                    <a:pt x="15805" y="8822"/>
                  </a:cubicBezTo>
                  <a:cubicBezTo>
                    <a:pt x="15798" y="8883"/>
                    <a:pt x="15789" y="8985"/>
                    <a:pt x="15768" y="9083"/>
                  </a:cubicBezTo>
                  <a:cubicBezTo>
                    <a:pt x="15209" y="11447"/>
                    <a:pt x="15216" y="13837"/>
                    <a:pt x="15810" y="16167"/>
                  </a:cubicBezTo>
                  <a:cubicBezTo>
                    <a:pt x="16475" y="18765"/>
                    <a:pt x="17997" y="20651"/>
                    <a:pt x="20810" y="21117"/>
                  </a:cubicBezTo>
                  <a:cubicBezTo>
                    <a:pt x="21585" y="21248"/>
                    <a:pt x="22378" y="21291"/>
                    <a:pt x="23191" y="21381"/>
                  </a:cubicBezTo>
                  <a:cubicBezTo>
                    <a:pt x="23191" y="22044"/>
                    <a:pt x="23209" y="22722"/>
                    <a:pt x="23179" y="23399"/>
                  </a:cubicBezTo>
                  <a:cubicBezTo>
                    <a:pt x="23175" y="23523"/>
                    <a:pt x="22993" y="23706"/>
                    <a:pt x="22865" y="23740"/>
                  </a:cubicBezTo>
                  <a:cubicBezTo>
                    <a:pt x="22340" y="23872"/>
                    <a:pt x="21806" y="23966"/>
                    <a:pt x="21272" y="24059"/>
                  </a:cubicBezTo>
                  <a:cubicBezTo>
                    <a:pt x="19492" y="24383"/>
                    <a:pt x="17840" y="24984"/>
                    <a:pt x="16441" y="26185"/>
                  </a:cubicBezTo>
                  <a:cubicBezTo>
                    <a:pt x="16233" y="26368"/>
                    <a:pt x="15984" y="26504"/>
                    <a:pt x="15750" y="26666"/>
                  </a:cubicBezTo>
                  <a:cubicBezTo>
                    <a:pt x="15395" y="25099"/>
                    <a:pt x="15055" y="23591"/>
                    <a:pt x="14713" y="22083"/>
                  </a:cubicBezTo>
                  <a:cubicBezTo>
                    <a:pt x="14000" y="18960"/>
                    <a:pt x="12928" y="15923"/>
                    <a:pt x="12635" y="12703"/>
                  </a:cubicBezTo>
                  <a:cubicBezTo>
                    <a:pt x="12572" y="12004"/>
                    <a:pt x="12263" y="11327"/>
                    <a:pt x="12026" y="10654"/>
                  </a:cubicBezTo>
                  <a:cubicBezTo>
                    <a:pt x="11953" y="10441"/>
                    <a:pt x="11796" y="10181"/>
                    <a:pt x="11610" y="10104"/>
                  </a:cubicBezTo>
                  <a:cubicBezTo>
                    <a:pt x="11055" y="9874"/>
                    <a:pt x="10466" y="9713"/>
                    <a:pt x="9886" y="9542"/>
                  </a:cubicBezTo>
                  <a:cubicBezTo>
                    <a:pt x="9049" y="9295"/>
                    <a:pt x="8225" y="9176"/>
                    <a:pt x="7415" y="9176"/>
                  </a:cubicBezTo>
                  <a:cubicBezTo>
                    <a:pt x="5947" y="9176"/>
                    <a:pt x="4522" y="9566"/>
                    <a:pt x="3144" y="10296"/>
                  </a:cubicBezTo>
                  <a:cubicBezTo>
                    <a:pt x="2643" y="10561"/>
                    <a:pt x="2190" y="10939"/>
                    <a:pt x="1770" y="11323"/>
                  </a:cubicBezTo>
                  <a:cubicBezTo>
                    <a:pt x="1334" y="11723"/>
                    <a:pt x="1038" y="12324"/>
                    <a:pt x="546" y="12601"/>
                  </a:cubicBezTo>
                  <a:cubicBezTo>
                    <a:pt x="63" y="12877"/>
                    <a:pt x="119" y="13261"/>
                    <a:pt x="30" y="13632"/>
                  </a:cubicBezTo>
                  <a:cubicBezTo>
                    <a:pt x="0" y="13747"/>
                    <a:pt x="89" y="13905"/>
                    <a:pt x="153" y="14028"/>
                  </a:cubicBezTo>
                  <a:cubicBezTo>
                    <a:pt x="241" y="14193"/>
                    <a:pt x="398" y="14335"/>
                    <a:pt x="445" y="14509"/>
                  </a:cubicBezTo>
                  <a:cubicBezTo>
                    <a:pt x="1208" y="17304"/>
                    <a:pt x="1856" y="20128"/>
                    <a:pt x="2725" y="22883"/>
                  </a:cubicBezTo>
                  <a:cubicBezTo>
                    <a:pt x="4386" y="28166"/>
                    <a:pt x="5636" y="33550"/>
                    <a:pt x="6713" y="38947"/>
                  </a:cubicBezTo>
                  <a:cubicBezTo>
                    <a:pt x="6501" y="39228"/>
                    <a:pt x="6145" y="39505"/>
                    <a:pt x="6064" y="39846"/>
                  </a:cubicBezTo>
                  <a:cubicBezTo>
                    <a:pt x="5869" y="40648"/>
                    <a:pt x="5658" y="41495"/>
                    <a:pt x="5721" y="42300"/>
                  </a:cubicBezTo>
                  <a:cubicBezTo>
                    <a:pt x="5869" y="44076"/>
                    <a:pt x="6755" y="45474"/>
                    <a:pt x="8264" y="46457"/>
                  </a:cubicBezTo>
                  <a:cubicBezTo>
                    <a:pt x="8426" y="46559"/>
                    <a:pt x="8578" y="46768"/>
                    <a:pt x="8620" y="46951"/>
                  </a:cubicBezTo>
                  <a:cubicBezTo>
                    <a:pt x="9120" y="49247"/>
                    <a:pt x="9586" y="51548"/>
                    <a:pt x="10095" y="53843"/>
                  </a:cubicBezTo>
                  <a:cubicBezTo>
                    <a:pt x="10561" y="55951"/>
                    <a:pt x="11062" y="58052"/>
                    <a:pt x="11557" y="60152"/>
                  </a:cubicBezTo>
                  <a:cubicBezTo>
                    <a:pt x="11595" y="60313"/>
                    <a:pt x="11710" y="60510"/>
                    <a:pt x="11849" y="60587"/>
                  </a:cubicBezTo>
                  <a:cubicBezTo>
                    <a:pt x="14002" y="61779"/>
                    <a:pt x="16032" y="63155"/>
                    <a:pt x="17968" y="64675"/>
                  </a:cubicBezTo>
                  <a:cubicBezTo>
                    <a:pt x="18900" y="65408"/>
                    <a:pt x="19880" y="66089"/>
                    <a:pt x="20858" y="66758"/>
                  </a:cubicBezTo>
                  <a:cubicBezTo>
                    <a:pt x="21003" y="66860"/>
                    <a:pt x="21214" y="66881"/>
                    <a:pt x="21413" y="66881"/>
                  </a:cubicBezTo>
                  <a:cubicBezTo>
                    <a:pt x="21465" y="66881"/>
                    <a:pt x="21517" y="66880"/>
                    <a:pt x="21566" y="66878"/>
                  </a:cubicBezTo>
                  <a:cubicBezTo>
                    <a:pt x="21609" y="66878"/>
                    <a:pt x="21638" y="66541"/>
                    <a:pt x="21672" y="66358"/>
                  </a:cubicBezTo>
                  <a:cubicBezTo>
                    <a:pt x="21685" y="66309"/>
                    <a:pt x="21701" y="66260"/>
                    <a:pt x="21718" y="66213"/>
                  </a:cubicBezTo>
                  <a:cubicBezTo>
                    <a:pt x="22048" y="65306"/>
                    <a:pt x="22380" y="64395"/>
                    <a:pt x="22705" y="63491"/>
                  </a:cubicBezTo>
                  <a:cubicBezTo>
                    <a:pt x="22735" y="63636"/>
                    <a:pt x="22782" y="63816"/>
                    <a:pt x="22807" y="63994"/>
                  </a:cubicBezTo>
                  <a:cubicBezTo>
                    <a:pt x="23133" y="66405"/>
                    <a:pt x="23341" y="68837"/>
                    <a:pt x="23812" y="71218"/>
                  </a:cubicBezTo>
                  <a:cubicBezTo>
                    <a:pt x="24629" y="75376"/>
                    <a:pt x="25609" y="79499"/>
                    <a:pt x="26519" y="83631"/>
                  </a:cubicBezTo>
                  <a:cubicBezTo>
                    <a:pt x="26676" y="84338"/>
                    <a:pt x="26833" y="85046"/>
                    <a:pt x="26994" y="85774"/>
                  </a:cubicBezTo>
                  <a:cubicBezTo>
                    <a:pt x="26782" y="85821"/>
                    <a:pt x="26639" y="85863"/>
                    <a:pt x="26489" y="85885"/>
                  </a:cubicBezTo>
                  <a:cubicBezTo>
                    <a:pt x="25070" y="86072"/>
                    <a:pt x="23799" y="86690"/>
                    <a:pt x="22523" y="87278"/>
                  </a:cubicBezTo>
                  <a:cubicBezTo>
                    <a:pt x="22366" y="87350"/>
                    <a:pt x="22210" y="87606"/>
                    <a:pt x="22210" y="87780"/>
                  </a:cubicBezTo>
                  <a:cubicBezTo>
                    <a:pt x="22210" y="87904"/>
                    <a:pt x="22442" y="88074"/>
                    <a:pt x="22608" y="88151"/>
                  </a:cubicBezTo>
                  <a:cubicBezTo>
                    <a:pt x="22785" y="88231"/>
                    <a:pt x="23006" y="88248"/>
                    <a:pt x="23205" y="88257"/>
                  </a:cubicBezTo>
                  <a:cubicBezTo>
                    <a:pt x="24777" y="88303"/>
                    <a:pt x="26358" y="88295"/>
                    <a:pt x="27925" y="88402"/>
                  </a:cubicBezTo>
                  <a:cubicBezTo>
                    <a:pt x="28421" y="88436"/>
                    <a:pt x="28916" y="88454"/>
                    <a:pt x="29408" y="88454"/>
                  </a:cubicBezTo>
                  <a:cubicBezTo>
                    <a:pt x="30862" y="88454"/>
                    <a:pt x="32299" y="88299"/>
                    <a:pt x="33727" y="87959"/>
                  </a:cubicBezTo>
                  <a:cubicBezTo>
                    <a:pt x="34409" y="87796"/>
                    <a:pt x="34655" y="87349"/>
                    <a:pt x="34239" y="86774"/>
                  </a:cubicBezTo>
                  <a:cubicBezTo>
                    <a:pt x="33950" y="86378"/>
                    <a:pt x="33596" y="86033"/>
                    <a:pt x="33193" y="85752"/>
                  </a:cubicBezTo>
                  <a:cubicBezTo>
                    <a:pt x="32866" y="85526"/>
                    <a:pt x="32773" y="85305"/>
                    <a:pt x="32803" y="84922"/>
                  </a:cubicBezTo>
                  <a:cubicBezTo>
                    <a:pt x="32900" y="83477"/>
                    <a:pt x="32993" y="82033"/>
                    <a:pt x="33027" y="80589"/>
                  </a:cubicBezTo>
                  <a:cubicBezTo>
                    <a:pt x="33082" y="78323"/>
                    <a:pt x="33103" y="76057"/>
                    <a:pt x="33103" y="73790"/>
                  </a:cubicBezTo>
                  <a:cubicBezTo>
                    <a:pt x="33103" y="71341"/>
                    <a:pt x="33048" y="68887"/>
                    <a:pt x="33053" y="66438"/>
                  </a:cubicBezTo>
                  <a:cubicBezTo>
                    <a:pt x="33057" y="64756"/>
                    <a:pt x="33124" y="63077"/>
                    <a:pt x="33162" y="61399"/>
                  </a:cubicBezTo>
                  <a:cubicBezTo>
                    <a:pt x="33210" y="61377"/>
                    <a:pt x="33260" y="61357"/>
                    <a:pt x="33307" y="61336"/>
                  </a:cubicBezTo>
                  <a:cubicBezTo>
                    <a:pt x="33553" y="61625"/>
                    <a:pt x="33840" y="61885"/>
                    <a:pt x="34027" y="62209"/>
                  </a:cubicBezTo>
                  <a:cubicBezTo>
                    <a:pt x="34713" y="63405"/>
                    <a:pt x="35573" y="64441"/>
                    <a:pt x="36709" y="65233"/>
                  </a:cubicBezTo>
                  <a:cubicBezTo>
                    <a:pt x="36933" y="65387"/>
                    <a:pt x="37142" y="65563"/>
                    <a:pt x="37332" y="65757"/>
                  </a:cubicBezTo>
                  <a:cubicBezTo>
                    <a:pt x="38913" y="67333"/>
                    <a:pt x="40866" y="68219"/>
                    <a:pt x="42981" y="68730"/>
                  </a:cubicBezTo>
                  <a:cubicBezTo>
                    <a:pt x="46523" y="69590"/>
                    <a:pt x="50130" y="70097"/>
                    <a:pt x="53749" y="70497"/>
                  </a:cubicBezTo>
                  <a:cubicBezTo>
                    <a:pt x="54632" y="70595"/>
                    <a:pt x="55510" y="70643"/>
                    <a:pt x="56386" y="70643"/>
                  </a:cubicBezTo>
                  <a:cubicBezTo>
                    <a:pt x="57891" y="70643"/>
                    <a:pt x="59388" y="70499"/>
                    <a:pt x="60893" y="70208"/>
                  </a:cubicBezTo>
                  <a:lnTo>
                    <a:pt x="60893" y="70208"/>
                  </a:lnTo>
                  <a:cubicBezTo>
                    <a:pt x="60893" y="70345"/>
                    <a:pt x="60884" y="70477"/>
                    <a:pt x="60893" y="70608"/>
                  </a:cubicBezTo>
                  <a:cubicBezTo>
                    <a:pt x="60995" y="72189"/>
                    <a:pt x="61084" y="73765"/>
                    <a:pt x="61219" y="75337"/>
                  </a:cubicBezTo>
                  <a:cubicBezTo>
                    <a:pt x="61240" y="75554"/>
                    <a:pt x="61491" y="75904"/>
                    <a:pt x="61651" y="75912"/>
                  </a:cubicBezTo>
                  <a:cubicBezTo>
                    <a:pt x="61657" y="75913"/>
                    <a:pt x="61664" y="75913"/>
                    <a:pt x="61670" y="75913"/>
                  </a:cubicBezTo>
                  <a:cubicBezTo>
                    <a:pt x="61892" y="75913"/>
                    <a:pt x="62169" y="75715"/>
                    <a:pt x="62330" y="75524"/>
                  </a:cubicBezTo>
                  <a:cubicBezTo>
                    <a:pt x="62499" y="75328"/>
                    <a:pt x="62580" y="75044"/>
                    <a:pt x="62647" y="74783"/>
                  </a:cubicBezTo>
                  <a:cubicBezTo>
                    <a:pt x="62893" y="73864"/>
                    <a:pt x="63131" y="72939"/>
                    <a:pt x="63347" y="72010"/>
                  </a:cubicBezTo>
                  <a:cubicBezTo>
                    <a:pt x="63736" y="70357"/>
                    <a:pt x="64147" y="68704"/>
                    <a:pt x="64474" y="67039"/>
                  </a:cubicBezTo>
                  <a:cubicBezTo>
                    <a:pt x="64736" y="65693"/>
                    <a:pt x="64580" y="65289"/>
                    <a:pt x="62860" y="64961"/>
                  </a:cubicBezTo>
                  <a:cubicBezTo>
                    <a:pt x="62783" y="64947"/>
                    <a:pt x="62704" y="64942"/>
                    <a:pt x="62624" y="64942"/>
                  </a:cubicBezTo>
                  <a:cubicBezTo>
                    <a:pt x="62483" y="64942"/>
                    <a:pt x="62339" y="64956"/>
                    <a:pt x="62197" y="64956"/>
                  </a:cubicBezTo>
                  <a:cubicBezTo>
                    <a:pt x="62138" y="64956"/>
                    <a:pt x="62075" y="64961"/>
                    <a:pt x="62013" y="64961"/>
                  </a:cubicBezTo>
                  <a:cubicBezTo>
                    <a:pt x="61961" y="64961"/>
                    <a:pt x="61909" y="64958"/>
                    <a:pt x="61858" y="64944"/>
                  </a:cubicBezTo>
                  <a:cubicBezTo>
                    <a:pt x="61126" y="64748"/>
                    <a:pt x="60396" y="64518"/>
                    <a:pt x="59659" y="64339"/>
                  </a:cubicBezTo>
                  <a:cubicBezTo>
                    <a:pt x="57363" y="63794"/>
                    <a:pt x="55109" y="63167"/>
                    <a:pt x="53053" y="61928"/>
                  </a:cubicBezTo>
                  <a:cubicBezTo>
                    <a:pt x="51239" y="60838"/>
                    <a:pt x="49333" y="59896"/>
                    <a:pt x="47532" y="58784"/>
                  </a:cubicBezTo>
                  <a:cubicBezTo>
                    <a:pt x="46357" y="58061"/>
                    <a:pt x="45299" y="57148"/>
                    <a:pt x="44150" y="56293"/>
                  </a:cubicBezTo>
                  <a:cubicBezTo>
                    <a:pt x="44091" y="56109"/>
                    <a:pt x="44053" y="55802"/>
                    <a:pt x="43908" y="55551"/>
                  </a:cubicBezTo>
                  <a:cubicBezTo>
                    <a:pt x="42959" y="53923"/>
                    <a:pt x="41972" y="52318"/>
                    <a:pt x="41027" y="50687"/>
                  </a:cubicBezTo>
                  <a:cubicBezTo>
                    <a:pt x="40747" y="50196"/>
                    <a:pt x="40603" y="49629"/>
                    <a:pt x="40323" y="49136"/>
                  </a:cubicBezTo>
                  <a:cubicBezTo>
                    <a:pt x="39853" y="48288"/>
                    <a:pt x="39294" y="47492"/>
                    <a:pt x="38832" y="46644"/>
                  </a:cubicBezTo>
                  <a:cubicBezTo>
                    <a:pt x="38336" y="45728"/>
                    <a:pt x="37802" y="44821"/>
                    <a:pt x="37726" y="43739"/>
                  </a:cubicBezTo>
                  <a:cubicBezTo>
                    <a:pt x="37722" y="43670"/>
                    <a:pt x="37633" y="43607"/>
                    <a:pt x="37581" y="43543"/>
                  </a:cubicBezTo>
                  <a:cubicBezTo>
                    <a:pt x="37454" y="43373"/>
                    <a:pt x="37281" y="43224"/>
                    <a:pt x="37209" y="43032"/>
                  </a:cubicBezTo>
                  <a:cubicBezTo>
                    <a:pt x="36887" y="42209"/>
                    <a:pt x="36603" y="41371"/>
                    <a:pt x="36285" y="40549"/>
                  </a:cubicBezTo>
                  <a:cubicBezTo>
                    <a:pt x="36146" y="40187"/>
                    <a:pt x="36179" y="39893"/>
                    <a:pt x="36387" y="39556"/>
                  </a:cubicBezTo>
                  <a:cubicBezTo>
                    <a:pt x="36662" y="39109"/>
                    <a:pt x="36883" y="38627"/>
                    <a:pt x="37099" y="38146"/>
                  </a:cubicBezTo>
                  <a:cubicBezTo>
                    <a:pt x="38709" y="34521"/>
                    <a:pt x="38722" y="30934"/>
                    <a:pt x="36671" y="27476"/>
                  </a:cubicBezTo>
                  <a:cubicBezTo>
                    <a:pt x="35557" y="25597"/>
                    <a:pt x="33972" y="24290"/>
                    <a:pt x="31671" y="24149"/>
                  </a:cubicBezTo>
                  <a:cubicBezTo>
                    <a:pt x="31336" y="24127"/>
                    <a:pt x="31305" y="23919"/>
                    <a:pt x="31264" y="23675"/>
                  </a:cubicBezTo>
                  <a:cubicBezTo>
                    <a:pt x="31128" y="22892"/>
                    <a:pt x="31001" y="22108"/>
                    <a:pt x="30839" y="21333"/>
                  </a:cubicBezTo>
                  <a:cubicBezTo>
                    <a:pt x="30755" y="20920"/>
                    <a:pt x="30607" y="20520"/>
                    <a:pt x="30509" y="20188"/>
                  </a:cubicBezTo>
                  <a:cubicBezTo>
                    <a:pt x="31157" y="19310"/>
                    <a:pt x="32078" y="18841"/>
                    <a:pt x="32874" y="18215"/>
                  </a:cubicBezTo>
                  <a:cubicBezTo>
                    <a:pt x="34425" y="16997"/>
                    <a:pt x="35607" y="15471"/>
                    <a:pt x="35887" y="13410"/>
                  </a:cubicBezTo>
                  <a:cubicBezTo>
                    <a:pt x="35930" y="13099"/>
                    <a:pt x="36005" y="12793"/>
                    <a:pt x="36069" y="12490"/>
                  </a:cubicBezTo>
                  <a:cubicBezTo>
                    <a:pt x="36119" y="12494"/>
                    <a:pt x="36146" y="12490"/>
                    <a:pt x="36149" y="12499"/>
                  </a:cubicBezTo>
                  <a:cubicBezTo>
                    <a:pt x="36319" y="12997"/>
                    <a:pt x="36514" y="13486"/>
                    <a:pt x="36645" y="13994"/>
                  </a:cubicBezTo>
                  <a:cubicBezTo>
                    <a:pt x="37358" y="16699"/>
                    <a:pt x="39205" y="18385"/>
                    <a:pt x="41603" y="19536"/>
                  </a:cubicBezTo>
                  <a:cubicBezTo>
                    <a:pt x="42174" y="19808"/>
                    <a:pt x="42816" y="19952"/>
                    <a:pt x="43460" y="19952"/>
                  </a:cubicBezTo>
                  <a:cubicBezTo>
                    <a:pt x="45233" y="19952"/>
                    <a:pt x="47016" y="18866"/>
                    <a:pt x="47324" y="16400"/>
                  </a:cubicBezTo>
                  <a:cubicBezTo>
                    <a:pt x="47383" y="15910"/>
                    <a:pt x="47447" y="15412"/>
                    <a:pt x="47421" y="14922"/>
                  </a:cubicBezTo>
                  <a:cubicBezTo>
                    <a:pt x="47337" y="13422"/>
                    <a:pt x="47845" y="12133"/>
                    <a:pt x="48621" y="10889"/>
                  </a:cubicBezTo>
                  <a:cubicBezTo>
                    <a:pt x="49210" y="9939"/>
                    <a:pt x="49740" y="8942"/>
                    <a:pt x="50176" y="7911"/>
                  </a:cubicBezTo>
                  <a:cubicBezTo>
                    <a:pt x="50790" y="6459"/>
                    <a:pt x="50676" y="5082"/>
                    <a:pt x="49422" y="3954"/>
                  </a:cubicBezTo>
                  <a:cubicBezTo>
                    <a:pt x="48867" y="3456"/>
                    <a:pt x="48218" y="3165"/>
                    <a:pt x="47498" y="3106"/>
                  </a:cubicBezTo>
                  <a:cubicBezTo>
                    <a:pt x="45333" y="2931"/>
                    <a:pt x="43370" y="2330"/>
                    <a:pt x="41553" y="1014"/>
                  </a:cubicBezTo>
                  <a:cubicBezTo>
                    <a:pt x="40613" y="336"/>
                    <a:pt x="39511" y="0"/>
                    <a:pt x="38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2520876" y="3767284"/>
              <a:ext cx="67805" cy="244329"/>
            </a:xfrm>
            <a:custGeom>
              <a:avLst/>
              <a:gdLst/>
              <a:ahLst/>
              <a:cxnLst/>
              <a:rect l="l" t="t" r="r" b="b"/>
              <a:pathLst>
                <a:path w="2413" h="8695" extrusionOk="0">
                  <a:moveTo>
                    <a:pt x="789" y="1"/>
                  </a:moveTo>
                  <a:cubicBezTo>
                    <a:pt x="505" y="2871"/>
                    <a:pt x="1" y="5713"/>
                    <a:pt x="560" y="8694"/>
                  </a:cubicBezTo>
                  <a:cubicBezTo>
                    <a:pt x="619" y="8536"/>
                    <a:pt x="658" y="8464"/>
                    <a:pt x="679" y="8384"/>
                  </a:cubicBezTo>
                  <a:cubicBezTo>
                    <a:pt x="1144" y="6540"/>
                    <a:pt x="1602" y="4694"/>
                    <a:pt x="2056" y="2846"/>
                  </a:cubicBezTo>
                  <a:cubicBezTo>
                    <a:pt x="2134" y="2533"/>
                    <a:pt x="2194" y="2215"/>
                    <a:pt x="2234" y="1896"/>
                  </a:cubicBezTo>
                  <a:cubicBezTo>
                    <a:pt x="2413" y="465"/>
                    <a:pt x="2408" y="465"/>
                    <a:pt x="1014" y="65"/>
                  </a:cubicBezTo>
                  <a:cubicBezTo>
                    <a:pt x="933" y="43"/>
                    <a:pt x="853" y="17"/>
                    <a:pt x="78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1733313" y="1943049"/>
              <a:ext cx="475396" cy="522042"/>
            </a:xfrm>
            <a:custGeom>
              <a:avLst/>
              <a:gdLst/>
              <a:ahLst/>
              <a:cxnLst/>
              <a:rect l="l" t="t" r="r" b="b"/>
              <a:pathLst>
                <a:path w="16918" h="18578" extrusionOk="0">
                  <a:moveTo>
                    <a:pt x="4710" y="0"/>
                  </a:moveTo>
                  <a:cubicBezTo>
                    <a:pt x="3121" y="0"/>
                    <a:pt x="1744" y="653"/>
                    <a:pt x="606" y="1967"/>
                  </a:cubicBezTo>
                  <a:cubicBezTo>
                    <a:pt x="1" y="2666"/>
                    <a:pt x="26" y="3097"/>
                    <a:pt x="632" y="3740"/>
                  </a:cubicBezTo>
                  <a:cubicBezTo>
                    <a:pt x="746" y="3864"/>
                    <a:pt x="856" y="3992"/>
                    <a:pt x="963" y="4124"/>
                  </a:cubicBezTo>
                  <a:cubicBezTo>
                    <a:pt x="2412" y="5930"/>
                    <a:pt x="2712" y="8098"/>
                    <a:pt x="2857" y="10309"/>
                  </a:cubicBezTo>
                  <a:cubicBezTo>
                    <a:pt x="2895" y="10624"/>
                    <a:pt x="2857" y="10969"/>
                    <a:pt x="2980" y="11246"/>
                  </a:cubicBezTo>
                  <a:cubicBezTo>
                    <a:pt x="3374" y="12128"/>
                    <a:pt x="3903" y="12954"/>
                    <a:pt x="4242" y="13857"/>
                  </a:cubicBezTo>
                  <a:cubicBezTo>
                    <a:pt x="5047" y="16012"/>
                    <a:pt x="6709" y="17287"/>
                    <a:pt x="8649" y="18219"/>
                  </a:cubicBezTo>
                  <a:cubicBezTo>
                    <a:pt x="9158" y="18464"/>
                    <a:pt x="9671" y="18578"/>
                    <a:pt x="10160" y="18578"/>
                  </a:cubicBezTo>
                  <a:cubicBezTo>
                    <a:pt x="11706" y="18578"/>
                    <a:pt x="13024" y="17440"/>
                    <a:pt x="13281" y="15681"/>
                  </a:cubicBezTo>
                  <a:cubicBezTo>
                    <a:pt x="13354" y="15195"/>
                    <a:pt x="13404" y="14696"/>
                    <a:pt x="13388" y="14207"/>
                  </a:cubicBezTo>
                  <a:cubicBezTo>
                    <a:pt x="13328" y="12595"/>
                    <a:pt x="13815" y="11165"/>
                    <a:pt x="14700" y="9840"/>
                  </a:cubicBezTo>
                  <a:cubicBezTo>
                    <a:pt x="15405" y="8793"/>
                    <a:pt x="15985" y="7694"/>
                    <a:pt x="16371" y="6471"/>
                  </a:cubicBezTo>
                  <a:cubicBezTo>
                    <a:pt x="16917" y="4758"/>
                    <a:pt x="15616" y="3356"/>
                    <a:pt x="14324" y="3139"/>
                  </a:cubicBezTo>
                  <a:cubicBezTo>
                    <a:pt x="13925" y="3075"/>
                    <a:pt x="13522" y="2991"/>
                    <a:pt x="13120" y="2960"/>
                  </a:cubicBezTo>
                  <a:cubicBezTo>
                    <a:pt x="11412" y="2819"/>
                    <a:pt x="9832" y="2364"/>
                    <a:pt x="8488" y="1223"/>
                  </a:cubicBezTo>
                  <a:cubicBezTo>
                    <a:pt x="7763" y="605"/>
                    <a:pt x="6869" y="302"/>
                    <a:pt x="5946" y="124"/>
                  </a:cubicBezTo>
                  <a:cubicBezTo>
                    <a:pt x="5521" y="41"/>
                    <a:pt x="5108" y="0"/>
                    <a:pt x="471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1471917" y="3361505"/>
              <a:ext cx="498578" cy="208895"/>
            </a:xfrm>
            <a:custGeom>
              <a:avLst/>
              <a:gdLst/>
              <a:ahLst/>
              <a:cxnLst/>
              <a:rect l="l" t="t" r="r" b="b"/>
              <a:pathLst>
                <a:path w="17743" h="7434" extrusionOk="0">
                  <a:moveTo>
                    <a:pt x="16468" y="0"/>
                  </a:moveTo>
                  <a:cubicBezTo>
                    <a:pt x="14091" y="1692"/>
                    <a:pt x="13179" y="2113"/>
                    <a:pt x="10361" y="2901"/>
                  </a:cubicBezTo>
                  <a:cubicBezTo>
                    <a:pt x="8438" y="3438"/>
                    <a:pt x="6514" y="3970"/>
                    <a:pt x="4607" y="4558"/>
                  </a:cubicBezTo>
                  <a:cubicBezTo>
                    <a:pt x="3430" y="4924"/>
                    <a:pt x="2265" y="5309"/>
                    <a:pt x="1021" y="5309"/>
                  </a:cubicBezTo>
                  <a:cubicBezTo>
                    <a:pt x="687" y="5309"/>
                    <a:pt x="348" y="5281"/>
                    <a:pt x="1" y="5218"/>
                  </a:cubicBezTo>
                  <a:lnTo>
                    <a:pt x="1" y="5218"/>
                  </a:lnTo>
                  <a:cubicBezTo>
                    <a:pt x="187" y="5576"/>
                    <a:pt x="463" y="5874"/>
                    <a:pt x="483" y="6190"/>
                  </a:cubicBezTo>
                  <a:cubicBezTo>
                    <a:pt x="504" y="6534"/>
                    <a:pt x="288" y="6893"/>
                    <a:pt x="119" y="7433"/>
                  </a:cubicBezTo>
                  <a:cubicBezTo>
                    <a:pt x="6467" y="6837"/>
                    <a:pt x="12451" y="5507"/>
                    <a:pt x="17743" y="1934"/>
                  </a:cubicBezTo>
                  <a:cubicBezTo>
                    <a:pt x="17346" y="1330"/>
                    <a:pt x="16908" y="665"/>
                    <a:pt x="1646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330118" y="2607639"/>
              <a:ext cx="532636" cy="687691"/>
            </a:xfrm>
            <a:custGeom>
              <a:avLst/>
              <a:gdLst/>
              <a:ahLst/>
              <a:cxnLst/>
              <a:rect l="l" t="t" r="r" b="b"/>
              <a:pathLst>
                <a:path w="18955" h="24473" extrusionOk="0">
                  <a:moveTo>
                    <a:pt x="4187" y="0"/>
                  </a:moveTo>
                  <a:cubicBezTo>
                    <a:pt x="3496" y="170"/>
                    <a:pt x="2826" y="333"/>
                    <a:pt x="2195" y="491"/>
                  </a:cubicBezTo>
                  <a:cubicBezTo>
                    <a:pt x="2077" y="1448"/>
                    <a:pt x="1988" y="2361"/>
                    <a:pt x="1847" y="3263"/>
                  </a:cubicBezTo>
                  <a:cubicBezTo>
                    <a:pt x="1381" y="6258"/>
                    <a:pt x="877" y="9244"/>
                    <a:pt x="424" y="12239"/>
                  </a:cubicBezTo>
                  <a:cubicBezTo>
                    <a:pt x="271" y="13243"/>
                    <a:pt x="85" y="14283"/>
                    <a:pt x="187" y="15280"/>
                  </a:cubicBezTo>
                  <a:cubicBezTo>
                    <a:pt x="310" y="16485"/>
                    <a:pt x="716" y="17661"/>
                    <a:pt x="1013" y="18905"/>
                  </a:cubicBezTo>
                  <a:cubicBezTo>
                    <a:pt x="1813" y="18406"/>
                    <a:pt x="2534" y="17967"/>
                    <a:pt x="3246" y="17516"/>
                  </a:cubicBezTo>
                  <a:cubicBezTo>
                    <a:pt x="3398" y="17419"/>
                    <a:pt x="3534" y="17278"/>
                    <a:pt x="3662" y="17146"/>
                  </a:cubicBezTo>
                  <a:cubicBezTo>
                    <a:pt x="4894" y="15859"/>
                    <a:pt x="6081" y="14534"/>
                    <a:pt x="7161" y="13107"/>
                  </a:cubicBezTo>
                  <a:cubicBezTo>
                    <a:pt x="8844" y="10887"/>
                    <a:pt x="9772" y="8442"/>
                    <a:pt x="9725" y="5636"/>
                  </a:cubicBezTo>
                  <a:cubicBezTo>
                    <a:pt x="9720" y="5350"/>
                    <a:pt x="9606" y="4941"/>
                    <a:pt x="10034" y="4912"/>
                  </a:cubicBezTo>
                  <a:cubicBezTo>
                    <a:pt x="10035" y="4912"/>
                    <a:pt x="10036" y="4912"/>
                    <a:pt x="10037" y="4912"/>
                  </a:cubicBezTo>
                  <a:cubicBezTo>
                    <a:pt x="10149" y="4912"/>
                    <a:pt x="10391" y="5369"/>
                    <a:pt x="10399" y="5618"/>
                  </a:cubicBezTo>
                  <a:cubicBezTo>
                    <a:pt x="10493" y="7723"/>
                    <a:pt x="10064" y="9733"/>
                    <a:pt x="9013" y="11552"/>
                  </a:cubicBezTo>
                  <a:cubicBezTo>
                    <a:pt x="7191" y="14700"/>
                    <a:pt x="4755" y="17320"/>
                    <a:pt x="1865" y="19501"/>
                  </a:cubicBezTo>
                  <a:cubicBezTo>
                    <a:pt x="1292" y="19935"/>
                    <a:pt x="615" y="20226"/>
                    <a:pt x="0" y="20574"/>
                  </a:cubicBezTo>
                  <a:cubicBezTo>
                    <a:pt x="131" y="21827"/>
                    <a:pt x="263" y="23105"/>
                    <a:pt x="406" y="24472"/>
                  </a:cubicBezTo>
                  <a:cubicBezTo>
                    <a:pt x="1441" y="24233"/>
                    <a:pt x="2436" y="24000"/>
                    <a:pt x="3437" y="23765"/>
                  </a:cubicBezTo>
                  <a:cubicBezTo>
                    <a:pt x="6971" y="22938"/>
                    <a:pt x="10302" y="21677"/>
                    <a:pt x="13094" y="19241"/>
                  </a:cubicBezTo>
                  <a:cubicBezTo>
                    <a:pt x="14932" y="17635"/>
                    <a:pt x="16480" y="15820"/>
                    <a:pt x="17497" y="13571"/>
                  </a:cubicBezTo>
                  <a:cubicBezTo>
                    <a:pt x="18611" y="11109"/>
                    <a:pt x="18954" y="8578"/>
                    <a:pt x="18188" y="5964"/>
                  </a:cubicBezTo>
                  <a:cubicBezTo>
                    <a:pt x="17349" y="3104"/>
                    <a:pt x="15785" y="941"/>
                    <a:pt x="12641" y="380"/>
                  </a:cubicBezTo>
                  <a:cubicBezTo>
                    <a:pt x="12539" y="363"/>
                    <a:pt x="12442" y="299"/>
                    <a:pt x="12348" y="299"/>
                  </a:cubicBezTo>
                  <a:cubicBezTo>
                    <a:pt x="12212" y="303"/>
                    <a:pt x="12048" y="312"/>
                    <a:pt x="11955" y="389"/>
                  </a:cubicBezTo>
                  <a:cubicBezTo>
                    <a:pt x="11268" y="946"/>
                    <a:pt x="10623" y="1556"/>
                    <a:pt x="9911" y="2074"/>
                  </a:cubicBezTo>
                  <a:cubicBezTo>
                    <a:pt x="9068" y="2693"/>
                    <a:pt x="8187" y="3259"/>
                    <a:pt x="7296" y="3808"/>
                  </a:cubicBezTo>
                  <a:cubicBezTo>
                    <a:pt x="7093" y="3936"/>
                    <a:pt x="6890" y="3996"/>
                    <a:pt x="6690" y="3996"/>
                  </a:cubicBezTo>
                  <a:cubicBezTo>
                    <a:pt x="6395" y="3996"/>
                    <a:pt x="6110" y="3863"/>
                    <a:pt x="5852" y="3616"/>
                  </a:cubicBezTo>
                  <a:cubicBezTo>
                    <a:pt x="5170" y="2952"/>
                    <a:pt x="4657" y="2181"/>
                    <a:pt x="4437" y="1240"/>
                  </a:cubicBezTo>
                  <a:cubicBezTo>
                    <a:pt x="4347" y="844"/>
                    <a:pt x="4276" y="443"/>
                    <a:pt x="418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412511" y="3173200"/>
              <a:ext cx="462751" cy="240030"/>
            </a:xfrm>
            <a:custGeom>
              <a:avLst/>
              <a:gdLst/>
              <a:ahLst/>
              <a:cxnLst/>
              <a:rect l="l" t="t" r="r" b="b"/>
              <a:pathLst>
                <a:path w="16468" h="8542" extrusionOk="0">
                  <a:moveTo>
                    <a:pt x="15154" y="1"/>
                  </a:moveTo>
                  <a:cubicBezTo>
                    <a:pt x="14281" y="1168"/>
                    <a:pt x="13158" y="1769"/>
                    <a:pt x="11963" y="2280"/>
                  </a:cubicBezTo>
                  <a:cubicBezTo>
                    <a:pt x="10997" y="2697"/>
                    <a:pt x="10065" y="3178"/>
                    <a:pt x="9098" y="3601"/>
                  </a:cubicBezTo>
                  <a:cubicBezTo>
                    <a:pt x="8450" y="3881"/>
                    <a:pt x="7793" y="4218"/>
                    <a:pt x="7106" y="4333"/>
                  </a:cubicBezTo>
                  <a:cubicBezTo>
                    <a:pt x="5492" y="4605"/>
                    <a:pt x="3861" y="4797"/>
                    <a:pt x="2229" y="4942"/>
                  </a:cubicBezTo>
                  <a:cubicBezTo>
                    <a:pt x="2083" y="4955"/>
                    <a:pt x="1937" y="4960"/>
                    <a:pt x="1790" y="4960"/>
                  </a:cubicBezTo>
                  <a:cubicBezTo>
                    <a:pt x="1198" y="4960"/>
                    <a:pt x="598" y="4875"/>
                    <a:pt x="0" y="4848"/>
                  </a:cubicBezTo>
                  <a:lnTo>
                    <a:pt x="0" y="4848"/>
                  </a:lnTo>
                  <a:cubicBezTo>
                    <a:pt x="339" y="6066"/>
                    <a:pt x="683" y="7306"/>
                    <a:pt x="1026" y="8542"/>
                  </a:cubicBezTo>
                  <a:lnTo>
                    <a:pt x="1187" y="8495"/>
                  </a:lnTo>
                  <a:cubicBezTo>
                    <a:pt x="1348" y="8337"/>
                    <a:pt x="1483" y="8094"/>
                    <a:pt x="1678" y="8034"/>
                  </a:cubicBezTo>
                  <a:cubicBezTo>
                    <a:pt x="2386" y="7805"/>
                    <a:pt x="3136" y="7702"/>
                    <a:pt x="3827" y="7438"/>
                  </a:cubicBezTo>
                  <a:cubicBezTo>
                    <a:pt x="6836" y="6288"/>
                    <a:pt x="9924" y="5394"/>
                    <a:pt x="13023" y="4524"/>
                  </a:cubicBezTo>
                  <a:cubicBezTo>
                    <a:pt x="14179" y="4196"/>
                    <a:pt x="15281" y="3669"/>
                    <a:pt x="16468" y="3208"/>
                  </a:cubicBezTo>
                  <a:cubicBezTo>
                    <a:pt x="16009" y="2088"/>
                    <a:pt x="15599" y="1091"/>
                    <a:pt x="1515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149849" y="1960500"/>
              <a:ext cx="648576" cy="445076"/>
            </a:xfrm>
            <a:custGeom>
              <a:avLst/>
              <a:gdLst/>
              <a:ahLst/>
              <a:cxnLst/>
              <a:rect l="l" t="t" r="r" b="b"/>
              <a:pathLst>
                <a:path w="23081" h="15839" extrusionOk="0">
                  <a:moveTo>
                    <a:pt x="11758" y="0"/>
                  </a:moveTo>
                  <a:cubicBezTo>
                    <a:pt x="10752" y="0"/>
                    <a:pt x="9743" y="140"/>
                    <a:pt x="8734" y="534"/>
                  </a:cubicBezTo>
                  <a:cubicBezTo>
                    <a:pt x="8158" y="759"/>
                    <a:pt x="7491" y="789"/>
                    <a:pt x="6831" y="789"/>
                  </a:cubicBezTo>
                  <a:cubicBezTo>
                    <a:pt x="6594" y="789"/>
                    <a:pt x="6358" y="785"/>
                    <a:pt x="6128" y="785"/>
                  </a:cubicBezTo>
                  <a:cubicBezTo>
                    <a:pt x="5935" y="784"/>
                    <a:pt x="5742" y="783"/>
                    <a:pt x="5550" y="783"/>
                  </a:cubicBezTo>
                  <a:cubicBezTo>
                    <a:pt x="4250" y="783"/>
                    <a:pt x="2960" y="825"/>
                    <a:pt x="1712" y="1296"/>
                  </a:cubicBezTo>
                  <a:cubicBezTo>
                    <a:pt x="831" y="1628"/>
                    <a:pt x="345" y="2259"/>
                    <a:pt x="217" y="3183"/>
                  </a:cubicBezTo>
                  <a:cubicBezTo>
                    <a:pt x="0" y="4742"/>
                    <a:pt x="1068" y="6194"/>
                    <a:pt x="2713" y="6501"/>
                  </a:cubicBezTo>
                  <a:cubicBezTo>
                    <a:pt x="3204" y="6592"/>
                    <a:pt x="3690" y="6640"/>
                    <a:pt x="4169" y="6640"/>
                  </a:cubicBezTo>
                  <a:cubicBezTo>
                    <a:pt x="5329" y="6640"/>
                    <a:pt x="6450" y="6360"/>
                    <a:pt x="7518" y="5730"/>
                  </a:cubicBezTo>
                  <a:cubicBezTo>
                    <a:pt x="7803" y="5563"/>
                    <a:pt x="8024" y="5476"/>
                    <a:pt x="8196" y="5476"/>
                  </a:cubicBezTo>
                  <a:cubicBezTo>
                    <a:pt x="8501" y="5476"/>
                    <a:pt x="8653" y="5748"/>
                    <a:pt x="8742" y="6323"/>
                  </a:cubicBezTo>
                  <a:cubicBezTo>
                    <a:pt x="8937" y="7600"/>
                    <a:pt x="9492" y="8234"/>
                    <a:pt x="10771" y="8465"/>
                  </a:cubicBezTo>
                  <a:cubicBezTo>
                    <a:pt x="11258" y="8554"/>
                    <a:pt x="11741" y="8602"/>
                    <a:pt x="12217" y="8602"/>
                  </a:cubicBezTo>
                  <a:cubicBezTo>
                    <a:pt x="13331" y="8602"/>
                    <a:pt x="14411" y="8341"/>
                    <a:pt x="15441" y="7745"/>
                  </a:cubicBezTo>
                  <a:cubicBezTo>
                    <a:pt x="15733" y="7577"/>
                    <a:pt x="15954" y="7489"/>
                    <a:pt x="16125" y="7489"/>
                  </a:cubicBezTo>
                  <a:cubicBezTo>
                    <a:pt x="16425" y="7489"/>
                    <a:pt x="16570" y="7760"/>
                    <a:pt x="16670" y="8333"/>
                  </a:cubicBezTo>
                  <a:cubicBezTo>
                    <a:pt x="16818" y="9189"/>
                    <a:pt x="16942" y="10054"/>
                    <a:pt x="17191" y="10880"/>
                  </a:cubicBezTo>
                  <a:cubicBezTo>
                    <a:pt x="17381" y="11524"/>
                    <a:pt x="17750" y="12115"/>
                    <a:pt x="18030" y="12698"/>
                  </a:cubicBezTo>
                  <a:cubicBezTo>
                    <a:pt x="18542" y="12324"/>
                    <a:pt x="18920" y="11966"/>
                    <a:pt x="19364" y="11744"/>
                  </a:cubicBezTo>
                  <a:cubicBezTo>
                    <a:pt x="19623" y="11616"/>
                    <a:pt x="19866" y="11554"/>
                    <a:pt x="20087" y="11554"/>
                  </a:cubicBezTo>
                  <a:cubicBezTo>
                    <a:pt x="20658" y="11554"/>
                    <a:pt x="21075" y="11965"/>
                    <a:pt x="21192" y="12698"/>
                  </a:cubicBezTo>
                  <a:cubicBezTo>
                    <a:pt x="21247" y="13044"/>
                    <a:pt x="21247" y="13423"/>
                    <a:pt x="21165" y="13759"/>
                  </a:cubicBezTo>
                  <a:cubicBezTo>
                    <a:pt x="21005" y="14432"/>
                    <a:pt x="20772" y="15084"/>
                    <a:pt x="20539" y="15839"/>
                  </a:cubicBezTo>
                  <a:cubicBezTo>
                    <a:pt x="21327" y="15029"/>
                    <a:pt x="22052" y="14245"/>
                    <a:pt x="22365" y="13214"/>
                  </a:cubicBezTo>
                  <a:cubicBezTo>
                    <a:pt x="22941" y="11319"/>
                    <a:pt x="23080" y="9419"/>
                    <a:pt x="22738" y="7422"/>
                  </a:cubicBezTo>
                  <a:cubicBezTo>
                    <a:pt x="22064" y="3472"/>
                    <a:pt x="18488" y="959"/>
                    <a:pt x="15485" y="432"/>
                  </a:cubicBezTo>
                  <a:cubicBezTo>
                    <a:pt x="14252" y="216"/>
                    <a:pt x="13007" y="0"/>
                    <a:pt x="117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532756" y="2328680"/>
              <a:ext cx="94585" cy="96664"/>
            </a:xfrm>
            <a:custGeom>
              <a:avLst/>
              <a:gdLst/>
              <a:ahLst/>
              <a:cxnLst/>
              <a:rect l="l" t="t" r="r" b="b"/>
              <a:pathLst>
                <a:path w="3366" h="3440" extrusionOk="0">
                  <a:moveTo>
                    <a:pt x="1382" y="0"/>
                  </a:moveTo>
                  <a:cubicBezTo>
                    <a:pt x="604" y="0"/>
                    <a:pt x="18" y="730"/>
                    <a:pt x="10" y="1719"/>
                  </a:cubicBezTo>
                  <a:cubicBezTo>
                    <a:pt x="1" y="2750"/>
                    <a:pt x="628" y="3422"/>
                    <a:pt x="1608" y="3440"/>
                  </a:cubicBezTo>
                  <a:cubicBezTo>
                    <a:pt x="1616" y="3440"/>
                    <a:pt x="1624" y="3440"/>
                    <a:pt x="1632" y="3440"/>
                  </a:cubicBezTo>
                  <a:cubicBezTo>
                    <a:pt x="2578" y="3440"/>
                    <a:pt x="3337" y="2673"/>
                    <a:pt x="3353" y="1701"/>
                  </a:cubicBezTo>
                  <a:cubicBezTo>
                    <a:pt x="3366" y="683"/>
                    <a:pt x="2629" y="35"/>
                    <a:pt x="1421" y="1"/>
                  </a:cubicBezTo>
                  <a:cubicBezTo>
                    <a:pt x="1408" y="1"/>
                    <a:pt x="1395" y="0"/>
                    <a:pt x="1382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1455505" y="2245163"/>
              <a:ext cx="56565" cy="73060"/>
            </a:xfrm>
            <a:custGeom>
              <a:avLst/>
              <a:gdLst/>
              <a:ahLst/>
              <a:cxnLst/>
              <a:rect l="l" t="t" r="r" b="b"/>
              <a:pathLst>
                <a:path w="2013" h="2600" extrusionOk="0">
                  <a:moveTo>
                    <a:pt x="992" y="1"/>
                  </a:moveTo>
                  <a:cubicBezTo>
                    <a:pt x="386" y="1"/>
                    <a:pt x="25" y="481"/>
                    <a:pt x="12" y="1299"/>
                  </a:cubicBezTo>
                  <a:cubicBezTo>
                    <a:pt x="0" y="2057"/>
                    <a:pt x="412" y="2590"/>
                    <a:pt x="1008" y="2599"/>
                  </a:cubicBezTo>
                  <a:cubicBezTo>
                    <a:pt x="1010" y="2599"/>
                    <a:pt x="1012" y="2599"/>
                    <a:pt x="1013" y="2599"/>
                  </a:cubicBezTo>
                  <a:cubicBezTo>
                    <a:pt x="1588" y="2599"/>
                    <a:pt x="1992" y="2043"/>
                    <a:pt x="2004" y="1231"/>
                  </a:cubicBezTo>
                  <a:cubicBezTo>
                    <a:pt x="2013" y="528"/>
                    <a:pt x="1576" y="1"/>
                    <a:pt x="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1335345" y="2401490"/>
              <a:ext cx="127911" cy="76572"/>
            </a:xfrm>
            <a:custGeom>
              <a:avLst/>
              <a:gdLst/>
              <a:ahLst/>
              <a:cxnLst/>
              <a:rect l="l" t="t" r="r" b="b"/>
              <a:pathLst>
                <a:path w="4552" h="2725" extrusionOk="0">
                  <a:moveTo>
                    <a:pt x="911" y="831"/>
                  </a:moveTo>
                  <a:lnTo>
                    <a:pt x="911" y="831"/>
                  </a:lnTo>
                  <a:cubicBezTo>
                    <a:pt x="1352" y="856"/>
                    <a:pt x="1780" y="890"/>
                    <a:pt x="2204" y="903"/>
                  </a:cubicBezTo>
                  <a:cubicBezTo>
                    <a:pt x="2350" y="906"/>
                    <a:pt x="2496" y="907"/>
                    <a:pt x="2644" y="907"/>
                  </a:cubicBezTo>
                  <a:cubicBezTo>
                    <a:pt x="2939" y="907"/>
                    <a:pt x="3243" y="903"/>
                    <a:pt x="3569" y="903"/>
                  </a:cubicBezTo>
                  <a:cubicBezTo>
                    <a:pt x="3412" y="1678"/>
                    <a:pt x="3141" y="1898"/>
                    <a:pt x="2370" y="1898"/>
                  </a:cubicBezTo>
                  <a:cubicBezTo>
                    <a:pt x="2326" y="1898"/>
                    <a:pt x="2281" y="1897"/>
                    <a:pt x="2234" y="1896"/>
                  </a:cubicBezTo>
                  <a:cubicBezTo>
                    <a:pt x="1475" y="1871"/>
                    <a:pt x="1030" y="1538"/>
                    <a:pt x="911" y="831"/>
                  </a:cubicBezTo>
                  <a:close/>
                  <a:moveTo>
                    <a:pt x="1293" y="1"/>
                  </a:moveTo>
                  <a:cubicBezTo>
                    <a:pt x="941" y="141"/>
                    <a:pt x="420" y="183"/>
                    <a:pt x="276" y="443"/>
                  </a:cubicBezTo>
                  <a:cubicBezTo>
                    <a:pt x="1" y="929"/>
                    <a:pt x="179" y="1496"/>
                    <a:pt x="543" y="1951"/>
                  </a:cubicBezTo>
                  <a:cubicBezTo>
                    <a:pt x="593" y="2020"/>
                    <a:pt x="658" y="2075"/>
                    <a:pt x="717" y="2134"/>
                  </a:cubicBezTo>
                  <a:cubicBezTo>
                    <a:pt x="1148" y="2519"/>
                    <a:pt x="1811" y="2724"/>
                    <a:pt x="2454" y="2724"/>
                  </a:cubicBezTo>
                  <a:cubicBezTo>
                    <a:pt x="2879" y="2724"/>
                    <a:pt x="3295" y="2634"/>
                    <a:pt x="3628" y="2446"/>
                  </a:cubicBezTo>
                  <a:cubicBezTo>
                    <a:pt x="4099" y="2186"/>
                    <a:pt x="4552" y="1398"/>
                    <a:pt x="4327" y="993"/>
                  </a:cubicBezTo>
                  <a:cubicBezTo>
                    <a:pt x="4137" y="661"/>
                    <a:pt x="3721" y="316"/>
                    <a:pt x="3357" y="252"/>
                  </a:cubicBezTo>
                  <a:cubicBezTo>
                    <a:pt x="3089" y="203"/>
                    <a:pt x="2814" y="188"/>
                    <a:pt x="2536" y="188"/>
                  </a:cubicBezTo>
                  <a:cubicBezTo>
                    <a:pt x="2139" y="188"/>
                    <a:pt x="1736" y="218"/>
                    <a:pt x="1340" y="218"/>
                  </a:cubicBezTo>
                  <a:cubicBezTo>
                    <a:pt x="1323" y="146"/>
                    <a:pt x="1306" y="73"/>
                    <a:pt x="1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1401439" y="3660163"/>
              <a:ext cx="20148" cy="79860"/>
            </a:xfrm>
            <a:custGeom>
              <a:avLst/>
              <a:gdLst/>
              <a:ahLst/>
              <a:cxnLst/>
              <a:rect l="l" t="t" r="r" b="b"/>
              <a:pathLst>
                <a:path w="717" h="2842" extrusionOk="0">
                  <a:moveTo>
                    <a:pt x="208" y="0"/>
                  </a:moveTo>
                  <a:cubicBezTo>
                    <a:pt x="136" y="975"/>
                    <a:pt x="68" y="1900"/>
                    <a:pt x="0" y="2820"/>
                  </a:cubicBezTo>
                  <a:cubicBezTo>
                    <a:pt x="34" y="2828"/>
                    <a:pt x="64" y="2837"/>
                    <a:pt x="94" y="2841"/>
                  </a:cubicBezTo>
                  <a:cubicBezTo>
                    <a:pt x="301" y="1946"/>
                    <a:pt x="505" y="1048"/>
                    <a:pt x="717" y="102"/>
                  </a:cubicBezTo>
                  <a:cubicBezTo>
                    <a:pt x="513" y="60"/>
                    <a:pt x="344" y="26"/>
                    <a:pt x="2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1349171" y="3657662"/>
              <a:ext cx="38694" cy="112288"/>
            </a:xfrm>
            <a:custGeom>
              <a:avLst/>
              <a:gdLst/>
              <a:ahLst/>
              <a:cxnLst/>
              <a:rect l="l" t="t" r="r" b="b"/>
              <a:pathLst>
                <a:path w="1377" h="3996" extrusionOk="0">
                  <a:moveTo>
                    <a:pt x="1377" y="1"/>
                  </a:moveTo>
                  <a:lnTo>
                    <a:pt x="1377" y="1"/>
                  </a:lnTo>
                  <a:cubicBezTo>
                    <a:pt x="835" y="140"/>
                    <a:pt x="407" y="251"/>
                    <a:pt x="93" y="329"/>
                  </a:cubicBezTo>
                  <a:cubicBezTo>
                    <a:pt x="123" y="1163"/>
                    <a:pt x="262" y="1871"/>
                    <a:pt x="148" y="2534"/>
                  </a:cubicBezTo>
                  <a:cubicBezTo>
                    <a:pt x="0" y="3420"/>
                    <a:pt x="487" y="3740"/>
                    <a:pt x="1051" y="3995"/>
                  </a:cubicBezTo>
                  <a:cubicBezTo>
                    <a:pt x="1157" y="2717"/>
                    <a:pt x="1263" y="1414"/>
                    <a:pt x="137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1329387" y="2316512"/>
              <a:ext cx="53980" cy="67918"/>
            </a:xfrm>
            <a:custGeom>
              <a:avLst/>
              <a:gdLst/>
              <a:ahLst/>
              <a:cxnLst/>
              <a:rect l="l" t="t" r="r" b="b"/>
              <a:pathLst>
                <a:path w="1921" h="2417" extrusionOk="0">
                  <a:moveTo>
                    <a:pt x="1530" y="1"/>
                  </a:moveTo>
                  <a:cubicBezTo>
                    <a:pt x="1378" y="30"/>
                    <a:pt x="1182" y="13"/>
                    <a:pt x="1082" y="103"/>
                  </a:cubicBezTo>
                  <a:cubicBezTo>
                    <a:pt x="805" y="352"/>
                    <a:pt x="551" y="622"/>
                    <a:pt x="318" y="911"/>
                  </a:cubicBezTo>
                  <a:cubicBezTo>
                    <a:pt x="68" y="1218"/>
                    <a:pt x="0" y="1605"/>
                    <a:pt x="327" y="1865"/>
                  </a:cubicBezTo>
                  <a:cubicBezTo>
                    <a:pt x="645" y="2117"/>
                    <a:pt x="1048" y="2279"/>
                    <a:pt x="1433" y="2411"/>
                  </a:cubicBezTo>
                  <a:cubicBezTo>
                    <a:pt x="1445" y="2415"/>
                    <a:pt x="1457" y="2417"/>
                    <a:pt x="1471" y="2417"/>
                  </a:cubicBezTo>
                  <a:cubicBezTo>
                    <a:pt x="1594" y="2417"/>
                    <a:pt x="1771" y="2253"/>
                    <a:pt x="1921" y="2177"/>
                  </a:cubicBezTo>
                  <a:cubicBezTo>
                    <a:pt x="1810" y="2023"/>
                    <a:pt x="1734" y="1831"/>
                    <a:pt x="1589" y="1729"/>
                  </a:cubicBezTo>
                  <a:cubicBezTo>
                    <a:pt x="1407" y="1598"/>
                    <a:pt x="1175" y="1537"/>
                    <a:pt x="925" y="1432"/>
                  </a:cubicBezTo>
                  <a:cubicBezTo>
                    <a:pt x="1187" y="1073"/>
                    <a:pt x="1425" y="801"/>
                    <a:pt x="1589" y="494"/>
                  </a:cubicBezTo>
                  <a:cubicBezTo>
                    <a:pt x="1654" y="375"/>
                    <a:pt x="1555" y="166"/>
                    <a:pt x="1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1285325" y="2237436"/>
              <a:ext cx="55301" cy="68789"/>
            </a:xfrm>
            <a:custGeom>
              <a:avLst/>
              <a:gdLst/>
              <a:ahLst/>
              <a:cxnLst/>
              <a:rect l="l" t="t" r="r" b="b"/>
              <a:pathLst>
                <a:path w="1968" h="2448" extrusionOk="0">
                  <a:moveTo>
                    <a:pt x="755" y="0"/>
                  </a:moveTo>
                  <a:cubicBezTo>
                    <a:pt x="709" y="0"/>
                    <a:pt x="665" y="5"/>
                    <a:pt x="624" y="15"/>
                  </a:cubicBezTo>
                  <a:cubicBezTo>
                    <a:pt x="399" y="71"/>
                    <a:pt x="196" y="441"/>
                    <a:pt x="90" y="713"/>
                  </a:cubicBezTo>
                  <a:cubicBezTo>
                    <a:pt x="1" y="952"/>
                    <a:pt x="30" y="1251"/>
                    <a:pt x="60" y="1518"/>
                  </a:cubicBezTo>
                  <a:cubicBezTo>
                    <a:pt x="103" y="1936"/>
                    <a:pt x="217" y="2354"/>
                    <a:pt x="713" y="2434"/>
                  </a:cubicBezTo>
                  <a:cubicBezTo>
                    <a:pt x="768" y="2443"/>
                    <a:pt x="821" y="2448"/>
                    <a:pt x="873" y="2448"/>
                  </a:cubicBezTo>
                  <a:cubicBezTo>
                    <a:pt x="1271" y="2448"/>
                    <a:pt x="1537" y="2180"/>
                    <a:pt x="1722" y="1821"/>
                  </a:cubicBezTo>
                  <a:cubicBezTo>
                    <a:pt x="1823" y="1613"/>
                    <a:pt x="1865" y="1375"/>
                    <a:pt x="1967" y="1059"/>
                  </a:cubicBezTo>
                  <a:cubicBezTo>
                    <a:pt x="1836" y="821"/>
                    <a:pt x="1742" y="475"/>
                    <a:pt x="1518" y="295"/>
                  </a:cubicBezTo>
                  <a:cubicBezTo>
                    <a:pt x="1317" y="137"/>
                    <a:pt x="1007" y="0"/>
                    <a:pt x="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1293643" y="3676546"/>
              <a:ext cx="40661" cy="63478"/>
            </a:xfrm>
            <a:custGeom>
              <a:avLst/>
              <a:gdLst/>
              <a:ahLst/>
              <a:cxnLst/>
              <a:rect l="l" t="t" r="r" b="b"/>
              <a:pathLst>
                <a:path w="1447" h="2259" extrusionOk="0">
                  <a:moveTo>
                    <a:pt x="1446" y="1"/>
                  </a:moveTo>
                  <a:cubicBezTo>
                    <a:pt x="946" y="367"/>
                    <a:pt x="505" y="686"/>
                    <a:pt x="1" y="1048"/>
                  </a:cubicBezTo>
                  <a:cubicBezTo>
                    <a:pt x="510" y="1478"/>
                    <a:pt x="930" y="1828"/>
                    <a:pt x="1446" y="2258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243426" y="2626888"/>
              <a:ext cx="131705" cy="341415"/>
            </a:xfrm>
            <a:custGeom>
              <a:avLst/>
              <a:gdLst/>
              <a:ahLst/>
              <a:cxnLst/>
              <a:rect l="l" t="t" r="r" b="b"/>
              <a:pathLst>
                <a:path w="4687" h="12150" extrusionOk="0">
                  <a:moveTo>
                    <a:pt x="4687" y="1"/>
                  </a:moveTo>
                  <a:cubicBezTo>
                    <a:pt x="2788" y="222"/>
                    <a:pt x="1505" y="1521"/>
                    <a:pt x="0" y="2432"/>
                  </a:cubicBezTo>
                  <a:cubicBezTo>
                    <a:pt x="373" y="5806"/>
                    <a:pt x="1674" y="8958"/>
                    <a:pt x="2560" y="12149"/>
                  </a:cubicBezTo>
                  <a:cubicBezTo>
                    <a:pt x="3262" y="8130"/>
                    <a:pt x="3971" y="4081"/>
                    <a:pt x="468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28"/>
          <p:cNvGrpSpPr/>
          <p:nvPr/>
        </p:nvGrpSpPr>
        <p:grpSpPr>
          <a:xfrm rot="-725115">
            <a:off x="94439" y="2970870"/>
            <a:ext cx="1954885" cy="1899713"/>
            <a:chOff x="6292350" y="1776075"/>
            <a:chExt cx="2430925" cy="2404675"/>
          </a:xfrm>
        </p:grpSpPr>
        <p:sp>
          <p:nvSpPr>
            <p:cNvPr id="753" name="Google Shape;753;p28"/>
            <p:cNvSpPr/>
            <p:nvPr/>
          </p:nvSpPr>
          <p:spPr>
            <a:xfrm>
              <a:off x="8561175" y="2542400"/>
              <a:ext cx="5350" cy="1550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0" y="0"/>
                  </a:moveTo>
                  <a:lnTo>
                    <a:pt x="0" y="0"/>
                  </a:lnTo>
                  <a:cubicBezTo>
                    <a:pt x="71" y="23"/>
                    <a:pt x="143" y="43"/>
                    <a:pt x="210" y="62"/>
                  </a:cubicBezTo>
                  <a:cubicBezTo>
                    <a:pt x="210" y="57"/>
                    <a:pt x="214" y="57"/>
                    <a:pt x="214" y="53"/>
                  </a:cubicBezTo>
                  <a:cubicBezTo>
                    <a:pt x="143" y="39"/>
                    <a:pt x="71" y="19"/>
                    <a:pt x="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450850" y="1776075"/>
              <a:ext cx="272425" cy="322175"/>
            </a:xfrm>
            <a:custGeom>
              <a:avLst/>
              <a:gdLst/>
              <a:ahLst/>
              <a:cxnLst/>
              <a:rect l="l" t="t" r="r" b="b"/>
              <a:pathLst>
                <a:path w="10897" h="12887" extrusionOk="0">
                  <a:moveTo>
                    <a:pt x="7850" y="749"/>
                  </a:moveTo>
                  <a:cubicBezTo>
                    <a:pt x="8476" y="749"/>
                    <a:pt x="9034" y="1039"/>
                    <a:pt x="9535" y="1407"/>
                  </a:cubicBezTo>
                  <a:cubicBezTo>
                    <a:pt x="9678" y="1508"/>
                    <a:pt x="9783" y="1802"/>
                    <a:pt x="9746" y="1966"/>
                  </a:cubicBezTo>
                  <a:cubicBezTo>
                    <a:pt x="9604" y="2603"/>
                    <a:pt x="9394" y="3222"/>
                    <a:pt x="9177" y="3956"/>
                  </a:cubicBezTo>
                  <a:cubicBezTo>
                    <a:pt x="8403" y="3078"/>
                    <a:pt x="7542" y="2789"/>
                    <a:pt x="6639" y="2789"/>
                  </a:cubicBezTo>
                  <a:cubicBezTo>
                    <a:pt x="6136" y="2789"/>
                    <a:pt x="5619" y="2879"/>
                    <a:pt x="5097" y="3007"/>
                  </a:cubicBezTo>
                  <a:cubicBezTo>
                    <a:pt x="3585" y="3373"/>
                    <a:pt x="2283" y="5458"/>
                    <a:pt x="2641" y="6875"/>
                  </a:cubicBezTo>
                  <a:cubicBezTo>
                    <a:pt x="2962" y="8140"/>
                    <a:pt x="4392" y="9423"/>
                    <a:pt x="5680" y="9560"/>
                  </a:cubicBezTo>
                  <a:cubicBezTo>
                    <a:pt x="6637" y="9661"/>
                    <a:pt x="7600" y="9712"/>
                    <a:pt x="8682" y="9790"/>
                  </a:cubicBezTo>
                  <a:cubicBezTo>
                    <a:pt x="8663" y="10180"/>
                    <a:pt x="8650" y="10633"/>
                    <a:pt x="8608" y="11083"/>
                  </a:cubicBezTo>
                  <a:cubicBezTo>
                    <a:pt x="8605" y="11171"/>
                    <a:pt x="8509" y="11298"/>
                    <a:pt x="8431" y="11321"/>
                  </a:cubicBezTo>
                  <a:cubicBezTo>
                    <a:pt x="7398" y="11616"/>
                    <a:pt x="6402" y="12068"/>
                    <a:pt x="5303" y="12068"/>
                  </a:cubicBezTo>
                  <a:cubicBezTo>
                    <a:pt x="5139" y="12068"/>
                    <a:pt x="4973" y="12058"/>
                    <a:pt x="4805" y="12036"/>
                  </a:cubicBezTo>
                  <a:cubicBezTo>
                    <a:pt x="2734" y="11771"/>
                    <a:pt x="1262" y="10377"/>
                    <a:pt x="904" y="8305"/>
                  </a:cubicBezTo>
                  <a:cubicBezTo>
                    <a:pt x="726" y="7260"/>
                    <a:pt x="776" y="6233"/>
                    <a:pt x="1005" y="5202"/>
                  </a:cubicBezTo>
                  <a:cubicBezTo>
                    <a:pt x="1468" y="3157"/>
                    <a:pt x="2839" y="1934"/>
                    <a:pt x="4695" y="1260"/>
                  </a:cubicBezTo>
                  <a:cubicBezTo>
                    <a:pt x="5607" y="930"/>
                    <a:pt x="6624" y="880"/>
                    <a:pt x="7596" y="765"/>
                  </a:cubicBezTo>
                  <a:cubicBezTo>
                    <a:pt x="7682" y="754"/>
                    <a:pt x="7767" y="749"/>
                    <a:pt x="7850" y="749"/>
                  </a:cubicBezTo>
                  <a:close/>
                  <a:moveTo>
                    <a:pt x="7136" y="1"/>
                  </a:moveTo>
                  <a:cubicBezTo>
                    <a:pt x="4899" y="1"/>
                    <a:pt x="2599" y="1060"/>
                    <a:pt x="1206" y="2869"/>
                  </a:cubicBezTo>
                  <a:cubicBezTo>
                    <a:pt x="285" y="4070"/>
                    <a:pt x="1" y="5519"/>
                    <a:pt x="28" y="7017"/>
                  </a:cubicBezTo>
                  <a:cubicBezTo>
                    <a:pt x="28" y="7274"/>
                    <a:pt x="19" y="7530"/>
                    <a:pt x="33" y="7787"/>
                  </a:cubicBezTo>
                  <a:cubicBezTo>
                    <a:pt x="179" y="10423"/>
                    <a:pt x="2036" y="12471"/>
                    <a:pt x="4617" y="12838"/>
                  </a:cubicBezTo>
                  <a:cubicBezTo>
                    <a:pt x="4849" y="12871"/>
                    <a:pt x="5078" y="12886"/>
                    <a:pt x="5304" y="12886"/>
                  </a:cubicBezTo>
                  <a:cubicBezTo>
                    <a:pt x="6625" y="12886"/>
                    <a:pt x="7849" y="12366"/>
                    <a:pt x="9087" y="11935"/>
                  </a:cubicBezTo>
                  <a:cubicBezTo>
                    <a:pt x="9215" y="11889"/>
                    <a:pt x="9375" y="11701"/>
                    <a:pt x="9379" y="11573"/>
                  </a:cubicBezTo>
                  <a:cubicBezTo>
                    <a:pt x="9407" y="10738"/>
                    <a:pt x="9434" y="9895"/>
                    <a:pt x="9375" y="9066"/>
                  </a:cubicBezTo>
                  <a:cubicBezTo>
                    <a:pt x="9355" y="8779"/>
                    <a:pt x="9182" y="8643"/>
                    <a:pt x="8934" y="8643"/>
                  </a:cubicBezTo>
                  <a:cubicBezTo>
                    <a:pt x="8841" y="8643"/>
                    <a:pt x="8738" y="8662"/>
                    <a:pt x="8628" y="8699"/>
                  </a:cubicBezTo>
                  <a:cubicBezTo>
                    <a:pt x="8317" y="8806"/>
                    <a:pt x="7977" y="8916"/>
                    <a:pt x="7652" y="8916"/>
                  </a:cubicBezTo>
                  <a:cubicBezTo>
                    <a:pt x="7627" y="8916"/>
                    <a:pt x="7603" y="8916"/>
                    <a:pt x="7578" y="8914"/>
                  </a:cubicBezTo>
                  <a:cubicBezTo>
                    <a:pt x="6832" y="8874"/>
                    <a:pt x="6083" y="8791"/>
                    <a:pt x="5351" y="8653"/>
                  </a:cubicBezTo>
                  <a:cubicBezTo>
                    <a:pt x="4585" y="8506"/>
                    <a:pt x="3490" y="7181"/>
                    <a:pt x="3426" y="6426"/>
                  </a:cubicBezTo>
                  <a:cubicBezTo>
                    <a:pt x="3348" y="5450"/>
                    <a:pt x="4443" y="3986"/>
                    <a:pt x="5429" y="3767"/>
                  </a:cubicBezTo>
                  <a:cubicBezTo>
                    <a:pt x="5829" y="3677"/>
                    <a:pt x="6219" y="3619"/>
                    <a:pt x="6594" y="3619"/>
                  </a:cubicBezTo>
                  <a:cubicBezTo>
                    <a:pt x="7401" y="3619"/>
                    <a:pt x="8134" y="3890"/>
                    <a:pt x="8732" y="4698"/>
                  </a:cubicBezTo>
                  <a:cubicBezTo>
                    <a:pt x="8887" y="4904"/>
                    <a:pt x="9047" y="5003"/>
                    <a:pt x="9201" y="5003"/>
                  </a:cubicBezTo>
                  <a:cubicBezTo>
                    <a:pt x="9389" y="5003"/>
                    <a:pt x="9569" y="4856"/>
                    <a:pt x="9723" y="4579"/>
                  </a:cubicBezTo>
                  <a:cubicBezTo>
                    <a:pt x="9929" y="4212"/>
                    <a:pt x="10112" y="3827"/>
                    <a:pt x="10245" y="3428"/>
                  </a:cubicBezTo>
                  <a:cubicBezTo>
                    <a:pt x="10896" y="1462"/>
                    <a:pt x="10393" y="513"/>
                    <a:pt x="8449" y="128"/>
                  </a:cubicBezTo>
                  <a:cubicBezTo>
                    <a:pt x="8019" y="42"/>
                    <a:pt x="7579" y="1"/>
                    <a:pt x="7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8469000" y="1794800"/>
              <a:ext cx="226450" cy="282975"/>
            </a:xfrm>
            <a:custGeom>
              <a:avLst/>
              <a:gdLst/>
              <a:ahLst/>
              <a:cxnLst/>
              <a:rect l="l" t="t" r="r" b="b"/>
              <a:pathLst>
                <a:path w="9058" h="11319" extrusionOk="0">
                  <a:moveTo>
                    <a:pt x="7123" y="0"/>
                  </a:moveTo>
                  <a:cubicBezTo>
                    <a:pt x="7040" y="0"/>
                    <a:pt x="6956" y="5"/>
                    <a:pt x="6871" y="16"/>
                  </a:cubicBezTo>
                  <a:cubicBezTo>
                    <a:pt x="5899" y="130"/>
                    <a:pt x="4881" y="181"/>
                    <a:pt x="3970" y="511"/>
                  </a:cubicBezTo>
                  <a:cubicBezTo>
                    <a:pt x="2113" y="1185"/>
                    <a:pt x="743" y="2408"/>
                    <a:pt x="280" y="4453"/>
                  </a:cubicBezTo>
                  <a:cubicBezTo>
                    <a:pt x="51" y="5484"/>
                    <a:pt x="1" y="6511"/>
                    <a:pt x="179" y="7556"/>
                  </a:cubicBezTo>
                  <a:cubicBezTo>
                    <a:pt x="537" y="9629"/>
                    <a:pt x="2008" y="11022"/>
                    <a:pt x="4080" y="11287"/>
                  </a:cubicBezTo>
                  <a:cubicBezTo>
                    <a:pt x="4248" y="11309"/>
                    <a:pt x="4414" y="11319"/>
                    <a:pt x="4578" y="11319"/>
                  </a:cubicBezTo>
                  <a:cubicBezTo>
                    <a:pt x="5677" y="11319"/>
                    <a:pt x="6672" y="10867"/>
                    <a:pt x="7706" y="10572"/>
                  </a:cubicBezTo>
                  <a:cubicBezTo>
                    <a:pt x="7783" y="10549"/>
                    <a:pt x="7879" y="10421"/>
                    <a:pt x="7883" y="10334"/>
                  </a:cubicBezTo>
                  <a:cubicBezTo>
                    <a:pt x="7925" y="9884"/>
                    <a:pt x="7938" y="9431"/>
                    <a:pt x="7957" y="9041"/>
                  </a:cubicBezTo>
                  <a:cubicBezTo>
                    <a:pt x="6874" y="8963"/>
                    <a:pt x="5912" y="8912"/>
                    <a:pt x="4954" y="8811"/>
                  </a:cubicBezTo>
                  <a:cubicBezTo>
                    <a:pt x="3666" y="8674"/>
                    <a:pt x="2236" y="7391"/>
                    <a:pt x="1916" y="6126"/>
                  </a:cubicBezTo>
                  <a:cubicBezTo>
                    <a:pt x="1558" y="4709"/>
                    <a:pt x="2860" y="2624"/>
                    <a:pt x="4373" y="2257"/>
                  </a:cubicBezTo>
                  <a:cubicBezTo>
                    <a:pt x="4894" y="2129"/>
                    <a:pt x="5410" y="2040"/>
                    <a:pt x="5913" y="2040"/>
                  </a:cubicBezTo>
                  <a:cubicBezTo>
                    <a:pt x="6816" y="2040"/>
                    <a:pt x="7677" y="2329"/>
                    <a:pt x="8452" y="3207"/>
                  </a:cubicBezTo>
                  <a:cubicBezTo>
                    <a:pt x="8668" y="2473"/>
                    <a:pt x="8878" y="1854"/>
                    <a:pt x="9020" y="1217"/>
                  </a:cubicBezTo>
                  <a:cubicBezTo>
                    <a:pt x="9057" y="1051"/>
                    <a:pt x="8952" y="759"/>
                    <a:pt x="8809" y="658"/>
                  </a:cubicBezTo>
                  <a:cubicBezTo>
                    <a:pt x="8307" y="290"/>
                    <a:pt x="7749" y="0"/>
                    <a:pt x="712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8268000" y="2156200"/>
              <a:ext cx="351575" cy="357475"/>
            </a:xfrm>
            <a:custGeom>
              <a:avLst/>
              <a:gdLst/>
              <a:ahLst/>
              <a:cxnLst/>
              <a:rect l="l" t="t" r="r" b="b"/>
              <a:pathLst>
                <a:path w="14063" h="14299" extrusionOk="0">
                  <a:moveTo>
                    <a:pt x="10652" y="933"/>
                  </a:moveTo>
                  <a:cubicBezTo>
                    <a:pt x="11454" y="1520"/>
                    <a:pt x="12160" y="2061"/>
                    <a:pt x="12898" y="2556"/>
                  </a:cubicBezTo>
                  <a:cubicBezTo>
                    <a:pt x="13210" y="2767"/>
                    <a:pt x="13282" y="2964"/>
                    <a:pt x="13159" y="3321"/>
                  </a:cubicBezTo>
                  <a:cubicBezTo>
                    <a:pt x="12207" y="6011"/>
                    <a:pt x="11266" y="8706"/>
                    <a:pt x="10336" y="11407"/>
                  </a:cubicBezTo>
                  <a:cubicBezTo>
                    <a:pt x="10098" y="12094"/>
                    <a:pt x="9896" y="12800"/>
                    <a:pt x="9640" y="13611"/>
                  </a:cubicBezTo>
                  <a:cubicBezTo>
                    <a:pt x="8898" y="13392"/>
                    <a:pt x="8140" y="13167"/>
                    <a:pt x="7366" y="12938"/>
                  </a:cubicBezTo>
                  <a:cubicBezTo>
                    <a:pt x="7742" y="11884"/>
                    <a:pt x="8081" y="10898"/>
                    <a:pt x="8457" y="9926"/>
                  </a:cubicBezTo>
                  <a:cubicBezTo>
                    <a:pt x="8664" y="9395"/>
                    <a:pt x="8548" y="8958"/>
                    <a:pt x="8100" y="8674"/>
                  </a:cubicBezTo>
                  <a:cubicBezTo>
                    <a:pt x="7595" y="8359"/>
                    <a:pt x="7050" y="8079"/>
                    <a:pt x="6482" y="7900"/>
                  </a:cubicBezTo>
                  <a:cubicBezTo>
                    <a:pt x="6452" y="7890"/>
                    <a:pt x="6419" y="7886"/>
                    <a:pt x="6384" y="7886"/>
                  </a:cubicBezTo>
                  <a:cubicBezTo>
                    <a:pt x="6167" y="7886"/>
                    <a:pt x="5858" y="8050"/>
                    <a:pt x="5693" y="8212"/>
                  </a:cubicBezTo>
                  <a:cubicBezTo>
                    <a:pt x="4763" y="9120"/>
                    <a:pt x="3878" y="10068"/>
                    <a:pt x="2971" y="10999"/>
                  </a:cubicBezTo>
                  <a:cubicBezTo>
                    <a:pt x="2598" y="11378"/>
                    <a:pt x="2352" y="11574"/>
                    <a:pt x="2106" y="11574"/>
                  </a:cubicBezTo>
                  <a:cubicBezTo>
                    <a:pt x="1834" y="11574"/>
                    <a:pt x="1564" y="11336"/>
                    <a:pt x="1124" y="10843"/>
                  </a:cubicBezTo>
                  <a:cubicBezTo>
                    <a:pt x="4322" y="7515"/>
                    <a:pt x="7531" y="4179"/>
                    <a:pt x="10652" y="933"/>
                  </a:cubicBezTo>
                  <a:close/>
                  <a:moveTo>
                    <a:pt x="10785" y="1"/>
                  </a:moveTo>
                  <a:cubicBezTo>
                    <a:pt x="10613" y="1"/>
                    <a:pt x="10444" y="87"/>
                    <a:pt x="10264" y="267"/>
                  </a:cubicBezTo>
                  <a:cubicBezTo>
                    <a:pt x="9118" y="1422"/>
                    <a:pt x="7949" y="2554"/>
                    <a:pt x="6825" y="3738"/>
                  </a:cubicBezTo>
                  <a:cubicBezTo>
                    <a:pt x="4823" y="5850"/>
                    <a:pt x="2852" y="7991"/>
                    <a:pt x="867" y="10118"/>
                  </a:cubicBezTo>
                  <a:cubicBezTo>
                    <a:pt x="1" y="11044"/>
                    <a:pt x="20" y="11212"/>
                    <a:pt x="1078" y="11933"/>
                  </a:cubicBezTo>
                  <a:cubicBezTo>
                    <a:pt x="1156" y="11984"/>
                    <a:pt x="1234" y="12028"/>
                    <a:pt x="1312" y="12075"/>
                  </a:cubicBezTo>
                  <a:cubicBezTo>
                    <a:pt x="1709" y="12313"/>
                    <a:pt x="1974" y="12441"/>
                    <a:pt x="2214" y="12441"/>
                  </a:cubicBezTo>
                  <a:cubicBezTo>
                    <a:pt x="2496" y="12441"/>
                    <a:pt x="2745" y="12264"/>
                    <a:pt x="3136" y="11883"/>
                  </a:cubicBezTo>
                  <a:cubicBezTo>
                    <a:pt x="4038" y="11003"/>
                    <a:pt x="4928" y="10109"/>
                    <a:pt x="5803" y="9202"/>
                  </a:cubicBezTo>
                  <a:cubicBezTo>
                    <a:pt x="6145" y="8846"/>
                    <a:pt x="6309" y="8686"/>
                    <a:pt x="6520" y="8686"/>
                  </a:cubicBezTo>
                  <a:cubicBezTo>
                    <a:pt x="6694" y="8686"/>
                    <a:pt x="6899" y="8794"/>
                    <a:pt x="7261" y="8990"/>
                  </a:cubicBezTo>
                  <a:cubicBezTo>
                    <a:pt x="7732" y="9252"/>
                    <a:pt x="7852" y="9537"/>
                    <a:pt x="7623" y="10050"/>
                  </a:cubicBezTo>
                  <a:cubicBezTo>
                    <a:pt x="7247" y="10903"/>
                    <a:pt x="6939" y="11782"/>
                    <a:pt x="6609" y="12658"/>
                  </a:cubicBezTo>
                  <a:cubicBezTo>
                    <a:pt x="6468" y="13024"/>
                    <a:pt x="6390" y="13414"/>
                    <a:pt x="6866" y="13574"/>
                  </a:cubicBezTo>
                  <a:cubicBezTo>
                    <a:pt x="7623" y="13822"/>
                    <a:pt x="8397" y="14028"/>
                    <a:pt x="9163" y="14248"/>
                  </a:cubicBezTo>
                  <a:cubicBezTo>
                    <a:pt x="9231" y="14266"/>
                    <a:pt x="9300" y="14285"/>
                    <a:pt x="9368" y="14299"/>
                  </a:cubicBezTo>
                  <a:cubicBezTo>
                    <a:pt x="9382" y="14257"/>
                    <a:pt x="9391" y="14217"/>
                    <a:pt x="9405" y="14175"/>
                  </a:cubicBezTo>
                  <a:cubicBezTo>
                    <a:pt x="9528" y="14175"/>
                    <a:pt x="9656" y="14192"/>
                    <a:pt x="9778" y="14192"/>
                  </a:cubicBezTo>
                  <a:cubicBezTo>
                    <a:pt x="9857" y="14192"/>
                    <a:pt x="9933" y="14185"/>
                    <a:pt x="10005" y="14162"/>
                  </a:cubicBezTo>
                  <a:cubicBezTo>
                    <a:pt x="10175" y="14111"/>
                    <a:pt x="10400" y="13979"/>
                    <a:pt x="10450" y="13832"/>
                  </a:cubicBezTo>
                  <a:cubicBezTo>
                    <a:pt x="11142" y="11806"/>
                    <a:pt x="11816" y="9775"/>
                    <a:pt x="12472" y="7740"/>
                  </a:cubicBezTo>
                  <a:cubicBezTo>
                    <a:pt x="12953" y="6246"/>
                    <a:pt x="13389" y="4738"/>
                    <a:pt x="13856" y="3239"/>
                  </a:cubicBezTo>
                  <a:cubicBezTo>
                    <a:pt x="14062" y="2579"/>
                    <a:pt x="13788" y="2176"/>
                    <a:pt x="13265" y="1808"/>
                  </a:cubicBezTo>
                  <a:cubicBezTo>
                    <a:pt x="12596" y="1337"/>
                    <a:pt x="11958" y="819"/>
                    <a:pt x="11350" y="277"/>
                  </a:cubicBezTo>
                  <a:cubicBezTo>
                    <a:pt x="11148" y="96"/>
                    <a:pt x="10965" y="1"/>
                    <a:pt x="107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8296075" y="2179525"/>
              <a:ext cx="304025" cy="316975"/>
            </a:xfrm>
            <a:custGeom>
              <a:avLst/>
              <a:gdLst/>
              <a:ahLst/>
              <a:cxnLst/>
              <a:rect l="l" t="t" r="r" b="b"/>
              <a:pathLst>
                <a:path w="12161" h="12679" extrusionOk="0">
                  <a:moveTo>
                    <a:pt x="9630" y="2783"/>
                  </a:moveTo>
                  <a:cubicBezTo>
                    <a:pt x="10198" y="2796"/>
                    <a:pt x="10396" y="3062"/>
                    <a:pt x="10231" y="3488"/>
                  </a:cubicBezTo>
                  <a:cubicBezTo>
                    <a:pt x="10034" y="3997"/>
                    <a:pt x="9754" y="4478"/>
                    <a:pt x="9571" y="4993"/>
                  </a:cubicBezTo>
                  <a:cubicBezTo>
                    <a:pt x="9369" y="5538"/>
                    <a:pt x="9218" y="6102"/>
                    <a:pt x="9085" y="6665"/>
                  </a:cubicBezTo>
                  <a:cubicBezTo>
                    <a:pt x="9014" y="6962"/>
                    <a:pt x="8872" y="7213"/>
                    <a:pt x="8645" y="7213"/>
                  </a:cubicBezTo>
                  <a:cubicBezTo>
                    <a:pt x="8578" y="7213"/>
                    <a:pt x="8503" y="7191"/>
                    <a:pt x="8420" y="7141"/>
                  </a:cubicBezTo>
                  <a:cubicBezTo>
                    <a:pt x="7710" y="6715"/>
                    <a:pt x="7045" y="6201"/>
                    <a:pt x="6403" y="5675"/>
                  </a:cubicBezTo>
                  <a:cubicBezTo>
                    <a:pt x="6087" y="5418"/>
                    <a:pt x="6184" y="5078"/>
                    <a:pt x="6509" y="4840"/>
                  </a:cubicBezTo>
                  <a:cubicBezTo>
                    <a:pt x="7353" y="4231"/>
                    <a:pt x="8195" y="3616"/>
                    <a:pt x="9053" y="3025"/>
                  </a:cubicBezTo>
                  <a:cubicBezTo>
                    <a:pt x="9254" y="2888"/>
                    <a:pt x="9511" y="2829"/>
                    <a:pt x="9630" y="2783"/>
                  </a:cubicBezTo>
                  <a:close/>
                  <a:moveTo>
                    <a:pt x="9529" y="0"/>
                  </a:moveTo>
                  <a:cubicBezTo>
                    <a:pt x="6409" y="3246"/>
                    <a:pt x="3199" y="6582"/>
                    <a:pt x="0" y="9910"/>
                  </a:cubicBezTo>
                  <a:cubicBezTo>
                    <a:pt x="440" y="10403"/>
                    <a:pt x="711" y="10641"/>
                    <a:pt x="982" y="10641"/>
                  </a:cubicBezTo>
                  <a:cubicBezTo>
                    <a:pt x="1229" y="10641"/>
                    <a:pt x="1475" y="10445"/>
                    <a:pt x="1848" y="10066"/>
                  </a:cubicBezTo>
                  <a:cubicBezTo>
                    <a:pt x="2755" y="9135"/>
                    <a:pt x="3639" y="8187"/>
                    <a:pt x="4570" y="7279"/>
                  </a:cubicBezTo>
                  <a:cubicBezTo>
                    <a:pt x="4735" y="7117"/>
                    <a:pt x="5043" y="6953"/>
                    <a:pt x="5260" y="6953"/>
                  </a:cubicBezTo>
                  <a:cubicBezTo>
                    <a:pt x="5296" y="6953"/>
                    <a:pt x="5329" y="6957"/>
                    <a:pt x="5359" y="6967"/>
                  </a:cubicBezTo>
                  <a:cubicBezTo>
                    <a:pt x="5927" y="7146"/>
                    <a:pt x="6472" y="7426"/>
                    <a:pt x="6977" y="7741"/>
                  </a:cubicBezTo>
                  <a:cubicBezTo>
                    <a:pt x="7425" y="8025"/>
                    <a:pt x="7540" y="8462"/>
                    <a:pt x="7333" y="8993"/>
                  </a:cubicBezTo>
                  <a:cubicBezTo>
                    <a:pt x="6958" y="9965"/>
                    <a:pt x="6619" y="10951"/>
                    <a:pt x="6243" y="12005"/>
                  </a:cubicBezTo>
                  <a:cubicBezTo>
                    <a:pt x="7016" y="12234"/>
                    <a:pt x="7773" y="12459"/>
                    <a:pt x="8516" y="12678"/>
                  </a:cubicBezTo>
                  <a:cubicBezTo>
                    <a:pt x="8773" y="11867"/>
                    <a:pt x="8974" y="11161"/>
                    <a:pt x="9213" y="10474"/>
                  </a:cubicBezTo>
                  <a:cubicBezTo>
                    <a:pt x="10142" y="7774"/>
                    <a:pt x="11083" y="5079"/>
                    <a:pt x="12036" y="2388"/>
                  </a:cubicBezTo>
                  <a:cubicBezTo>
                    <a:pt x="12160" y="2031"/>
                    <a:pt x="12087" y="1834"/>
                    <a:pt x="11775" y="1623"/>
                  </a:cubicBezTo>
                  <a:cubicBezTo>
                    <a:pt x="11037" y="1128"/>
                    <a:pt x="10332" y="587"/>
                    <a:pt x="952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8448250" y="2249075"/>
              <a:ext cx="107725" cy="110775"/>
            </a:xfrm>
            <a:custGeom>
              <a:avLst/>
              <a:gdLst/>
              <a:ahLst/>
              <a:cxnLst/>
              <a:rect l="l" t="t" r="r" b="b"/>
              <a:pathLst>
                <a:path w="4309" h="4431" extrusionOk="0">
                  <a:moveTo>
                    <a:pt x="3048" y="1141"/>
                  </a:moveTo>
                  <a:lnTo>
                    <a:pt x="3048" y="1141"/>
                  </a:lnTo>
                  <a:cubicBezTo>
                    <a:pt x="2704" y="1985"/>
                    <a:pt x="2430" y="2673"/>
                    <a:pt x="2127" y="3419"/>
                  </a:cubicBezTo>
                  <a:cubicBezTo>
                    <a:pt x="1770" y="3196"/>
                    <a:pt x="1398" y="2961"/>
                    <a:pt x="939" y="2677"/>
                  </a:cubicBezTo>
                  <a:cubicBezTo>
                    <a:pt x="1650" y="2159"/>
                    <a:pt x="2287" y="1696"/>
                    <a:pt x="3048" y="1141"/>
                  </a:cubicBezTo>
                  <a:close/>
                  <a:moveTo>
                    <a:pt x="3543" y="1"/>
                  </a:moveTo>
                  <a:cubicBezTo>
                    <a:pt x="3424" y="47"/>
                    <a:pt x="3167" y="106"/>
                    <a:pt x="2966" y="243"/>
                  </a:cubicBezTo>
                  <a:cubicBezTo>
                    <a:pt x="2108" y="834"/>
                    <a:pt x="1265" y="1449"/>
                    <a:pt x="422" y="2058"/>
                  </a:cubicBezTo>
                  <a:cubicBezTo>
                    <a:pt x="97" y="2296"/>
                    <a:pt x="0" y="2635"/>
                    <a:pt x="316" y="2892"/>
                  </a:cubicBezTo>
                  <a:cubicBezTo>
                    <a:pt x="958" y="3419"/>
                    <a:pt x="1623" y="3933"/>
                    <a:pt x="2333" y="4359"/>
                  </a:cubicBezTo>
                  <a:cubicBezTo>
                    <a:pt x="2416" y="4408"/>
                    <a:pt x="2490" y="4430"/>
                    <a:pt x="2558" y="4430"/>
                  </a:cubicBezTo>
                  <a:cubicBezTo>
                    <a:pt x="2785" y="4430"/>
                    <a:pt x="2927" y="4180"/>
                    <a:pt x="2998" y="3882"/>
                  </a:cubicBezTo>
                  <a:cubicBezTo>
                    <a:pt x="3131" y="3319"/>
                    <a:pt x="3282" y="2755"/>
                    <a:pt x="3484" y="2210"/>
                  </a:cubicBezTo>
                  <a:cubicBezTo>
                    <a:pt x="3667" y="1696"/>
                    <a:pt x="3947" y="1215"/>
                    <a:pt x="4144" y="706"/>
                  </a:cubicBezTo>
                  <a:cubicBezTo>
                    <a:pt x="4309" y="280"/>
                    <a:pt x="4111" y="14"/>
                    <a:pt x="35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099100" y="1941550"/>
              <a:ext cx="366950" cy="360725"/>
            </a:xfrm>
            <a:custGeom>
              <a:avLst/>
              <a:gdLst/>
              <a:ahLst/>
              <a:cxnLst/>
              <a:rect l="l" t="t" r="r" b="b"/>
              <a:pathLst>
                <a:path w="14678" h="14429" extrusionOk="0">
                  <a:moveTo>
                    <a:pt x="5304" y="659"/>
                  </a:moveTo>
                  <a:cubicBezTo>
                    <a:pt x="5608" y="659"/>
                    <a:pt x="5920" y="684"/>
                    <a:pt x="6243" y="732"/>
                  </a:cubicBezTo>
                  <a:cubicBezTo>
                    <a:pt x="7879" y="980"/>
                    <a:pt x="8746" y="2226"/>
                    <a:pt x="8452" y="3854"/>
                  </a:cubicBezTo>
                  <a:cubicBezTo>
                    <a:pt x="8365" y="4321"/>
                    <a:pt x="8214" y="4775"/>
                    <a:pt x="8136" y="5243"/>
                  </a:cubicBezTo>
                  <a:cubicBezTo>
                    <a:pt x="8108" y="5413"/>
                    <a:pt x="8167" y="5682"/>
                    <a:pt x="8283" y="5760"/>
                  </a:cubicBezTo>
                  <a:cubicBezTo>
                    <a:pt x="8326" y="5789"/>
                    <a:pt x="8391" y="5801"/>
                    <a:pt x="8463" y="5801"/>
                  </a:cubicBezTo>
                  <a:cubicBezTo>
                    <a:pt x="8589" y="5801"/>
                    <a:pt x="8735" y="5762"/>
                    <a:pt x="8819" y="5701"/>
                  </a:cubicBezTo>
                  <a:cubicBezTo>
                    <a:pt x="9451" y="5236"/>
                    <a:pt x="10174" y="5116"/>
                    <a:pt x="10909" y="5116"/>
                  </a:cubicBezTo>
                  <a:cubicBezTo>
                    <a:pt x="10980" y="5116"/>
                    <a:pt x="11050" y="5117"/>
                    <a:pt x="11120" y="5119"/>
                  </a:cubicBezTo>
                  <a:cubicBezTo>
                    <a:pt x="12683" y="5169"/>
                    <a:pt x="13801" y="6957"/>
                    <a:pt x="13224" y="8507"/>
                  </a:cubicBezTo>
                  <a:cubicBezTo>
                    <a:pt x="12696" y="9923"/>
                    <a:pt x="11849" y="11160"/>
                    <a:pt x="10588" y="12018"/>
                  </a:cubicBezTo>
                  <a:cubicBezTo>
                    <a:pt x="9456" y="12783"/>
                    <a:pt x="8268" y="13498"/>
                    <a:pt x="6953" y="13627"/>
                  </a:cubicBezTo>
                  <a:cubicBezTo>
                    <a:pt x="5203" y="10825"/>
                    <a:pt x="3488" y="8076"/>
                    <a:pt x="1770" y="5330"/>
                  </a:cubicBezTo>
                  <a:cubicBezTo>
                    <a:pt x="1581" y="5036"/>
                    <a:pt x="1375" y="4757"/>
                    <a:pt x="1160" y="4483"/>
                  </a:cubicBezTo>
                  <a:cubicBezTo>
                    <a:pt x="687" y="3863"/>
                    <a:pt x="651" y="3427"/>
                    <a:pt x="1127" y="2819"/>
                  </a:cubicBezTo>
                  <a:cubicBezTo>
                    <a:pt x="2230" y="1404"/>
                    <a:pt x="3623" y="659"/>
                    <a:pt x="5304" y="659"/>
                  </a:cubicBezTo>
                  <a:close/>
                  <a:moveTo>
                    <a:pt x="5277" y="1"/>
                  </a:moveTo>
                  <a:cubicBezTo>
                    <a:pt x="3394" y="1"/>
                    <a:pt x="1755" y="877"/>
                    <a:pt x="564" y="2529"/>
                  </a:cubicBezTo>
                  <a:cubicBezTo>
                    <a:pt x="276" y="2933"/>
                    <a:pt x="188" y="3478"/>
                    <a:pt x="32" y="3964"/>
                  </a:cubicBezTo>
                  <a:cubicBezTo>
                    <a:pt x="1" y="4070"/>
                    <a:pt x="32" y="4235"/>
                    <a:pt x="97" y="4327"/>
                  </a:cubicBezTo>
                  <a:cubicBezTo>
                    <a:pt x="569" y="5005"/>
                    <a:pt x="1096" y="5651"/>
                    <a:pt x="1532" y="6353"/>
                  </a:cubicBezTo>
                  <a:cubicBezTo>
                    <a:pt x="3026" y="8763"/>
                    <a:pt x="4483" y="11197"/>
                    <a:pt x="5974" y="13612"/>
                  </a:cubicBezTo>
                  <a:cubicBezTo>
                    <a:pt x="6313" y="14168"/>
                    <a:pt x="6564" y="14429"/>
                    <a:pt x="6978" y="14429"/>
                  </a:cubicBezTo>
                  <a:cubicBezTo>
                    <a:pt x="7161" y="14429"/>
                    <a:pt x="7377" y="14377"/>
                    <a:pt x="7646" y="14277"/>
                  </a:cubicBezTo>
                  <a:cubicBezTo>
                    <a:pt x="8787" y="13856"/>
                    <a:pt x="9932" y="13365"/>
                    <a:pt x="10950" y="12714"/>
                  </a:cubicBezTo>
                  <a:cubicBezTo>
                    <a:pt x="12444" y="11761"/>
                    <a:pt x="13434" y="10325"/>
                    <a:pt x="13998" y="8653"/>
                  </a:cubicBezTo>
                  <a:cubicBezTo>
                    <a:pt x="14677" y="6631"/>
                    <a:pt x="13196" y="4418"/>
                    <a:pt x="11124" y="4326"/>
                  </a:cubicBezTo>
                  <a:cubicBezTo>
                    <a:pt x="11072" y="4323"/>
                    <a:pt x="11019" y="4322"/>
                    <a:pt x="10965" y="4322"/>
                  </a:cubicBezTo>
                  <a:cubicBezTo>
                    <a:pt x="10357" y="4322"/>
                    <a:pt x="9739" y="4479"/>
                    <a:pt x="9094" y="4555"/>
                  </a:cubicBezTo>
                  <a:cubicBezTo>
                    <a:pt x="9136" y="4258"/>
                    <a:pt x="9172" y="3955"/>
                    <a:pt x="9218" y="3652"/>
                  </a:cubicBezTo>
                  <a:cubicBezTo>
                    <a:pt x="9415" y="2268"/>
                    <a:pt x="8554" y="678"/>
                    <a:pt x="7206" y="288"/>
                  </a:cubicBezTo>
                  <a:cubicBezTo>
                    <a:pt x="6541" y="95"/>
                    <a:pt x="5896" y="1"/>
                    <a:pt x="5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115375" y="1958025"/>
              <a:ext cx="328750" cy="324175"/>
            </a:xfrm>
            <a:custGeom>
              <a:avLst/>
              <a:gdLst/>
              <a:ahLst/>
              <a:cxnLst/>
              <a:rect l="l" t="t" r="r" b="b"/>
              <a:pathLst>
                <a:path w="13150" h="12967" extrusionOk="0">
                  <a:moveTo>
                    <a:pt x="4245" y="2008"/>
                  </a:moveTo>
                  <a:cubicBezTo>
                    <a:pt x="4992" y="2040"/>
                    <a:pt x="5551" y="2256"/>
                    <a:pt x="5853" y="2892"/>
                  </a:cubicBezTo>
                  <a:cubicBezTo>
                    <a:pt x="6147" y="3507"/>
                    <a:pt x="5940" y="4047"/>
                    <a:pt x="5528" y="4510"/>
                  </a:cubicBezTo>
                  <a:cubicBezTo>
                    <a:pt x="5129" y="4960"/>
                    <a:pt x="4698" y="5382"/>
                    <a:pt x="4240" y="5771"/>
                  </a:cubicBezTo>
                  <a:cubicBezTo>
                    <a:pt x="4206" y="5802"/>
                    <a:pt x="4137" y="5817"/>
                    <a:pt x="4059" y="5817"/>
                  </a:cubicBezTo>
                  <a:cubicBezTo>
                    <a:pt x="3930" y="5817"/>
                    <a:pt x="3777" y="5778"/>
                    <a:pt x="3717" y="5711"/>
                  </a:cubicBezTo>
                  <a:cubicBezTo>
                    <a:pt x="3168" y="5130"/>
                    <a:pt x="2608" y="4543"/>
                    <a:pt x="2159" y="3883"/>
                  </a:cubicBezTo>
                  <a:cubicBezTo>
                    <a:pt x="2017" y="3677"/>
                    <a:pt x="2099" y="3136"/>
                    <a:pt x="2282" y="2938"/>
                  </a:cubicBezTo>
                  <a:cubicBezTo>
                    <a:pt x="2814" y="2361"/>
                    <a:pt x="3520" y="2044"/>
                    <a:pt x="4245" y="2008"/>
                  </a:cubicBezTo>
                  <a:close/>
                  <a:moveTo>
                    <a:pt x="8507" y="7257"/>
                  </a:moveTo>
                  <a:cubicBezTo>
                    <a:pt x="9424" y="7357"/>
                    <a:pt x="9832" y="7572"/>
                    <a:pt x="10057" y="8164"/>
                  </a:cubicBezTo>
                  <a:cubicBezTo>
                    <a:pt x="10322" y="8864"/>
                    <a:pt x="10175" y="9535"/>
                    <a:pt x="9584" y="10052"/>
                  </a:cubicBezTo>
                  <a:cubicBezTo>
                    <a:pt x="9130" y="10450"/>
                    <a:pt x="8626" y="10785"/>
                    <a:pt x="8158" y="11170"/>
                  </a:cubicBezTo>
                  <a:cubicBezTo>
                    <a:pt x="8023" y="11281"/>
                    <a:pt x="7903" y="11333"/>
                    <a:pt x="7795" y="11333"/>
                  </a:cubicBezTo>
                  <a:cubicBezTo>
                    <a:pt x="7642" y="11333"/>
                    <a:pt x="7511" y="11229"/>
                    <a:pt x="7394" y="11033"/>
                  </a:cubicBezTo>
                  <a:cubicBezTo>
                    <a:pt x="6953" y="10295"/>
                    <a:pt x="6513" y="9562"/>
                    <a:pt x="6092" y="8810"/>
                  </a:cubicBezTo>
                  <a:cubicBezTo>
                    <a:pt x="5831" y="8342"/>
                    <a:pt x="5940" y="7994"/>
                    <a:pt x="6458" y="7815"/>
                  </a:cubicBezTo>
                  <a:cubicBezTo>
                    <a:pt x="7127" y="7591"/>
                    <a:pt x="7824" y="7440"/>
                    <a:pt x="8507" y="7257"/>
                  </a:cubicBezTo>
                  <a:close/>
                  <a:moveTo>
                    <a:pt x="4653" y="0"/>
                  </a:moveTo>
                  <a:cubicBezTo>
                    <a:pt x="2972" y="0"/>
                    <a:pt x="1580" y="745"/>
                    <a:pt x="477" y="2160"/>
                  </a:cubicBezTo>
                  <a:cubicBezTo>
                    <a:pt x="0" y="2768"/>
                    <a:pt x="36" y="3204"/>
                    <a:pt x="509" y="3824"/>
                  </a:cubicBezTo>
                  <a:cubicBezTo>
                    <a:pt x="724" y="4098"/>
                    <a:pt x="930" y="4377"/>
                    <a:pt x="1119" y="4671"/>
                  </a:cubicBezTo>
                  <a:cubicBezTo>
                    <a:pt x="2837" y="7417"/>
                    <a:pt x="4552" y="10166"/>
                    <a:pt x="6302" y="12967"/>
                  </a:cubicBezTo>
                  <a:cubicBezTo>
                    <a:pt x="7617" y="12839"/>
                    <a:pt x="8805" y="12124"/>
                    <a:pt x="9937" y="11359"/>
                  </a:cubicBezTo>
                  <a:cubicBezTo>
                    <a:pt x="11197" y="10501"/>
                    <a:pt x="12045" y="9264"/>
                    <a:pt x="12573" y="7848"/>
                  </a:cubicBezTo>
                  <a:cubicBezTo>
                    <a:pt x="13150" y="6298"/>
                    <a:pt x="12032" y="4510"/>
                    <a:pt x="10469" y="4460"/>
                  </a:cubicBezTo>
                  <a:cubicBezTo>
                    <a:pt x="10399" y="4458"/>
                    <a:pt x="10329" y="4457"/>
                    <a:pt x="10259" y="4457"/>
                  </a:cubicBezTo>
                  <a:cubicBezTo>
                    <a:pt x="9524" y="4457"/>
                    <a:pt x="8800" y="4577"/>
                    <a:pt x="8168" y="5042"/>
                  </a:cubicBezTo>
                  <a:cubicBezTo>
                    <a:pt x="8084" y="5103"/>
                    <a:pt x="7938" y="5142"/>
                    <a:pt x="7812" y="5142"/>
                  </a:cubicBezTo>
                  <a:cubicBezTo>
                    <a:pt x="7740" y="5142"/>
                    <a:pt x="7675" y="5130"/>
                    <a:pt x="7632" y="5101"/>
                  </a:cubicBezTo>
                  <a:cubicBezTo>
                    <a:pt x="7516" y="5023"/>
                    <a:pt x="7457" y="4754"/>
                    <a:pt x="7485" y="4584"/>
                  </a:cubicBezTo>
                  <a:cubicBezTo>
                    <a:pt x="7563" y="4116"/>
                    <a:pt x="7714" y="3662"/>
                    <a:pt x="7802" y="3195"/>
                  </a:cubicBezTo>
                  <a:cubicBezTo>
                    <a:pt x="8095" y="1568"/>
                    <a:pt x="7228" y="321"/>
                    <a:pt x="5592" y="73"/>
                  </a:cubicBezTo>
                  <a:cubicBezTo>
                    <a:pt x="5269" y="25"/>
                    <a:pt x="4957" y="0"/>
                    <a:pt x="465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8261100" y="2139425"/>
              <a:ext cx="112350" cy="101950"/>
            </a:xfrm>
            <a:custGeom>
              <a:avLst/>
              <a:gdLst/>
              <a:ahLst/>
              <a:cxnLst/>
              <a:rect l="l" t="t" r="r" b="b"/>
              <a:pathLst>
                <a:path w="4494" h="4078" extrusionOk="0">
                  <a:moveTo>
                    <a:pt x="2797" y="741"/>
                  </a:moveTo>
                  <a:cubicBezTo>
                    <a:pt x="3048" y="741"/>
                    <a:pt x="3463" y="907"/>
                    <a:pt x="3480" y="1032"/>
                  </a:cubicBezTo>
                  <a:cubicBezTo>
                    <a:pt x="3526" y="1375"/>
                    <a:pt x="3484" y="1825"/>
                    <a:pt x="3283" y="2081"/>
                  </a:cubicBezTo>
                  <a:cubicBezTo>
                    <a:pt x="2958" y="2502"/>
                    <a:pt x="2476" y="2805"/>
                    <a:pt x="2051" y="3167"/>
                  </a:cubicBezTo>
                  <a:cubicBezTo>
                    <a:pt x="1601" y="2525"/>
                    <a:pt x="1170" y="1907"/>
                    <a:pt x="625" y="1123"/>
                  </a:cubicBezTo>
                  <a:cubicBezTo>
                    <a:pt x="1372" y="981"/>
                    <a:pt x="2055" y="815"/>
                    <a:pt x="2751" y="743"/>
                  </a:cubicBezTo>
                  <a:cubicBezTo>
                    <a:pt x="2766" y="742"/>
                    <a:pt x="2781" y="741"/>
                    <a:pt x="2797" y="741"/>
                  </a:cubicBezTo>
                  <a:close/>
                  <a:moveTo>
                    <a:pt x="2678" y="1"/>
                  </a:moveTo>
                  <a:cubicBezTo>
                    <a:pt x="1995" y="184"/>
                    <a:pt x="1298" y="335"/>
                    <a:pt x="629" y="560"/>
                  </a:cubicBezTo>
                  <a:cubicBezTo>
                    <a:pt x="111" y="739"/>
                    <a:pt x="1" y="1086"/>
                    <a:pt x="262" y="1555"/>
                  </a:cubicBezTo>
                  <a:cubicBezTo>
                    <a:pt x="684" y="2306"/>
                    <a:pt x="1124" y="3040"/>
                    <a:pt x="1564" y="3777"/>
                  </a:cubicBezTo>
                  <a:cubicBezTo>
                    <a:pt x="1682" y="3973"/>
                    <a:pt x="1812" y="4077"/>
                    <a:pt x="1965" y="4077"/>
                  </a:cubicBezTo>
                  <a:cubicBezTo>
                    <a:pt x="2074" y="4077"/>
                    <a:pt x="2194" y="4025"/>
                    <a:pt x="2329" y="3914"/>
                  </a:cubicBezTo>
                  <a:cubicBezTo>
                    <a:pt x="2797" y="3529"/>
                    <a:pt x="3301" y="3194"/>
                    <a:pt x="3755" y="2796"/>
                  </a:cubicBezTo>
                  <a:cubicBezTo>
                    <a:pt x="4346" y="2279"/>
                    <a:pt x="4493" y="1608"/>
                    <a:pt x="4228" y="908"/>
                  </a:cubicBezTo>
                  <a:cubicBezTo>
                    <a:pt x="4003" y="316"/>
                    <a:pt x="3595" y="101"/>
                    <a:pt x="2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8165800" y="2008225"/>
              <a:ext cx="103250" cy="95225"/>
            </a:xfrm>
            <a:custGeom>
              <a:avLst/>
              <a:gdLst/>
              <a:ahLst/>
              <a:cxnLst/>
              <a:rect l="l" t="t" r="r" b="b"/>
              <a:pathLst>
                <a:path w="4130" h="3809" extrusionOk="0">
                  <a:moveTo>
                    <a:pt x="2177" y="619"/>
                  </a:moveTo>
                  <a:cubicBezTo>
                    <a:pt x="2244" y="619"/>
                    <a:pt x="2313" y="623"/>
                    <a:pt x="2383" y="632"/>
                  </a:cubicBezTo>
                  <a:cubicBezTo>
                    <a:pt x="2668" y="669"/>
                    <a:pt x="3015" y="866"/>
                    <a:pt x="3158" y="1100"/>
                  </a:cubicBezTo>
                  <a:cubicBezTo>
                    <a:pt x="3259" y="1269"/>
                    <a:pt x="3153" y="1664"/>
                    <a:pt x="3011" y="1875"/>
                  </a:cubicBezTo>
                  <a:lnTo>
                    <a:pt x="3012" y="1875"/>
                  </a:lnTo>
                  <a:cubicBezTo>
                    <a:pt x="2759" y="2245"/>
                    <a:pt x="2411" y="2548"/>
                    <a:pt x="2104" y="2878"/>
                  </a:cubicBezTo>
                  <a:cubicBezTo>
                    <a:pt x="1631" y="2323"/>
                    <a:pt x="1187" y="1801"/>
                    <a:pt x="733" y="1265"/>
                  </a:cubicBezTo>
                  <a:cubicBezTo>
                    <a:pt x="1052" y="1004"/>
                    <a:pt x="1537" y="619"/>
                    <a:pt x="2177" y="619"/>
                  </a:cubicBezTo>
                  <a:close/>
                  <a:moveTo>
                    <a:pt x="2227" y="0"/>
                  </a:moveTo>
                  <a:cubicBezTo>
                    <a:pt x="1503" y="36"/>
                    <a:pt x="797" y="352"/>
                    <a:pt x="265" y="930"/>
                  </a:cubicBezTo>
                  <a:cubicBezTo>
                    <a:pt x="82" y="1128"/>
                    <a:pt x="0" y="1669"/>
                    <a:pt x="142" y="1875"/>
                  </a:cubicBezTo>
                  <a:cubicBezTo>
                    <a:pt x="591" y="2535"/>
                    <a:pt x="1151" y="3121"/>
                    <a:pt x="1700" y="3703"/>
                  </a:cubicBezTo>
                  <a:cubicBezTo>
                    <a:pt x="1761" y="3769"/>
                    <a:pt x="1914" y="3808"/>
                    <a:pt x="2043" y="3808"/>
                  </a:cubicBezTo>
                  <a:cubicBezTo>
                    <a:pt x="2120" y="3808"/>
                    <a:pt x="2189" y="3794"/>
                    <a:pt x="2223" y="3763"/>
                  </a:cubicBezTo>
                  <a:cubicBezTo>
                    <a:pt x="2681" y="3373"/>
                    <a:pt x="3112" y="2952"/>
                    <a:pt x="3511" y="2502"/>
                  </a:cubicBezTo>
                  <a:cubicBezTo>
                    <a:pt x="3923" y="2039"/>
                    <a:pt x="4130" y="1499"/>
                    <a:pt x="3836" y="884"/>
                  </a:cubicBezTo>
                  <a:cubicBezTo>
                    <a:pt x="3534" y="247"/>
                    <a:pt x="2975" y="32"/>
                    <a:pt x="2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6292350" y="1906300"/>
              <a:ext cx="1869625" cy="2274450"/>
            </a:xfrm>
            <a:custGeom>
              <a:avLst/>
              <a:gdLst/>
              <a:ahLst/>
              <a:cxnLst/>
              <a:rect l="l" t="t" r="r" b="b"/>
              <a:pathLst>
                <a:path w="74785" h="90978" extrusionOk="0">
                  <a:moveTo>
                    <a:pt x="69167" y="14155"/>
                  </a:moveTo>
                  <a:cubicBezTo>
                    <a:pt x="69879" y="14155"/>
                    <a:pt x="70662" y="14788"/>
                    <a:pt x="71066" y="15786"/>
                  </a:cubicBezTo>
                  <a:cubicBezTo>
                    <a:pt x="71418" y="16662"/>
                    <a:pt x="70892" y="17546"/>
                    <a:pt x="69778" y="17913"/>
                  </a:cubicBezTo>
                  <a:cubicBezTo>
                    <a:pt x="69388" y="16690"/>
                    <a:pt x="69012" y="15489"/>
                    <a:pt x="68637" y="14288"/>
                  </a:cubicBezTo>
                  <a:cubicBezTo>
                    <a:pt x="68804" y="14198"/>
                    <a:pt x="68983" y="14155"/>
                    <a:pt x="69167" y="14155"/>
                  </a:cubicBezTo>
                  <a:close/>
                  <a:moveTo>
                    <a:pt x="67871" y="14613"/>
                  </a:moveTo>
                  <a:cubicBezTo>
                    <a:pt x="68242" y="15823"/>
                    <a:pt x="68605" y="17010"/>
                    <a:pt x="68976" y="18220"/>
                  </a:cubicBezTo>
                  <a:cubicBezTo>
                    <a:pt x="68755" y="18302"/>
                    <a:pt x="68538" y="18341"/>
                    <a:pt x="68330" y="18341"/>
                  </a:cubicBezTo>
                  <a:cubicBezTo>
                    <a:pt x="67618" y="18341"/>
                    <a:pt x="67004" y="17881"/>
                    <a:pt x="66657" y="17098"/>
                  </a:cubicBezTo>
                  <a:cubicBezTo>
                    <a:pt x="66216" y="16107"/>
                    <a:pt x="66584" y="15310"/>
                    <a:pt x="67871" y="14613"/>
                  </a:cubicBezTo>
                  <a:close/>
                  <a:moveTo>
                    <a:pt x="60263" y="16136"/>
                  </a:moveTo>
                  <a:cubicBezTo>
                    <a:pt x="60775" y="16136"/>
                    <a:pt x="61285" y="16298"/>
                    <a:pt x="61660" y="16616"/>
                  </a:cubicBezTo>
                  <a:cubicBezTo>
                    <a:pt x="62495" y="17321"/>
                    <a:pt x="62802" y="18417"/>
                    <a:pt x="62389" y="19325"/>
                  </a:cubicBezTo>
                  <a:cubicBezTo>
                    <a:pt x="61996" y="20205"/>
                    <a:pt x="61216" y="20397"/>
                    <a:pt x="60065" y="20415"/>
                  </a:cubicBezTo>
                  <a:cubicBezTo>
                    <a:pt x="60029" y="20418"/>
                    <a:pt x="59993" y="20420"/>
                    <a:pt x="59955" y="20420"/>
                  </a:cubicBezTo>
                  <a:cubicBezTo>
                    <a:pt x="59421" y="20420"/>
                    <a:pt x="58775" y="20113"/>
                    <a:pt x="58218" y="19582"/>
                  </a:cubicBezTo>
                  <a:cubicBezTo>
                    <a:pt x="57499" y="18894"/>
                    <a:pt x="57476" y="17889"/>
                    <a:pt x="58186" y="17203"/>
                  </a:cubicBezTo>
                  <a:cubicBezTo>
                    <a:pt x="58433" y="16958"/>
                    <a:pt x="58699" y="16733"/>
                    <a:pt x="58979" y="16528"/>
                  </a:cubicBezTo>
                  <a:cubicBezTo>
                    <a:pt x="59346" y="16265"/>
                    <a:pt x="59805" y="16136"/>
                    <a:pt x="60263" y="16136"/>
                  </a:cubicBezTo>
                  <a:close/>
                  <a:moveTo>
                    <a:pt x="59395" y="811"/>
                  </a:moveTo>
                  <a:cubicBezTo>
                    <a:pt x="60489" y="811"/>
                    <a:pt x="61478" y="1230"/>
                    <a:pt x="62228" y="2202"/>
                  </a:cubicBezTo>
                  <a:cubicBezTo>
                    <a:pt x="62329" y="2330"/>
                    <a:pt x="62457" y="2444"/>
                    <a:pt x="62540" y="2582"/>
                  </a:cubicBezTo>
                  <a:cubicBezTo>
                    <a:pt x="63503" y="4131"/>
                    <a:pt x="64973" y="4758"/>
                    <a:pt x="66711" y="4993"/>
                  </a:cubicBezTo>
                  <a:cubicBezTo>
                    <a:pt x="67518" y="5103"/>
                    <a:pt x="68320" y="5355"/>
                    <a:pt x="69090" y="5635"/>
                  </a:cubicBezTo>
                  <a:cubicBezTo>
                    <a:pt x="69791" y="5887"/>
                    <a:pt x="70533" y="7160"/>
                    <a:pt x="70488" y="7853"/>
                  </a:cubicBezTo>
                  <a:cubicBezTo>
                    <a:pt x="70429" y="8824"/>
                    <a:pt x="69302" y="9962"/>
                    <a:pt x="68330" y="10025"/>
                  </a:cubicBezTo>
                  <a:cubicBezTo>
                    <a:pt x="68149" y="10036"/>
                    <a:pt x="67964" y="10045"/>
                    <a:pt x="67781" y="10045"/>
                  </a:cubicBezTo>
                  <a:cubicBezTo>
                    <a:pt x="67653" y="10045"/>
                    <a:pt x="67525" y="10041"/>
                    <a:pt x="67399" y="10030"/>
                  </a:cubicBezTo>
                  <a:cubicBezTo>
                    <a:pt x="67294" y="10020"/>
                    <a:pt x="67193" y="10016"/>
                    <a:pt x="67093" y="10016"/>
                  </a:cubicBezTo>
                  <a:cubicBezTo>
                    <a:pt x="65982" y="10016"/>
                    <a:pt x="65144" y="10589"/>
                    <a:pt x="64590" y="11510"/>
                  </a:cubicBezTo>
                  <a:cubicBezTo>
                    <a:pt x="63990" y="12506"/>
                    <a:pt x="63162" y="12899"/>
                    <a:pt x="62094" y="12899"/>
                  </a:cubicBezTo>
                  <a:cubicBezTo>
                    <a:pt x="62075" y="12899"/>
                    <a:pt x="62055" y="12899"/>
                    <a:pt x="62036" y="12899"/>
                  </a:cubicBezTo>
                  <a:cubicBezTo>
                    <a:pt x="60940" y="12881"/>
                    <a:pt x="59840" y="12849"/>
                    <a:pt x="58750" y="12749"/>
                  </a:cubicBezTo>
                  <a:cubicBezTo>
                    <a:pt x="58550" y="12731"/>
                    <a:pt x="58355" y="12722"/>
                    <a:pt x="58165" y="12722"/>
                  </a:cubicBezTo>
                  <a:cubicBezTo>
                    <a:pt x="56637" y="12722"/>
                    <a:pt x="55418" y="13305"/>
                    <a:pt x="54419" y="14646"/>
                  </a:cubicBezTo>
                  <a:cubicBezTo>
                    <a:pt x="53950" y="15269"/>
                    <a:pt x="54102" y="15660"/>
                    <a:pt x="54285" y="16209"/>
                  </a:cubicBezTo>
                  <a:cubicBezTo>
                    <a:pt x="54546" y="17007"/>
                    <a:pt x="54767" y="17818"/>
                    <a:pt x="55000" y="18624"/>
                  </a:cubicBezTo>
                  <a:cubicBezTo>
                    <a:pt x="55033" y="18731"/>
                    <a:pt x="55078" y="18854"/>
                    <a:pt x="55051" y="18950"/>
                  </a:cubicBezTo>
                  <a:cubicBezTo>
                    <a:pt x="54968" y="19230"/>
                    <a:pt x="54854" y="19505"/>
                    <a:pt x="54749" y="19779"/>
                  </a:cubicBezTo>
                  <a:cubicBezTo>
                    <a:pt x="54487" y="19684"/>
                    <a:pt x="54221" y="19583"/>
                    <a:pt x="53960" y="19482"/>
                  </a:cubicBezTo>
                  <a:cubicBezTo>
                    <a:pt x="53927" y="19468"/>
                    <a:pt x="53900" y="19436"/>
                    <a:pt x="53882" y="19404"/>
                  </a:cubicBezTo>
                  <a:cubicBezTo>
                    <a:pt x="53443" y="18483"/>
                    <a:pt x="52543" y="18492"/>
                    <a:pt x="51728" y="18359"/>
                  </a:cubicBezTo>
                  <a:cubicBezTo>
                    <a:pt x="51646" y="18346"/>
                    <a:pt x="51566" y="18339"/>
                    <a:pt x="51489" y="18339"/>
                  </a:cubicBezTo>
                  <a:cubicBezTo>
                    <a:pt x="50974" y="18339"/>
                    <a:pt x="50581" y="18627"/>
                    <a:pt x="50362" y="19138"/>
                  </a:cubicBezTo>
                  <a:cubicBezTo>
                    <a:pt x="50304" y="19291"/>
                    <a:pt x="50260" y="19449"/>
                    <a:pt x="50229" y="19610"/>
                  </a:cubicBezTo>
                  <a:cubicBezTo>
                    <a:pt x="49848" y="21600"/>
                    <a:pt x="50885" y="23827"/>
                    <a:pt x="52896" y="25097"/>
                  </a:cubicBezTo>
                  <a:cubicBezTo>
                    <a:pt x="52617" y="25298"/>
                    <a:pt x="52420" y="25486"/>
                    <a:pt x="52191" y="25597"/>
                  </a:cubicBezTo>
                  <a:cubicBezTo>
                    <a:pt x="51701" y="25834"/>
                    <a:pt x="51201" y="26067"/>
                    <a:pt x="50683" y="26246"/>
                  </a:cubicBezTo>
                  <a:cubicBezTo>
                    <a:pt x="50491" y="26313"/>
                    <a:pt x="50317" y="26345"/>
                    <a:pt x="50162" y="26345"/>
                  </a:cubicBezTo>
                  <a:cubicBezTo>
                    <a:pt x="49628" y="26345"/>
                    <a:pt x="49331" y="25957"/>
                    <a:pt x="49349" y="25260"/>
                  </a:cubicBezTo>
                  <a:cubicBezTo>
                    <a:pt x="49381" y="23757"/>
                    <a:pt x="49316" y="23674"/>
                    <a:pt x="47854" y="23257"/>
                  </a:cubicBezTo>
                  <a:cubicBezTo>
                    <a:pt x="47484" y="23152"/>
                    <a:pt x="47117" y="23042"/>
                    <a:pt x="46754" y="22914"/>
                  </a:cubicBezTo>
                  <a:cubicBezTo>
                    <a:pt x="45481" y="22451"/>
                    <a:pt x="44756" y="21162"/>
                    <a:pt x="45169" y="19879"/>
                  </a:cubicBezTo>
                  <a:cubicBezTo>
                    <a:pt x="45412" y="19123"/>
                    <a:pt x="45815" y="18413"/>
                    <a:pt x="46218" y="17725"/>
                  </a:cubicBezTo>
                  <a:cubicBezTo>
                    <a:pt x="46640" y="17020"/>
                    <a:pt x="47149" y="16364"/>
                    <a:pt x="47621" y="15690"/>
                  </a:cubicBezTo>
                  <a:cubicBezTo>
                    <a:pt x="47974" y="15195"/>
                    <a:pt x="47993" y="14664"/>
                    <a:pt x="47785" y="14123"/>
                  </a:cubicBezTo>
                  <a:cubicBezTo>
                    <a:pt x="47644" y="13747"/>
                    <a:pt x="47483" y="13371"/>
                    <a:pt x="47291" y="13017"/>
                  </a:cubicBezTo>
                  <a:cubicBezTo>
                    <a:pt x="46328" y="11198"/>
                    <a:pt x="47053" y="8860"/>
                    <a:pt x="48986" y="7853"/>
                  </a:cubicBezTo>
                  <a:cubicBezTo>
                    <a:pt x="49716" y="7476"/>
                    <a:pt x="50463" y="7119"/>
                    <a:pt x="51223" y="6816"/>
                  </a:cubicBezTo>
                  <a:cubicBezTo>
                    <a:pt x="52868" y="6170"/>
                    <a:pt x="54083" y="5084"/>
                    <a:pt x="54890" y="3516"/>
                  </a:cubicBezTo>
                  <a:cubicBezTo>
                    <a:pt x="55678" y="1980"/>
                    <a:pt x="57007" y="1128"/>
                    <a:pt x="58653" y="871"/>
                  </a:cubicBezTo>
                  <a:cubicBezTo>
                    <a:pt x="58904" y="831"/>
                    <a:pt x="59152" y="811"/>
                    <a:pt x="59395" y="811"/>
                  </a:cubicBezTo>
                  <a:close/>
                  <a:moveTo>
                    <a:pt x="48177" y="35014"/>
                  </a:moveTo>
                  <a:cubicBezTo>
                    <a:pt x="48278" y="36564"/>
                    <a:pt x="48837" y="37902"/>
                    <a:pt x="49992" y="38851"/>
                  </a:cubicBezTo>
                  <a:cubicBezTo>
                    <a:pt x="51701" y="40258"/>
                    <a:pt x="53604" y="41354"/>
                    <a:pt x="55868" y="41610"/>
                  </a:cubicBezTo>
                  <a:cubicBezTo>
                    <a:pt x="56652" y="41701"/>
                    <a:pt x="57435" y="41766"/>
                    <a:pt x="58293" y="41853"/>
                  </a:cubicBezTo>
                  <a:cubicBezTo>
                    <a:pt x="58310" y="42151"/>
                    <a:pt x="58343" y="42454"/>
                    <a:pt x="58338" y="42755"/>
                  </a:cubicBezTo>
                  <a:cubicBezTo>
                    <a:pt x="58306" y="45418"/>
                    <a:pt x="57774" y="48027"/>
                    <a:pt x="57379" y="50648"/>
                  </a:cubicBezTo>
                  <a:lnTo>
                    <a:pt x="57380" y="50648"/>
                  </a:lnTo>
                  <a:cubicBezTo>
                    <a:pt x="57338" y="50919"/>
                    <a:pt x="57207" y="50969"/>
                    <a:pt x="57037" y="50969"/>
                  </a:cubicBezTo>
                  <a:cubicBezTo>
                    <a:pt x="56985" y="50969"/>
                    <a:pt x="56929" y="50964"/>
                    <a:pt x="56871" y="50960"/>
                  </a:cubicBezTo>
                  <a:cubicBezTo>
                    <a:pt x="54181" y="50782"/>
                    <a:pt x="51513" y="50465"/>
                    <a:pt x="48970" y="49489"/>
                  </a:cubicBezTo>
                  <a:cubicBezTo>
                    <a:pt x="47122" y="48788"/>
                    <a:pt x="45247" y="48155"/>
                    <a:pt x="43428" y="47398"/>
                  </a:cubicBezTo>
                  <a:cubicBezTo>
                    <a:pt x="42337" y="46950"/>
                    <a:pt x="41315" y="46317"/>
                    <a:pt x="40234" y="45753"/>
                  </a:cubicBezTo>
                  <a:cubicBezTo>
                    <a:pt x="43299" y="42449"/>
                    <a:pt x="46059" y="38983"/>
                    <a:pt x="48177" y="35014"/>
                  </a:cubicBezTo>
                  <a:close/>
                  <a:moveTo>
                    <a:pt x="7903" y="50184"/>
                  </a:moveTo>
                  <a:cubicBezTo>
                    <a:pt x="8128" y="50184"/>
                    <a:pt x="8390" y="50373"/>
                    <a:pt x="8858" y="50731"/>
                  </a:cubicBezTo>
                  <a:cubicBezTo>
                    <a:pt x="9436" y="51176"/>
                    <a:pt x="10018" y="51621"/>
                    <a:pt x="10596" y="52062"/>
                  </a:cubicBezTo>
                  <a:cubicBezTo>
                    <a:pt x="9889" y="52740"/>
                    <a:pt x="9155" y="53446"/>
                    <a:pt x="8414" y="54156"/>
                  </a:cubicBezTo>
                  <a:cubicBezTo>
                    <a:pt x="8302" y="53978"/>
                    <a:pt x="8157" y="53903"/>
                    <a:pt x="7996" y="53903"/>
                  </a:cubicBezTo>
                  <a:cubicBezTo>
                    <a:pt x="7829" y="53903"/>
                    <a:pt x="7643" y="53984"/>
                    <a:pt x="7455" y="54115"/>
                  </a:cubicBezTo>
                  <a:cubicBezTo>
                    <a:pt x="6300" y="54920"/>
                    <a:pt x="5145" y="55727"/>
                    <a:pt x="4000" y="56548"/>
                  </a:cubicBezTo>
                  <a:lnTo>
                    <a:pt x="3999" y="56548"/>
                  </a:lnTo>
                  <a:cubicBezTo>
                    <a:pt x="3124" y="57175"/>
                    <a:pt x="2263" y="57817"/>
                    <a:pt x="1392" y="58454"/>
                  </a:cubicBezTo>
                  <a:lnTo>
                    <a:pt x="1245" y="58307"/>
                  </a:lnTo>
                  <a:cubicBezTo>
                    <a:pt x="1374" y="58115"/>
                    <a:pt x="1493" y="57918"/>
                    <a:pt x="1635" y="57735"/>
                  </a:cubicBezTo>
                  <a:cubicBezTo>
                    <a:pt x="3436" y="55465"/>
                    <a:pt x="5235" y="53200"/>
                    <a:pt x="7034" y="50938"/>
                  </a:cubicBezTo>
                  <a:cubicBezTo>
                    <a:pt x="7441" y="50426"/>
                    <a:pt x="7648" y="50184"/>
                    <a:pt x="7903" y="50184"/>
                  </a:cubicBezTo>
                  <a:close/>
                  <a:moveTo>
                    <a:pt x="39578" y="46266"/>
                  </a:moveTo>
                  <a:cubicBezTo>
                    <a:pt x="45119" y="49425"/>
                    <a:pt x="50798" y="51643"/>
                    <a:pt x="57206" y="51877"/>
                  </a:cubicBezTo>
                  <a:cubicBezTo>
                    <a:pt x="56931" y="53559"/>
                    <a:pt x="56660" y="55195"/>
                    <a:pt x="56371" y="56937"/>
                  </a:cubicBezTo>
                  <a:cubicBezTo>
                    <a:pt x="53379" y="56662"/>
                    <a:pt x="50418" y="56392"/>
                    <a:pt x="47517" y="56130"/>
                  </a:cubicBezTo>
                  <a:cubicBezTo>
                    <a:pt x="47374" y="55883"/>
                    <a:pt x="47264" y="55695"/>
                    <a:pt x="47155" y="55507"/>
                  </a:cubicBezTo>
                  <a:cubicBezTo>
                    <a:pt x="46948" y="55635"/>
                    <a:pt x="46705" y="55732"/>
                    <a:pt x="46545" y="55901"/>
                  </a:cubicBezTo>
                  <a:cubicBezTo>
                    <a:pt x="45592" y="56891"/>
                    <a:pt x="44610" y="57827"/>
                    <a:pt x="43396" y="58513"/>
                  </a:cubicBezTo>
                  <a:cubicBezTo>
                    <a:pt x="42580" y="58982"/>
                    <a:pt x="41906" y="59719"/>
                    <a:pt x="41067" y="60127"/>
                  </a:cubicBezTo>
                  <a:cubicBezTo>
                    <a:pt x="39477" y="60907"/>
                    <a:pt x="37809" y="61530"/>
                    <a:pt x="36177" y="62230"/>
                  </a:cubicBezTo>
                  <a:cubicBezTo>
                    <a:pt x="36069" y="62277"/>
                    <a:pt x="35978" y="62300"/>
                    <a:pt x="35896" y="62300"/>
                  </a:cubicBezTo>
                  <a:cubicBezTo>
                    <a:pt x="35728" y="62300"/>
                    <a:pt x="35602" y="62200"/>
                    <a:pt x="35466" y="61992"/>
                  </a:cubicBezTo>
                  <a:cubicBezTo>
                    <a:pt x="34632" y="60723"/>
                    <a:pt x="33509" y="59898"/>
                    <a:pt x="31955" y="59697"/>
                  </a:cubicBezTo>
                  <a:cubicBezTo>
                    <a:pt x="31837" y="59682"/>
                    <a:pt x="31716" y="59674"/>
                    <a:pt x="31593" y="59674"/>
                  </a:cubicBezTo>
                  <a:cubicBezTo>
                    <a:pt x="29968" y="59674"/>
                    <a:pt x="27901" y="60953"/>
                    <a:pt x="27381" y="62419"/>
                  </a:cubicBezTo>
                  <a:cubicBezTo>
                    <a:pt x="27280" y="62703"/>
                    <a:pt x="27280" y="63025"/>
                    <a:pt x="27220" y="63387"/>
                  </a:cubicBezTo>
                  <a:cubicBezTo>
                    <a:pt x="26516" y="63387"/>
                    <a:pt x="25785" y="63421"/>
                    <a:pt x="25050" y="63421"/>
                  </a:cubicBezTo>
                  <a:cubicBezTo>
                    <a:pt x="24590" y="63421"/>
                    <a:pt x="24127" y="63407"/>
                    <a:pt x="23669" y="63363"/>
                  </a:cubicBezTo>
                  <a:cubicBezTo>
                    <a:pt x="21721" y="63180"/>
                    <a:pt x="19773" y="62941"/>
                    <a:pt x="17852" y="62566"/>
                  </a:cubicBezTo>
                  <a:cubicBezTo>
                    <a:pt x="16756" y="62354"/>
                    <a:pt x="15688" y="61897"/>
                    <a:pt x="14661" y="61429"/>
                  </a:cubicBezTo>
                  <a:cubicBezTo>
                    <a:pt x="13351" y="60824"/>
                    <a:pt x="12086" y="60118"/>
                    <a:pt x="10816" y="59426"/>
                  </a:cubicBezTo>
                  <a:cubicBezTo>
                    <a:pt x="9381" y="58633"/>
                    <a:pt x="8296" y="57442"/>
                    <a:pt x="7324" y="56291"/>
                  </a:cubicBezTo>
                  <a:cubicBezTo>
                    <a:pt x="8671" y="55040"/>
                    <a:pt x="10004" y="53797"/>
                    <a:pt x="11325" y="52564"/>
                  </a:cubicBezTo>
                  <a:cubicBezTo>
                    <a:pt x="11935" y="53046"/>
                    <a:pt x="12558" y="53573"/>
                    <a:pt x="13222" y="54049"/>
                  </a:cubicBezTo>
                  <a:cubicBezTo>
                    <a:pt x="14831" y="55209"/>
                    <a:pt x="16693" y="55673"/>
                    <a:pt x="18622" y="55883"/>
                  </a:cubicBezTo>
                  <a:cubicBezTo>
                    <a:pt x="19548" y="55984"/>
                    <a:pt x="20471" y="56040"/>
                    <a:pt x="21390" y="56040"/>
                  </a:cubicBezTo>
                  <a:cubicBezTo>
                    <a:pt x="23389" y="56040"/>
                    <a:pt x="25368" y="55775"/>
                    <a:pt x="27312" y="55131"/>
                  </a:cubicBezTo>
                  <a:cubicBezTo>
                    <a:pt x="28972" y="54581"/>
                    <a:pt x="30388" y="53601"/>
                    <a:pt x="31878" y="52739"/>
                  </a:cubicBezTo>
                  <a:cubicBezTo>
                    <a:pt x="34554" y="51190"/>
                    <a:pt x="36786" y="49104"/>
                    <a:pt x="38978" y="46968"/>
                  </a:cubicBezTo>
                  <a:cubicBezTo>
                    <a:pt x="39197" y="46752"/>
                    <a:pt x="39380" y="46496"/>
                    <a:pt x="39578" y="46266"/>
                  </a:cubicBezTo>
                  <a:close/>
                  <a:moveTo>
                    <a:pt x="31665" y="60437"/>
                  </a:moveTo>
                  <a:cubicBezTo>
                    <a:pt x="33122" y="60437"/>
                    <a:pt x="34153" y="61260"/>
                    <a:pt x="34898" y="62501"/>
                  </a:cubicBezTo>
                  <a:cubicBezTo>
                    <a:pt x="34892" y="62579"/>
                    <a:pt x="34888" y="62662"/>
                    <a:pt x="34888" y="62739"/>
                  </a:cubicBezTo>
                  <a:lnTo>
                    <a:pt x="34889" y="62739"/>
                  </a:lnTo>
                  <a:cubicBezTo>
                    <a:pt x="32629" y="62987"/>
                    <a:pt x="30369" y="63235"/>
                    <a:pt x="27968" y="63501"/>
                  </a:cubicBezTo>
                  <a:cubicBezTo>
                    <a:pt x="28042" y="63074"/>
                    <a:pt x="28018" y="62785"/>
                    <a:pt x="28133" y="62570"/>
                  </a:cubicBezTo>
                  <a:cubicBezTo>
                    <a:pt x="28842" y="61273"/>
                    <a:pt x="29975" y="60526"/>
                    <a:pt x="31432" y="60444"/>
                  </a:cubicBezTo>
                  <a:cubicBezTo>
                    <a:pt x="31511" y="60439"/>
                    <a:pt x="31588" y="60437"/>
                    <a:pt x="31665" y="60437"/>
                  </a:cubicBezTo>
                  <a:close/>
                  <a:moveTo>
                    <a:pt x="47043" y="56814"/>
                  </a:moveTo>
                  <a:cubicBezTo>
                    <a:pt x="47070" y="56814"/>
                    <a:pt x="47096" y="56815"/>
                    <a:pt x="47122" y="56818"/>
                  </a:cubicBezTo>
                  <a:cubicBezTo>
                    <a:pt x="49812" y="57097"/>
                    <a:pt x="52503" y="57386"/>
                    <a:pt x="55193" y="57684"/>
                  </a:cubicBezTo>
                  <a:cubicBezTo>
                    <a:pt x="55500" y="57716"/>
                    <a:pt x="55807" y="57762"/>
                    <a:pt x="56110" y="57798"/>
                  </a:cubicBezTo>
                  <a:cubicBezTo>
                    <a:pt x="55477" y="60957"/>
                    <a:pt x="54854" y="64069"/>
                    <a:pt x="54226" y="67213"/>
                  </a:cubicBezTo>
                  <a:lnTo>
                    <a:pt x="54226" y="67213"/>
                  </a:lnTo>
                  <a:cubicBezTo>
                    <a:pt x="54087" y="67195"/>
                    <a:pt x="53954" y="67186"/>
                    <a:pt x="53826" y="67186"/>
                  </a:cubicBezTo>
                  <a:cubicBezTo>
                    <a:pt x="52701" y="67186"/>
                    <a:pt x="51950" y="67865"/>
                    <a:pt x="51279" y="68831"/>
                  </a:cubicBezTo>
                  <a:cubicBezTo>
                    <a:pt x="49977" y="70724"/>
                    <a:pt x="50248" y="72493"/>
                    <a:pt x="51449" y="74349"/>
                  </a:cubicBezTo>
                  <a:cubicBezTo>
                    <a:pt x="51586" y="74555"/>
                    <a:pt x="51788" y="74757"/>
                    <a:pt x="52008" y="74858"/>
                  </a:cubicBezTo>
                  <a:cubicBezTo>
                    <a:pt x="52060" y="74883"/>
                    <a:pt x="52119" y="74891"/>
                    <a:pt x="52183" y="74891"/>
                  </a:cubicBezTo>
                  <a:cubicBezTo>
                    <a:pt x="52320" y="74891"/>
                    <a:pt x="52477" y="74851"/>
                    <a:pt x="52618" y="74845"/>
                  </a:cubicBezTo>
                  <a:cubicBezTo>
                    <a:pt x="52585" y="74662"/>
                    <a:pt x="52590" y="74456"/>
                    <a:pt x="52511" y="74294"/>
                  </a:cubicBezTo>
                  <a:cubicBezTo>
                    <a:pt x="52150" y="73562"/>
                    <a:pt x="51724" y="72860"/>
                    <a:pt x="51398" y="72113"/>
                  </a:cubicBezTo>
                  <a:cubicBezTo>
                    <a:pt x="50807" y="70770"/>
                    <a:pt x="52351" y="67960"/>
                    <a:pt x="53859" y="67933"/>
                  </a:cubicBezTo>
                  <a:lnTo>
                    <a:pt x="54249" y="67933"/>
                  </a:lnTo>
                  <a:cubicBezTo>
                    <a:pt x="53786" y="70261"/>
                    <a:pt x="53324" y="72582"/>
                    <a:pt x="52865" y="74895"/>
                  </a:cubicBezTo>
                  <a:cubicBezTo>
                    <a:pt x="52072" y="78846"/>
                    <a:pt x="51287" y="82768"/>
                    <a:pt x="50513" y="86661"/>
                  </a:cubicBezTo>
                  <a:cubicBezTo>
                    <a:pt x="49789" y="86794"/>
                    <a:pt x="49115" y="87019"/>
                    <a:pt x="48437" y="87019"/>
                  </a:cubicBezTo>
                  <a:cubicBezTo>
                    <a:pt x="48421" y="87019"/>
                    <a:pt x="48405" y="87019"/>
                    <a:pt x="48390" y="87019"/>
                  </a:cubicBezTo>
                  <a:cubicBezTo>
                    <a:pt x="47370" y="87019"/>
                    <a:pt x="46345" y="86880"/>
                    <a:pt x="45320" y="86794"/>
                  </a:cubicBezTo>
                  <a:cubicBezTo>
                    <a:pt x="44665" y="86734"/>
                    <a:pt x="44009" y="86652"/>
                    <a:pt x="43354" y="86610"/>
                  </a:cubicBezTo>
                  <a:cubicBezTo>
                    <a:pt x="42987" y="86587"/>
                    <a:pt x="42845" y="86460"/>
                    <a:pt x="42858" y="86074"/>
                  </a:cubicBezTo>
                  <a:cubicBezTo>
                    <a:pt x="42968" y="82962"/>
                    <a:pt x="43079" y="79850"/>
                    <a:pt x="43161" y="76738"/>
                  </a:cubicBezTo>
                  <a:cubicBezTo>
                    <a:pt x="43230" y="74193"/>
                    <a:pt x="43230" y="71646"/>
                    <a:pt x="43317" y="69101"/>
                  </a:cubicBezTo>
                  <a:cubicBezTo>
                    <a:pt x="43427" y="65952"/>
                    <a:pt x="43588" y="62808"/>
                    <a:pt x="43767" y="59668"/>
                  </a:cubicBezTo>
                  <a:cubicBezTo>
                    <a:pt x="43784" y="59384"/>
                    <a:pt x="44087" y="59073"/>
                    <a:pt x="44330" y="58852"/>
                  </a:cubicBezTo>
                  <a:cubicBezTo>
                    <a:pt x="45045" y="58197"/>
                    <a:pt x="45784" y="57573"/>
                    <a:pt x="46535" y="56965"/>
                  </a:cubicBezTo>
                  <a:cubicBezTo>
                    <a:pt x="46662" y="56865"/>
                    <a:pt x="46865" y="56814"/>
                    <a:pt x="47043" y="56814"/>
                  </a:cubicBezTo>
                  <a:close/>
                  <a:moveTo>
                    <a:pt x="43676" y="87389"/>
                  </a:moveTo>
                  <a:cubicBezTo>
                    <a:pt x="44711" y="87504"/>
                    <a:pt x="45720" y="87665"/>
                    <a:pt x="46737" y="87715"/>
                  </a:cubicBezTo>
                  <a:cubicBezTo>
                    <a:pt x="47026" y="87729"/>
                    <a:pt x="47315" y="87734"/>
                    <a:pt x="47605" y="87734"/>
                  </a:cubicBezTo>
                  <a:cubicBezTo>
                    <a:pt x="48335" y="87734"/>
                    <a:pt x="49067" y="87702"/>
                    <a:pt x="49799" y="87702"/>
                  </a:cubicBezTo>
                  <a:cubicBezTo>
                    <a:pt x="50097" y="87706"/>
                    <a:pt x="50426" y="87692"/>
                    <a:pt x="50689" y="87811"/>
                  </a:cubicBezTo>
                  <a:cubicBezTo>
                    <a:pt x="52246" y="88527"/>
                    <a:pt x="53790" y="89278"/>
                    <a:pt x="55340" y="90017"/>
                  </a:cubicBezTo>
                  <a:lnTo>
                    <a:pt x="55340" y="90017"/>
                  </a:lnTo>
                  <a:cubicBezTo>
                    <a:pt x="55330" y="90049"/>
                    <a:pt x="55323" y="90080"/>
                    <a:pt x="55317" y="90113"/>
                  </a:cubicBezTo>
                  <a:cubicBezTo>
                    <a:pt x="51449" y="89921"/>
                    <a:pt x="47580" y="89722"/>
                    <a:pt x="43676" y="89530"/>
                  </a:cubicBezTo>
                  <a:lnTo>
                    <a:pt x="43676" y="87389"/>
                  </a:lnTo>
                  <a:close/>
                  <a:moveTo>
                    <a:pt x="59170" y="0"/>
                  </a:moveTo>
                  <a:cubicBezTo>
                    <a:pt x="58480" y="0"/>
                    <a:pt x="57839" y="125"/>
                    <a:pt x="57363" y="342"/>
                  </a:cubicBezTo>
                  <a:cubicBezTo>
                    <a:pt x="55942" y="988"/>
                    <a:pt x="54751" y="1854"/>
                    <a:pt x="54049" y="3326"/>
                  </a:cubicBezTo>
                  <a:cubicBezTo>
                    <a:pt x="53426" y="4637"/>
                    <a:pt x="52330" y="5470"/>
                    <a:pt x="50988" y="6021"/>
                  </a:cubicBezTo>
                  <a:cubicBezTo>
                    <a:pt x="50140" y="6364"/>
                    <a:pt x="49301" y="6740"/>
                    <a:pt x="48508" y="7185"/>
                  </a:cubicBezTo>
                  <a:cubicBezTo>
                    <a:pt x="47234" y="7904"/>
                    <a:pt x="46427" y="8981"/>
                    <a:pt x="46133" y="10448"/>
                  </a:cubicBezTo>
                  <a:cubicBezTo>
                    <a:pt x="45874" y="11764"/>
                    <a:pt x="46294" y="12904"/>
                    <a:pt x="46876" y="14028"/>
                  </a:cubicBezTo>
                  <a:cubicBezTo>
                    <a:pt x="47156" y="14573"/>
                    <a:pt x="47092" y="15027"/>
                    <a:pt x="46735" y="15554"/>
                  </a:cubicBezTo>
                  <a:cubicBezTo>
                    <a:pt x="45950" y="16718"/>
                    <a:pt x="45134" y="17887"/>
                    <a:pt x="44547" y="19152"/>
                  </a:cubicBezTo>
                  <a:cubicBezTo>
                    <a:pt x="43663" y="21059"/>
                    <a:pt x="44653" y="23066"/>
                    <a:pt x="46642" y="23731"/>
                  </a:cubicBezTo>
                  <a:cubicBezTo>
                    <a:pt x="47027" y="23855"/>
                    <a:pt x="47412" y="23969"/>
                    <a:pt x="47797" y="24084"/>
                  </a:cubicBezTo>
                  <a:cubicBezTo>
                    <a:pt x="48613" y="24322"/>
                    <a:pt x="48618" y="24318"/>
                    <a:pt x="48536" y="25175"/>
                  </a:cubicBezTo>
                  <a:cubicBezTo>
                    <a:pt x="48424" y="26359"/>
                    <a:pt x="49166" y="27181"/>
                    <a:pt x="50213" y="27181"/>
                  </a:cubicBezTo>
                  <a:cubicBezTo>
                    <a:pt x="50415" y="27181"/>
                    <a:pt x="50629" y="27151"/>
                    <a:pt x="50850" y="27086"/>
                  </a:cubicBezTo>
                  <a:cubicBezTo>
                    <a:pt x="51176" y="26991"/>
                    <a:pt x="51491" y="26871"/>
                    <a:pt x="51799" y="26766"/>
                  </a:cubicBezTo>
                  <a:lnTo>
                    <a:pt x="51799" y="26766"/>
                  </a:lnTo>
                  <a:cubicBezTo>
                    <a:pt x="51350" y="27944"/>
                    <a:pt x="50900" y="29085"/>
                    <a:pt x="50483" y="30235"/>
                  </a:cubicBezTo>
                  <a:cubicBezTo>
                    <a:pt x="50387" y="30509"/>
                    <a:pt x="50401" y="30826"/>
                    <a:pt x="50355" y="31152"/>
                  </a:cubicBezTo>
                  <a:cubicBezTo>
                    <a:pt x="49993" y="31409"/>
                    <a:pt x="49552" y="31702"/>
                    <a:pt x="49131" y="32027"/>
                  </a:cubicBezTo>
                  <a:cubicBezTo>
                    <a:pt x="48984" y="32142"/>
                    <a:pt x="48866" y="32312"/>
                    <a:pt x="48765" y="32482"/>
                  </a:cubicBezTo>
                  <a:cubicBezTo>
                    <a:pt x="47600" y="34470"/>
                    <a:pt x="46565" y="36546"/>
                    <a:pt x="45248" y="38431"/>
                  </a:cubicBezTo>
                  <a:cubicBezTo>
                    <a:pt x="43388" y="41102"/>
                    <a:pt x="41316" y="43628"/>
                    <a:pt x="38956" y="45902"/>
                  </a:cubicBezTo>
                  <a:cubicBezTo>
                    <a:pt x="36619" y="48152"/>
                    <a:pt x="34294" y="50407"/>
                    <a:pt x="31453" y="52053"/>
                  </a:cubicBezTo>
                  <a:cubicBezTo>
                    <a:pt x="29995" y="52897"/>
                    <a:pt x="28606" y="53845"/>
                    <a:pt x="26983" y="54382"/>
                  </a:cubicBezTo>
                  <a:cubicBezTo>
                    <a:pt x="25142" y="54989"/>
                    <a:pt x="23270" y="55232"/>
                    <a:pt x="21376" y="55232"/>
                  </a:cubicBezTo>
                  <a:cubicBezTo>
                    <a:pt x="20587" y="55232"/>
                    <a:pt x="19794" y="55190"/>
                    <a:pt x="18998" y="55114"/>
                  </a:cubicBezTo>
                  <a:cubicBezTo>
                    <a:pt x="17027" y="54927"/>
                    <a:pt x="15117" y="54483"/>
                    <a:pt x="13493" y="53263"/>
                  </a:cubicBezTo>
                  <a:cubicBezTo>
                    <a:pt x="12834" y="52763"/>
                    <a:pt x="12284" y="52108"/>
                    <a:pt x="11624" y="51603"/>
                  </a:cubicBezTo>
                  <a:cubicBezTo>
                    <a:pt x="10739" y="50930"/>
                    <a:pt x="9804" y="50320"/>
                    <a:pt x="8874" y="49706"/>
                  </a:cubicBezTo>
                  <a:cubicBezTo>
                    <a:pt x="8463" y="49436"/>
                    <a:pt x="8135" y="49297"/>
                    <a:pt x="7837" y="49297"/>
                  </a:cubicBezTo>
                  <a:cubicBezTo>
                    <a:pt x="7445" y="49297"/>
                    <a:pt x="7105" y="49537"/>
                    <a:pt x="6696" y="50036"/>
                  </a:cubicBezTo>
                  <a:cubicBezTo>
                    <a:pt x="6032" y="50843"/>
                    <a:pt x="5409" y="51677"/>
                    <a:pt x="4757" y="52493"/>
                  </a:cubicBezTo>
                  <a:cubicBezTo>
                    <a:pt x="3474" y="54098"/>
                    <a:pt x="2191" y="55697"/>
                    <a:pt x="907" y="57291"/>
                  </a:cubicBezTo>
                  <a:cubicBezTo>
                    <a:pt x="747" y="57493"/>
                    <a:pt x="600" y="57708"/>
                    <a:pt x="491" y="57938"/>
                  </a:cubicBezTo>
                  <a:cubicBezTo>
                    <a:pt x="284" y="58364"/>
                    <a:pt x="0" y="58841"/>
                    <a:pt x="421" y="59258"/>
                  </a:cubicBezTo>
                  <a:cubicBezTo>
                    <a:pt x="576" y="59409"/>
                    <a:pt x="741" y="59467"/>
                    <a:pt x="905" y="59467"/>
                  </a:cubicBezTo>
                  <a:cubicBezTo>
                    <a:pt x="1180" y="59467"/>
                    <a:pt x="1455" y="59307"/>
                    <a:pt x="1687" y="59153"/>
                  </a:cubicBezTo>
                  <a:cubicBezTo>
                    <a:pt x="2750" y="58446"/>
                    <a:pt x="3787" y="57695"/>
                    <a:pt x="4826" y="56948"/>
                  </a:cubicBezTo>
                  <a:cubicBezTo>
                    <a:pt x="5500" y="56462"/>
                    <a:pt x="6156" y="55958"/>
                    <a:pt x="6802" y="55476"/>
                  </a:cubicBezTo>
                  <a:cubicBezTo>
                    <a:pt x="6829" y="55821"/>
                    <a:pt x="6806" y="56109"/>
                    <a:pt x="6884" y="56361"/>
                  </a:cubicBezTo>
                  <a:cubicBezTo>
                    <a:pt x="7342" y="57777"/>
                    <a:pt x="8346" y="58808"/>
                    <a:pt x="9551" y="59538"/>
                  </a:cubicBezTo>
                  <a:cubicBezTo>
                    <a:pt x="11486" y="60711"/>
                    <a:pt x="13521" y="61724"/>
                    <a:pt x="15533" y="62765"/>
                  </a:cubicBezTo>
                  <a:cubicBezTo>
                    <a:pt x="16028" y="63021"/>
                    <a:pt x="16592" y="63196"/>
                    <a:pt x="17147" y="63295"/>
                  </a:cubicBezTo>
                  <a:cubicBezTo>
                    <a:pt x="18746" y="63589"/>
                    <a:pt x="20351" y="63882"/>
                    <a:pt x="21964" y="64071"/>
                  </a:cubicBezTo>
                  <a:cubicBezTo>
                    <a:pt x="23345" y="64232"/>
                    <a:pt x="24727" y="64296"/>
                    <a:pt x="26109" y="64296"/>
                  </a:cubicBezTo>
                  <a:cubicBezTo>
                    <a:pt x="28040" y="64296"/>
                    <a:pt x="29971" y="64170"/>
                    <a:pt x="31897" y="64002"/>
                  </a:cubicBezTo>
                  <a:cubicBezTo>
                    <a:pt x="35471" y="63695"/>
                    <a:pt x="38698" y="62302"/>
                    <a:pt x="41852" y="60726"/>
                  </a:cubicBezTo>
                  <a:cubicBezTo>
                    <a:pt x="42223" y="60537"/>
                    <a:pt x="42571" y="60303"/>
                    <a:pt x="43016" y="60038"/>
                  </a:cubicBezTo>
                  <a:lnTo>
                    <a:pt x="43016" y="60038"/>
                  </a:lnTo>
                  <a:cubicBezTo>
                    <a:pt x="42989" y="60358"/>
                    <a:pt x="42975" y="60570"/>
                    <a:pt x="42957" y="60780"/>
                  </a:cubicBezTo>
                  <a:cubicBezTo>
                    <a:pt x="42856" y="61820"/>
                    <a:pt x="42699" y="62857"/>
                    <a:pt x="42668" y="63898"/>
                  </a:cubicBezTo>
                  <a:cubicBezTo>
                    <a:pt x="42461" y="70291"/>
                    <a:pt x="42274" y="76685"/>
                    <a:pt x="42104" y="83079"/>
                  </a:cubicBezTo>
                  <a:cubicBezTo>
                    <a:pt x="42072" y="84216"/>
                    <a:pt x="42071" y="85352"/>
                    <a:pt x="42099" y="86489"/>
                  </a:cubicBezTo>
                  <a:cubicBezTo>
                    <a:pt x="42104" y="86700"/>
                    <a:pt x="42287" y="87062"/>
                    <a:pt x="42430" y="87085"/>
                  </a:cubicBezTo>
                  <a:cubicBezTo>
                    <a:pt x="42993" y="87176"/>
                    <a:pt x="43039" y="87502"/>
                    <a:pt x="42979" y="87952"/>
                  </a:cubicBezTo>
                  <a:cubicBezTo>
                    <a:pt x="42943" y="88203"/>
                    <a:pt x="42943" y="88460"/>
                    <a:pt x="42907" y="88712"/>
                  </a:cubicBezTo>
                  <a:cubicBezTo>
                    <a:pt x="42695" y="90110"/>
                    <a:pt x="42957" y="90418"/>
                    <a:pt x="44382" y="90449"/>
                  </a:cubicBezTo>
                  <a:cubicBezTo>
                    <a:pt x="44501" y="90452"/>
                    <a:pt x="44620" y="90452"/>
                    <a:pt x="44739" y="90452"/>
                  </a:cubicBezTo>
                  <a:cubicBezTo>
                    <a:pt x="44859" y="90452"/>
                    <a:pt x="44978" y="90452"/>
                    <a:pt x="45097" y="90454"/>
                  </a:cubicBezTo>
                  <a:cubicBezTo>
                    <a:pt x="46376" y="90500"/>
                    <a:pt x="47659" y="90536"/>
                    <a:pt x="48942" y="90601"/>
                  </a:cubicBezTo>
                  <a:cubicBezTo>
                    <a:pt x="51285" y="90715"/>
                    <a:pt x="53623" y="90853"/>
                    <a:pt x="55964" y="90971"/>
                  </a:cubicBezTo>
                  <a:cubicBezTo>
                    <a:pt x="56026" y="90975"/>
                    <a:pt x="56089" y="90978"/>
                    <a:pt x="56152" y="90978"/>
                  </a:cubicBezTo>
                  <a:cubicBezTo>
                    <a:pt x="56333" y="90978"/>
                    <a:pt x="56514" y="90957"/>
                    <a:pt x="56671" y="90889"/>
                  </a:cubicBezTo>
                  <a:cubicBezTo>
                    <a:pt x="56886" y="90803"/>
                    <a:pt x="57188" y="90615"/>
                    <a:pt x="57207" y="90441"/>
                  </a:cubicBezTo>
                  <a:cubicBezTo>
                    <a:pt x="57234" y="90226"/>
                    <a:pt x="57060" y="89918"/>
                    <a:pt x="56877" y="89772"/>
                  </a:cubicBezTo>
                  <a:cubicBezTo>
                    <a:pt x="56630" y="89570"/>
                    <a:pt x="56286" y="89496"/>
                    <a:pt x="55987" y="89355"/>
                  </a:cubicBezTo>
                  <a:cubicBezTo>
                    <a:pt x="54416" y="88621"/>
                    <a:pt x="52843" y="87878"/>
                    <a:pt x="51303" y="87155"/>
                  </a:cubicBezTo>
                  <a:cubicBezTo>
                    <a:pt x="51816" y="84391"/>
                    <a:pt x="52293" y="81690"/>
                    <a:pt x="52830" y="79000"/>
                  </a:cubicBezTo>
                  <a:cubicBezTo>
                    <a:pt x="53329" y="76470"/>
                    <a:pt x="53930" y="73959"/>
                    <a:pt x="54416" y="71424"/>
                  </a:cubicBezTo>
                  <a:cubicBezTo>
                    <a:pt x="54975" y="68494"/>
                    <a:pt x="55424" y="65543"/>
                    <a:pt x="55978" y="62610"/>
                  </a:cubicBezTo>
                  <a:cubicBezTo>
                    <a:pt x="56313" y="60850"/>
                    <a:pt x="56818" y="59121"/>
                    <a:pt x="57138" y="57362"/>
                  </a:cubicBezTo>
                  <a:cubicBezTo>
                    <a:pt x="57555" y="55097"/>
                    <a:pt x="57857" y="52814"/>
                    <a:pt x="58219" y="50546"/>
                  </a:cubicBezTo>
                  <a:cubicBezTo>
                    <a:pt x="58665" y="47740"/>
                    <a:pt x="59201" y="44949"/>
                    <a:pt x="59027" y="42084"/>
                  </a:cubicBezTo>
                  <a:cubicBezTo>
                    <a:pt x="59022" y="42021"/>
                    <a:pt x="59063" y="41951"/>
                    <a:pt x="59100" y="41832"/>
                  </a:cubicBezTo>
                  <a:cubicBezTo>
                    <a:pt x="60182" y="41832"/>
                    <a:pt x="61264" y="41867"/>
                    <a:pt x="62342" y="41867"/>
                  </a:cubicBezTo>
                  <a:cubicBezTo>
                    <a:pt x="63058" y="41867"/>
                    <a:pt x="63773" y="41851"/>
                    <a:pt x="64485" y="41800"/>
                  </a:cubicBezTo>
                  <a:cubicBezTo>
                    <a:pt x="66158" y="41681"/>
                    <a:pt x="67859" y="41489"/>
                    <a:pt x="69463" y="41026"/>
                  </a:cubicBezTo>
                  <a:cubicBezTo>
                    <a:pt x="71278" y="40504"/>
                    <a:pt x="73066" y="39898"/>
                    <a:pt x="74784" y="39073"/>
                  </a:cubicBezTo>
                  <a:cubicBezTo>
                    <a:pt x="74602" y="38867"/>
                    <a:pt x="74438" y="38647"/>
                    <a:pt x="74294" y="38413"/>
                  </a:cubicBezTo>
                  <a:cubicBezTo>
                    <a:pt x="74187" y="38466"/>
                    <a:pt x="74087" y="38516"/>
                    <a:pt x="73981" y="38571"/>
                  </a:cubicBezTo>
                  <a:cubicBezTo>
                    <a:pt x="73105" y="39011"/>
                    <a:pt x="72129" y="39249"/>
                    <a:pt x="71218" y="39621"/>
                  </a:cubicBezTo>
                  <a:cubicBezTo>
                    <a:pt x="68181" y="40849"/>
                    <a:pt x="65026" y="41127"/>
                    <a:pt x="61838" y="41127"/>
                  </a:cubicBezTo>
                  <a:cubicBezTo>
                    <a:pt x="61017" y="41127"/>
                    <a:pt x="60193" y="41108"/>
                    <a:pt x="59369" y="41083"/>
                  </a:cubicBezTo>
                  <a:cubicBezTo>
                    <a:pt x="59209" y="41078"/>
                    <a:pt x="58993" y="41024"/>
                    <a:pt x="58906" y="40908"/>
                  </a:cubicBezTo>
                  <a:cubicBezTo>
                    <a:pt x="58721" y="40680"/>
                    <a:pt x="58618" y="40558"/>
                    <a:pt x="58530" y="40558"/>
                  </a:cubicBezTo>
                  <a:cubicBezTo>
                    <a:pt x="58431" y="40558"/>
                    <a:pt x="58351" y="40713"/>
                    <a:pt x="58195" y="41045"/>
                  </a:cubicBezTo>
                  <a:cubicBezTo>
                    <a:pt x="57425" y="40972"/>
                    <a:pt x="56691" y="40950"/>
                    <a:pt x="55972" y="40835"/>
                  </a:cubicBezTo>
                  <a:cubicBezTo>
                    <a:pt x="53584" y="40450"/>
                    <a:pt x="51502" y="39446"/>
                    <a:pt x="49909" y="37594"/>
                  </a:cubicBezTo>
                  <a:cubicBezTo>
                    <a:pt x="48804" y="36311"/>
                    <a:pt x="48653" y="34248"/>
                    <a:pt x="49509" y="32795"/>
                  </a:cubicBezTo>
                  <a:cubicBezTo>
                    <a:pt x="49904" y="32136"/>
                    <a:pt x="50532" y="31741"/>
                    <a:pt x="51310" y="31701"/>
                  </a:cubicBezTo>
                  <a:cubicBezTo>
                    <a:pt x="51497" y="31691"/>
                    <a:pt x="51683" y="31687"/>
                    <a:pt x="51868" y="31687"/>
                  </a:cubicBezTo>
                  <a:cubicBezTo>
                    <a:pt x="53556" y="31687"/>
                    <a:pt x="55199" y="32061"/>
                    <a:pt x="56843" y="32429"/>
                  </a:cubicBezTo>
                  <a:cubicBezTo>
                    <a:pt x="58399" y="32774"/>
                    <a:pt x="59962" y="33095"/>
                    <a:pt x="61546" y="33213"/>
                  </a:cubicBezTo>
                  <a:cubicBezTo>
                    <a:pt x="61466" y="32942"/>
                    <a:pt x="61453" y="32657"/>
                    <a:pt x="61517" y="32400"/>
                  </a:cubicBezTo>
                  <a:cubicBezTo>
                    <a:pt x="61399" y="32388"/>
                    <a:pt x="61281" y="32380"/>
                    <a:pt x="61161" y="32364"/>
                  </a:cubicBezTo>
                  <a:lnTo>
                    <a:pt x="61161" y="31489"/>
                  </a:lnTo>
                  <a:cubicBezTo>
                    <a:pt x="61310" y="31447"/>
                    <a:pt x="61459" y="31407"/>
                    <a:pt x="61610" y="31366"/>
                  </a:cubicBezTo>
                  <a:cubicBezTo>
                    <a:pt x="61514" y="31181"/>
                    <a:pt x="61457" y="30978"/>
                    <a:pt x="61443" y="30769"/>
                  </a:cubicBezTo>
                  <a:cubicBezTo>
                    <a:pt x="61401" y="30783"/>
                    <a:pt x="61358" y="30795"/>
                    <a:pt x="61317" y="30807"/>
                  </a:cubicBezTo>
                  <a:lnTo>
                    <a:pt x="61317" y="27581"/>
                  </a:lnTo>
                  <a:cubicBezTo>
                    <a:pt x="62389" y="27306"/>
                    <a:pt x="63366" y="27076"/>
                    <a:pt x="64324" y="26801"/>
                  </a:cubicBezTo>
                  <a:cubicBezTo>
                    <a:pt x="65290" y="26521"/>
                    <a:pt x="66290" y="26288"/>
                    <a:pt x="67198" y="25871"/>
                  </a:cubicBezTo>
                  <a:cubicBezTo>
                    <a:pt x="69613" y="24767"/>
                    <a:pt x="70507" y="23244"/>
                    <a:pt x="70195" y="20848"/>
                  </a:cubicBezTo>
                  <a:cubicBezTo>
                    <a:pt x="70113" y="20196"/>
                    <a:pt x="70048" y="19545"/>
                    <a:pt x="69976" y="18908"/>
                  </a:cubicBezTo>
                  <a:cubicBezTo>
                    <a:pt x="71777" y="17987"/>
                    <a:pt x="72511" y="16896"/>
                    <a:pt x="71997" y="15622"/>
                  </a:cubicBezTo>
                  <a:cubicBezTo>
                    <a:pt x="71464" y="14302"/>
                    <a:pt x="70563" y="13231"/>
                    <a:pt x="69026" y="13231"/>
                  </a:cubicBezTo>
                  <a:cubicBezTo>
                    <a:pt x="68780" y="13231"/>
                    <a:pt x="68518" y="13259"/>
                    <a:pt x="68239" y="13317"/>
                  </a:cubicBezTo>
                  <a:cubicBezTo>
                    <a:pt x="68009" y="12748"/>
                    <a:pt x="67794" y="12166"/>
                    <a:pt x="67538" y="11607"/>
                  </a:cubicBezTo>
                  <a:cubicBezTo>
                    <a:pt x="67460" y="11442"/>
                    <a:pt x="67248" y="11346"/>
                    <a:pt x="67097" y="11218"/>
                  </a:cubicBezTo>
                  <a:cubicBezTo>
                    <a:pt x="67046" y="11409"/>
                    <a:pt x="66924" y="11616"/>
                    <a:pt x="66955" y="11790"/>
                  </a:cubicBezTo>
                  <a:cubicBezTo>
                    <a:pt x="67033" y="12221"/>
                    <a:pt x="67143" y="12652"/>
                    <a:pt x="67303" y="13060"/>
                  </a:cubicBezTo>
                  <a:cubicBezTo>
                    <a:pt x="67482" y="13504"/>
                    <a:pt x="67464" y="13807"/>
                    <a:pt x="67006" y="14096"/>
                  </a:cubicBezTo>
                  <a:cubicBezTo>
                    <a:pt x="66194" y="14609"/>
                    <a:pt x="65713" y="15370"/>
                    <a:pt x="65612" y="16241"/>
                  </a:cubicBezTo>
                  <a:cubicBezTo>
                    <a:pt x="64774" y="16529"/>
                    <a:pt x="63985" y="16800"/>
                    <a:pt x="63178" y="17079"/>
                  </a:cubicBezTo>
                  <a:cubicBezTo>
                    <a:pt x="62990" y="16813"/>
                    <a:pt x="62803" y="16521"/>
                    <a:pt x="62587" y="16250"/>
                  </a:cubicBezTo>
                  <a:cubicBezTo>
                    <a:pt x="62061" y="15590"/>
                    <a:pt x="61007" y="15163"/>
                    <a:pt x="60093" y="15163"/>
                  </a:cubicBezTo>
                  <a:cubicBezTo>
                    <a:pt x="59654" y="15163"/>
                    <a:pt x="59248" y="15261"/>
                    <a:pt x="58948" y="15480"/>
                  </a:cubicBezTo>
                  <a:cubicBezTo>
                    <a:pt x="58293" y="15957"/>
                    <a:pt x="57719" y="16580"/>
                    <a:pt x="57234" y="17230"/>
                  </a:cubicBezTo>
                  <a:cubicBezTo>
                    <a:pt x="56982" y="17560"/>
                    <a:pt x="56904" y="18092"/>
                    <a:pt x="56917" y="18528"/>
                  </a:cubicBezTo>
                  <a:cubicBezTo>
                    <a:pt x="56923" y="18610"/>
                    <a:pt x="56927" y="18692"/>
                    <a:pt x="56936" y="18775"/>
                  </a:cubicBezTo>
                  <a:cubicBezTo>
                    <a:pt x="57101" y="19994"/>
                    <a:pt x="58215" y="20979"/>
                    <a:pt x="59673" y="21223"/>
                  </a:cubicBezTo>
                  <a:cubicBezTo>
                    <a:pt x="59947" y="21269"/>
                    <a:pt x="60212" y="21291"/>
                    <a:pt x="60465" y="21291"/>
                  </a:cubicBezTo>
                  <a:cubicBezTo>
                    <a:pt x="62077" y="21291"/>
                    <a:pt x="63226" y="20378"/>
                    <a:pt x="63495" y="18802"/>
                  </a:cubicBezTo>
                  <a:cubicBezTo>
                    <a:pt x="63550" y="18486"/>
                    <a:pt x="63505" y="18156"/>
                    <a:pt x="63505" y="17803"/>
                  </a:cubicBezTo>
                  <a:cubicBezTo>
                    <a:pt x="64252" y="17560"/>
                    <a:pt x="64971" y="17321"/>
                    <a:pt x="65700" y="17083"/>
                  </a:cubicBezTo>
                  <a:cubicBezTo>
                    <a:pt x="66225" y="18503"/>
                    <a:pt x="67109" y="19288"/>
                    <a:pt x="68514" y="19288"/>
                  </a:cubicBezTo>
                  <a:cubicBezTo>
                    <a:pt x="68728" y="19288"/>
                    <a:pt x="68954" y="19270"/>
                    <a:pt x="69193" y="19233"/>
                  </a:cubicBezTo>
                  <a:cubicBezTo>
                    <a:pt x="69261" y="20077"/>
                    <a:pt x="69326" y="20874"/>
                    <a:pt x="69380" y="21671"/>
                  </a:cubicBezTo>
                  <a:cubicBezTo>
                    <a:pt x="69454" y="22725"/>
                    <a:pt x="69050" y="23596"/>
                    <a:pt x="68203" y="24193"/>
                  </a:cubicBezTo>
                  <a:cubicBezTo>
                    <a:pt x="67584" y="24633"/>
                    <a:pt x="66915" y="25068"/>
                    <a:pt x="66204" y="25288"/>
                  </a:cubicBezTo>
                  <a:cubicBezTo>
                    <a:pt x="64545" y="25806"/>
                    <a:pt x="62849" y="26196"/>
                    <a:pt x="61171" y="26644"/>
                  </a:cubicBezTo>
                  <a:cubicBezTo>
                    <a:pt x="60970" y="26699"/>
                    <a:pt x="60690" y="26778"/>
                    <a:pt x="60621" y="26928"/>
                  </a:cubicBezTo>
                  <a:cubicBezTo>
                    <a:pt x="60463" y="27265"/>
                    <a:pt x="60371" y="27629"/>
                    <a:pt x="60350" y="28001"/>
                  </a:cubicBezTo>
                  <a:cubicBezTo>
                    <a:pt x="60291" y="29115"/>
                    <a:pt x="60278" y="30234"/>
                    <a:pt x="60241" y="31352"/>
                  </a:cubicBezTo>
                  <a:cubicBezTo>
                    <a:pt x="60232" y="31636"/>
                    <a:pt x="60213" y="31920"/>
                    <a:pt x="60191" y="32305"/>
                  </a:cubicBezTo>
                  <a:cubicBezTo>
                    <a:pt x="58633" y="31989"/>
                    <a:pt x="57152" y="31650"/>
                    <a:pt x="55663" y="31393"/>
                  </a:cubicBezTo>
                  <a:cubicBezTo>
                    <a:pt x="54163" y="31132"/>
                    <a:pt x="52651" y="30948"/>
                    <a:pt x="51120" y="30733"/>
                  </a:cubicBezTo>
                  <a:cubicBezTo>
                    <a:pt x="51166" y="30614"/>
                    <a:pt x="51207" y="30477"/>
                    <a:pt x="51267" y="30344"/>
                  </a:cubicBezTo>
                  <a:cubicBezTo>
                    <a:pt x="52009" y="28699"/>
                    <a:pt x="52762" y="27048"/>
                    <a:pt x="53508" y="25398"/>
                  </a:cubicBezTo>
                  <a:cubicBezTo>
                    <a:pt x="53793" y="24765"/>
                    <a:pt x="53774" y="24610"/>
                    <a:pt x="53178" y="24294"/>
                  </a:cubicBezTo>
                  <a:cubicBezTo>
                    <a:pt x="51578" y="23446"/>
                    <a:pt x="51153" y="21947"/>
                    <a:pt x="51024" y="20338"/>
                  </a:cubicBezTo>
                  <a:cubicBezTo>
                    <a:pt x="50964" y="19555"/>
                    <a:pt x="51159" y="19177"/>
                    <a:pt x="51597" y="19177"/>
                  </a:cubicBezTo>
                  <a:cubicBezTo>
                    <a:pt x="51829" y="19177"/>
                    <a:pt x="52129" y="19282"/>
                    <a:pt x="52495" y="19490"/>
                  </a:cubicBezTo>
                  <a:cubicBezTo>
                    <a:pt x="52953" y="19746"/>
                    <a:pt x="53389" y="20049"/>
                    <a:pt x="53847" y="20319"/>
                  </a:cubicBezTo>
                  <a:cubicBezTo>
                    <a:pt x="54173" y="20511"/>
                    <a:pt x="54480" y="20604"/>
                    <a:pt x="54755" y="20604"/>
                  </a:cubicBezTo>
                  <a:cubicBezTo>
                    <a:pt x="55359" y="20604"/>
                    <a:pt x="55802" y="20155"/>
                    <a:pt x="55919" y="19330"/>
                  </a:cubicBezTo>
                  <a:cubicBezTo>
                    <a:pt x="55947" y="19151"/>
                    <a:pt x="55951" y="18969"/>
                    <a:pt x="55932" y="18789"/>
                  </a:cubicBezTo>
                  <a:cubicBezTo>
                    <a:pt x="55924" y="18714"/>
                    <a:pt x="55909" y="18641"/>
                    <a:pt x="55892" y="18570"/>
                  </a:cubicBezTo>
                  <a:cubicBezTo>
                    <a:pt x="55686" y="17753"/>
                    <a:pt x="55470" y="16937"/>
                    <a:pt x="55209" y="16140"/>
                  </a:cubicBezTo>
                  <a:cubicBezTo>
                    <a:pt x="54920" y="15265"/>
                    <a:pt x="55031" y="14847"/>
                    <a:pt x="55787" y="14266"/>
                  </a:cubicBezTo>
                  <a:cubicBezTo>
                    <a:pt x="56488" y="13727"/>
                    <a:pt x="57258" y="13554"/>
                    <a:pt x="58075" y="13554"/>
                  </a:cubicBezTo>
                  <a:cubicBezTo>
                    <a:pt x="58336" y="13554"/>
                    <a:pt x="58601" y="13572"/>
                    <a:pt x="58871" y="13601"/>
                  </a:cubicBezTo>
                  <a:cubicBezTo>
                    <a:pt x="59852" y="13706"/>
                    <a:pt x="60842" y="13775"/>
                    <a:pt x="61828" y="13775"/>
                  </a:cubicBezTo>
                  <a:cubicBezTo>
                    <a:pt x="63299" y="13770"/>
                    <a:pt x="64592" y="13403"/>
                    <a:pt x="65394" y="11966"/>
                  </a:cubicBezTo>
                  <a:cubicBezTo>
                    <a:pt x="65756" y="11323"/>
                    <a:pt x="66334" y="10938"/>
                    <a:pt x="67079" y="10906"/>
                  </a:cubicBezTo>
                  <a:cubicBezTo>
                    <a:pt x="67139" y="10901"/>
                    <a:pt x="67199" y="10898"/>
                    <a:pt x="67259" y="10898"/>
                  </a:cubicBezTo>
                  <a:cubicBezTo>
                    <a:pt x="67332" y="10898"/>
                    <a:pt x="67406" y="10902"/>
                    <a:pt x="67479" y="10910"/>
                  </a:cubicBezTo>
                  <a:cubicBezTo>
                    <a:pt x="67616" y="10926"/>
                    <a:pt x="67756" y="10932"/>
                    <a:pt x="67895" y="10932"/>
                  </a:cubicBezTo>
                  <a:cubicBezTo>
                    <a:pt x="68086" y="10932"/>
                    <a:pt x="68278" y="10921"/>
                    <a:pt x="68469" y="10910"/>
                  </a:cubicBezTo>
                  <a:cubicBezTo>
                    <a:pt x="69867" y="10837"/>
                    <a:pt x="71549" y="9101"/>
                    <a:pt x="71403" y="7717"/>
                  </a:cubicBezTo>
                  <a:cubicBezTo>
                    <a:pt x="71275" y="6469"/>
                    <a:pt x="70682" y="5346"/>
                    <a:pt x="69445" y="4870"/>
                  </a:cubicBezTo>
                  <a:cubicBezTo>
                    <a:pt x="68450" y="4485"/>
                    <a:pt x="67369" y="4311"/>
                    <a:pt x="66310" y="4113"/>
                  </a:cubicBezTo>
                  <a:cubicBezTo>
                    <a:pt x="65187" y="3898"/>
                    <a:pt x="64207" y="3499"/>
                    <a:pt x="63542" y="2510"/>
                  </a:cubicBezTo>
                  <a:cubicBezTo>
                    <a:pt x="63326" y="2193"/>
                    <a:pt x="63046" y="1923"/>
                    <a:pt x="62823" y="1612"/>
                  </a:cubicBezTo>
                  <a:cubicBezTo>
                    <a:pt x="61990" y="460"/>
                    <a:pt x="60493" y="0"/>
                    <a:pt x="59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7508650" y="2698450"/>
              <a:ext cx="641050" cy="236025"/>
            </a:xfrm>
            <a:custGeom>
              <a:avLst/>
              <a:gdLst/>
              <a:ahLst/>
              <a:cxnLst/>
              <a:rect l="l" t="t" r="r" b="b"/>
              <a:pathLst>
                <a:path w="25642" h="9441" extrusionOk="0">
                  <a:moveTo>
                    <a:pt x="23500" y="1369"/>
                  </a:moveTo>
                  <a:cubicBezTo>
                    <a:pt x="23579" y="1369"/>
                    <a:pt x="23769" y="1539"/>
                    <a:pt x="23807" y="1655"/>
                  </a:cubicBezTo>
                  <a:cubicBezTo>
                    <a:pt x="23913" y="1981"/>
                    <a:pt x="23959" y="2324"/>
                    <a:pt x="24055" y="2783"/>
                  </a:cubicBezTo>
                  <a:cubicBezTo>
                    <a:pt x="23936" y="2907"/>
                    <a:pt x="23784" y="3076"/>
                    <a:pt x="23628" y="3246"/>
                  </a:cubicBezTo>
                  <a:cubicBezTo>
                    <a:pt x="23468" y="3080"/>
                    <a:pt x="23216" y="2933"/>
                    <a:pt x="23170" y="2741"/>
                  </a:cubicBezTo>
                  <a:cubicBezTo>
                    <a:pt x="23092" y="2417"/>
                    <a:pt x="23111" y="2059"/>
                    <a:pt x="23157" y="1719"/>
                  </a:cubicBezTo>
                  <a:cubicBezTo>
                    <a:pt x="23174" y="1586"/>
                    <a:pt x="23350" y="1426"/>
                    <a:pt x="23487" y="1371"/>
                  </a:cubicBezTo>
                  <a:cubicBezTo>
                    <a:pt x="23491" y="1370"/>
                    <a:pt x="23495" y="1369"/>
                    <a:pt x="23500" y="1369"/>
                  </a:cubicBezTo>
                  <a:close/>
                  <a:moveTo>
                    <a:pt x="8269" y="1952"/>
                  </a:moveTo>
                  <a:cubicBezTo>
                    <a:pt x="8281" y="1952"/>
                    <a:pt x="8289" y="1954"/>
                    <a:pt x="8292" y="1958"/>
                  </a:cubicBezTo>
                  <a:cubicBezTo>
                    <a:pt x="8411" y="2146"/>
                    <a:pt x="8498" y="2357"/>
                    <a:pt x="8603" y="2562"/>
                  </a:cubicBezTo>
                  <a:lnTo>
                    <a:pt x="8604" y="2562"/>
                  </a:lnTo>
                  <a:cubicBezTo>
                    <a:pt x="8494" y="2893"/>
                    <a:pt x="8416" y="3195"/>
                    <a:pt x="8287" y="3471"/>
                  </a:cubicBezTo>
                  <a:cubicBezTo>
                    <a:pt x="8215" y="3626"/>
                    <a:pt x="8130" y="3697"/>
                    <a:pt x="8042" y="3697"/>
                  </a:cubicBezTo>
                  <a:cubicBezTo>
                    <a:pt x="7950" y="3697"/>
                    <a:pt x="7856" y="3620"/>
                    <a:pt x="7770" y="3479"/>
                  </a:cubicBezTo>
                  <a:cubicBezTo>
                    <a:pt x="7582" y="3177"/>
                    <a:pt x="7732" y="2270"/>
                    <a:pt x="8012" y="2040"/>
                  </a:cubicBezTo>
                  <a:cubicBezTo>
                    <a:pt x="8073" y="1992"/>
                    <a:pt x="8213" y="1952"/>
                    <a:pt x="8269" y="1952"/>
                  </a:cubicBezTo>
                  <a:close/>
                  <a:moveTo>
                    <a:pt x="19754" y="2391"/>
                  </a:moveTo>
                  <a:cubicBezTo>
                    <a:pt x="19783" y="2391"/>
                    <a:pt x="19805" y="2396"/>
                    <a:pt x="19815" y="2407"/>
                  </a:cubicBezTo>
                  <a:cubicBezTo>
                    <a:pt x="19971" y="2572"/>
                    <a:pt x="20067" y="2802"/>
                    <a:pt x="20154" y="2952"/>
                  </a:cubicBezTo>
                  <a:cubicBezTo>
                    <a:pt x="20066" y="3337"/>
                    <a:pt x="20025" y="3626"/>
                    <a:pt x="19929" y="3896"/>
                  </a:cubicBezTo>
                  <a:lnTo>
                    <a:pt x="19930" y="3896"/>
                  </a:lnTo>
                  <a:cubicBezTo>
                    <a:pt x="19888" y="4011"/>
                    <a:pt x="19728" y="4140"/>
                    <a:pt x="19619" y="4148"/>
                  </a:cubicBezTo>
                  <a:cubicBezTo>
                    <a:pt x="19617" y="4149"/>
                    <a:pt x="19615" y="4149"/>
                    <a:pt x="19613" y="4149"/>
                  </a:cubicBezTo>
                  <a:cubicBezTo>
                    <a:pt x="19500" y="4149"/>
                    <a:pt x="19297" y="4001"/>
                    <a:pt x="19302" y="3925"/>
                  </a:cubicBezTo>
                  <a:cubicBezTo>
                    <a:pt x="19306" y="3452"/>
                    <a:pt x="19343" y="2980"/>
                    <a:pt x="19411" y="2512"/>
                  </a:cubicBezTo>
                  <a:cubicBezTo>
                    <a:pt x="19419" y="2465"/>
                    <a:pt x="19639" y="2391"/>
                    <a:pt x="19754" y="2391"/>
                  </a:cubicBezTo>
                  <a:close/>
                  <a:moveTo>
                    <a:pt x="16080" y="2329"/>
                  </a:moveTo>
                  <a:cubicBezTo>
                    <a:pt x="16189" y="2329"/>
                    <a:pt x="16305" y="2401"/>
                    <a:pt x="16383" y="2545"/>
                  </a:cubicBezTo>
                  <a:cubicBezTo>
                    <a:pt x="16487" y="2741"/>
                    <a:pt x="16510" y="2989"/>
                    <a:pt x="16575" y="3237"/>
                  </a:cubicBezTo>
                  <a:cubicBezTo>
                    <a:pt x="16483" y="3534"/>
                    <a:pt x="16428" y="3847"/>
                    <a:pt x="16286" y="4112"/>
                  </a:cubicBezTo>
                  <a:cubicBezTo>
                    <a:pt x="16222" y="4241"/>
                    <a:pt x="15992" y="4336"/>
                    <a:pt x="15841" y="4336"/>
                  </a:cubicBezTo>
                  <a:cubicBezTo>
                    <a:pt x="15754" y="4332"/>
                    <a:pt x="15594" y="4094"/>
                    <a:pt x="15603" y="3974"/>
                  </a:cubicBezTo>
                  <a:cubicBezTo>
                    <a:pt x="15640" y="3502"/>
                    <a:pt x="15691" y="3025"/>
                    <a:pt x="15814" y="2572"/>
                  </a:cubicBezTo>
                  <a:cubicBezTo>
                    <a:pt x="15857" y="2411"/>
                    <a:pt x="15964" y="2329"/>
                    <a:pt x="16080" y="2329"/>
                  </a:cubicBezTo>
                  <a:close/>
                  <a:moveTo>
                    <a:pt x="12076" y="2454"/>
                  </a:moveTo>
                  <a:cubicBezTo>
                    <a:pt x="12231" y="2454"/>
                    <a:pt x="12322" y="2605"/>
                    <a:pt x="12366" y="2815"/>
                  </a:cubicBezTo>
                  <a:cubicBezTo>
                    <a:pt x="12458" y="3255"/>
                    <a:pt x="12114" y="4075"/>
                    <a:pt x="11684" y="4437"/>
                  </a:cubicBezTo>
                  <a:cubicBezTo>
                    <a:pt x="11257" y="3974"/>
                    <a:pt x="11350" y="2888"/>
                    <a:pt x="11830" y="2549"/>
                  </a:cubicBezTo>
                  <a:cubicBezTo>
                    <a:pt x="11926" y="2483"/>
                    <a:pt x="12007" y="2454"/>
                    <a:pt x="12076" y="2454"/>
                  </a:cubicBezTo>
                  <a:close/>
                  <a:moveTo>
                    <a:pt x="5202" y="2934"/>
                  </a:moveTo>
                  <a:cubicBezTo>
                    <a:pt x="5358" y="3141"/>
                    <a:pt x="5513" y="3347"/>
                    <a:pt x="5669" y="3549"/>
                  </a:cubicBezTo>
                  <a:lnTo>
                    <a:pt x="5670" y="3549"/>
                  </a:lnTo>
                  <a:cubicBezTo>
                    <a:pt x="5464" y="4258"/>
                    <a:pt x="5308" y="4882"/>
                    <a:pt x="5092" y="5478"/>
                  </a:cubicBezTo>
                  <a:cubicBezTo>
                    <a:pt x="5037" y="5638"/>
                    <a:pt x="4794" y="5730"/>
                    <a:pt x="4634" y="5854"/>
                  </a:cubicBezTo>
                  <a:cubicBezTo>
                    <a:pt x="4505" y="5671"/>
                    <a:pt x="4291" y="5491"/>
                    <a:pt x="4276" y="5299"/>
                  </a:cubicBezTo>
                  <a:cubicBezTo>
                    <a:pt x="4249" y="5024"/>
                    <a:pt x="4359" y="4731"/>
                    <a:pt x="4432" y="4447"/>
                  </a:cubicBezTo>
                  <a:cubicBezTo>
                    <a:pt x="4514" y="4130"/>
                    <a:pt x="4589" y="3801"/>
                    <a:pt x="4726" y="3507"/>
                  </a:cubicBezTo>
                  <a:cubicBezTo>
                    <a:pt x="4831" y="3292"/>
                    <a:pt x="5037" y="3122"/>
                    <a:pt x="5202" y="2934"/>
                  </a:cubicBezTo>
                  <a:close/>
                  <a:moveTo>
                    <a:pt x="21826" y="4719"/>
                  </a:moveTo>
                  <a:cubicBezTo>
                    <a:pt x="21934" y="4719"/>
                    <a:pt x="22065" y="4755"/>
                    <a:pt x="22112" y="4818"/>
                  </a:cubicBezTo>
                  <a:cubicBezTo>
                    <a:pt x="22400" y="5221"/>
                    <a:pt x="22657" y="5652"/>
                    <a:pt x="22927" y="6088"/>
                  </a:cubicBezTo>
                  <a:cubicBezTo>
                    <a:pt x="22785" y="6317"/>
                    <a:pt x="22720" y="6546"/>
                    <a:pt x="22602" y="6582"/>
                  </a:cubicBezTo>
                  <a:cubicBezTo>
                    <a:pt x="22563" y="6594"/>
                    <a:pt x="22515" y="6599"/>
                    <a:pt x="22464" y="6599"/>
                  </a:cubicBezTo>
                  <a:cubicBezTo>
                    <a:pt x="22305" y="6599"/>
                    <a:pt x="22117" y="6548"/>
                    <a:pt x="22074" y="6468"/>
                  </a:cubicBezTo>
                  <a:cubicBezTo>
                    <a:pt x="21845" y="6024"/>
                    <a:pt x="21676" y="5547"/>
                    <a:pt x="21519" y="5070"/>
                  </a:cubicBezTo>
                  <a:cubicBezTo>
                    <a:pt x="21492" y="4982"/>
                    <a:pt x="21616" y="4777"/>
                    <a:pt x="21717" y="4735"/>
                  </a:cubicBezTo>
                  <a:cubicBezTo>
                    <a:pt x="21746" y="4724"/>
                    <a:pt x="21784" y="4719"/>
                    <a:pt x="21826" y="4719"/>
                  </a:cubicBezTo>
                  <a:close/>
                  <a:moveTo>
                    <a:pt x="9270" y="5234"/>
                  </a:moveTo>
                  <a:cubicBezTo>
                    <a:pt x="9298" y="5234"/>
                    <a:pt x="9321" y="5238"/>
                    <a:pt x="9333" y="5249"/>
                  </a:cubicBezTo>
                  <a:cubicBezTo>
                    <a:pt x="9497" y="5400"/>
                    <a:pt x="9585" y="5635"/>
                    <a:pt x="9671" y="5785"/>
                  </a:cubicBezTo>
                  <a:cubicBezTo>
                    <a:pt x="9571" y="6216"/>
                    <a:pt x="9525" y="6542"/>
                    <a:pt x="9406" y="6843"/>
                  </a:cubicBezTo>
                  <a:cubicBezTo>
                    <a:pt x="9354" y="6975"/>
                    <a:pt x="9155" y="7152"/>
                    <a:pt x="9045" y="7152"/>
                  </a:cubicBezTo>
                  <a:cubicBezTo>
                    <a:pt x="9040" y="7152"/>
                    <a:pt x="9035" y="7151"/>
                    <a:pt x="9030" y="7150"/>
                  </a:cubicBezTo>
                  <a:cubicBezTo>
                    <a:pt x="8870" y="7119"/>
                    <a:pt x="8617" y="6917"/>
                    <a:pt x="8622" y="6803"/>
                  </a:cubicBezTo>
                  <a:cubicBezTo>
                    <a:pt x="8660" y="6326"/>
                    <a:pt x="8748" y="5854"/>
                    <a:pt x="8883" y="5396"/>
                  </a:cubicBezTo>
                  <a:cubicBezTo>
                    <a:pt x="8902" y="5321"/>
                    <a:pt x="9145" y="5234"/>
                    <a:pt x="9270" y="5234"/>
                  </a:cubicBezTo>
                  <a:close/>
                  <a:moveTo>
                    <a:pt x="17629" y="5088"/>
                  </a:moveTo>
                  <a:cubicBezTo>
                    <a:pt x="17816" y="5253"/>
                    <a:pt x="18092" y="5387"/>
                    <a:pt x="18174" y="5592"/>
                  </a:cubicBezTo>
                  <a:cubicBezTo>
                    <a:pt x="18311" y="5936"/>
                    <a:pt x="18371" y="6330"/>
                    <a:pt x="18376" y="6706"/>
                  </a:cubicBezTo>
                  <a:cubicBezTo>
                    <a:pt x="18376" y="6898"/>
                    <a:pt x="18178" y="7096"/>
                    <a:pt x="18073" y="7289"/>
                  </a:cubicBezTo>
                  <a:cubicBezTo>
                    <a:pt x="17899" y="7165"/>
                    <a:pt x="17638" y="7077"/>
                    <a:pt x="17569" y="6908"/>
                  </a:cubicBezTo>
                  <a:cubicBezTo>
                    <a:pt x="17417" y="6546"/>
                    <a:pt x="17362" y="6147"/>
                    <a:pt x="17244" y="5648"/>
                  </a:cubicBezTo>
                  <a:cubicBezTo>
                    <a:pt x="17354" y="5482"/>
                    <a:pt x="17492" y="5286"/>
                    <a:pt x="17629" y="5088"/>
                  </a:cubicBezTo>
                  <a:close/>
                  <a:moveTo>
                    <a:pt x="13872" y="5193"/>
                  </a:moveTo>
                  <a:cubicBezTo>
                    <a:pt x="14007" y="5193"/>
                    <a:pt x="14251" y="5352"/>
                    <a:pt x="14264" y="5464"/>
                  </a:cubicBezTo>
                  <a:cubicBezTo>
                    <a:pt x="14341" y="6069"/>
                    <a:pt x="14380" y="6679"/>
                    <a:pt x="14383" y="7289"/>
                  </a:cubicBezTo>
                  <a:cubicBezTo>
                    <a:pt x="14383" y="7403"/>
                    <a:pt x="14159" y="7605"/>
                    <a:pt x="14026" y="7613"/>
                  </a:cubicBezTo>
                  <a:cubicBezTo>
                    <a:pt x="14021" y="7614"/>
                    <a:pt x="14017" y="7614"/>
                    <a:pt x="14012" y="7614"/>
                  </a:cubicBezTo>
                  <a:cubicBezTo>
                    <a:pt x="13872" y="7614"/>
                    <a:pt x="13653" y="7477"/>
                    <a:pt x="13609" y="7357"/>
                  </a:cubicBezTo>
                  <a:cubicBezTo>
                    <a:pt x="13499" y="7018"/>
                    <a:pt x="13462" y="6656"/>
                    <a:pt x="13417" y="6408"/>
                  </a:cubicBezTo>
                  <a:cubicBezTo>
                    <a:pt x="13453" y="6037"/>
                    <a:pt x="13439" y="5776"/>
                    <a:pt x="13513" y="5537"/>
                  </a:cubicBezTo>
                  <a:cubicBezTo>
                    <a:pt x="13559" y="5396"/>
                    <a:pt x="13733" y="5207"/>
                    <a:pt x="13861" y="5194"/>
                  </a:cubicBezTo>
                  <a:cubicBezTo>
                    <a:pt x="13865" y="5194"/>
                    <a:pt x="13868" y="5193"/>
                    <a:pt x="13872" y="5193"/>
                  </a:cubicBezTo>
                  <a:close/>
                  <a:moveTo>
                    <a:pt x="3216" y="1"/>
                  </a:moveTo>
                  <a:cubicBezTo>
                    <a:pt x="3031" y="1"/>
                    <a:pt x="2845" y="5"/>
                    <a:pt x="2658" y="15"/>
                  </a:cubicBezTo>
                  <a:cubicBezTo>
                    <a:pt x="1880" y="55"/>
                    <a:pt x="1252" y="450"/>
                    <a:pt x="857" y="1109"/>
                  </a:cubicBezTo>
                  <a:cubicBezTo>
                    <a:pt x="1" y="2562"/>
                    <a:pt x="152" y="4625"/>
                    <a:pt x="1257" y="5908"/>
                  </a:cubicBezTo>
                  <a:cubicBezTo>
                    <a:pt x="2850" y="7760"/>
                    <a:pt x="4932" y="8764"/>
                    <a:pt x="7320" y="9149"/>
                  </a:cubicBezTo>
                  <a:cubicBezTo>
                    <a:pt x="8041" y="9264"/>
                    <a:pt x="8773" y="9286"/>
                    <a:pt x="9543" y="9359"/>
                  </a:cubicBezTo>
                  <a:cubicBezTo>
                    <a:pt x="9699" y="9027"/>
                    <a:pt x="9779" y="8872"/>
                    <a:pt x="9878" y="8872"/>
                  </a:cubicBezTo>
                  <a:cubicBezTo>
                    <a:pt x="9966" y="8872"/>
                    <a:pt x="10069" y="8994"/>
                    <a:pt x="10254" y="9222"/>
                  </a:cubicBezTo>
                  <a:cubicBezTo>
                    <a:pt x="10341" y="9338"/>
                    <a:pt x="10557" y="9392"/>
                    <a:pt x="10717" y="9397"/>
                  </a:cubicBezTo>
                  <a:cubicBezTo>
                    <a:pt x="11541" y="9422"/>
                    <a:pt x="12365" y="9441"/>
                    <a:pt x="13186" y="9441"/>
                  </a:cubicBezTo>
                  <a:cubicBezTo>
                    <a:pt x="16374" y="9441"/>
                    <a:pt x="19529" y="9163"/>
                    <a:pt x="22566" y="7935"/>
                  </a:cubicBezTo>
                  <a:cubicBezTo>
                    <a:pt x="23477" y="7563"/>
                    <a:pt x="24453" y="7325"/>
                    <a:pt x="25329" y="6885"/>
                  </a:cubicBezTo>
                  <a:cubicBezTo>
                    <a:pt x="25435" y="6830"/>
                    <a:pt x="25535" y="6780"/>
                    <a:pt x="25641" y="6725"/>
                  </a:cubicBezTo>
                  <a:cubicBezTo>
                    <a:pt x="25571" y="6622"/>
                    <a:pt x="25507" y="6517"/>
                    <a:pt x="25448" y="6407"/>
                  </a:cubicBezTo>
                  <a:cubicBezTo>
                    <a:pt x="25017" y="5656"/>
                    <a:pt x="24687" y="4762"/>
                    <a:pt x="24430" y="3790"/>
                  </a:cubicBezTo>
                  <a:cubicBezTo>
                    <a:pt x="24398" y="3671"/>
                    <a:pt x="24367" y="3546"/>
                    <a:pt x="24339" y="3423"/>
                  </a:cubicBezTo>
                  <a:cubicBezTo>
                    <a:pt x="24228" y="2961"/>
                    <a:pt x="24133" y="2479"/>
                    <a:pt x="24051" y="1989"/>
                  </a:cubicBezTo>
                  <a:cubicBezTo>
                    <a:pt x="24009" y="1764"/>
                    <a:pt x="23977" y="1535"/>
                    <a:pt x="23944" y="1306"/>
                  </a:cubicBezTo>
                  <a:cubicBezTo>
                    <a:pt x="23936" y="1255"/>
                    <a:pt x="23927" y="1200"/>
                    <a:pt x="23922" y="1150"/>
                  </a:cubicBezTo>
                  <a:cubicBezTo>
                    <a:pt x="23885" y="889"/>
                    <a:pt x="23853" y="623"/>
                    <a:pt x="23822" y="357"/>
                  </a:cubicBezTo>
                  <a:lnTo>
                    <a:pt x="23822" y="338"/>
                  </a:lnTo>
                  <a:cubicBezTo>
                    <a:pt x="23816" y="302"/>
                    <a:pt x="23812" y="266"/>
                    <a:pt x="23807" y="228"/>
                  </a:cubicBezTo>
                  <a:cubicBezTo>
                    <a:pt x="20961" y="958"/>
                    <a:pt x="18041" y="1334"/>
                    <a:pt x="15099" y="1545"/>
                  </a:cubicBezTo>
                  <a:cubicBezTo>
                    <a:pt x="14767" y="1568"/>
                    <a:pt x="14438" y="1579"/>
                    <a:pt x="14109" y="1579"/>
                  </a:cubicBezTo>
                  <a:cubicBezTo>
                    <a:pt x="12106" y="1579"/>
                    <a:pt x="10144" y="1176"/>
                    <a:pt x="8191" y="743"/>
                  </a:cubicBezTo>
                  <a:cubicBezTo>
                    <a:pt x="6547" y="375"/>
                    <a:pt x="4904" y="1"/>
                    <a:pt x="321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8117125" y="2784050"/>
              <a:ext cx="2300" cy="9175"/>
            </a:xfrm>
            <a:custGeom>
              <a:avLst/>
              <a:gdLst/>
              <a:ahLst/>
              <a:cxnLst/>
              <a:rect l="l" t="t" r="r" b="b"/>
              <a:pathLst>
                <a:path w="92" h="367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125"/>
                    <a:pt x="59" y="248"/>
                    <a:pt x="91" y="367"/>
                  </a:cubicBezTo>
                  <a:cubicBezTo>
                    <a:pt x="59" y="248"/>
                    <a:pt x="28" y="123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8107250" y="2731125"/>
              <a:ext cx="2675" cy="17075"/>
            </a:xfrm>
            <a:custGeom>
              <a:avLst/>
              <a:gdLst/>
              <a:ahLst/>
              <a:cxnLst/>
              <a:rect l="l" t="t" r="r" b="b"/>
              <a:pathLst>
                <a:path w="107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229"/>
                    <a:pt x="65" y="458"/>
                    <a:pt x="107" y="683"/>
                  </a:cubicBezTo>
                  <a:cubicBezTo>
                    <a:pt x="69" y="458"/>
                    <a:pt x="33" y="229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8104175" y="2707375"/>
              <a:ext cx="2550" cy="19850"/>
            </a:xfrm>
            <a:custGeom>
              <a:avLst/>
              <a:gdLst/>
              <a:ahLst/>
              <a:cxnLst/>
              <a:rect l="l" t="t" r="r" b="b"/>
              <a:pathLst>
                <a:path w="102" h="794" extrusionOk="0">
                  <a:moveTo>
                    <a:pt x="1" y="1"/>
                  </a:moveTo>
                  <a:cubicBezTo>
                    <a:pt x="32" y="267"/>
                    <a:pt x="64" y="533"/>
                    <a:pt x="101" y="794"/>
                  </a:cubicBezTo>
                  <a:cubicBezTo>
                    <a:pt x="64" y="533"/>
                    <a:pt x="32" y="267"/>
                    <a:pt x="1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8085950" y="2732675"/>
              <a:ext cx="24100" cy="46925"/>
            </a:xfrm>
            <a:custGeom>
              <a:avLst/>
              <a:gdLst/>
              <a:ahLst/>
              <a:cxnLst/>
              <a:rect l="l" t="t" r="r" b="b"/>
              <a:pathLst>
                <a:path w="964" h="1877" extrusionOk="0">
                  <a:moveTo>
                    <a:pt x="407" y="0"/>
                  </a:moveTo>
                  <a:cubicBezTo>
                    <a:pt x="402" y="0"/>
                    <a:pt x="398" y="1"/>
                    <a:pt x="394" y="2"/>
                  </a:cubicBezTo>
                  <a:cubicBezTo>
                    <a:pt x="257" y="57"/>
                    <a:pt x="82" y="217"/>
                    <a:pt x="65" y="350"/>
                  </a:cubicBezTo>
                  <a:cubicBezTo>
                    <a:pt x="19" y="690"/>
                    <a:pt x="0" y="1048"/>
                    <a:pt x="78" y="1372"/>
                  </a:cubicBezTo>
                  <a:cubicBezTo>
                    <a:pt x="124" y="1565"/>
                    <a:pt x="376" y="1712"/>
                    <a:pt x="536" y="1877"/>
                  </a:cubicBezTo>
                  <a:cubicBezTo>
                    <a:pt x="692" y="1707"/>
                    <a:pt x="844" y="1537"/>
                    <a:pt x="963" y="1414"/>
                  </a:cubicBezTo>
                  <a:cubicBezTo>
                    <a:pt x="867" y="955"/>
                    <a:pt x="821" y="612"/>
                    <a:pt x="715" y="286"/>
                  </a:cubicBezTo>
                  <a:cubicBezTo>
                    <a:pt x="676" y="170"/>
                    <a:pt x="487" y="0"/>
                    <a:pt x="40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8103825" y="2704175"/>
              <a:ext cx="375" cy="2775"/>
            </a:xfrm>
            <a:custGeom>
              <a:avLst/>
              <a:gdLst/>
              <a:ahLst/>
              <a:cxnLst/>
              <a:rect l="l" t="t" r="r" b="b"/>
              <a:pathLst>
                <a:path w="15" h="111" extrusionOk="0">
                  <a:moveTo>
                    <a:pt x="0" y="1"/>
                  </a:moveTo>
                  <a:cubicBezTo>
                    <a:pt x="5" y="37"/>
                    <a:pt x="9" y="74"/>
                    <a:pt x="15" y="110"/>
                  </a:cubicBezTo>
                  <a:cubicBezTo>
                    <a:pt x="9" y="74"/>
                    <a:pt x="6" y="38"/>
                    <a:pt x="5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8098675" y="2644025"/>
              <a:ext cx="3100" cy="38975"/>
            </a:xfrm>
            <a:custGeom>
              <a:avLst/>
              <a:gdLst/>
              <a:ahLst/>
              <a:cxnLst/>
              <a:rect l="l" t="t" r="r" b="b"/>
              <a:pathLst>
                <a:path w="124" h="1559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518"/>
                    <a:pt x="74" y="1037"/>
                    <a:pt x="120" y="1559"/>
                  </a:cubicBezTo>
                  <a:lnTo>
                    <a:pt x="124" y="1559"/>
                  </a:lnTo>
                  <a:cubicBezTo>
                    <a:pt x="74" y="1037"/>
                    <a:pt x="32" y="513"/>
                    <a:pt x="0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8045950" y="2816400"/>
              <a:ext cx="35900" cy="47025"/>
            </a:xfrm>
            <a:custGeom>
              <a:avLst/>
              <a:gdLst/>
              <a:ahLst/>
              <a:cxnLst/>
              <a:rect l="l" t="t" r="r" b="b"/>
              <a:pathLst>
                <a:path w="1436" h="1881" extrusionOk="0">
                  <a:moveTo>
                    <a:pt x="335" y="0"/>
                  </a:moveTo>
                  <a:cubicBezTo>
                    <a:pt x="293" y="0"/>
                    <a:pt x="254" y="6"/>
                    <a:pt x="225" y="17"/>
                  </a:cubicBezTo>
                  <a:cubicBezTo>
                    <a:pt x="124" y="58"/>
                    <a:pt x="1" y="264"/>
                    <a:pt x="28" y="352"/>
                  </a:cubicBezTo>
                  <a:cubicBezTo>
                    <a:pt x="184" y="829"/>
                    <a:pt x="353" y="1305"/>
                    <a:pt x="582" y="1750"/>
                  </a:cubicBezTo>
                  <a:cubicBezTo>
                    <a:pt x="625" y="1830"/>
                    <a:pt x="813" y="1881"/>
                    <a:pt x="972" y="1881"/>
                  </a:cubicBezTo>
                  <a:cubicBezTo>
                    <a:pt x="1023" y="1881"/>
                    <a:pt x="1071" y="1876"/>
                    <a:pt x="1110" y="1864"/>
                  </a:cubicBezTo>
                  <a:cubicBezTo>
                    <a:pt x="1229" y="1828"/>
                    <a:pt x="1293" y="1599"/>
                    <a:pt x="1436" y="1370"/>
                  </a:cubicBezTo>
                  <a:cubicBezTo>
                    <a:pt x="1165" y="934"/>
                    <a:pt x="908" y="503"/>
                    <a:pt x="620" y="100"/>
                  </a:cubicBezTo>
                  <a:cubicBezTo>
                    <a:pt x="573" y="37"/>
                    <a:pt x="443" y="0"/>
                    <a:pt x="335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7411250" y="1926575"/>
              <a:ext cx="644475" cy="638375"/>
            </a:xfrm>
            <a:custGeom>
              <a:avLst/>
              <a:gdLst/>
              <a:ahLst/>
              <a:cxnLst/>
              <a:rect l="l" t="t" r="r" b="b"/>
              <a:pathLst>
                <a:path w="25779" h="25535" extrusionOk="0">
                  <a:moveTo>
                    <a:pt x="14640" y="1"/>
                  </a:moveTo>
                  <a:cubicBezTo>
                    <a:pt x="14397" y="1"/>
                    <a:pt x="14149" y="22"/>
                    <a:pt x="13898" y="61"/>
                  </a:cubicBezTo>
                  <a:cubicBezTo>
                    <a:pt x="12252" y="318"/>
                    <a:pt x="10923" y="1170"/>
                    <a:pt x="10134" y="2706"/>
                  </a:cubicBezTo>
                  <a:cubicBezTo>
                    <a:pt x="9327" y="4273"/>
                    <a:pt x="8113" y="5360"/>
                    <a:pt x="6468" y="6006"/>
                  </a:cubicBezTo>
                  <a:cubicBezTo>
                    <a:pt x="5707" y="6309"/>
                    <a:pt x="4960" y="6666"/>
                    <a:pt x="4230" y="7043"/>
                  </a:cubicBezTo>
                  <a:cubicBezTo>
                    <a:pt x="2297" y="8051"/>
                    <a:pt x="1573" y="10388"/>
                    <a:pt x="2535" y="12208"/>
                  </a:cubicBezTo>
                  <a:cubicBezTo>
                    <a:pt x="2728" y="12561"/>
                    <a:pt x="2888" y="12937"/>
                    <a:pt x="3029" y="13312"/>
                  </a:cubicBezTo>
                  <a:cubicBezTo>
                    <a:pt x="3237" y="13853"/>
                    <a:pt x="3218" y="14385"/>
                    <a:pt x="2865" y="14880"/>
                  </a:cubicBezTo>
                  <a:cubicBezTo>
                    <a:pt x="2393" y="15554"/>
                    <a:pt x="1884" y="16209"/>
                    <a:pt x="1463" y="16915"/>
                  </a:cubicBezTo>
                  <a:cubicBezTo>
                    <a:pt x="1059" y="17603"/>
                    <a:pt x="656" y="18313"/>
                    <a:pt x="413" y="19069"/>
                  </a:cubicBezTo>
                  <a:cubicBezTo>
                    <a:pt x="1" y="20352"/>
                    <a:pt x="725" y="21640"/>
                    <a:pt x="1999" y="22104"/>
                  </a:cubicBezTo>
                  <a:cubicBezTo>
                    <a:pt x="2361" y="22231"/>
                    <a:pt x="2728" y="22342"/>
                    <a:pt x="3099" y="22447"/>
                  </a:cubicBezTo>
                  <a:cubicBezTo>
                    <a:pt x="4562" y="22864"/>
                    <a:pt x="4625" y="22946"/>
                    <a:pt x="4593" y="24450"/>
                  </a:cubicBezTo>
                  <a:cubicBezTo>
                    <a:pt x="4575" y="25147"/>
                    <a:pt x="4872" y="25535"/>
                    <a:pt x="5406" y="25535"/>
                  </a:cubicBezTo>
                  <a:cubicBezTo>
                    <a:pt x="5560" y="25535"/>
                    <a:pt x="5735" y="25502"/>
                    <a:pt x="5927" y="25435"/>
                  </a:cubicBezTo>
                  <a:cubicBezTo>
                    <a:pt x="6446" y="25257"/>
                    <a:pt x="6945" y="25023"/>
                    <a:pt x="7435" y="24785"/>
                  </a:cubicBezTo>
                  <a:cubicBezTo>
                    <a:pt x="7664" y="24675"/>
                    <a:pt x="7862" y="24486"/>
                    <a:pt x="8142" y="24286"/>
                  </a:cubicBezTo>
                  <a:cubicBezTo>
                    <a:pt x="6129" y="23016"/>
                    <a:pt x="5093" y="20788"/>
                    <a:pt x="5474" y="18798"/>
                  </a:cubicBezTo>
                  <a:cubicBezTo>
                    <a:pt x="5504" y="18638"/>
                    <a:pt x="5549" y="18480"/>
                    <a:pt x="5607" y="18327"/>
                  </a:cubicBezTo>
                  <a:cubicBezTo>
                    <a:pt x="5826" y="17816"/>
                    <a:pt x="6218" y="17528"/>
                    <a:pt x="6733" y="17528"/>
                  </a:cubicBezTo>
                  <a:cubicBezTo>
                    <a:pt x="6810" y="17528"/>
                    <a:pt x="6890" y="17535"/>
                    <a:pt x="6972" y="17548"/>
                  </a:cubicBezTo>
                  <a:cubicBezTo>
                    <a:pt x="7788" y="17681"/>
                    <a:pt x="8687" y="17671"/>
                    <a:pt x="9126" y="18592"/>
                  </a:cubicBezTo>
                  <a:cubicBezTo>
                    <a:pt x="9145" y="18625"/>
                    <a:pt x="9173" y="18657"/>
                    <a:pt x="9204" y="18670"/>
                  </a:cubicBezTo>
                  <a:cubicBezTo>
                    <a:pt x="9465" y="18771"/>
                    <a:pt x="9732" y="18872"/>
                    <a:pt x="9993" y="18968"/>
                  </a:cubicBezTo>
                  <a:cubicBezTo>
                    <a:pt x="10098" y="18693"/>
                    <a:pt x="10213" y="18419"/>
                    <a:pt x="10296" y="18139"/>
                  </a:cubicBezTo>
                  <a:cubicBezTo>
                    <a:pt x="10323" y="18043"/>
                    <a:pt x="10277" y="17919"/>
                    <a:pt x="10245" y="17813"/>
                  </a:cubicBezTo>
                  <a:cubicBezTo>
                    <a:pt x="10012" y="17006"/>
                    <a:pt x="9791" y="16196"/>
                    <a:pt x="9530" y="15398"/>
                  </a:cubicBezTo>
                  <a:cubicBezTo>
                    <a:pt x="9347" y="14848"/>
                    <a:pt x="9196" y="14458"/>
                    <a:pt x="9663" y="13835"/>
                  </a:cubicBezTo>
                  <a:cubicBezTo>
                    <a:pt x="10662" y="12494"/>
                    <a:pt x="11882" y="11910"/>
                    <a:pt x="13410" y="11910"/>
                  </a:cubicBezTo>
                  <a:cubicBezTo>
                    <a:pt x="13600" y="11910"/>
                    <a:pt x="13795" y="11919"/>
                    <a:pt x="13994" y="11937"/>
                  </a:cubicBezTo>
                  <a:cubicBezTo>
                    <a:pt x="15085" y="12038"/>
                    <a:pt x="16186" y="12069"/>
                    <a:pt x="17281" y="12088"/>
                  </a:cubicBezTo>
                  <a:cubicBezTo>
                    <a:pt x="17299" y="12088"/>
                    <a:pt x="17317" y="12088"/>
                    <a:pt x="17335" y="12088"/>
                  </a:cubicBezTo>
                  <a:cubicBezTo>
                    <a:pt x="18403" y="12088"/>
                    <a:pt x="19234" y="11695"/>
                    <a:pt x="19834" y="10699"/>
                  </a:cubicBezTo>
                  <a:cubicBezTo>
                    <a:pt x="20389" y="9778"/>
                    <a:pt x="21224" y="9204"/>
                    <a:pt x="22335" y="9204"/>
                  </a:cubicBezTo>
                  <a:cubicBezTo>
                    <a:pt x="22436" y="9204"/>
                    <a:pt x="22539" y="9209"/>
                    <a:pt x="22644" y="9219"/>
                  </a:cubicBezTo>
                  <a:cubicBezTo>
                    <a:pt x="22767" y="9230"/>
                    <a:pt x="22891" y="9234"/>
                    <a:pt x="23016" y="9234"/>
                  </a:cubicBezTo>
                  <a:cubicBezTo>
                    <a:pt x="23203" y="9234"/>
                    <a:pt x="23390" y="9224"/>
                    <a:pt x="23574" y="9213"/>
                  </a:cubicBezTo>
                  <a:cubicBezTo>
                    <a:pt x="24546" y="9150"/>
                    <a:pt x="25673" y="8013"/>
                    <a:pt x="25732" y="7042"/>
                  </a:cubicBezTo>
                  <a:cubicBezTo>
                    <a:pt x="25778" y="6349"/>
                    <a:pt x="25036" y="5075"/>
                    <a:pt x="24334" y="4823"/>
                  </a:cubicBezTo>
                  <a:cubicBezTo>
                    <a:pt x="23564" y="4543"/>
                    <a:pt x="22762" y="4291"/>
                    <a:pt x="21955" y="4183"/>
                  </a:cubicBezTo>
                  <a:cubicBezTo>
                    <a:pt x="20217" y="3948"/>
                    <a:pt x="18747" y="3321"/>
                    <a:pt x="17784" y="1771"/>
                  </a:cubicBezTo>
                  <a:cubicBezTo>
                    <a:pt x="17701" y="1634"/>
                    <a:pt x="17573" y="1520"/>
                    <a:pt x="17472" y="1392"/>
                  </a:cubicBezTo>
                  <a:cubicBezTo>
                    <a:pt x="16722" y="420"/>
                    <a:pt x="15733" y="1"/>
                    <a:pt x="1464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8012375" y="2646950"/>
              <a:ext cx="25150" cy="43725"/>
            </a:xfrm>
            <a:custGeom>
              <a:avLst/>
              <a:gdLst/>
              <a:ahLst/>
              <a:cxnLst/>
              <a:rect l="l" t="t" r="r" b="b"/>
              <a:pathLst>
                <a:path w="1006" h="1749" extrusionOk="0">
                  <a:moveTo>
                    <a:pt x="260" y="0"/>
                  </a:moveTo>
                  <a:cubicBezTo>
                    <a:pt x="244" y="0"/>
                    <a:pt x="230" y="1"/>
                    <a:pt x="216" y="3"/>
                  </a:cubicBezTo>
                  <a:cubicBezTo>
                    <a:pt x="124" y="16"/>
                    <a:pt x="0" y="245"/>
                    <a:pt x="0" y="379"/>
                  </a:cubicBezTo>
                  <a:cubicBezTo>
                    <a:pt x="0" y="663"/>
                    <a:pt x="15" y="974"/>
                    <a:pt x="129" y="1227"/>
                  </a:cubicBezTo>
                  <a:cubicBezTo>
                    <a:pt x="225" y="1437"/>
                    <a:pt x="469" y="1574"/>
                    <a:pt x="647" y="1749"/>
                  </a:cubicBezTo>
                  <a:cubicBezTo>
                    <a:pt x="771" y="1551"/>
                    <a:pt x="890" y="1359"/>
                    <a:pt x="1005" y="1185"/>
                  </a:cubicBezTo>
                  <a:cubicBezTo>
                    <a:pt x="876" y="786"/>
                    <a:pt x="813" y="461"/>
                    <a:pt x="665" y="180"/>
                  </a:cubicBezTo>
                  <a:cubicBezTo>
                    <a:pt x="611" y="77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91075" y="2758200"/>
              <a:ext cx="21425" cy="43975"/>
            </a:xfrm>
            <a:custGeom>
              <a:avLst/>
              <a:gdLst/>
              <a:ahLst/>
              <a:cxnLst/>
              <a:rect l="l" t="t" r="r" b="b"/>
              <a:pathLst>
                <a:path w="857" h="1759" extrusionOk="0">
                  <a:moveTo>
                    <a:pt x="457" y="1"/>
                  </a:moveTo>
                  <a:cubicBezTo>
                    <a:pt x="342" y="1"/>
                    <a:pt x="121" y="75"/>
                    <a:pt x="114" y="122"/>
                  </a:cubicBezTo>
                  <a:cubicBezTo>
                    <a:pt x="45" y="589"/>
                    <a:pt x="9" y="1061"/>
                    <a:pt x="5" y="1534"/>
                  </a:cubicBezTo>
                  <a:cubicBezTo>
                    <a:pt x="0" y="1610"/>
                    <a:pt x="205" y="1759"/>
                    <a:pt x="316" y="1759"/>
                  </a:cubicBezTo>
                  <a:cubicBezTo>
                    <a:pt x="317" y="1759"/>
                    <a:pt x="319" y="1759"/>
                    <a:pt x="320" y="1758"/>
                  </a:cubicBezTo>
                  <a:cubicBezTo>
                    <a:pt x="431" y="1750"/>
                    <a:pt x="591" y="1621"/>
                    <a:pt x="633" y="1506"/>
                  </a:cubicBezTo>
                  <a:cubicBezTo>
                    <a:pt x="728" y="1236"/>
                    <a:pt x="770" y="947"/>
                    <a:pt x="857" y="562"/>
                  </a:cubicBezTo>
                  <a:cubicBezTo>
                    <a:pt x="770" y="412"/>
                    <a:pt x="674" y="181"/>
                    <a:pt x="518" y="17"/>
                  </a:cubicBezTo>
                  <a:cubicBezTo>
                    <a:pt x="508" y="6"/>
                    <a:pt x="485" y="1"/>
                    <a:pt x="457" y="1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7968275" y="2296925"/>
              <a:ext cx="32075" cy="45000"/>
            </a:xfrm>
            <a:custGeom>
              <a:avLst/>
              <a:gdLst/>
              <a:ahLst/>
              <a:cxnLst/>
              <a:rect l="l" t="t" r="r" b="b"/>
              <a:pathLst>
                <a:path w="1283" h="1800" extrusionOk="0">
                  <a:moveTo>
                    <a:pt x="599" y="1"/>
                  </a:moveTo>
                  <a:cubicBezTo>
                    <a:pt x="577" y="1"/>
                    <a:pt x="554" y="2"/>
                    <a:pt x="532" y="5"/>
                  </a:cubicBezTo>
                  <a:cubicBezTo>
                    <a:pt x="147" y="55"/>
                    <a:pt x="1" y="446"/>
                    <a:pt x="110" y="1092"/>
                  </a:cubicBezTo>
                  <a:cubicBezTo>
                    <a:pt x="169" y="1436"/>
                    <a:pt x="233" y="1800"/>
                    <a:pt x="644" y="1800"/>
                  </a:cubicBezTo>
                  <a:cubicBezTo>
                    <a:pt x="676" y="1800"/>
                    <a:pt x="711" y="1798"/>
                    <a:pt x="748" y="1793"/>
                  </a:cubicBezTo>
                  <a:cubicBezTo>
                    <a:pt x="1219" y="1734"/>
                    <a:pt x="1283" y="1367"/>
                    <a:pt x="1265" y="1033"/>
                  </a:cubicBezTo>
                  <a:cubicBezTo>
                    <a:pt x="1244" y="396"/>
                    <a:pt x="969" y="1"/>
                    <a:pt x="5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7913250" y="2366225"/>
              <a:ext cx="65575" cy="66925"/>
            </a:xfrm>
            <a:custGeom>
              <a:avLst/>
              <a:gdLst/>
              <a:ahLst/>
              <a:cxnLst/>
              <a:rect l="l" t="t" r="r" b="b"/>
              <a:pathLst>
                <a:path w="2623" h="2677" extrusionOk="0">
                  <a:moveTo>
                    <a:pt x="495" y="0"/>
                  </a:moveTo>
                  <a:cubicBezTo>
                    <a:pt x="344" y="0"/>
                    <a:pt x="160" y="68"/>
                    <a:pt x="0" y="89"/>
                  </a:cubicBezTo>
                  <a:cubicBezTo>
                    <a:pt x="124" y="245"/>
                    <a:pt x="221" y="447"/>
                    <a:pt x="381" y="556"/>
                  </a:cubicBezTo>
                  <a:cubicBezTo>
                    <a:pt x="808" y="850"/>
                    <a:pt x="1262" y="1102"/>
                    <a:pt x="1779" y="1423"/>
                  </a:cubicBezTo>
                  <a:cubicBezTo>
                    <a:pt x="1481" y="1703"/>
                    <a:pt x="1256" y="1881"/>
                    <a:pt x="1073" y="2096"/>
                  </a:cubicBezTo>
                  <a:cubicBezTo>
                    <a:pt x="991" y="2188"/>
                    <a:pt x="936" y="2386"/>
                    <a:pt x="982" y="2481"/>
                  </a:cubicBezTo>
                  <a:cubicBezTo>
                    <a:pt x="1018" y="2570"/>
                    <a:pt x="1207" y="2676"/>
                    <a:pt x="1292" y="2676"/>
                  </a:cubicBezTo>
                  <a:cubicBezTo>
                    <a:pt x="1304" y="2676"/>
                    <a:pt x="1314" y="2674"/>
                    <a:pt x="1321" y="2670"/>
                  </a:cubicBezTo>
                  <a:cubicBezTo>
                    <a:pt x="1687" y="2435"/>
                    <a:pt x="2105" y="2220"/>
                    <a:pt x="2356" y="1886"/>
                  </a:cubicBezTo>
                  <a:cubicBezTo>
                    <a:pt x="2623" y="1533"/>
                    <a:pt x="2485" y="1078"/>
                    <a:pt x="2110" y="827"/>
                  </a:cubicBezTo>
                  <a:cubicBezTo>
                    <a:pt x="1647" y="520"/>
                    <a:pt x="1142" y="254"/>
                    <a:pt x="628" y="24"/>
                  </a:cubicBezTo>
                  <a:cubicBezTo>
                    <a:pt x="588" y="7"/>
                    <a:pt x="543" y="0"/>
                    <a:pt x="4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7939725" y="2825650"/>
              <a:ext cx="28325" cy="55025"/>
            </a:xfrm>
            <a:custGeom>
              <a:avLst/>
              <a:gdLst/>
              <a:ahLst/>
              <a:cxnLst/>
              <a:rect l="l" t="t" r="r" b="b"/>
              <a:pathLst>
                <a:path w="1133" h="2201" extrusionOk="0">
                  <a:moveTo>
                    <a:pt x="386" y="0"/>
                  </a:moveTo>
                  <a:cubicBezTo>
                    <a:pt x="248" y="198"/>
                    <a:pt x="111" y="395"/>
                    <a:pt x="1" y="560"/>
                  </a:cubicBezTo>
                  <a:cubicBezTo>
                    <a:pt x="120" y="1059"/>
                    <a:pt x="175" y="1458"/>
                    <a:pt x="327" y="1820"/>
                  </a:cubicBezTo>
                  <a:cubicBezTo>
                    <a:pt x="395" y="1989"/>
                    <a:pt x="656" y="2077"/>
                    <a:pt x="830" y="2201"/>
                  </a:cubicBezTo>
                  <a:cubicBezTo>
                    <a:pt x="935" y="2008"/>
                    <a:pt x="1133" y="1810"/>
                    <a:pt x="1133" y="1618"/>
                  </a:cubicBezTo>
                  <a:cubicBezTo>
                    <a:pt x="1128" y="1242"/>
                    <a:pt x="1068" y="848"/>
                    <a:pt x="931" y="504"/>
                  </a:cubicBezTo>
                  <a:cubicBezTo>
                    <a:pt x="849" y="298"/>
                    <a:pt x="573" y="165"/>
                    <a:pt x="386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7898600" y="2448250"/>
              <a:ext cx="65350" cy="75850"/>
            </a:xfrm>
            <a:custGeom>
              <a:avLst/>
              <a:gdLst/>
              <a:ahLst/>
              <a:cxnLst/>
              <a:rect l="l" t="t" r="r" b="b"/>
              <a:pathLst>
                <a:path w="2614" h="3034" extrusionOk="0">
                  <a:moveTo>
                    <a:pt x="1087" y="723"/>
                  </a:moveTo>
                  <a:cubicBezTo>
                    <a:pt x="1238" y="883"/>
                    <a:pt x="1463" y="1020"/>
                    <a:pt x="1522" y="1209"/>
                  </a:cubicBezTo>
                  <a:cubicBezTo>
                    <a:pt x="1595" y="1461"/>
                    <a:pt x="1558" y="1758"/>
                    <a:pt x="1522" y="2029"/>
                  </a:cubicBezTo>
                  <a:cubicBezTo>
                    <a:pt x="1514" y="2089"/>
                    <a:pt x="1327" y="2189"/>
                    <a:pt x="1248" y="2189"/>
                  </a:cubicBezTo>
                  <a:cubicBezTo>
                    <a:pt x="1238" y="2189"/>
                    <a:pt x="1230" y="2187"/>
                    <a:pt x="1224" y="2184"/>
                  </a:cubicBezTo>
                  <a:cubicBezTo>
                    <a:pt x="1082" y="2093"/>
                    <a:pt x="908" y="1950"/>
                    <a:pt x="885" y="1804"/>
                  </a:cubicBezTo>
                  <a:cubicBezTo>
                    <a:pt x="830" y="1492"/>
                    <a:pt x="866" y="1167"/>
                    <a:pt x="866" y="846"/>
                  </a:cubicBezTo>
                  <a:lnTo>
                    <a:pt x="1087" y="723"/>
                  </a:lnTo>
                  <a:close/>
                  <a:moveTo>
                    <a:pt x="1283" y="0"/>
                  </a:moveTo>
                  <a:cubicBezTo>
                    <a:pt x="1051" y="0"/>
                    <a:pt x="824" y="83"/>
                    <a:pt x="679" y="250"/>
                  </a:cubicBezTo>
                  <a:cubicBezTo>
                    <a:pt x="302" y="672"/>
                    <a:pt x="1" y="1135"/>
                    <a:pt x="64" y="1762"/>
                  </a:cubicBezTo>
                  <a:cubicBezTo>
                    <a:pt x="141" y="2484"/>
                    <a:pt x="643" y="3033"/>
                    <a:pt x="1288" y="3033"/>
                  </a:cubicBezTo>
                  <a:cubicBezTo>
                    <a:pt x="1299" y="3033"/>
                    <a:pt x="1309" y="3033"/>
                    <a:pt x="1320" y="3033"/>
                  </a:cubicBezTo>
                  <a:cubicBezTo>
                    <a:pt x="1972" y="3015"/>
                    <a:pt x="2494" y="2423"/>
                    <a:pt x="2613" y="1644"/>
                  </a:cubicBezTo>
                  <a:cubicBezTo>
                    <a:pt x="2411" y="1203"/>
                    <a:pt x="2260" y="731"/>
                    <a:pt x="1989" y="342"/>
                  </a:cubicBezTo>
                  <a:cubicBezTo>
                    <a:pt x="1831" y="114"/>
                    <a:pt x="1554" y="0"/>
                    <a:pt x="1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7898475" y="2756675"/>
              <a:ext cx="24550" cy="50200"/>
            </a:xfrm>
            <a:custGeom>
              <a:avLst/>
              <a:gdLst/>
              <a:ahLst/>
              <a:cxnLst/>
              <a:rect l="l" t="t" r="r" b="b"/>
              <a:pathLst>
                <a:path w="982" h="2008" extrusionOk="0">
                  <a:moveTo>
                    <a:pt x="487" y="0"/>
                  </a:moveTo>
                  <a:cubicBezTo>
                    <a:pt x="371" y="0"/>
                    <a:pt x="263" y="81"/>
                    <a:pt x="221" y="242"/>
                  </a:cubicBezTo>
                  <a:cubicBezTo>
                    <a:pt x="97" y="696"/>
                    <a:pt x="46" y="1172"/>
                    <a:pt x="10" y="1645"/>
                  </a:cubicBezTo>
                  <a:cubicBezTo>
                    <a:pt x="0" y="1765"/>
                    <a:pt x="161" y="2003"/>
                    <a:pt x="248" y="2007"/>
                  </a:cubicBezTo>
                  <a:cubicBezTo>
                    <a:pt x="399" y="2007"/>
                    <a:pt x="629" y="1911"/>
                    <a:pt x="692" y="1782"/>
                  </a:cubicBezTo>
                  <a:cubicBezTo>
                    <a:pt x="835" y="1517"/>
                    <a:pt x="890" y="1205"/>
                    <a:pt x="982" y="907"/>
                  </a:cubicBezTo>
                  <a:cubicBezTo>
                    <a:pt x="918" y="659"/>
                    <a:pt x="895" y="412"/>
                    <a:pt x="790" y="215"/>
                  </a:cubicBezTo>
                  <a:cubicBezTo>
                    <a:pt x="712" y="71"/>
                    <a:pt x="596" y="0"/>
                    <a:pt x="48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7844075" y="2828275"/>
              <a:ext cx="24175" cy="60550"/>
            </a:xfrm>
            <a:custGeom>
              <a:avLst/>
              <a:gdLst/>
              <a:ahLst/>
              <a:cxnLst/>
              <a:rect l="l" t="t" r="r" b="b"/>
              <a:pathLst>
                <a:path w="967" h="2422" extrusionOk="0">
                  <a:moveTo>
                    <a:pt x="455" y="0"/>
                  </a:moveTo>
                  <a:cubicBezTo>
                    <a:pt x="451" y="0"/>
                    <a:pt x="448" y="1"/>
                    <a:pt x="444" y="1"/>
                  </a:cubicBezTo>
                  <a:cubicBezTo>
                    <a:pt x="315" y="15"/>
                    <a:pt x="142" y="203"/>
                    <a:pt x="96" y="344"/>
                  </a:cubicBezTo>
                  <a:cubicBezTo>
                    <a:pt x="23" y="583"/>
                    <a:pt x="36" y="844"/>
                    <a:pt x="0" y="1215"/>
                  </a:cubicBezTo>
                  <a:cubicBezTo>
                    <a:pt x="45" y="1463"/>
                    <a:pt x="82" y="1825"/>
                    <a:pt x="192" y="2165"/>
                  </a:cubicBezTo>
                  <a:cubicBezTo>
                    <a:pt x="237" y="2284"/>
                    <a:pt x="458" y="2422"/>
                    <a:pt x="596" y="2422"/>
                  </a:cubicBezTo>
                  <a:cubicBezTo>
                    <a:pt x="601" y="2422"/>
                    <a:pt x="605" y="2422"/>
                    <a:pt x="609" y="2421"/>
                  </a:cubicBezTo>
                  <a:cubicBezTo>
                    <a:pt x="742" y="2412"/>
                    <a:pt x="966" y="2210"/>
                    <a:pt x="966" y="2096"/>
                  </a:cubicBezTo>
                  <a:cubicBezTo>
                    <a:pt x="963" y="1486"/>
                    <a:pt x="924" y="876"/>
                    <a:pt x="848" y="272"/>
                  </a:cubicBezTo>
                  <a:cubicBezTo>
                    <a:pt x="834" y="159"/>
                    <a:pt x="590" y="0"/>
                    <a:pt x="4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7790075" y="2759800"/>
              <a:ext cx="30050" cy="49575"/>
            </a:xfrm>
            <a:custGeom>
              <a:avLst/>
              <a:gdLst/>
              <a:ahLst/>
              <a:cxnLst/>
              <a:rect l="l" t="t" r="r" b="b"/>
              <a:pathLst>
                <a:path w="1202" h="1983" extrusionOk="0">
                  <a:moveTo>
                    <a:pt x="819" y="0"/>
                  </a:moveTo>
                  <a:cubicBezTo>
                    <a:pt x="750" y="0"/>
                    <a:pt x="669" y="29"/>
                    <a:pt x="573" y="95"/>
                  </a:cubicBezTo>
                  <a:cubicBezTo>
                    <a:pt x="93" y="434"/>
                    <a:pt x="0" y="1520"/>
                    <a:pt x="427" y="1983"/>
                  </a:cubicBezTo>
                  <a:cubicBezTo>
                    <a:pt x="858" y="1621"/>
                    <a:pt x="1201" y="801"/>
                    <a:pt x="1109" y="361"/>
                  </a:cubicBezTo>
                  <a:cubicBezTo>
                    <a:pt x="1065" y="151"/>
                    <a:pt x="974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7773350" y="2343575"/>
              <a:ext cx="40825" cy="44850"/>
            </a:xfrm>
            <a:custGeom>
              <a:avLst/>
              <a:gdLst/>
              <a:ahLst/>
              <a:cxnLst/>
              <a:rect l="l" t="t" r="r" b="b"/>
              <a:pathLst>
                <a:path w="1633" h="1794" extrusionOk="0">
                  <a:moveTo>
                    <a:pt x="623" y="0"/>
                  </a:moveTo>
                  <a:cubicBezTo>
                    <a:pt x="250" y="0"/>
                    <a:pt x="1" y="328"/>
                    <a:pt x="15" y="802"/>
                  </a:cubicBezTo>
                  <a:cubicBezTo>
                    <a:pt x="23" y="1376"/>
                    <a:pt x="348" y="1793"/>
                    <a:pt x="784" y="1793"/>
                  </a:cubicBezTo>
                  <a:cubicBezTo>
                    <a:pt x="793" y="1793"/>
                    <a:pt x="802" y="1793"/>
                    <a:pt x="812" y="1793"/>
                  </a:cubicBezTo>
                  <a:cubicBezTo>
                    <a:pt x="1233" y="1779"/>
                    <a:pt x="1623" y="1357"/>
                    <a:pt x="1628" y="913"/>
                  </a:cubicBezTo>
                  <a:cubicBezTo>
                    <a:pt x="1632" y="445"/>
                    <a:pt x="1160" y="9"/>
                    <a:pt x="638" y="0"/>
                  </a:cubicBezTo>
                  <a:cubicBezTo>
                    <a:pt x="633" y="0"/>
                    <a:pt x="628" y="0"/>
                    <a:pt x="6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7704250" y="2462725"/>
              <a:ext cx="77700" cy="71550"/>
            </a:xfrm>
            <a:custGeom>
              <a:avLst/>
              <a:gdLst/>
              <a:ahLst/>
              <a:cxnLst/>
              <a:rect l="l" t="t" r="r" b="b"/>
              <a:pathLst>
                <a:path w="3108" h="2862" extrusionOk="0">
                  <a:moveTo>
                    <a:pt x="1324" y="1"/>
                  </a:moveTo>
                  <a:cubicBezTo>
                    <a:pt x="505" y="1"/>
                    <a:pt x="0" y="531"/>
                    <a:pt x="0" y="1381"/>
                  </a:cubicBezTo>
                  <a:cubicBezTo>
                    <a:pt x="0" y="2340"/>
                    <a:pt x="491" y="2862"/>
                    <a:pt x="1398" y="2862"/>
                  </a:cubicBezTo>
                  <a:cubicBezTo>
                    <a:pt x="1406" y="2862"/>
                    <a:pt x="1413" y="2862"/>
                    <a:pt x="1421" y="2862"/>
                  </a:cubicBezTo>
                  <a:cubicBezTo>
                    <a:pt x="2297" y="2857"/>
                    <a:pt x="3108" y="2138"/>
                    <a:pt x="3090" y="1381"/>
                  </a:cubicBezTo>
                  <a:cubicBezTo>
                    <a:pt x="3072" y="602"/>
                    <a:pt x="2320" y="5"/>
                    <a:pt x="1344" y="1"/>
                  </a:cubicBezTo>
                  <a:cubicBezTo>
                    <a:pt x="1337" y="1"/>
                    <a:pt x="1331" y="1"/>
                    <a:pt x="132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7298150" y="2781650"/>
              <a:ext cx="452775" cy="398875"/>
            </a:xfrm>
            <a:custGeom>
              <a:avLst/>
              <a:gdLst/>
              <a:ahLst/>
              <a:cxnLst/>
              <a:rect l="l" t="t" r="r" b="b"/>
              <a:pathLst>
                <a:path w="18111" h="15955" extrusionOk="0">
                  <a:moveTo>
                    <a:pt x="7932" y="4413"/>
                  </a:moveTo>
                  <a:cubicBezTo>
                    <a:pt x="8111" y="4413"/>
                    <a:pt x="8261" y="4615"/>
                    <a:pt x="8237" y="4878"/>
                  </a:cubicBezTo>
                  <a:lnTo>
                    <a:pt x="8238" y="4878"/>
                  </a:lnTo>
                  <a:cubicBezTo>
                    <a:pt x="8200" y="5335"/>
                    <a:pt x="7344" y="6155"/>
                    <a:pt x="6884" y="6175"/>
                  </a:cubicBezTo>
                  <a:cubicBezTo>
                    <a:pt x="6877" y="6175"/>
                    <a:pt x="6869" y="6176"/>
                    <a:pt x="6862" y="6176"/>
                  </a:cubicBezTo>
                  <a:cubicBezTo>
                    <a:pt x="6536" y="6176"/>
                    <a:pt x="6331" y="5898"/>
                    <a:pt x="6537" y="5648"/>
                  </a:cubicBezTo>
                  <a:cubicBezTo>
                    <a:pt x="6902" y="5221"/>
                    <a:pt x="7309" y="4830"/>
                    <a:pt x="7751" y="4484"/>
                  </a:cubicBezTo>
                  <a:cubicBezTo>
                    <a:pt x="7811" y="4435"/>
                    <a:pt x="7873" y="4413"/>
                    <a:pt x="7932" y="4413"/>
                  </a:cubicBezTo>
                  <a:close/>
                  <a:moveTo>
                    <a:pt x="10183" y="5560"/>
                  </a:moveTo>
                  <a:cubicBezTo>
                    <a:pt x="10242" y="5560"/>
                    <a:pt x="10295" y="5570"/>
                    <a:pt x="10323" y="5593"/>
                  </a:cubicBezTo>
                  <a:cubicBezTo>
                    <a:pt x="10423" y="5675"/>
                    <a:pt x="10523" y="5900"/>
                    <a:pt x="10483" y="5996"/>
                  </a:cubicBezTo>
                  <a:lnTo>
                    <a:pt x="10483" y="5995"/>
                  </a:lnTo>
                  <a:cubicBezTo>
                    <a:pt x="10223" y="6579"/>
                    <a:pt x="9932" y="7148"/>
                    <a:pt x="9612" y="7701"/>
                  </a:cubicBezTo>
                  <a:cubicBezTo>
                    <a:pt x="9560" y="7790"/>
                    <a:pt x="9373" y="7855"/>
                    <a:pt x="9233" y="7855"/>
                  </a:cubicBezTo>
                  <a:cubicBezTo>
                    <a:pt x="9200" y="7855"/>
                    <a:pt x="9170" y="7851"/>
                    <a:pt x="9145" y="7843"/>
                  </a:cubicBezTo>
                  <a:cubicBezTo>
                    <a:pt x="9015" y="7806"/>
                    <a:pt x="8943" y="7590"/>
                    <a:pt x="8782" y="7371"/>
                  </a:cubicBezTo>
                  <a:cubicBezTo>
                    <a:pt x="9172" y="6775"/>
                    <a:pt x="9539" y="6193"/>
                    <a:pt x="9938" y="5633"/>
                  </a:cubicBezTo>
                  <a:cubicBezTo>
                    <a:pt x="9972" y="5588"/>
                    <a:pt x="10085" y="5560"/>
                    <a:pt x="10183" y="5560"/>
                  </a:cubicBezTo>
                  <a:close/>
                  <a:moveTo>
                    <a:pt x="13618" y="6775"/>
                  </a:moveTo>
                  <a:cubicBezTo>
                    <a:pt x="13746" y="6949"/>
                    <a:pt x="13880" y="7118"/>
                    <a:pt x="13989" y="7303"/>
                  </a:cubicBezTo>
                  <a:cubicBezTo>
                    <a:pt x="14034" y="7376"/>
                    <a:pt x="14021" y="7481"/>
                    <a:pt x="14044" y="7668"/>
                  </a:cubicBezTo>
                  <a:lnTo>
                    <a:pt x="14044" y="7668"/>
                  </a:lnTo>
                  <a:cubicBezTo>
                    <a:pt x="13989" y="7876"/>
                    <a:pt x="13958" y="8197"/>
                    <a:pt x="13811" y="8458"/>
                  </a:cubicBezTo>
                  <a:cubicBezTo>
                    <a:pt x="13741" y="8583"/>
                    <a:pt x="13502" y="8706"/>
                    <a:pt x="13343" y="8706"/>
                  </a:cubicBezTo>
                  <a:cubicBezTo>
                    <a:pt x="13323" y="8706"/>
                    <a:pt x="13304" y="8704"/>
                    <a:pt x="13287" y="8700"/>
                  </a:cubicBezTo>
                  <a:cubicBezTo>
                    <a:pt x="13150" y="8664"/>
                    <a:pt x="12999" y="8380"/>
                    <a:pt x="13003" y="8210"/>
                  </a:cubicBezTo>
                  <a:cubicBezTo>
                    <a:pt x="13008" y="7888"/>
                    <a:pt x="13086" y="7559"/>
                    <a:pt x="13205" y="7257"/>
                  </a:cubicBezTo>
                  <a:cubicBezTo>
                    <a:pt x="13279" y="7073"/>
                    <a:pt x="13476" y="6935"/>
                    <a:pt x="13618" y="6775"/>
                  </a:cubicBezTo>
                  <a:close/>
                  <a:moveTo>
                    <a:pt x="5558" y="7404"/>
                  </a:moveTo>
                  <a:cubicBezTo>
                    <a:pt x="5608" y="7404"/>
                    <a:pt x="5654" y="7412"/>
                    <a:pt x="5689" y="7427"/>
                  </a:cubicBezTo>
                  <a:cubicBezTo>
                    <a:pt x="5798" y="7473"/>
                    <a:pt x="5853" y="7637"/>
                    <a:pt x="5990" y="7839"/>
                  </a:cubicBezTo>
                  <a:lnTo>
                    <a:pt x="5991" y="7838"/>
                  </a:lnTo>
                  <a:lnTo>
                    <a:pt x="5991" y="7838"/>
                  </a:lnTo>
                  <a:cubicBezTo>
                    <a:pt x="5629" y="8351"/>
                    <a:pt x="5285" y="8860"/>
                    <a:pt x="4904" y="9338"/>
                  </a:cubicBezTo>
                  <a:cubicBezTo>
                    <a:pt x="4871" y="9382"/>
                    <a:pt x="4772" y="9404"/>
                    <a:pt x="4676" y="9404"/>
                  </a:cubicBezTo>
                  <a:cubicBezTo>
                    <a:pt x="4590" y="9404"/>
                    <a:pt x="4506" y="9387"/>
                    <a:pt x="4469" y="9353"/>
                  </a:cubicBezTo>
                  <a:cubicBezTo>
                    <a:pt x="4364" y="9256"/>
                    <a:pt x="4281" y="8990"/>
                    <a:pt x="4341" y="8889"/>
                  </a:cubicBezTo>
                  <a:cubicBezTo>
                    <a:pt x="4629" y="8403"/>
                    <a:pt x="4959" y="7940"/>
                    <a:pt x="5298" y="7490"/>
                  </a:cubicBezTo>
                  <a:cubicBezTo>
                    <a:pt x="5342" y="7435"/>
                    <a:pt x="5456" y="7404"/>
                    <a:pt x="5558" y="7404"/>
                  </a:cubicBezTo>
                  <a:close/>
                  <a:moveTo>
                    <a:pt x="8274" y="8440"/>
                  </a:moveTo>
                  <a:cubicBezTo>
                    <a:pt x="8290" y="8440"/>
                    <a:pt x="8305" y="8441"/>
                    <a:pt x="8319" y="8443"/>
                  </a:cubicBezTo>
                  <a:cubicBezTo>
                    <a:pt x="8434" y="8462"/>
                    <a:pt x="8516" y="8696"/>
                    <a:pt x="8631" y="8856"/>
                  </a:cubicBezTo>
                  <a:cubicBezTo>
                    <a:pt x="8430" y="9424"/>
                    <a:pt x="8274" y="9969"/>
                    <a:pt x="8029" y="10474"/>
                  </a:cubicBezTo>
                  <a:cubicBezTo>
                    <a:pt x="7957" y="10626"/>
                    <a:pt x="7654" y="10671"/>
                    <a:pt x="7457" y="10763"/>
                  </a:cubicBezTo>
                  <a:cubicBezTo>
                    <a:pt x="7370" y="10566"/>
                    <a:pt x="7174" y="10332"/>
                    <a:pt x="7224" y="10172"/>
                  </a:cubicBezTo>
                  <a:cubicBezTo>
                    <a:pt x="7376" y="9649"/>
                    <a:pt x="7595" y="9140"/>
                    <a:pt x="7838" y="8654"/>
                  </a:cubicBezTo>
                  <a:cubicBezTo>
                    <a:pt x="7896" y="8538"/>
                    <a:pt x="8121" y="8440"/>
                    <a:pt x="8274" y="8440"/>
                  </a:cubicBezTo>
                  <a:close/>
                  <a:moveTo>
                    <a:pt x="2631" y="9349"/>
                  </a:moveTo>
                  <a:cubicBezTo>
                    <a:pt x="2656" y="9349"/>
                    <a:pt x="2679" y="9352"/>
                    <a:pt x="2697" y="9359"/>
                  </a:cubicBezTo>
                  <a:cubicBezTo>
                    <a:pt x="2788" y="9401"/>
                    <a:pt x="2825" y="9585"/>
                    <a:pt x="2935" y="9805"/>
                  </a:cubicBezTo>
                  <a:cubicBezTo>
                    <a:pt x="2613" y="10230"/>
                    <a:pt x="2311" y="10666"/>
                    <a:pt x="1967" y="11069"/>
                  </a:cubicBezTo>
                  <a:cubicBezTo>
                    <a:pt x="1923" y="11120"/>
                    <a:pt x="1823" y="11124"/>
                    <a:pt x="1718" y="11124"/>
                  </a:cubicBezTo>
                  <a:cubicBezTo>
                    <a:pt x="1699" y="11124"/>
                    <a:pt x="1678" y="11124"/>
                    <a:pt x="1658" y="11124"/>
                  </a:cubicBezTo>
                  <a:cubicBezTo>
                    <a:pt x="1613" y="11124"/>
                    <a:pt x="1568" y="11124"/>
                    <a:pt x="1527" y="11129"/>
                  </a:cubicBezTo>
                  <a:cubicBezTo>
                    <a:pt x="1519" y="10978"/>
                    <a:pt x="1445" y="10789"/>
                    <a:pt x="1504" y="10684"/>
                  </a:cubicBezTo>
                  <a:cubicBezTo>
                    <a:pt x="1759" y="10266"/>
                    <a:pt x="2036" y="9863"/>
                    <a:pt x="2335" y="9474"/>
                  </a:cubicBezTo>
                  <a:cubicBezTo>
                    <a:pt x="2386" y="9404"/>
                    <a:pt x="2529" y="9349"/>
                    <a:pt x="2631" y="9349"/>
                  </a:cubicBezTo>
                  <a:close/>
                  <a:moveTo>
                    <a:pt x="11556" y="9232"/>
                  </a:moveTo>
                  <a:cubicBezTo>
                    <a:pt x="11665" y="9402"/>
                    <a:pt x="11780" y="9572"/>
                    <a:pt x="11871" y="9746"/>
                  </a:cubicBezTo>
                  <a:cubicBezTo>
                    <a:pt x="11903" y="9805"/>
                    <a:pt x="11876" y="9892"/>
                    <a:pt x="11876" y="9966"/>
                  </a:cubicBezTo>
                  <a:cubicBezTo>
                    <a:pt x="11894" y="9966"/>
                    <a:pt x="11913" y="9969"/>
                    <a:pt x="11931" y="9975"/>
                  </a:cubicBezTo>
                  <a:lnTo>
                    <a:pt x="11932" y="9973"/>
                  </a:lnTo>
                  <a:lnTo>
                    <a:pt x="11932" y="9973"/>
                  </a:lnTo>
                  <a:cubicBezTo>
                    <a:pt x="11821" y="10396"/>
                    <a:pt x="11766" y="10840"/>
                    <a:pt x="11583" y="11226"/>
                  </a:cubicBezTo>
                  <a:cubicBezTo>
                    <a:pt x="11495" y="11419"/>
                    <a:pt x="11188" y="11511"/>
                    <a:pt x="10978" y="11648"/>
                  </a:cubicBezTo>
                  <a:cubicBezTo>
                    <a:pt x="10877" y="11423"/>
                    <a:pt x="10670" y="11180"/>
                    <a:pt x="10703" y="10969"/>
                  </a:cubicBezTo>
                  <a:cubicBezTo>
                    <a:pt x="10771" y="10511"/>
                    <a:pt x="10927" y="10052"/>
                    <a:pt x="11110" y="9617"/>
                  </a:cubicBezTo>
                  <a:cubicBezTo>
                    <a:pt x="11175" y="9457"/>
                    <a:pt x="11404" y="9360"/>
                    <a:pt x="11556" y="9232"/>
                  </a:cubicBezTo>
                  <a:close/>
                  <a:moveTo>
                    <a:pt x="14979" y="9676"/>
                  </a:moveTo>
                  <a:cubicBezTo>
                    <a:pt x="15103" y="9855"/>
                    <a:pt x="15241" y="10034"/>
                    <a:pt x="15351" y="10222"/>
                  </a:cubicBezTo>
                  <a:cubicBezTo>
                    <a:pt x="15391" y="10295"/>
                    <a:pt x="15369" y="10401"/>
                    <a:pt x="15378" y="10556"/>
                  </a:cubicBezTo>
                  <a:lnTo>
                    <a:pt x="15378" y="10556"/>
                  </a:lnTo>
                  <a:cubicBezTo>
                    <a:pt x="15332" y="10817"/>
                    <a:pt x="15332" y="11170"/>
                    <a:pt x="15199" y="11455"/>
                  </a:cubicBezTo>
                  <a:cubicBezTo>
                    <a:pt x="15098" y="11680"/>
                    <a:pt x="14833" y="11964"/>
                    <a:pt x="14631" y="11969"/>
                  </a:cubicBezTo>
                  <a:cubicBezTo>
                    <a:pt x="14625" y="11969"/>
                    <a:pt x="14618" y="11969"/>
                    <a:pt x="14612" y="11969"/>
                  </a:cubicBezTo>
                  <a:cubicBezTo>
                    <a:pt x="14263" y="11969"/>
                    <a:pt x="14215" y="11614"/>
                    <a:pt x="14265" y="11313"/>
                  </a:cubicBezTo>
                  <a:cubicBezTo>
                    <a:pt x="14328" y="10919"/>
                    <a:pt x="14402" y="10515"/>
                    <a:pt x="14539" y="10145"/>
                  </a:cubicBezTo>
                  <a:cubicBezTo>
                    <a:pt x="14604" y="9960"/>
                    <a:pt x="14828" y="9828"/>
                    <a:pt x="14979" y="9676"/>
                  </a:cubicBezTo>
                  <a:close/>
                  <a:moveTo>
                    <a:pt x="4191" y="10944"/>
                  </a:moveTo>
                  <a:cubicBezTo>
                    <a:pt x="4291" y="10944"/>
                    <a:pt x="4590" y="11067"/>
                    <a:pt x="4629" y="11172"/>
                  </a:cubicBezTo>
                  <a:cubicBezTo>
                    <a:pt x="4744" y="11478"/>
                    <a:pt x="3979" y="12355"/>
                    <a:pt x="3506" y="12363"/>
                  </a:cubicBezTo>
                  <a:lnTo>
                    <a:pt x="3507" y="12362"/>
                  </a:lnTo>
                  <a:cubicBezTo>
                    <a:pt x="3465" y="12257"/>
                    <a:pt x="3310" y="12045"/>
                    <a:pt x="3360" y="11964"/>
                  </a:cubicBezTo>
                  <a:cubicBezTo>
                    <a:pt x="3592" y="11600"/>
                    <a:pt x="3860" y="11261"/>
                    <a:pt x="4162" y="10952"/>
                  </a:cubicBezTo>
                  <a:cubicBezTo>
                    <a:pt x="4167" y="10947"/>
                    <a:pt x="4177" y="10944"/>
                    <a:pt x="4191" y="10944"/>
                  </a:cubicBezTo>
                  <a:close/>
                  <a:moveTo>
                    <a:pt x="8673" y="12370"/>
                  </a:moveTo>
                  <a:cubicBezTo>
                    <a:pt x="8691" y="12370"/>
                    <a:pt x="8709" y="12372"/>
                    <a:pt x="8724" y="12377"/>
                  </a:cubicBezTo>
                  <a:cubicBezTo>
                    <a:pt x="8838" y="12404"/>
                    <a:pt x="9011" y="12629"/>
                    <a:pt x="8984" y="12715"/>
                  </a:cubicBezTo>
                  <a:lnTo>
                    <a:pt x="8985" y="12714"/>
                  </a:lnTo>
                  <a:lnTo>
                    <a:pt x="8985" y="12714"/>
                  </a:lnTo>
                  <a:cubicBezTo>
                    <a:pt x="8874" y="13105"/>
                    <a:pt x="8718" y="13480"/>
                    <a:pt x="8535" y="13843"/>
                  </a:cubicBezTo>
                  <a:cubicBezTo>
                    <a:pt x="8504" y="13906"/>
                    <a:pt x="8360" y="13953"/>
                    <a:pt x="8249" y="13953"/>
                  </a:cubicBezTo>
                  <a:cubicBezTo>
                    <a:pt x="8215" y="13953"/>
                    <a:pt x="8184" y="13948"/>
                    <a:pt x="8160" y="13938"/>
                  </a:cubicBezTo>
                  <a:cubicBezTo>
                    <a:pt x="8063" y="13902"/>
                    <a:pt x="8022" y="13719"/>
                    <a:pt x="7944" y="13576"/>
                  </a:cubicBezTo>
                  <a:cubicBezTo>
                    <a:pt x="8072" y="13223"/>
                    <a:pt x="8169" y="12871"/>
                    <a:pt x="8329" y="12554"/>
                  </a:cubicBezTo>
                  <a:cubicBezTo>
                    <a:pt x="8373" y="12459"/>
                    <a:pt x="8551" y="12370"/>
                    <a:pt x="8673" y="12370"/>
                  </a:cubicBezTo>
                  <a:close/>
                  <a:moveTo>
                    <a:pt x="12986" y="12939"/>
                  </a:moveTo>
                  <a:cubicBezTo>
                    <a:pt x="12990" y="12939"/>
                    <a:pt x="12995" y="12940"/>
                    <a:pt x="12999" y="12940"/>
                  </a:cubicBezTo>
                  <a:cubicBezTo>
                    <a:pt x="13119" y="12958"/>
                    <a:pt x="13325" y="13109"/>
                    <a:pt x="13310" y="13174"/>
                  </a:cubicBezTo>
                  <a:lnTo>
                    <a:pt x="13312" y="13173"/>
                  </a:lnTo>
                  <a:lnTo>
                    <a:pt x="13312" y="13173"/>
                  </a:lnTo>
                  <a:cubicBezTo>
                    <a:pt x="13229" y="13696"/>
                    <a:pt x="13117" y="14213"/>
                    <a:pt x="12976" y="14723"/>
                  </a:cubicBezTo>
                  <a:cubicBezTo>
                    <a:pt x="12961" y="14777"/>
                    <a:pt x="12789" y="14839"/>
                    <a:pt x="12675" y="14839"/>
                  </a:cubicBezTo>
                  <a:cubicBezTo>
                    <a:pt x="12644" y="14839"/>
                    <a:pt x="12617" y="14834"/>
                    <a:pt x="12600" y="14824"/>
                  </a:cubicBezTo>
                  <a:cubicBezTo>
                    <a:pt x="12467" y="14746"/>
                    <a:pt x="12389" y="14567"/>
                    <a:pt x="12293" y="14439"/>
                  </a:cubicBezTo>
                  <a:cubicBezTo>
                    <a:pt x="12444" y="13971"/>
                    <a:pt x="12568" y="13550"/>
                    <a:pt x="12724" y="13142"/>
                  </a:cubicBezTo>
                  <a:cubicBezTo>
                    <a:pt x="12759" y="13055"/>
                    <a:pt x="12904" y="12939"/>
                    <a:pt x="12986" y="12939"/>
                  </a:cubicBezTo>
                  <a:close/>
                  <a:moveTo>
                    <a:pt x="16369" y="13187"/>
                  </a:moveTo>
                  <a:cubicBezTo>
                    <a:pt x="16462" y="13187"/>
                    <a:pt x="16562" y="13204"/>
                    <a:pt x="16593" y="13242"/>
                  </a:cubicBezTo>
                  <a:cubicBezTo>
                    <a:pt x="16703" y="13389"/>
                    <a:pt x="16726" y="13604"/>
                    <a:pt x="16804" y="13833"/>
                  </a:cubicBezTo>
                  <a:cubicBezTo>
                    <a:pt x="16675" y="14108"/>
                    <a:pt x="16570" y="14401"/>
                    <a:pt x="16400" y="14649"/>
                  </a:cubicBezTo>
                  <a:cubicBezTo>
                    <a:pt x="16331" y="14749"/>
                    <a:pt x="16140" y="14849"/>
                    <a:pt x="16023" y="14849"/>
                  </a:cubicBezTo>
                  <a:cubicBezTo>
                    <a:pt x="16000" y="14849"/>
                    <a:pt x="15980" y="14845"/>
                    <a:pt x="15965" y="14837"/>
                  </a:cubicBezTo>
                  <a:cubicBezTo>
                    <a:pt x="15841" y="14782"/>
                    <a:pt x="15718" y="14525"/>
                    <a:pt x="15750" y="14397"/>
                  </a:cubicBezTo>
                  <a:cubicBezTo>
                    <a:pt x="15851" y="13993"/>
                    <a:pt x="16011" y="13604"/>
                    <a:pt x="16185" y="13229"/>
                  </a:cubicBezTo>
                  <a:cubicBezTo>
                    <a:pt x="16199" y="13202"/>
                    <a:pt x="16281" y="13187"/>
                    <a:pt x="16369" y="13187"/>
                  </a:cubicBezTo>
                  <a:close/>
                  <a:moveTo>
                    <a:pt x="7944" y="0"/>
                  </a:moveTo>
                  <a:cubicBezTo>
                    <a:pt x="5827" y="3969"/>
                    <a:pt x="3067" y="7435"/>
                    <a:pt x="1" y="10740"/>
                  </a:cubicBezTo>
                  <a:cubicBezTo>
                    <a:pt x="1082" y="11303"/>
                    <a:pt x="2104" y="11936"/>
                    <a:pt x="3196" y="12385"/>
                  </a:cubicBezTo>
                  <a:cubicBezTo>
                    <a:pt x="5015" y="13141"/>
                    <a:pt x="6890" y="13774"/>
                    <a:pt x="8737" y="14475"/>
                  </a:cubicBezTo>
                  <a:cubicBezTo>
                    <a:pt x="11280" y="15451"/>
                    <a:pt x="13948" y="15768"/>
                    <a:pt x="16638" y="15947"/>
                  </a:cubicBezTo>
                  <a:cubicBezTo>
                    <a:pt x="16695" y="15951"/>
                    <a:pt x="16750" y="15955"/>
                    <a:pt x="16801" y="15955"/>
                  </a:cubicBezTo>
                  <a:cubicBezTo>
                    <a:pt x="16973" y="15955"/>
                    <a:pt x="17105" y="15906"/>
                    <a:pt x="17147" y="15634"/>
                  </a:cubicBezTo>
                  <a:cubicBezTo>
                    <a:pt x="17542" y="13013"/>
                    <a:pt x="18074" y="10404"/>
                    <a:pt x="18106" y="7741"/>
                  </a:cubicBezTo>
                  <a:cubicBezTo>
                    <a:pt x="18110" y="7440"/>
                    <a:pt x="18078" y="7137"/>
                    <a:pt x="18060" y="6839"/>
                  </a:cubicBezTo>
                  <a:cubicBezTo>
                    <a:pt x="17203" y="6752"/>
                    <a:pt x="16419" y="6688"/>
                    <a:pt x="15635" y="6596"/>
                  </a:cubicBezTo>
                  <a:cubicBezTo>
                    <a:pt x="13371" y="6340"/>
                    <a:pt x="11469" y="5244"/>
                    <a:pt x="9759" y="3837"/>
                  </a:cubicBezTo>
                  <a:cubicBezTo>
                    <a:pt x="8604" y="2888"/>
                    <a:pt x="8045" y="1550"/>
                    <a:pt x="79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7724075" y="2829275"/>
              <a:ext cx="26375" cy="47975"/>
            </a:xfrm>
            <a:custGeom>
              <a:avLst/>
              <a:gdLst/>
              <a:ahLst/>
              <a:cxnLst/>
              <a:rect l="l" t="t" r="r" b="b"/>
              <a:pathLst>
                <a:path w="1055" h="1919" extrusionOk="0">
                  <a:moveTo>
                    <a:pt x="653" y="1"/>
                  </a:moveTo>
                  <a:cubicBezTo>
                    <a:pt x="528" y="1"/>
                    <a:pt x="285" y="88"/>
                    <a:pt x="266" y="163"/>
                  </a:cubicBezTo>
                  <a:cubicBezTo>
                    <a:pt x="131" y="621"/>
                    <a:pt x="43" y="1093"/>
                    <a:pt x="5" y="1570"/>
                  </a:cubicBezTo>
                  <a:cubicBezTo>
                    <a:pt x="0" y="1684"/>
                    <a:pt x="253" y="1886"/>
                    <a:pt x="413" y="1917"/>
                  </a:cubicBezTo>
                  <a:cubicBezTo>
                    <a:pt x="418" y="1918"/>
                    <a:pt x="423" y="1919"/>
                    <a:pt x="428" y="1919"/>
                  </a:cubicBezTo>
                  <a:cubicBezTo>
                    <a:pt x="538" y="1919"/>
                    <a:pt x="737" y="1741"/>
                    <a:pt x="789" y="1610"/>
                  </a:cubicBezTo>
                  <a:cubicBezTo>
                    <a:pt x="908" y="1309"/>
                    <a:pt x="954" y="983"/>
                    <a:pt x="1054" y="552"/>
                  </a:cubicBezTo>
                  <a:cubicBezTo>
                    <a:pt x="968" y="401"/>
                    <a:pt x="880" y="167"/>
                    <a:pt x="716" y="16"/>
                  </a:cubicBezTo>
                  <a:cubicBezTo>
                    <a:pt x="704" y="5"/>
                    <a:pt x="681" y="1"/>
                    <a:pt x="6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7698200" y="2747250"/>
              <a:ext cx="25575" cy="43625"/>
            </a:xfrm>
            <a:custGeom>
              <a:avLst/>
              <a:gdLst/>
              <a:ahLst/>
              <a:cxnLst/>
              <a:rect l="l" t="t" r="r" b="b"/>
              <a:pathLst>
                <a:path w="1023" h="1745" extrusionOk="0">
                  <a:moveTo>
                    <a:pt x="687" y="0"/>
                  </a:moveTo>
                  <a:cubicBezTo>
                    <a:pt x="631" y="0"/>
                    <a:pt x="490" y="40"/>
                    <a:pt x="430" y="87"/>
                  </a:cubicBezTo>
                  <a:cubicBezTo>
                    <a:pt x="151" y="318"/>
                    <a:pt x="0" y="1225"/>
                    <a:pt x="188" y="1527"/>
                  </a:cubicBezTo>
                  <a:cubicBezTo>
                    <a:pt x="274" y="1668"/>
                    <a:pt x="369" y="1745"/>
                    <a:pt x="460" y="1745"/>
                  </a:cubicBezTo>
                  <a:cubicBezTo>
                    <a:pt x="548" y="1745"/>
                    <a:pt x="633" y="1674"/>
                    <a:pt x="705" y="1519"/>
                  </a:cubicBezTo>
                  <a:cubicBezTo>
                    <a:pt x="834" y="1243"/>
                    <a:pt x="913" y="941"/>
                    <a:pt x="1022" y="610"/>
                  </a:cubicBezTo>
                  <a:cubicBezTo>
                    <a:pt x="916" y="404"/>
                    <a:pt x="829" y="194"/>
                    <a:pt x="710" y="6"/>
                  </a:cubicBezTo>
                  <a:cubicBezTo>
                    <a:pt x="707" y="2"/>
                    <a:pt x="699" y="0"/>
                    <a:pt x="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7691075" y="3111300"/>
              <a:ext cx="27175" cy="41575"/>
            </a:xfrm>
            <a:custGeom>
              <a:avLst/>
              <a:gdLst/>
              <a:ahLst/>
              <a:cxnLst/>
              <a:rect l="l" t="t" r="r" b="b"/>
              <a:pathLst>
                <a:path w="1087" h="1663" extrusionOk="0">
                  <a:moveTo>
                    <a:pt x="649" y="1"/>
                  </a:moveTo>
                  <a:cubicBezTo>
                    <a:pt x="562" y="1"/>
                    <a:pt x="481" y="15"/>
                    <a:pt x="468" y="42"/>
                  </a:cubicBezTo>
                  <a:cubicBezTo>
                    <a:pt x="293" y="418"/>
                    <a:pt x="134" y="807"/>
                    <a:pt x="33" y="1211"/>
                  </a:cubicBezTo>
                  <a:cubicBezTo>
                    <a:pt x="1" y="1339"/>
                    <a:pt x="125" y="1596"/>
                    <a:pt x="248" y="1651"/>
                  </a:cubicBezTo>
                  <a:cubicBezTo>
                    <a:pt x="263" y="1659"/>
                    <a:pt x="283" y="1663"/>
                    <a:pt x="306" y="1663"/>
                  </a:cubicBezTo>
                  <a:cubicBezTo>
                    <a:pt x="423" y="1663"/>
                    <a:pt x="614" y="1562"/>
                    <a:pt x="683" y="1462"/>
                  </a:cubicBezTo>
                  <a:cubicBezTo>
                    <a:pt x="853" y="1215"/>
                    <a:pt x="958" y="921"/>
                    <a:pt x="1087" y="647"/>
                  </a:cubicBezTo>
                  <a:cubicBezTo>
                    <a:pt x="1009" y="418"/>
                    <a:pt x="986" y="202"/>
                    <a:pt x="876" y="56"/>
                  </a:cubicBezTo>
                  <a:cubicBezTo>
                    <a:pt x="845" y="18"/>
                    <a:pt x="743" y="1"/>
                    <a:pt x="6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6475425" y="3062950"/>
              <a:ext cx="1247075" cy="428875"/>
            </a:xfrm>
            <a:custGeom>
              <a:avLst/>
              <a:gdLst/>
              <a:ahLst/>
              <a:cxnLst/>
              <a:rect l="l" t="t" r="r" b="b"/>
              <a:pathLst>
                <a:path w="49883" h="17155" extrusionOk="0">
                  <a:moveTo>
                    <a:pt x="32255" y="0"/>
                  </a:moveTo>
                  <a:cubicBezTo>
                    <a:pt x="32057" y="230"/>
                    <a:pt x="31874" y="486"/>
                    <a:pt x="31655" y="702"/>
                  </a:cubicBezTo>
                  <a:cubicBezTo>
                    <a:pt x="29463" y="2838"/>
                    <a:pt x="27231" y="4924"/>
                    <a:pt x="24555" y="6473"/>
                  </a:cubicBezTo>
                  <a:cubicBezTo>
                    <a:pt x="23065" y="7335"/>
                    <a:pt x="21649" y="8315"/>
                    <a:pt x="19989" y="8865"/>
                  </a:cubicBezTo>
                  <a:cubicBezTo>
                    <a:pt x="18045" y="9509"/>
                    <a:pt x="16066" y="9774"/>
                    <a:pt x="14067" y="9774"/>
                  </a:cubicBezTo>
                  <a:cubicBezTo>
                    <a:pt x="13148" y="9774"/>
                    <a:pt x="12225" y="9718"/>
                    <a:pt x="11299" y="9617"/>
                  </a:cubicBezTo>
                  <a:cubicBezTo>
                    <a:pt x="9369" y="9407"/>
                    <a:pt x="7508" y="8943"/>
                    <a:pt x="5899" y="7783"/>
                  </a:cubicBezTo>
                  <a:cubicBezTo>
                    <a:pt x="5235" y="7307"/>
                    <a:pt x="4612" y="6780"/>
                    <a:pt x="4002" y="6298"/>
                  </a:cubicBezTo>
                  <a:cubicBezTo>
                    <a:pt x="2681" y="7531"/>
                    <a:pt x="1348" y="8774"/>
                    <a:pt x="1" y="10025"/>
                  </a:cubicBezTo>
                  <a:cubicBezTo>
                    <a:pt x="973" y="11176"/>
                    <a:pt x="2058" y="12367"/>
                    <a:pt x="3493" y="13160"/>
                  </a:cubicBezTo>
                  <a:cubicBezTo>
                    <a:pt x="4763" y="13852"/>
                    <a:pt x="6028" y="14558"/>
                    <a:pt x="7338" y="15163"/>
                  </a:cubicBezTo>
                  <a:cubicBezTo>
                    <a:pt x="8365" y="15631"/>
                    <a:pt x="9433" y="16088"/>
                    <a:pt x="10529" y="16300"/>
                  </a:cubicBezTo>
                  <a:cubicBezTo>
                    <a:pt x="12450" y="16675"/>
                    <a:pt x="14398" y="16914"/>
                    <a:pt x="16346" y="17097"/>
                  </a:cubicBezTo>
                  <a:cubicBezTo>
                    <a:pt x="16804" y="17141"/>
                    <a:pt x="17267" y="17155"/>
                    <a:pt x="17727" y="17155"/>
                  </a:cubicBezTo>
                  <a:cubicBezTo>
                    <a:pt x="18462" y="17155"/>
                    <a:pt x="19193" y="17121"/>
                    <a:pt x="19897" y="17121"/>
                  </a:cubicBezTo>
                  <a:cubicBezTo>
                    <a:pt x="19957" y="16759"/>
                    <a:pt x="19957" y="16437"/>
                    <a:pt x="20058" y="16153"/>
                  </a:cubicBezTo>
                  <a:cubicBezTo>
                    <a:pt x="20578" y="14687"/>
                    <a:pt x="22645" y="13408"/>
                    <a:pt x="24270" y="13408"/>
                  </a:cubicBezTo>
                  <a:cubicBezTo>
                    <a:pt x="24393" y="13408"/>
                    <a:pt x="24514" y="13416"/>
                    <a:pt x="24632" y="13431"/>
                  </a:cubicBezTo>
                  <a:cubicBezTo>
                    <a:pt x="26186" y="13633"/>
                    <a:pt x="27309" y="14457"/>
                    <a:pt x="28143" y="15726"/>
                  </a:cubicBezTo>
                  <a:cubicBezTo>
                    <a:pt x="28279" y="15934"/>
                    <a:pt x="28405" y="16035"/>
                    <a:pt x="28574" y="16035"/>
                  </a:cubicBezTo>
                  <a:cubicBezTo>
                    <a:pt x="28655" y="16035"/>
                    <a:pt x="28746" y="16011"/>
                    <a:pt x="28854" y="15966"/>
                  </a:cubicBezTo>
                  <a:cubicBezTo>
                    <a:pt x="30486" y="15264"/>
                    <a:pt x="32154" y="14641"/>
                    <a:pt x="33744" y="13861"/>
                  </a:cubicBezTo>
                  <a:cubicBezTo>
                    <a:pt x="34583" y="13454"/>
                    <a:pt x="35257" y="12716"/>
                    <a:pt x="36073" y="12247"/>
                  </a:cubicBezTo>
                  <a:cubicBezTo>
                    <a:pt x="37287" y="11561"/>
                    <a:pt x="38269" y="10625"/>
                    <a:pt x="39222" y="9635"/>
                  </a:cubicBezTo>
                  <a:cubicBezTo>
                    <a:pt x="39382" y="9466"/>
                    <a:pt x="39625" y="9369"/>
                    <a:pt x="39832" y="9241"/>
                  </a:cubicBezTo>
                  <a:cubicBezTo>
                    <a:pt x="39941" y="9429"/>
                    <a:pt x="40051" y="9617"/>
                    <a:pt x="40194" y="9864"/>
                  </a:cubicBezTo>
                  <a:cubicBezTo>
                    <a:pt x="43095" y="10126"/>
                    <a:pt x="46056" y="10396"/>
                    <a:pt x="49048" y="10671"/>
                  </a:cubicBezTo>
                  <a:cubicBezTo>
                    <a:pt x="49338" y="8928"/>
                    <a:pt x="49608" y="7293"/>
                    <a:pt x="49883" y="5611"/>
                  </a:cubicBezTo>
                  <a:cubicBezTo>
                    <a:pt x="43474" y="5377"/>
                    <a:pt x="37796" y="3159"/>
                    <a:pt x="3225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7363475" y="3326650"/>
              <a:ext cx="331650" cy="755125"/>
            </a:xfrm>
            <a:custGeom>
              <a:avLst/>
              <a:gdLst/>
              <a:ahLst/>
              <a:cxnLst/>
              <a:rect l="l" t="t" r="r" b="b"/>
              <a:pathLst>
                <a:path w="13266" h="30205" extrusionOk="0">
                  <a:moveTo>
                    <a:pt x="4198" y="0"/>
                  </a:moveTo>
                  <a:cubicBezTo>
                    <a:pt x="4020" y="0"/>
                    <a:pt x="3817" y="51"/>
                    <a:pt x="3690" y="151"/>
                  </a:cubicBezTo>
                  <a:cubicBezTo>
                    <a:pt x="2939" y="759"/>
                    <a:pt x="2199" y="1383"/>
                    <a:pt x="1485" y="2038"/>
                  </a:cubicBezTo>
                  <a:cubicBezTo>
                    <a:pt x="1242" y="2259"/>
                    <a:pt x="939" y="2570"/>
                    <a:pt x="922" y="2854"/>
                  </a:cubicBezTo>
                  <a:cubicBezTo>
                    <a:pt x="743" y="5994"/>
                    <a:pt x="582" y="9138"/>
                    <a:pt x="472" y="12287"/>
                  </a:cubicBezTo>
                  <a:cubicBezTo>
                    <a:pt x="384" y="14832"/>
                    <a:pt x="384" y="17379"/>
                    <a:pt x="316" y="19924"/>
                  </a:cubicBezTo>
                  <a:cubicBezTo>
                    <a:pt x="234" y="23036"/>
                    <a:pt x="123" y="26148"/>
                    <a:pt x="13" y="29260"/>
                  </a:cubicBezTo>
                  <a:cubicBezTo>
                    <a:pt x="0" y="29646"/>
                    <a:pt x="142" y="29773"/>
                    <a:pt x="508" y="29796"/>
                  </a:cubicBezTo>
                  <a:cubicBezTo>
                    <a:pt x="1164" y="29838"/>
                    <a:pt x="1820" y="29920"/>
                    <a:pt x="2475" y="29980"/>
                  </a:cubicBezTo>
                  <a:cubicBezTo>
                    <a:pt x="3500" y="30066"/>
                    <a:pt x="4524" y="30205"/>
                    <a:pt x="5545" y="30205"/>
                  </a:cubicBezTo>
                  <a:cubicBezTo>
                    <a:pt x="5560" y="30205"/>
                    <a:pt x="5576" y="30205"/>
                    <a:pt x="5592" y="30205"/>
                  </a:cubicBezTo>
                  <a:cubicBezTo>
                    <a:pt x="6270" y="30205"/>
                    <a:pt x="6944" y="29980"/>
                    <a:pt x="7668" y="29847"/>
                  </a:cubicBezTo>
                  <a:cubicBezTo>
                    <a:pt x="8442" y="25954"/>
                    <a:pt x="9227" y="22032"/>
                    <a:pt x="10020" y="18081"/>
                  </a:cubicBezTo>
                  <a:lnTo>
                    <a:pt x="9772" y="18031"/>
                  </a:lnTo>
                  <a:cubicBezTo>
                    <a:pt x="9631" y="18037"/>
                    <a:pt x="9474" y="18077"/>
                    <a:pt x="9337" y="18077"/>
                  </a:cubicBezTo>
                  <a:cubicBezTo>
                    <a:pt x="9273" y="18077"/>
                    <a:pt x="9214" y="18069"/>
                    <a:pt x="9162" y="18044"/>
                  </a:cubicBezTo>
                  <a:cubicBezTo>
                    <a:pt x="8943" y="17943"/>
                    <a:pt x="8740" y="17741"/>
                    <a:pt x="8603" y="17535"/>
                  </a:cubicBezTo>
                  <a:cubicBezTo>
                    <a:pt x="7403" y="15679"/>
                    <a:pt x="7131" y="13910"/>
                    <a:pt x="8434" y="12017"/>
                  </a:cubicBezTo>
                  <a:cubicBezTo>
                    <a:pt x="9104" y="11050"/>
                    <a:pt x="9856" y="10372"/>
                    <a:pt x="10981" y="10372"/>
                  </a:cubicBezTo>
                  <a:cubicBezTo>
                    <a:pt x="11109" y="10372"/>
                    <a:pt x="11242" y="10381"/>
                    <a:pt x="11381" y="10399"/>
                  </a:cubicBezTo>
                  <a:cubicBezTo>
                    <a:pt x="12009" y="7255"/>
                    <a:pt x="12632" y="4143"/>
                    <a:pt x="13265" y="985"/>
                  </a:cubicBezTo>
                  <a:cubicBezTo>
                    <a:pt x="12962" y="948"/>
                    <a:pt x="12655" y="902"/>
                    <a:pt x="12348" y="870"/>
                  </a:cubicBezTo>
                  <a:cubicBezTo>
                    <a:pt x="9658" y="572"/>
                    <a:pt x="6967" y="283"/>
                    <a:pt x="4277" y="4"/>
                  </a:cubicBezTo>
                  <a:cubicBezTo>
                    <a:pt x="4251" y="1"/>
                    <a:pt x="4225" y="0"/>
                    <a:pt x="419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7653525" y="3023550"/>
              <a:ext cx="29450" cy="57300"/>
            </a:xfrm>
            <a:custGeom>
              <a:avLst/>
              <a:gdLst/>
              <a:ahLst/>
              <a:cxnLst/>
              <a:rect l="l" t="t" r="r" b="b"/>
              <a:pathLst>
                <a:path w="1178" h="2292" extrusionOk="0">
                  <a:moveTo>
                    <a:pt x="765" y="0"/>
                  </a:moveTo>
                  <a:cubicBezTo>
                    <a:pt x="613" y="152"/>
                    <a:pt x="389" y="284"/>
                    <a:pt x="325" y="467"/>
                  </a:cubicBezTo>
                  <a:cubicBezTo>
                    <a:pt x="187" y="839"/>
                    <a:pt x="114" y="1242"/>
                    <a:pt x="50" y="1637"/>
                  </a:cubicBezTo>
                  <a:cubicBezTo>
                    <a:pt x="0" y="1938"/>
                    <a:pt x="48" y="2292"/>
                    <a:pt x="395" y="2292"/>
                  </a:cubicBezTo>
                  <a:cubicBezTo>
                    <a:pt x="402" y="2292"/>
                    <a:pt x="409" y="2292"/>
                    <a:pt x="416" y="2291"/>
                  </a:cubicBezTo>
                  <a:cubicBezTo>
                    <a:pt x="618" y="2287"/>
                    <a:pt x="884" y="2003"/>
                    <a:pt x="985" y="1778"/>
                  </a:cubicBezTo>
                  <a:cubicBezTo>
                    <a:pt x="1117" y="1494"/>
                    <a:pt x="1117" y="1141"/>
                    <a:pt x="1163" y="880"/>
                  </a:cubicBezTo>
                  <a:cubicBezTo>
                    <a:pt x="1154" y="724"/>
                    <a:pt x="1177" y="619"/>
                    <a:pt x="1136" y="545"/>
                  </a:cubicBezTo>
                  <a:cubicBezTo>
                    <a:pt x="1026" y="358"/>
                    <a:pt x="889" y="179"/>
                    <a:pt x="7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7614875" y="2771800"/>
              <a:ext cx="35550" cy="73025"/>
            </a:xfrm>
            <a:custGeom>
              <a:avLst/>
              <a:gdLst/>
              <a:ahLst/>
              <a:cxnLst/>
              <a:rect l="l" t="t" r="r" b="b"/>
              <a:pathLst>
                <a:path w="1422" h="2921" extrusionOk="0">
                  <a:moveTo>
                    <a:pt x="954" y="0"/>
                  </a:moveTo>
                  <a:cubicBezTo>
                    <a:pt x="788" y="188"/>
                    <a:pt x="582" y="358"/>
                    <a:pt x="477" y="573"/>
                  </a:cubicBezTo>
                  <a:cubicBezTo>
                    <a:pt x="340" y="867"/>
                    <a:pt x="266" y="1196"/>
                    <a:pt x="184" y="1513"/>
                  </a:cubicBezTo>
                  <a:cubicBezTo>
                    <a:pt x="111" y="1797"/>
                    <a:pt x="1" y="2090"/>
                    <a:pt x="28" y="2365"/>
                  </a:cubicBezTo>
                  <a:cubicBezTo>
                    <a:pt x="42" y="2558"/>
                    <a:pt x="256" y="2737"/>
                    <a:pt x="386" y="2920"/>
                  </a:cubicBezTo>
                  <a:cubicBezTo>
                    <a:pt x="546" y="2796"/>
                    <a:pt x="788" y="2704"/>
                    <a:pt x="843" y="2544"/>
                  </a:cubicBezTo>
                  <a:cubicBezTo>
                    <a:pt x="1059" y="1948"/>
                    <a:pt x="1215" y="1324"/>
                    <a:pt x="1421" y="615"/>
                  </a:cubicBezTo>
                  <a:cubicBezTo>
                    <a:pt x="1266" y="413"/>
                    <a:pt x="1110" y="205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7623150" y="2951000"/>
              <a:ext cx="26125" cy="48300"/>
            </a:xfrm>
            <a:custGeom>
              <a:avLst/>
              <a:gdLst/>
              <a:ahLst/>
              <a:cxnLst/>
              <a:rect l="l" t="t" r="r" b="b"/>
              <a:pathLst>
                <a:path w="1045" h="1932" extrusionOk="0">
                  <a:moveTo>
                    <a:pt x="619" y="0"/>
                  </a:moveTo>
                  <a:cubicBezTo>
                    <a:pt x="476" y="161"/>
                    <a:pt x="280" y="298"/>
                    <a:pt x="206" y="482"/>
                  </a:cubicBezTo>
                  <a:cubicBezTo>
                    <a:pt x="87" y="784"/>
                    <a:pt x="9" y="1114"/>
                    <a:pt x="4" y="1436"/>
                  </a:cubicBezTo>
                  <a:cubicBezTo>
                    <a:pt x="0" y="1605"/>
                    <a:pt x="151" y="1889"/>
                    <a:pt x="289" y="1926"/>
                  </a:cubicBezTo>
                  <a:cubicBezTo>
                    <a:pt x="305" y="1930"/>
                    <a:pt x="324" y="1932"/>
                    <a:pt x="343" y="1932"/>
                  </a:cubicBezTo>
                  <a:cubicBezTo>
                    <a:pt x="502" y="1932"/>
                    <a:pt x="742" y="1809"/>
                    <a:pt x="812" y="1683"/>
                  </a:cubicBezTo>
                  <a:cubicBezTo>
                    <a:pt x="958" y="1421"/>
                    <a:pt x="989" y="1100"/>
                    <a:pt x="1044" y="894"/>
                  </a:cubicBezTo>
                  <a:cubicBezTo>
                    <a:pt x="1021" y="706"/>
                    <a:pt x="1035" y="601"/>
                    <a:pt x="989" y="528"/>
                  </a:cubicBezTo>
                  <a:cubicBezTo>
                    <a:pt x="880" y="344"/>
                    <a:pt x="747" y="174"/>
                    <a:pt x="6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7605475" y="3105125"/>
              <a:ext cx="25800" cy="47525"/>
            </a:xfrm>
            <a:custGeom>
              <a:avLst/>
              <a:gdLst/>
              <a:ahLst/>
              <a:cxnLst/>
              <a:rect l="l" t="t" r="r" b="b"/>
              <a:pathLst>
                <a:path w="1032" h="1901" extrusionOk="0">
                  <a:moveTo>
                    <a:pt x="693" y="0"/>
                  </a:moveTo>
                  <a:cubicBezTo>
                    <a:pt x="611" y="0"/>
                    <a:pt x="466" y="116"/>
                    <a:pt x="432" y="202"/>
                  </a:cubicBezTo>
                  <a:cubicBezTo>
                    <a:pt x="276" y="610"/>
                    <a:pt x="151" y="1032"/>
                    <a:pt x="1" y="1500"/>
                  </a:cubicBezTo>
                  <a:cubicBezTo>
                    <a:pt x="97" y="1628"/>
                    <a:pt x="175" y="1807"/>
                    <a:pt x="308" y="1885"/>
                  </a:cubicBezTo>
                  <a:cubicBezTo>
                    <a:pt x="326" y="1895"/>
                    <a:pt x="352" y="1900"/>
                    <a:pt x="383" y="1900"/>
                  </a:cubicBezTo>
                  <a:cubicBezTo>
                    <a:pt x="497" y="1900"/>
                    <a:pt x="669" y="1838"/>
                    <a:pt x="684" y="1784"/>
                  </a:cubicBezTo>
                  <a:cubicBezTo>
                    <a:pt x="824" y="1275"/>
                    <a:pt x="936" y="757"/>
                    <a:pt x="1019" y="235"/>
                  </a:cubicBezTo>
                  <a:cubicBezTo>
                    <a:pt x="1032" y="170"/>
                    <a:pt x="826" y="19"/>
                    <a:pt x="706" y="1"/>
                  </a:cubicBezTo>
                  <a:cubicBezTo>
                    <a:pt x="702" y="1"/>
                    <a:pt x="697" y="0"/>
                    <a:pt x="6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7564900" y="3012400"/>
              <a:ext cx="31550" cy="60450"/>
            </a:xfrm>
            <a:custGeom>
              <a:avLst/>
              <a:gdLst/>
              <a:ahLst/>
              <a:cxnLst/>
              <a:rect l="l" t="t" r="r" b="b"/>
              <a:pathLst>
                <a:path w="1262" h="2418" extrusionOk="0">
                  <a:moveTo>
                    <a:pt x="886" y="1"/>
                  </a:moveTo>
                  <a:cubicBezTo>
                    <a:pt x="734" y="129"/>
                    <a:pt x="505" y="226"/>
                    <a:pt x="441" y="387"/>
                  </a:cubicBezTo>
                  <a:cubicBezTo>
                    <a:pt x="257" y="822"/>
                    <a:pt x="101" y="1280"/>
                    <a:pt x="33" y="1738"/>
                  </a:cubicBezTo>
                  <a:cubicBezTo>
                    <a:pt x="0" y="1950"/>
                    <a:pt x="207" y="2192"/>
                    <a:pt x="308" y="2417"/>
                  </a:cubicBezTo>
                  <a:cubicBezTo>
                    <a:pt x="519" y="2279"/>
                    <a:pt x="826" y="2187"/>
                    <a:pt x="913" y="1995"/>
                  </a:cubicBezTo>
                  <a:cubicBezTo>
                    <a:pt x="1097" y="1610"/>
                    <a:pt x="1152" y="1166"/>
                    <a:pt x="1262" y="743"/>
                  </a:cubicBezTo>
                  <a:cubicBezTo>
                    <a:pt x="1243" y="739"/>
                    <a:pt x="1224" y="736"/>
                    <a:pt x="1207" y="735"/>
                  </a:cubicBezTo>
                  <a:cubicBezTo>
                    <a:pt x="1207" y="661"/>
                    <a:pt x="1234" y="575"/>
                    <a:pt x="1201" y="515"/>
                  </a:cubicBezTo>
                  <a:cubicBezTo>
                    <a:pt x="1110" y="341"/>
                    <a:pt x="995" y="171"/>
                    <a:pt x="8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7517700" y="2920625"/>
              <a:ext cx="43575" cy="57400"/>
            </a:xfrm>
            <a:custGeom>
              <a:avLst/>
              <a:gdLst/>
              <a:ahLst/>
              <a:cxnLst/>
              <a:rect l="l" t="t" r="r" b="b"/>
              <a:pathLst>
                <a:path w="1743" h="2296" extrusionOk="0">
                  <a:moveTo>
                    <a:pt x="1401" y="0"/>
                  </a:moveTo>
                  <a:cubicBezTo>
                    <a:pt x="1303" y="0"/>
                    <a:pt x="1190" y="28"/>
                    <a:pt x="1156" y="74"/>
                  </a:cubicBezTo>
                  <a:cubicBezTo>
                    <a:pt x="757" y="634"/>
                    <a:pt x="390" y="1216"/>
                    <a:pt x="1" y="1812"/>
                  </a:cubicBezTo>
                  <a:cubicBezTo>
                    <a:pt x="161" y="2031"/>
                    <a:pt x="234" y="2247"/>
                    <a:pt x="363" y="2283"/>
                  </a:cubicBezTo>
                  <a:cubicBezTo>
                    <a:pt x="388" y="2291"/>
                    <a:pt x="419" y="2295"/>
                    <a:pt x="453" y="2295"/>
                  </a:cubicBezTo>
                  <a:cubicBezTo>
                    <a:pt x="593" y="2295"/>
                    <a:pt x="779" y="2230"/>
                    <a:pt x="830" y="2142"/>
                  </a:cubicBezTo>
                  <a:cubicBezTo>
                    <a:pt x="1150" y="1589"/>
                    <a:pt x="1441" y="1020"/>
                    <a:pt x="1701" y="436"/>
                  </a:cubicBezTo>
                  <a:cubicBezTo>
                    <a:pt x="1743" y="340"/>
                    <a:pt x="1642" y="115"/>
                    <a:pt x="1541" y="33"/>
                  </a:cubicBezTo>
                  <a:cubicBezTo>
                    <a:pt x="1513" y="10"/>
                    <a:pt x="1460" y="0"/>
                    <a:pt x="1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7496700" y="3090875"/>
              <a:ext cx="26775" cy="39600"/>
            </a:xfrm>
            <a:custGeom>
              <a:avLst/>
              <a:gdLst/>
              <a:ahLst/>
              <a:cxnLst/>
              <a:rect l="l" t="t" r="r" b="b"/>
              <a:pathLst>
                <a:path w="1071" h="1584" extrusionOk="0">
                  <a:moveTo>
                    <a:pt x="733" y="0"/>
                  </a:moveTo>
                  <a:cubicBezTo>
                    <a:pt x="611" y="0"/>
                    <a:pt x="431" y="90"/>
                    <a:pt x="386" y="185"/>
                  </a:cubicBezTo>
                  <a:cubicBezTo>
                    <a:pt x="225" y="501"/>
                    <a:pt x="129" y="854"/>
                    <a:pt x="1" y="1207"/>
                  </a:cubicBezTo>
                  <a:cubicBezTo>
                    <a:pt x="80" y="1350"/>
                    <a:pt x="120" y="1533"/>
                    <a:pt x="217" y="1569"/>
                  </a:cubicBezTo>
                  <a:cubicBezTo>
                    <a:pt x="240" y="1579"/>
                    <a:pt x="271" y="1583"/>
                    <a:pt x="304" y="1583"/>
                  </a:cubicBezTo>
                  <a:cubicBezTo>
                    <a:pt x="416" y="1583"/>
                    <a:pt x="561" y="1536"/>
                    <a:pt x="593" y="1473"/>
                  </a:cubicBezTo>
                  <a:cubicBezTo>
                    <a:pt x="776" y="1111"/>
                    <a:pt x="932" y="736"/>
                    <a:pt x="1042" y="345"/>
                  </a:cubicBezTo>
                  <a:cubicBezTo>
                    <a:pt x="1070" y="259"/>
                    <a:pt x="896" y="34"/>
                    <a:pt x="782" y="6"/>
                  </a:cubicBezTo>
                  <a:cubicBezTo>
                    <a:pt x="767" y="2"/>
                    <a:pt x="750" y="0"/>
                    <a:pt x="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7477475" y="2992650"/>
              <a:ext cx="36475" cy="58075"/>
            </a:xfrm>
            <a:custGeom>
              <a:avLst/>
              <a:gdLst/>
              <a:ahLst/>
              <a:cxnLst/>
              <a:rect l="l" t="t" r="r" b="b"/>
              <a:pathLst>
                <a:path w="1459" h="2323" extrusionOk="0">
                  <a:moveTo>
                    <a:pt x="1102" y="0"/>
                  </a:moveTo>
                  <a:cubicBezTo>
                    <a:pt x="948" y="0"/>
                    <a:pt x="723" y="98"/>
                    <a:pt x="667" y="214"/>
                  </a:cubicBezTo>
                  <a:cubicBezTo>
                    <a:pt x="423" y="700"/>
                    <a:pt x="203" y="1208"/>
                    <a:pt x="52" y="1731"/>
                  </a:cubicBezTo>
                  <a:cubicBezTo>
                    <a:pt x="1" y="1891"/>
                    <a:pt x="198" y="2125"/>
                    <a:pt x="285" y="2322"/>
                  </a:cubicBezTo>
                  <a:cubicBezTo>
                    <a:pt x="482" y="2230"/>
                    <a:pt x="785" y="2184"/>
                    <a:pt x="857" y="2034"/>
                  </a:cubicBezTo>
                  <a:cubicBezTo>
                    <a:pt x="1101" y="1529"/>
                    <a:pt x="1257" y="984"/>
                    <a:pt x="1458" y="416"/>
                  </a:cubicBezTo>
                  <a:cubicBezTo>
                    <a:pt x="1343" y="255"/>
                    <a:pt x="1261" y="21"/>
                    <a:pt x="1147" y="3"/>
                  </a:cubicBezTo>
                  <a:cubicBezTo>
                    <a:pt x="1133" y="1"/>
                    <a:pt x="1118" y="0"/>
                    <a:pt x="1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7456425" y="2891950"/>
              <a:ext cx="48275" cy="44075"/>
            </a:xfrm>
            <a:custGeom>
              <a:avLst/>
              <a:gdLst/>
              <a:ahLst/>
              <a:cxnLst/>
              <a:rect l="l" t="t" r="r" b="b"/>
              <a:pathLst>
                <a:path w="1931" h="1763" extrusionOk="0">
                  <a:moveTo>
                    <a:pt x="1601" y="0"/>
                  </a:moveTo>
                  <a:cubicBezTo>
                    <a:pt x="1543" y="0"/>
                    <a:pt x="1481" y="22"/>
                    <a:pt x="1421" y="71"/>
                  </a:cubicBezTo>
                  <a:cubicBezTo>
                    <a:pt x="979" y="418"/>
                    <a:pt x="572" y="808"/>
                    <a:pt x="206" y="1236"/>
                  </a:cubicBezTo>
                  <a:cubicBezTo>
                    <a:pt x="0" y="1486"/>
                    <a:pt x="204" y="1763"/>
                    <a:pt x="530" y="1763"/>
                  </a:cubicBezTo>
                  <a:cubicBezTo>
                    <a:pt x="538" y="1763"/>
                    <a:pt x="546" y="1762"/>
                    <a:pt x="554" y="1762"/>
                  </a:cubicBezTo>
                  <a:cubicBezTo>
                    <a:pt x="1013" y="1743"/>
                    <a:pt x="1869" y="923"/>
                    <a:pt x="1907" y="466"/>
                  </a:cubicBezTo>
                  <a:cubicBezTo>
                    <a:pt x="1931" y="203"/>
                    <a:pt x="1781" y="0"/>
                    <a:pt x="1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7405175" y="2966725"/>
              <a:ext cx="42775" cy="50000"/>
            </a:xfrm>
            <a:custGeom>
              <a:avLst/>
              <a:gdLst/>
              <a:ahLst/>
              <a:cxnLst/>
              <a:rect l="l" t="t" r="r" b="b"/>
              <a:pathLst>
                <a:path w="1711" h="2000" extrusionOk="0">
                  <a:moveTo>
                    <a:pt x="1277" y="0"/>
                  </a:moveTo>
                  <a:cubicBezTo>
                    <a:pt x="1175" y="0"/>
                    <a:pt x="1061" y="31"/>
                    <a:pt x="1018" y="86"/>
                  </a:cubicBezTo>
                  <a:cubicBezTo>
                    <a:pt x="678" y="536"/>
                    <a:pt x="349" y="999"/>
                    <a:pt x="60" y="1485"/>
                  </a:cubicBezTo>
                  <a:cubicBezTo>
                    <a:pt x="0" y="1585"/>
                    <a:pt x="83" y="1852"/>
                    <a:pt x="188" y="1947"/>
                  </a:cubicBezTo>
                  <a:cubicBezTo>
                    <a:pt x="225" y="1982"/>
                    <a:pt x="310" y="1999"/>
                    <a:pt x="396" y="1999"/>
                  </a:cubicBezTo>
                  <a:cubicBezTo>
                    <a:pt x="492" y="1999"/>
                    <a:pt x="590" y="1978"/>
                    <a:pt x="623" y="1934"/>
                  </a:cubicBezTo>
                  <a:cubicBezTo>
                    <a:pt x="1004" y="1457"/>
                    <a:pt x="1348" y="948"/>
                    <a:pt x="1710" y="435"/>
                  </a:cubicBezTo>
                  <a:cubicBezTo>
                    <a:pt x="1572" y="233"/>
                    <a:pt x="1517" y="69"/>
                    <a:pt x="1408" y="23"/>
                  </a:cubicBezTo>
                  <a:cubicBezTo>
                    <a:pt x="1373" y="7"/>
                    <a:pt x="1327" y="0"/>
                    <a:pt x="1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7380875" y="3055225"/>
              <a:ext cx="35900" cy="35500"/>
            </a:xfrm>
            <a:custGeom>
              <a:avLst/>
              <a:gdLst/>
              <a:ahLst/>
              <a:cxnLst/>
              <a:rect l="l" t="t" r="r" b="b"/>
              <a:pathLst>
                <a:path w="1436" h="1420" extrusionOk="0">
                  <a:moveTo>
                    <a:pt x="882" y="0"/>
                  </a:moveTo>
                  <a:cubicBezTo>
                    <a:pt x="868" y="0"/>
                    <a:pt x="858" y="3"/>
                    <a:pt x="853" y="8"/>
                  </a:cubicBezTo>
                  <a:cubicBezTo>
                    <a:pt x="552" y="317"/>
                    <a:pt x="284" y="656"/>
                    <a:pt x="51" y="1020"/>
                  </a:cubicBezTo>
                  <a:cubicBezTo>
                    <a:pt x="1" y="1102"/>
                    <a:pt x="156" y="1314"/>
                    <a:pt x="198" y="1419"/>
                  </a:cubicBezTo>
                  <a:cubicBezTo>
                    <a:pt x="670" y="1409"/>
                    <a:pt x="1435" y="534"/>
                    <a:pt x="1321" y="227"/>
                  </a:cubicBezTo>
                  <a:cubicBezTo>
                    <a:pt x="1281" y="122"/>
                    <a:pt x="983" y="0"/>
                    <a:pt x="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7334250" y="3015350"/>
              <a:ext cx="37250" cy="44550"/>
            </a:xfrm>
            <a:custGeom>
              <a:avLst/>
              <a:gdLst/>
              <a:ahLst/>
              <a:cxnLst/>
              <a:rect l="l" t="t" r="r" b="b"/>
              <a:pathLst>
                <a:path w="1490" h="1782" extrusionOk="0">
                  <a:moveTo>
                    <a:pt x="1187" y="1"/>
                  </a:moveTo>
                  <a:cubicBezTo>
                    <a:pt x="1085" y="1"/>
                    <a:pt x="942" y="57"/>
                    <a:pt x="890" y="126"/>
                  </a:cubicBezTo>
                  <a:cubicBezTo>
                    <a:pt x="591" y="515"/>
                    <a:pt x="315" y="918"/>
                    <a:pt x="60" y="1336"/>
                  </a:cubicBezTo>
                  <a:cubicBezTo>
                    <a:pt x="0" y="1441"/>
                    <a:pt x="74" y="1630"/>
                    <a:pt x="82" y="1781"/>
                  </a:cubicBezTo>
                  <a:cubicBezTo>
                    <a:pt x="123" y="1776"/>
                    <a:pt x="168" y="1776"/>
                    <a:pt x="213" y="1776"/>
                  </a:cubicBezTo>
                  <a:cubicBezTo>
                    <a:pt x="233" y="1776"/>
                    <a:pt x="253" y="1776"/>
                    <a:pt x="273" y="1776"/>
                  </a:cubicBezTo>
                  <a:cubicBezTo>
                    <a:pt x="378" y="1776"/>
                    <a:pt x="478" y="1772"/>
                    <a:pt x="523" y="1721"/>
                  </a:cubicBezTo>
                  <a:cubicBezTo>
                    <a:pt x="867" y="1318"/>
                    <a:pt x="1169" y="882"/>
                    <a:pt x="1489" y="457"/>
                  </a:cubicBezTo>
                  <a:cubicBezTo>
                    <a:pt x="1380" y="236"/>
                    <a:pt x="1344" y="53"/>
                    <a:pt x="1251" y="11"/>
                  </a:cubicBezTo>
                  <a:cubicBezTo>
                    <a:pt x="1234" y="4"/>
                    <a:pt x="1211" y="1"/>
                    <a:pt x="11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7860725" y="2673975"/>
              <a:ext cx="489125" cy="257650"/>
            </a:xfrm>
            <a:custGeom>
              <a:avLst/>
              <a:gdLst/>
              <a:ahLst/>
              <a:cxnLst/>
              <a:rect l="l" t="t" r="r" b="b"/>
              <a:pathLst>
                <a:path w="19565" h="10306" extrusionOk="0">
                  <a:moveTo>
                    <a:pt x="12815" y="2689"/>
                  </a:moveTo>
                  <a:cubicBezTo>
                    <a:pt x="12932" y="2906"/>
                    <a:pt x="13030" y="3023"/>
                    <a:pt x="13063" y="3153"/>
                  </a:cubicBezTo>
                  <a:cubicBezTo>
                    <a:pt x="13202" y="3684"/>
                    <a:pt x="13351" y="4214"/>
                    <a:pt x="13445" y="4750"/>
                  </a:cubicBezTo>
                  <a:cubicBezTo>
                    <a:pt x="13469" y="4927"/>
                    <a:pt x="13322" y="5130"/>
                    <a:pt x="13258" y="5322"/>
                  </a:cubicBezTo>
                  <a:cubicBezTo>
                    <a:pt x="13078" y="5228"/>
                    <a:pt x="12826" y="5180"/>
                    <a:pt x="12736" y="5032"/>
                  </a:cubicBezTo>
                  <a:cubicBezTo>
                    <a:pt x="12362" y="4410"/>
                    <a:pt x="12318" y="3721"/>
                    <a:pt x="12481" y="3022"/>
                  </a:cubicBezTo>
                  <a:cubicBezTo>
                    <a:pt x="12504" y="2913"/>
                    <a:pt x="12666" y="2833"/>
                    <a:pt x="12815" y="2689"/>
                  </a:cubicBezTo>
                  <a:close/>
                  <a:moveTo>
                    <a:pt x="2922" y="4311"/>
                  </a:moveTo>
                  <a:cubicBezTo>
                    <a:pt x="2929" y="4311"/>
                    <a:pt x="2935" y="4312"/>
                    <a:pt x="2942" y="4314"/>
                  </a:cubicBezTo>
                  <a:cubicBezTo>
                    <a:pt x="3103" y="4352"/>
                    <a:pt x="3328" y="4547"/>
                    <a:pt x="3355" y="4705"/>
                  </a:cubicBezTo>
                  <a:cubicBezTo>
                    <a:pt x="3409" y="5035"/>
                    <a:pt x="3350" y="5381"/>
                    <a:pt x="3335" y="5774"/>
                  </a:cubicBezTo>
                  <a:cubicBezTo>
                    <a:pt x="3177" y="5890"/>
                    <a:pt x="3033" y="6074"/>
                    <a:pt x="2877" y="6083"/>
                  </a:cubicBezTo>
                  <a:lnTo>
                    <a:pt x="2876" y="6083"/>
                  </a:lnTo>
                  <a:cubicBezTo>
                    <a:pt x="2875" y="6083"/>
                    <a:pt x="2874" y="6083"/>
                    <a:pt x="2873" y="6083"/>
                  </a:cubicBezTo>
                  <a:cubicBezTo>
                    <a:pt x="2768" y="6083"/>
                    <a:pt x="2574" y="5861"/>
                    <a:pt x="2554" y="5722"/>
                  </a:cubicBezTo>
                  <a:cubicBezTo>
                    <a:pt x="2504" y="5369"/>
                    <a:pt x="2494" y="5001"/>
                    <a:pt x="2551" y="4649"/>
                  </a:cubicBezTo>
                  <a:cubicBezTo>
                    <a:pt x="2574" y="4519"/>
                    <a:pt x="2805" y="4311"/>
                    <a:pt x="2922" y="4311"/>
                  </a:cubicBezTo>
                  <a:close/>
                  <a:moveTo>
                    <a:pt x="15077" y="4038"/>
                  </a:moveTo>
                  <a:cubicBezTo>
                    <a:pt x="15158" y="4038"/>
                    <a:pt x="15235" y="4083"/>
                    <a:pt x="15288" y="4185"/>
                  </a:cubicBezTo>
                  <a:cubicBezTo>
                    <a:pt x="15581" y="4726"/>
                    <a:pt x="15768" y="5324"/>
                    <a:pt x="15987" y="5900"/>
                  </a:cubicBezTo>
                  <a:cubicBezTo>
                    <a:pt x="16006" y="5941"/>
                    <a:pt x="15975" y="6008"/>
                    <a:pt x="15943" y="6192"/>
                  </a:cubicBezTo>
                  <a:cubicBezTo>
                    <a:pt x="15919" y="6191"/>
                    <a:pt x="15893" y="6190"/>
                    <a:pt x="15868" y="6190"/>
                  </a:cubicBezTo>
                  <a:cubicBezTo>
                    <a:pt x="15801" y="6190"/>
                    <a:pt x="15731" y="6194"/>
                    <a:pt x="15662" y="6194"/>
                  </a:cubicBezTo>
                  <a:cubicBezTo>
                    <a:pt x="15571" y="6194"/>
                    <a:pt x="15482" y="6186"/>
                    <a:pt x="15409" y="6149"/>
                  </a:cubicBezTo>
                  <a:cubicBezTo>
                    <a:pt x="14991" y="5933"/>
                    <a:pt x="14582" y="4752"/>
                    <a:pt x="14750" y="4321"/>
                  </a:cubicBezTo>
                  <a:cubicBezTo>
                    <a:pt x="14820" y="4146"/>
                    <a:pt x="14953" y="4038"/>
                    <a:pt x="15077" y="4038"/>
                  </a:cubicBezTo>
                  <a:close/>
                  <a:moveTo>
                    <a:pt x="8599" y="4367"/>
                  </a:moveTo>
                  <a:cubicBezTo>
                    <a:pt x="8679" y="4605"/>
                    <a:pt x="8819" y="4841"/>
                    <a:pt x="8825" y="5079"/>
                  </a:cubicBezTo>
                  <a:cubicBezTo>
                    <a:pt x="8838" y="5463"/>
                    <a:pt x="8796" y="5848"/>
                    <a:pt x="8703" y="6221"/>
                  </a:cubicBezTo>
                  <a:cubicBezTo>
                    <a:pt x="8654" y="6413"/>
                    <a:pt x="8451" y="6571"/>
                    <a:pt x="8315" y="6744"/>
                  </a:cubicBezTo>
                  <a:lnTo>
                    <a:pt x="8316" y="6745"/>
                  </a:lnTo>
                  <a:cubicBezTo>
                    <a:pt x="8146" y="6585"/>
                    <a:pt x="7846" y="6445"/>
                    <a:pt x="7822" y="6264"/>
                  </a:cubicBezTo>
                  <a:cubicBezTo>
                    <a:pt x="7760" y="5802"/>
                    <a:pt x="7820" y="5329"/>
                    <a:pt x="7834" y="4746"/>
                  </a:cubicBezTo>
                  <a:cubicBezTo>
                    <a:pt x="8101" y="4613"/>
                    <a:pt x="8351" y="4488"/>
                    <a:pt x="8599" y="4367"/>
                  </a:cubicBezTo>
                  <a:close/>
                  <a:moveTo>
                    <a:pt x="10499" y="5750"/>
                  </a:moveTo>
                  <a:cubicBezTo>
                    <a:pt x="10950" y="5953"/>
                    <a:pt x="11303" y="7165"/>
                    <a:pt x="11084" y="7451"/>
                  </a:cubicBezTo>
                  <a:cubicBezTo>
                    <a:pt x="10985" y="7576"/>
                    <a:pt x="10861" y="7635"/>
                    <a:pt x="10748" y="7635"/>
                  </a:cubicBezTo>
                  <a:cubicBezTo>
                    <a:pt x="10621" y="7635"/>
                    <a:pt x="10507" y="7561"/>
                    <a:pt x="10456" y="7424"/>
                  </a:cubicBezTo>
                  <a:cubicBezTo>
                    <a:pt x="10281" y="6983"/>
                    <a:pt x="10221" y="6493"/>
                    <a:pt x="10170" y="6016"/>
                  </a:cubicBezTo>
                  <a:cubicBezTo>
                    <a:pt x="10163" y="5930"/>
                    <a:pt x="10416" y="5812"/>
                    <a:pt x="10499" y="5750"/>
                  </a:cubicBezTo>
                  <a:close/>
                  <a:moveTo>
                    <a:pt x="5820" y="6172"/>
                  </a:moveTo>
                  <a:cubicBezTo>
                    <a:pt x="5847" y="6172"/>
                    <a:pt x="5871" y="6176"/>
                    <a:pt x="5889" y="6185"/>
                  </a:cubicBezTo>
                  <a:cubicBezTo>
                    <a:pt x="6233" y="6362"/>
                    <a:pt x="6575" y="7625"/>
                    <a:pt x="6432" y="8011"/>
                  </a:cubicBezTo>
                  <a:cubicBezTo>
                    <a:pt x="6357" y="8202"/>
                    <a:pt x="6222" y="8284"/>
                    <a:pt x="6099" y="8284"/>
                  </a:cubicBezTo>
                  <a:cubicBezTo>
                    <a:pt x="5991" y="8284"/>
                    <a:pt x="5892" y="8222"/>
                    <a:pt x="5850" y="8116"/>
                  </a:cubicBezTo>
                  <a:cubicBezTo>
                    <a:pt x="5624" y="7543"/>
                    <a:pt x="5521" y="6917"/>
                    <a:pt x="5395" y="6304"/>
                  </a:cubicBezTo>
                  <a:cubicBezTo>
                    <a:pt x="5395" y="6295"/>
                    <a:pt x="5666" y="6172"/>
                    <a:pt x="5820" y="6172"/>
                  </a:cubicBezTo>
                  <a:close/>
                  <a:moveTo>
                    <a:pt x="1807" y="7003"/>
                  </a:moveTo>
                  <a:cubicBezTo>
                    <a:pt x="1809" y="7003"/>
                    <a:pt x="1811" y="7003"/>
                    <a:pt x="1813" y="7003"/>
                  </a:cubicBezTo>
                  <a:cubicBezTo>
                    <a:pt x="1950" y="7017"/>
                    <a:pt x="2167" y="7130"/>
                    <a:pt x="2197" y="7245"/>
                  </a:cubicBezTo>
                  <a:cubicBezTo>
                    <a:pt x="2331" y="7739"/>
                    <a:pt x="2411" y="8257"/>
                    <a:pt x="2509" y="8751"/>
                  </a:cubicBezTo>
                  <a:cubicBezTo>
                    <a:pt x="2306" y="8923"/>
                    <a:pt x="2188" y="9102"/>
                    <a:pt x="2071" y="9102"/>
                  </a:cubicBezTo>
                  <a:cubicBezTo>
                    <a:pt x="2070" y="9102"/>
                    <a:pt x="2070" y="9102"/>
                    <a:pt x="2070" y="9102"/>
                  </a:cubicBezTo>
                  <a:lnTo>
                    <a:pt x="2068" y="9102"/>
                  </a:lnTo>
                  <a:cubicBezTo>
                    <a:pt x="1918" y="9098"/>
                    <a:pt x="1654" y="8966"/>
                    <a:pt x="1641" y="8863"/>
                  </a:cubicBezTo>
                  <a:cubicBezTo>
                    <a:pt x="1561" y="8331"/>
                    <a:pt x="1528" y="7793"/>
                    <a:pt x="1520" y="7254"/>
                  </a:cubicBezTo>
                  <a:cubicBezTo>
                    <a:pt x="1516" y="7166"/>
                    <a:pt x="1710" y="7003"/>
                    <a:pt x="1807" y="7003"/>
                  </a:cubicBezTo>
                  <a:close/>
                  <a:moveTo>
                    <a:pt x="17051" y="1"/>
                  </a:moveTo>
                  <a:cubicBezTo>
                    <a:pt x="16635" y="328"/>
                    <a:pt x="16260" y="625"/>
                    <a:pt x="15884" y="911"/>
                  </a:cubicBezTo>
                  <a:cubicBezTo>
                    <a:pt x="15800" y="977"/>
                    <a:pt x="15694" y="1020"/>
                    <a:pt x="15597" y="1046"/>
                  </a:cubicBezTo>
                  <a:cubicBezTo>
                    <a:pt x="15266" y="1135"/>
                    <a:pt x="14901" y="1142"/>
                    <a:pt x="14615" y="1296"/>
                  </a:cubicBezTo>
                  <a:cubicBezTo>
                    <a:pt x="11432" y="2417"/>
                    <a:pt x="8871" y="2740"/>
                    <a:pt x="5942" y="2740"/>
                  </a:cubicBezTo>
                  <a:cubicBezTo>
                    <a:pt x="5230" y="2740"/>
                    <a:pt x="4496" y="2721"/>
                    <a:pt x="3726" y="2689"/>
                  </a:cubicBezTo>
                  <a:cubicBezTo>
                    <a:pt x="2875" y="2655"/>
                    <a:pt x="1860" y="2625"/>
                    <a:pt x="1014" y="2525"/>
                  </a:cubicBezTo>
                  <a:cubicBezTo>
                    <a:pt x="1001" y="2559"/>
                    <a:pt x="809" y="3659"/>
                    <a:pt x="801" y="3694"/>
                  </a:cubicBezTo>
                  <a:lnTo>
                    <a:pt x="794" y="3711"/>
                  </a:lnTo>
                  <a:cubicBezTo>
                    <a:pt x="728" y="3970"/>
                    <a:pt x="662" y="4230"/>
                    <a:pt x="602" y="4487"/>
                  </a:cubicBezTo>
                  <a:cubicBezTo>
                    <a:pt x="588" y="4536"/>
                    <a:pt x="577" y="4591"/>
                    <a:pt x="567" y="4640"/>
                  </a:cubicBezTo>
                  <a:cubicBezTo>
                    <a:pt x="514" y="4866"/>
                    <a:pt x="466" y="5093"/>
                    <a:pt x="420" y="5316"/>
                  </a:cubicBezTo>
                  <a:cubicBezTo>
                    <a:pt x="320" y="5803"/>
                    <a:pt x="237" y="6287"/>
                    <a:pt x="173" y="6758"/>
                  </a:cubicBezTo>
                  <a:cubicBezTo>
                    <a:pt x="153" y="6883"/>
                    <a:pt x="139" y="7010"/>
                    <a:pt x="126" y="7134"/>
                  </a:cubicBezTo>
                  <a:cubicBezTo>
                    <a:pt x="15" y="8132"/>
                    <a:pt x="1" y="9085"/>
                    <a:pt x="133" y="9941"/>
                  </a:cubicBezTo>
                  <a:cubicBezTo>
                    <a:pt x="152" y="10068"/>
                    <a:pt x="174" y="10188"/>
                    <a:pt x="197" y="10306"/>
                  </a:cubicBezTo>
                  <a:cubicBezTo>
                    <a:pt x="2650" y="10064"/>
                    <a:pt x="5099" y="9777"/>
                    <a:pt x="7485" y="9097"/>
                  </a:cubicBezTo>
                  <a:cubicBezTo>
                    <a:pt x="9948" y="8393"/>
                    <a:pt x="12433" y="7760"/>
                    <a:pt x="14886" y="7007"/>
                  </a:cubicBezTo>
                  <a:cubicBezTo>
                    <a:pt x="15838" y="6717"/>
                    <a:pt x="16726" y="6200"/>
                    <a:pt x="17639" y="5771"/>
                  </a:cubicBezTo>
                  <a:cubicBezTo>
                    <a:pt x="17801" y="5696"/>
                    <a:pt x="18052" y="5591"/>
                    <a:pt x="18078" y="5464"/>
                  </a:cubicBezTo>
                  <a:cubicBezTo>
                    <a:pt x="18172" y="4940"/>
                    <a:pt x="18658" y="4877"/>
                    <a:pt x="18971" y="4611"/>
                  </a:cubicBezTo>
                  <a:cubicBezTo>
                    <a:pt x="19138" y="4474"/>
                    <a:pt x="19324" y="4363"/>
                    <a:pt x="19565" y="4196"/>
                  </a:cubicBezTo>
                  <a:cubicBezTo>
                    <a:pt x="19185" y="3484"/>
                    <a:pt x="18839" y="2780"/>
                    <a:pt x="18436" y="2113"/>
                  </a:cubicBezTo>
                  <a:cubicBezTo>
                    <a:pt x="18025" y="1425"/>
                    <a:pt x="17557" y="767"/>
                    <a:pt x="1705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8225300" y="2774900"/>
              <a:ext cx="35575" cy="53950"/>
            </a:xfrm>
            <a:custGeom>
              <a:avLst/>
              <a:gdLst/>
              <a:ahLst/>
              <a:cxnLst/>
              <a:rect l="l" t="t" r="r" b="b"/>
              <a:pathLst>
                <a:path w="1423" h="2158" extrusionOk="0">
                  <a:moveTo>
                    <a:pt x="495" y="1"/>
                  </a:moveTo>
                  <a:cubicBezTo>
                    <a:pt x="371" y="1"/>
                    <a:pt x="237" y="109"/>
                    <a:pt x="167" y="284"/>
                  </a:cubicBezTo>
                  <a:cubicBezTo>
                    <a:pt x="0" y="715"/>
                    <a:pt x="409" y="1896"/>
                    <a:pt x="827" y="2112"/>
                  </a:cubicBezTo>
                  <a:cubicBezTo>
                    <a:pt x="899" y="2149"/>
                    <a:pt x="988" y="2157"/>
                    <a:pt x="1079" y="2157"/>
                  </a:cubicBezTo>
                  <a:cubicBezTo>
                    <a:pt x="1148" y="2157"/>
                    <a:pt x="1218" y="2153"/>
                    <a:pt x="1285" y="2153"/>
                  </a:cubicBezTo>
                  <a:cubicBezTo>
                    <a:pt x="1310" y="2153"/>
                    <a:pt x="1336" y="2154"/>
                    <a:pt x="1360" y="2155"/>
                  </a:cubicBezTo>
                  <a:cubicBezTo>
                    <a:pt x="1392" y="1971"/>
                    <a:pt x="1423" y="1904"/>
                    <a:pt x="1404" y="1863"/>
                  </a:cubicBezTo>
                  <a:cubicBezTo>
                    <a:pt x="1185" y="1287"/>
                    <a:pt x="998" y="689"/>
                    <a:pt x="705" y="148"/>
                  </a:cubicBezTo>
                  <a:cubicBezTo>
                    <a:pt x="652" y="46"/>
                    <a:pt x="57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8168675" y="2741200"/>
              <a:ext cx="28775" cy="65825"/>
            </a:xfrm>
            <a:custGeom>
              <a:avLst/>
              <a:gdLst/>
              <a:ahLst/>
              <a:cxnLst/>
              <a:rect l="l" t="t" r="r" b="b"/>
              <a:pathLst>
                <a:path w="1151" h="2633" extrusionOk="0">
                  <a:moveTo>
                    <a:pt x="497" y="0"/>
                  </a:moveTo>
                  <a:cubicBezTo>
                    <a:pt x="348" y="144"/>
                    <a:pt x="186" y="223"/>
                    <a:pt x="163" y="333"/>
                  </a:cubicBezTo>
                  <a:cubicBezTo>
                    <a:pt x="0" y="1032"/>
                    <a:pt x="44" y="1722"/>
                    <a:pt x="418" y="2343"/>
                  </a:cubicBezTo>
                  <a:cubicBezTo>
                    <a:pt x="508" y="2491"/>
                    <a:pt x="759" y="2539"/>
                    <a:pt x="940" y="2633"/>
                  </a:cubicBezTo>
                  <a:cubicBezTo>
                    <a:pt x="1004" y="2442"/>
                    <a:pt x="1151" y="2238"/>
                    <a:pt x="1127" y="2061"/>
                  </a:cubicBezTo>
                  <a:cubicBezTo>
                    <a:pt x="1033" y="1525"/>
                    <a:pt x="884" y="995"/>
                    <a:pt x="745" y="464"/>
                  </a:cubicBezTo>
                  <a:cubicBezTo>
                    <a:pt x="712" y="334"/>
                    <a:pt x="614" y="217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8114775" y="2817700"/>
              <a:ext cx="28525" cy="47150"/>
            </a:xfrm>
            <a:custGeom>
              <a:avLst/>
              <a:gdLst/>
              <a:ahLst/>
              <a:cxnLst/>
              <a:rect l="l" t="t" r="r" b="b"/>
              <a:pathLst>
                <a:path w="1141" h="1886" extrusionOk="0">
                  <a:moveTo>
                    <a:pt x="337" y="0"/>
                  </a:moveTo>
                  <a:cubicBezTo>
                    <a:pt x="254" y="62"/>
                    <a:pt x="1" y="181"/>
                    <a:pt x="8" y="266"/>
                  </a:cubicBezTo>
                  <a:cubicBezTo>
                    <a:pt x="59" y="743"/>
                    <a:pt x="121" y="1233"/>
                    <a:pt x="294" y="1674"/>
                  </a:cubicBezTo>
                  <a:cubicBezTo>
                    <a:pt x="345" y="1811"/>
                    <a:pt x="459" y="1885"/>
                    <a:pt x="586" y="1885"/>
                  </a:cubicBezTo>
                  <a:cubicBezTo>
                    <a:pt x="699" y="1885"/>
                    <a:pt x="823" y="1826"/>
                    <a:pt x="922" y="1700"/>
                  </a:cubicBezTo>
                  <a:cubicBezTo>
                    <a:pt x="1141" y="1416"/>
                    <a:pt x="788" y="204"/>
                    <a:pt x="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7806750" y="2605675"/>
              <a:ext cx="429375" cy="142900"/>
            </a:xfrm>
            <a:custGeom>
              <a:avLst/>
              <a:gdLst/>
              <a:ahLst/>
              <a:cxnLst/>
              <a:rect l="l" t="t" r="r" b="b"/>
              <a:pathLst>
                <a:path w="17175" h="5716" extrusionOk="0">
                  <a:moveTo>
                    <a:pt x="14133" y="1370"/>
                  </a:moveTo>
                  <a:cubicBezTo>
                    <a:pt x="14228" y="1370"/>
                    <a:pt x="14338" y="1403"/>
                    <a:pt x="14437" y="1460"/>
                  </a:cubicBezTo>
                  <a:cubicBezTo>
                    <a:pt x="14811" y="1673"/>
                    <a:pt x="15185" y="2893"/>
                    <a:pt x="14975" y="3382"/>
                  </a:cubicBezTo>
                  <a:cubicBezTo>
                    <a:pt x="14916" y="3511"/>
                    <a:pt x="14817" y="3580"/>
                    <a:pt x="14715" y="3580"/>
                  </a:cubicBezTo>
                  <a:cubicBezTo>
                    <a:pt x="14616" y="3580"/>
                    <a:pt x="14515" y="3514"/>
                    <a:pt x="14449" y="3371"/>
                  </a:cubicBezTo>
                  <a:cubicBezTo>
                    <a:pt x="14206" y="2829"/>
                    <a:pt x="14000" y="2259"/>
                    <a:pt x="13900" y="1676"/>
                  </a:cubicBezTo>
                  <a:cubicBezTo>
                    <a:pt x="13862" y="1459"/>
                    <a:pt x="13977" y="1370"/>
                    <a:pt x="14133" y="1370"/>
                  </a:cubicBezTo>
                  <a:close/>
                  <a:moveTo>
                    <a:pt x="9331" y="2710"/>
                  </a:moveTo>
                  <a:cubicBezTo>
                    <a:pt x="9439" y="2710"/>
                    <a:pt x="9625" y="2898"/>
                    <a:pt x="9642" y="3018"/>
                  </a:cubicBezTo>
                  <a:cubicBezTo>
                    <a:pt x="9690" y="3411"/>
                    <a:pt x="9697" y="3807"/>
                    <a:pt x="9667" y="4202"/>
                  </a:cubicBezTo>
                  <a:cubicBezTo>
                    <a:pt x="9657" y="4314"/>
                    <a:pt x="9453" y="4498"/>
                    <a:pt x="9346" y="4498"/>
                  </a:cubicBezTo>
                  <a:cubicBezTo>
                    <a:pt x="9344" y="4498"/>
                    <a:pt x="9343" y="4498"/>
                    <a:pt x="9341" y="4498"/>
                  </a:cubicBezTo>
                  <a:cubicBezTo>
                    <a:pt x="9199" y="4482"/>
                    <a:pt x="8967" y="4334"/>
                    <a:pt x="8949" y="4214"/>
                  </a:cubicBezTo>
                  <a:cubicBezTo>
                    <a:pt x="8888" y="3826"/>
                    <a:pt x="8903" y="3429"/>
                    <a:pt x="8893" y="2998"/>
                  </a:cubicBezTo>
                  <a:cubicBezTo>
                    <a:pt x="9063" y="2878"/>
                    <a:pt x="9195" y="2712"/>
                    <a:pt x="9329" y="2710"/>
                  </a:cubicBezTo>
                  <a:cubicBezTo>
                    <a:pt x="9329" y="2710"/>
                    <a:pt x="9330" y="2710"/>
                    <a:pt x="9331" y="2710"/>
                  </a:cubicBezTo>
                  <a:close/>
                  <a:moveTo>
                    <a:pt x="5205" y="3578"/>
                  </a:moveTo>
                  <a:cubicBezTo>
                    <a:pt x="5224" y="3578"/>
                    <a:pt x="5242" y="3580"/>
                    <a:pt x="5257" y="3584"/>
                  </a:cubicBezTo>
                  <a:cubicBezTo>
                    <a:pt x="5595" y="3675"/>
                    <a:pt x="5810" y="4491"/>
                    <a:pt x="5591" y="5035"/>
                  </a:cubicBezTo>
                  <a:cubicBezTo>
                    <a:pt x="5506" y="5052"/>
                    <a:pt x="5353" y="5131"/>
                    <a:pt x="5212" y="5131"/>
                  </a:cubicBezTo>
                  <a:cubicBezTo>
                    <a:pt x="5184" y="5131"/>
                    <a:pt x="5156" y="5128"/>
                    <a:pt x="5130" y="5121"/>
                  </a:cubicBezTo>
                  <a:cubicBezTo>
                    <a:pt x="4843" y="5049"/>
                    <a:pt x="4612" y="4145"/>
                    <a:pt x="4799" y="3789"/>
                  </a:cubicBezTo>
                  <a:cubicBezTo>
                    <a:pt x="4858" y="3683"/>
                    <a:pt x="5068" y="3578"/>
                    <a:pt x="5205" y="3578"/>
                  </a:cubicBezTo>
                  <a:close/>
                  <a:moveTo>
                    <a:pt x="16499" y="1"/>
                  </a:moveTo>
                  <a:cubicBezTo>
                    <a:pt x="12599" y="1306"/>
                    <a:pt x="8694" y="2194"/>
                    <a:pt x="4645" y="2473"/>
                  </a:cubicBezTo>
                  <a:cubicBezTo>
                    <a:pt x="4473" y="2485"/>
                    <a:pt x="755" y="3506"/>
                    <a:pt x="585" y="3515"/>
                  </a:cubicBezTo>
                  <a:cubicBezTo>
                    <a:pt x="426" y="4003"/>
                    <a:pt x="312" y="3989"/>
                    <a:pt x="155" y="4499"/>
                  </a:cubicBezTo>
                  <a:cubicBezTo>
                    <a:pt x="0" y="4989"/>
                    <a:pt x="3357" y="4992"/>
                    <a:pt x="3216" y="5498"/>
                  </a:cubicBezTo>
                  <a:cubicBezTo>
                    <a:pt x="4327" y="5635"/>
                    <a:pt x="5445" y="5715"/>
                    <a:pt x="6574" y="5715"/>
                  </a:cubicBezTo>
                  <a:cubicBezTo>
                    <a:pt x="7399" y="5715"/>
                    <a:pt x="8230" y="5672"/>
                    <a:pt x="9068" y="5577"/>
                  </a:cubicBezTo>
                  <a:cubicBezTo>
                    <a:pt x="11972" y="5245"/>
                    <a:pt x="14581" y="4198"/>
                    <a:pt x="17174" y="2919"/>
                  </a:cubicBezTo>
                  <a:cubicBezTo>
                    <a:pt x="16953" y="1965"/>
                    <a:pt x="16736" y="1026"/>
                    <a:pt x="16499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8153300" y="2639900"/>
              <a:ext cx="33075" cy="55275"/>
            </a:xfrm>
            <a:custGeom>
              <a:avLst/>
              <a:gdLst/>
              <a:ahLst/>
              <a:cxnLst/>
              <a:rect l="l" t="t" r="r" b="b"/>
              <a:pathLst>
                <a:path w="1323" h="2211" extrusionOk="0">
                  <a:moveTo>
                    <a:pt x="271" y="1"/>
                  </a:moveTo>
                  <a:cubicBezTo>
                    <a:pt x="116" y="1"/>
                    <a:pt x="1" y="90"/>
                    <a:pt x="39" y="307"/>
                  </a:cubicBezTo>
                  <a:cubicBezTo>
                    <a:pt x="138" y="890"/>
                    <a:pt x="344" y="1460"/>
                    <a:pt x="588" y="2002"/>
                  </a:cubicBezTo>
                  <a:cubicBezTo>
                    <a:pt x="654" y="2145"/>
                    <a:pt x="755" y="2211"/>
                    <a:pt x="854" y="2211"/>
                  </a:cubicBezTo>
                  <a:cubicBezTo>
                    <a:pt x="955" y="2211"/>
                    <a:pt x="1054" y="2142"/>
                    <a:pt x="1113" y="2013"/>
                  </a:cubicBezTo>
                  <a:cubicBezTo>
                    <a:pt x="1323" y="1524"/>
                    <a:pt x="949" y="304"/>
                    <a:pt x="575" y="91"/>
                  </a:cubicBezTo>
                  <a:cubicBezTo>
                    <a:pt x="476" y="34"/>
                    <a:pt x="366" y="1"/>
                    <a:pt x="2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8054725" y="2783175"/>
              <a:ext cx="26975" cy="59425"/>
            </a:xfrm>
            <a:custGeom>
              <a:avLst/>
              <a:gdLst/>
              <a:ahLst/>
              <a:cxnLst/>
              <a:rect l="l" t="t" r="r" b="b"/>
              <a:pathLst>
                <a:path w="1079" h="2377" extrusionOk="0">
                  <a:moveTo>
                    <a:pt x="840" y="0"/>
                  </a:moveTo>
                  <a:cubicBezTo>
                    <a:pt x="592" y="120"/>
                    <a:pt x="342" y="245"/>
                    <a:pt x="74" y="378"/>
                  </a:cubicBezTo>
                  <a:cubicBezTo>
                    <a:pt x="60" y="962"/>
                    <a:pt x="1" y="1435"/>
                    <a:pt x="63" y="1897"/>
                  </a:cubicBezTo>
                  <a:cubicBezTo>
                    <a:pt x="86" y="2077"/>
                    <a:pt x="386" y="2217"/>
                    <a:pt x="556" y="2376"/>
                  </a:cubicBezTo>
                  <a:cubicBezTo>
                    <a:pt x="691" y="2203"/>
                    <a:pt x="895" y="2045"/>
                    <a:pt x="944" y="1853"/>
                  </a:cubicBezTo>
                  <a:cubicBezTo>
                    <a:pt x="1037" y="1480"/>
                    <a:pt x="1078" y="1096"/>
                    <a:pt x="1066" y="711"/>
                  </a:cubicBezTo>
                  <a:cubicBezTo>
                    <a:pt x="1059" y="473"/>
                    <a:pt x="920" y="237"/>
                    <a:pt x="8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7995575" y="2828250"/>
              <a:ext cx="29550" cy="52825"/>
            </a:xfrm>
            <a:custGeom>
              <a:avLst/>
              <a:gdLst/>
              <a:ahLst/>
              <a:cxnLst/>
              <a:rect l="l" t="t" r="r" b="b"/>
              <a:pathLst>
                <a:path w="1182" h="2113" extrusionOk="0">
                  <a:moveTo>
                    <a:pt x="425" y="1"/>
                  </a:moveTo>
                  <a:cubicBezTo>
                    <a:pt x="271" y="1"/>
                    <a:pt x="0" y="124"/>
                    <a:pt x="1" y="133"/>
                  </a:cubicBezTo>
                  <a:cubicBezTo>
                    <a:pt x="127" y="746"/>
                    <a:pt x="230" y="1372"/>
                    <a:pt x="455" y="1945"/>
                  </a:cubicBezTo>
                  <a:cubicBezTo>
                    <a:pt x="497" y="2051"/>
                    <a:pt x="596" y="2113"/>
                    <a:pt x="704" y="2113"/>
                  </a:cubicBezTo>
                  <a:cubicBezTo>
                    <a:pt x="828" y="2113"/>
                    <a:pt x="963" y="2031"/>
                    <a:pt x="1037" y="1840"/>
                  </a:cubicBezTo>
                  <a:cubicBezTo>
                    <a:pt x="1181" y="1454"/>
                    <a:pt x="838" y="191"/>
                    <a:pt x="495" y="14"/>
                  </a:cubicBezTo>
                  <a:cubicBezTo>
                    <a:pt x="477" y="5"/>
                    <a:pt x="453" y="1"/>
                    <a:pt x="4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8028925" y="2673450"/>
              <a:ext cx="20300" cy="44675"/>
            </a:xfrm>
            <a:custGeom>
              <a:avLst/>
              <a:gdLst/>
              <a:ahLst/>
              <a:cxnLst/>
              <a:rect l="l" t="t" r="r" b="b"/>
              <a:pathLst>
                <a:path w="812" h="1787" extrusionOk="0">
                  <a:moveTo>
                    <a:pt x="445" y="0"/>
                  </a:moveTo>
                  <a:cubicBezTo>
                    <a:pt x="444" y="0"/>
                    <a:pt x="443" y="0"/>
                    <a:pt x="443" y="0"/>
                  </a:cubicBezTo>
                  <a:cubicBezTo>
                    <a:pt x="309" y="1"/>
                    <a:pt x="176" y="167"/>
                    <a:pt x="6" y="287"/>
                  </a:cubicBezTo>
                  <a:cubicBezTo>
                    <a:pt x="17" y="720"/>
                    <a:pt x="1" y="1115"/>
                    <a:pt x="62" y="1504"/>
                  </a:cubicBezTo>
                  <a:cubicBezTo>
                    <a:pt x="80" y="1622"/>
                    <a:pt x="312" y="1771"/>
                    <a:pt x="454" y="1787"/>
                  </a:cubicBezTo>
                  <a:cubicBezTo>
                    <a:pt x="456" y="1787"/>
                    <a:pt x="457" y="1787"/>
                    <a:pt x="459" y="1787"/>
                  </a:cubicBezTo>
                  <a:cubicBezTo>
                    <a:pt x="567" y="1787"/>
                    <a:pt x="771" y="1603"/>
                    <a:pt x="781" y="1491"/>
                  </a:cubicBezTo>
                  <a:cubicBezTo>
                    <a:pt x="811" y="1096"/>
                    <a:pt x="803" y="700"/>
                    <a:pt x="755" y="307"/>
                  </a:cubicBezTo>
                  <a:cubicBezTo>
                    <a:pt x="738" y="188"/>
                    <a:pt x="554" y="0"/>
                    <a:pt x="4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7898600" y="2849025"/>
              <a:ext cx="24850" cy="52525"/>
            </a:xfrm>
            <a:custGeom>
              <a:avLst/>
              <a:gdLst/>
              <a:ahLst/>
              <a:cxnLst/>
              <a:rect l="l" t="t" r="r" b="b"/>
              <a:pathLst>
                <a:path w="994" h="2101" extrusionOk="0">
                  <a:moveTo>
                    <a:pt x="292" y="1"/>
                  </a:moveTo>
                  <a:cubicBezTo>
                    <a:pt x="195" y="1"/>
                    <a:pt x="1" y="164"/>
                    <a:pt x="5" y="252"/>
                  </a:cubicBezTo>
                  <a:cubicBezTo>
                    <a:pt x="13" y="791"/>
                    <a:pt x="46" y="1329"/>
                    <a:pt x="125" y="1861"/>
                  </a:cubicBezTo>
                  <a:cubicBezTo>
                    <a:pt x="139" y="1964"/>
                    <a:pt x="403" y="2096"/>
                    <a:pt x="553" y="2100"/>
                  </a:cubicBezTo>
                  <a:cubicBezTo>
                    <a:pt x="554" y="2100"/>
                    <a:pt x="554" y="2100"/>
                    <a:pt x="555" y="2100"/>
                  </a:cubicBezTo>
                  <a:cubicBezTo>
                    <a:pt x="672" y="2100"/>
                    <a:pt x="790" y="1921"/>
                    <a:pt x="993" y="1749"/>
                  </a:cubicBezTo>
                  <a:cubicBezTo>
                    <a:pt x="895" y="1255"/>
                    <a:pt x="815" y="737"/>
                    <a:pt x="682" y="243"/>
                  </a:cubicBezTo>
                  <a:cubicBezTo>
                    <a:pt x="652" y="128"/>
                    <a:pt x="435" y="15"/>
                    <a:pt x="298" y="1"/>
                  </a:cubicBezTo>
                  <a:cubicBezTo>
                    <a:pt x="296" y="1"/>
                    <a:pt x="294" y="1"/>
                    <a:pt x="2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7923025" y="2781750"/>
              <a:ext cx="22925" cy="44300"/>
            </a:xfrm>
            <a:custGeom>
              <a:avLst/>
              <a:gdLst/>
              <a:ahLst/>
              <a:cxnLst/>
              <a:rect l="l" t="t" r="r" b="b"/>
              <a:pathLst>
                <a:path w="917" h="1772" extrusionOk="0">
                  <a:moveTo>
                    <a:pt x="430" y="1"/>
                  </a:moveTo>
                  <a:cubicBezTo>
                    <a:pt x="313" y="1"/>
                    <a:pt x="81" y="208"/>
                    <a:pt x="58" y="338"/>
                  </a:cubicBezTo>
                  <a:cubicBezTo>
                    <a:pt x="1" y="690"/>
                    <a:pt x="12" y="1058"/>
                    <a:pt x="61" y="1411"/>
                  </a:cubicBezTo>
                  <a:cubicBezTo>
                    <a:pt x="81" y="1550"/>
                    <a:pt x="277" y="1772"/>
                    <a:pt x="381" y="1772"/>
                  </a:cubicBezTo>
                  <a:cubicBezTo>
                    <a:pt x="382" y="1772"/>
                    <a:pt x="383" y="1772"/>
                    <a:pt x="384" y="1772"/>
                  </a:cubicBezTo>
                  <a:cubicBezTo>
                    <a:pt x="539" y="1763"/>
                    <a:pt x="685" y="1579"/>
                    <a:pt x="842" y="1463"/>
                  </a:cubicBezTo>
                  <a:cubicBezTo>
                    <a:pt x="856" y="1070"/>
                    <a:pt x="917" y="724"/>
                    <a:pt x="862" y="394"/>
                  </a:cubicBezTo>
                  <a:cubicBezTo>
                    <a:pt x="835" y="236"/>
                    <a:pt x="611" y="41"/>
                    <a:pt x="448" y="3"/>
                  </a:cubicBezTo>
                  <a:cubicBezTo>
                    <a:pt x="443" y="1"/>
                    <a:pt x="436" y="1"/>
                    <a:pt x="4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7922050" y="2695100"/>
              <a:ext cx="30000" cy="38875"/>
            </a:xfrm>
            <a:custGeom>
              <a:avLst/>
              <a:gdLst/>
              <a:ahLst/>
              <a:cxnLst/>
              <a:rect l="l" t="t" r="r" b="b"/>
              <a:pathLst>
                <a:path w="1200" h="1555" extrusionOk="0">
                  <a:moveTo>
                    <a:pt x="593" y="1"/>
                  </a:moveTo>
                  <a:cubicBezTo>
                    <a:pt x="456" y="1"/>
                    <a:pt x="246" y="106"/>
                    <a:pt x="187" y="213"/>
                  </a:cubicBezTo>
                  <a:cubicBezTo>
                    <a:pt x="0" y="569"/>
                    <a:pt x="231" y="1474"/>
                    <a:pt x="518" y="1545"/>
                  </a:cubicBezTo>
                  <a:cubicBezTo>
                    <a:pt x="544" y="1552"/>
                    <a:pt x="571" y="1555"/>
                    <a:pt x="598" y="1555"/>
                  </a:cubicBezTo>
                  <a:cubicBezTo>
                    <a:pt x="740" y="1555"/>
                    <a:pt x="894" y="1475"/>
                    <a:pt x="979" y="1458"/>
                  </a:cubicBezTo>
                  <a:cubicBezTo>
                    <a:pt x="1199" y="914"/>
                    <a:pt x="983" y="98"/>
                    <a:pt x="645" y="7"/>
                  </a:cubicBezTo>
                  <a:cubicBezTo>
                    <a:pt x="630" y="3"/>
                    <a:pt x="612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7864050" y="2922500"/>
              <a:ext cx="1650" cy="9125"/>
            </a:xfrm>
            <a:custGeom>
              <a:avLst/>
              <a:gdLst/>
              <a:ahLst/>
              <a:cxnLst/>
              <a:rect l="l" t="t" r="r" b="b"/>
              <a:pathLst>
                <a:path w="66" h="365" extrusionOk="0">
                  <a:moveTo>
                    <a:pt x="1" y="0"/>
                  </a:moveTo>
                  <a:cubicBezTo>
                    <a:pt x="16" y="123"/>
                    <a:pt x="38" y="245"/>
                    <a:pt x="65" y="365"/>
                  </a:cubicBezTo>
                  <a:cubicBezTo>
                    <a:pt x="42" y="247"/>
                    <a:pt x="20" y="127"/>
                    <a:pt x="1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7801375" y="2530575"/>
              <a:ext cx="756100" cy="420875"/>
            </a:xfrm>
            <a:custGeom>
              <a:avLst/>
              <a:gdLst/>
              <a:ahLst/>
              <a:cxnLst/>
              <a:rect l="l" t="t" r="r" b="b"/>
              <a:pathLst>
                <a:path w="30244" h="16835" extrusionOk="0">
                  <a:moveTo>
                    <a:pt x="25185" y="926"/>
                  </a:moveTo>
                  <a:cubicBezTo>
                    <a:pt x="25577" y="926"/>
                    <a:pt x="25633" y="1147"/>
                    <a:pt x="25378" y="1600"/>
                  </a:cubicBezTo>
                  <a:cubicBezTo>
                    <a:pt x="24962" y="2334"/>
                    <a:pt x="24504" y="3037"/>
                    <a:pt x="24065" y="3756"/>
                  </a:cubicBezTo>
                  <a:cubicBezTo>
                    <a:pt x="23959" y="3926"/>
                    <a:pt x="23847" y="4090"/>
                    <a:pt x="23738" y="4258"/>
                  </a:cubicBezTo>
                  <a:cubicBezTo>
                    <a:pt x="23709" y="4243"/>
                    <a:pt x="23652" y="4226"/>
                    <a:pt x="23650" y="4205"/>
                  </a:cubicBezTo>
                  <a:cubicBezTo>
                    <a:pt x="23572" y="3587"/>
                    <a:pt x="23318" y="3292"/>
                    <a:pt x="22983" y="3292"/>
                  </a:cubicBezTo>
                  <a:cubicBezTo>
                    <a:pt x="22740" y="3292"/>
                    <a:pt x="22455" y="3446"/>
                    <a:pt x="22163" y="3744"/>
                  </a:cubicBezTo>
                  <a:cubicBezTo>
                    <a:pt x="21548" y="4366"/>
                    <a:pt x="20966" y="5011"/>
                    <a:pt x="20283" y="5735"/>
                  </a:cubicBezTo>
                  <a:cubicBezTo>
                    <a:pt x="20246" y="5524"/>
                    <a:pt x="20212" y="5343"/>
                    <a:pt x="20184" y="5166"/>
                  </a:cubicBezTo>
                  <a:cubicBezTo>
                    <a:pt x="20165" y="5036"/>
                    <a:pt x="20193" y="4811"/>
                    <a:pt x="20130" y="4782"/>
                  </a:cubicBezTo>
                  <a:cubicBezTo>
                    <a:pt x="20069" y="4755"/>
                    <a:pt x="19990" y="4741"/>
                    <a:pt x="19911" y="4741"/>
                  </a:cubicBezTo>
                  <a:cubicBezTo>
                    <a:pt x="19829" y="4741"/>
                    <a:pt x="19746" y="4757"/>
                    <a:pt x="19681" y="4789"/>
                  </a:cubicBezTo>
                  <a:cubicBezTo>
                    <a:pt x="19192" y="5023"/>
                    <a:pt x="18718" y="5297"/>
                    <a:pt x="18166" y="5594"/>
                  </a:cubicBezTo>
                  <a:cubicBezTo>
                    <a:pt x="17980" y="4816"/>
                    <a:pt x="17799" y="4111"/>
                    <a:pt x="17651" y="3401"/>
                  </a:cubicBezTo>
                  <a:cubicBezTo>
                    <a:pt x="17621" y="3266"/>
                    <a:pt x="17699" y="3090"/>
                    <a:pt x="17767" y="2950"/>
                  </a:cubicBezTo>
                  <a:cubicBezTo>
                    <a:pt x="18228" y="2047"/>
                    <a:pt x="19067" y="1555"/>
                    <a:pt x="19954" y="1067"/>
                  </a:cubicBezTo>
                  <a:lnTo>
                    <a:pt x="19954" y="1067"/>
                  </a:lnTo>
                  <a:cubicBezTo>
                    <a:pt x="19754" y="1584"/>
                    <a:pt x="19518" y="2093"/>
                    <a:pt x="19367" y="2624"/>
                  </a:cubicBezTo>
                  <a:cubicBezTo>
                    <a:pt x="19298" y="2868"/>
                    <a:pt x="19384" y="3152"/>
                    <a:pt x="19404" y="3419"/>
                  </a:cubicBezTo>
                  <a:cubicBezTo>
                    <a:pt x="19650" y="3367"/>
                    <a:pt x="19933" y="3373"/>
                    <a:pt x="20141" y="3253"/>
                  </a:cubicBezTo>
                  <a:cubicBezTo>
                    <a:pt x="21203" y="2641"/>
                    <a:pt x="22221" y="1953"/>
                    <a:pt x="23301" y="1383"/>
                  </a:cubicBezTo>
                  <a:cubicBezTo>
                    <a:pt x="23800" y="1118"/>
                    <a:pt x="24407" y="1024"/>
                    <a:pt x="24974" y="943"/>
                  </a:cubicBezTo>
                  <a:cubicBezTo>
                    <a:pt x="25053" y="932"/>
                    <a:pt x="25123" y="926"/>
                    <a:pt x="25185" y="926"/>
                  </a:cubicBezTo>
                  <a:close/>
                  <a:moveTo>
                    <a:pt x="22742" y="4085"/>
                  </a:moveTo>
                  <a:cubicBezTo>
                    <a:pt x="22829" y="4114"/>
                    <a:pt x="22915" y="4148"/>
                    <a:pt x="23001" y="4181"/>
                  </a:cubicBezTo>
                  <a:cubicBezTo>
                    <a:pt x="22911" y="4744"/>
                    <a:pt x="22805" y="5309"/>
                    <a:pt x="22740" y="5873"/>
                  </a:cubicBezTo>
                  <a:cubicBezTo>
                    <a:pt x="22717" y="6086"/>
                    <a:pt x="22719" y="6410"/>
                    <a:pt x="22840" y="6501"/>
                  </a:cubicBezTo>
                  <a:cubicBezTo>
                    <a:pt x="22893" y="6539"/>
                    <a:pt x="22970" y="6554"/>
                    <a:pt x="23057" y="6554"/>
                  </a:cubicBezTo>
                  <a:cubicBezTo>
                    <a:pt x="23199" y="6554"/>
                    <a:pt x="23366" y="6513"/>
                    <a:pt x="23490" y="6463"/>
                  </a:cubicBezTo>
                  <a:cubicBezTo>
                    <a:pt x="24534" y="6025"/>
                    <a:pt x="25539" y="5470"/>
                    <a:pt x="26618" y="5130"/>
                  </a:cubicBezTo>
                  <a:cubicBezTo>
                    <a:pt x="27322" y="4911"/>
                    <a:pt x="28121" y="4969"/>
                    <a:pt x="28880" y="4937"/>
                  </a:cubicBezTo>
                  <a:cubicBezTo>
                    <a:pt x="28892" y="4937"/>
                    <a:pt x="28904" y="4937"/>
                    <a:pt x="28915" y="4937"/>
                  </a:cubicBezTo>
                  <a:cubicBezTo>
                    <a:pt x="29262" y="4937"/>
                    <a:pt x="29368" y="5169"/>
                    <a:pt x="29192" y="5477"/>
                  </a:cubicBezTo>
                  <a:cubicBezTo>
                    <a:pt x="29019" y="5773"/>
                    <a:pt x="28848" y="6114"/>
                    <a:pt x="28581" y="6307"/>
                  </a:cubicBezTo>
                  <a:cubicBezTo>
                    <a:pt x="27533" y="7076"/>
                    <a:pt x="26460" y="7817"/>
                    <a:pt x="25185" y="8178"/>
                  </a:cubicBezTo>
                  <a:cubicBezTo>
                    <a:pt x="24411" y="8401"/>
                    <a:pt x="23649" y="8671"/>
                    <a:pt x="22884" y="8932"/>
                  </a:cubicBezTo>
                  <a:cubicBezTo>
                    <a:pt x="22794" y="8964"/>
                    <a:pt x="22714" y="8981"/>
                    <a:pt x="22644" y="8981"/>
                  </a:cubicBezTo>
                  <a:cubicBezTo>
                    <a:pt x="22476" y="8981"/>
                    <a:pt x="22354" y="8886"/>
                    <a:pt x="22234" y="8670"/>
                  </a:cubicBezTo>
                  <a:cubicBezTo>
                    <a:pt x="21866" y="7993"/>
                    <a:pt x="21428" y="7361"/>
                    <a:pt x="21058" y="6688"/>
                  </a:cubicBezTo>
                  <a:cubicBezTo>
                    <a:pt x="20969" y="6526"/>
                    <a:pt x="20956" y="6216"/>
                    <a:pt x="21055" y="6087"/>
                  </a:cubicBezTo>
                  <a:cubicBezTo>
                    <a:pt x="21590" y="5400"/>
                    <a:pt x="22172" y="4745"/>
                    <a:pt x="22742" y="4085"/>
                  </a:cubicBezTo>
                  <a:close/>
                  <a:moveTo>
                    <a:pt x="20311" y="0"/>
                  </a:moveTo>
                  <a:cubicBezTo>
                    <a:pt x="20142" y="0"/>
                    <a:pt x="19948" y="50"/>
                    <a:pt x="19834" y="131"/>
                  </a:cubicBezTo>
                  <a:cubicBezTo>
                    <a:pt x="18949" y="768"/>
                    <a:pt x="18099" y="1456"/>
                    <a:pt x="17191" y="2167"/>
                  </a:cubicBezTo>
                  <a:cubicBezTo>
                    <a:pt x="17180" y="2167"/>
                    <a:pt x="17169" y="2167"/>
                    <a:pt x="17157" y="2167"/>
                  </a:cubicBezTo>
                  <a:cubicBezTo>
                    <a:pt x="17102" y="2167"/>
                    <a:pt x="17028" y="2164"/>
                    <a:pt x="16945" y="2164"/>
                  </a:cubicBezTo>
                  <a:cubicBezTo>
                    <a:pt x="16823" y="2164"/>
                    <a:pt x="16680" y="2172"/>
                    <a:pt x="16548" y="2213"/>
                  </a:cubicBezTo>
                  <a:cubicBezTo>
                    <a:pt x="14271" y="2906"/>
                    <a:pt x="12012" y="3654"/>
                    <a:pt x="9650" y="4045"/>
                  </a:cubicBezTo>
                  <a:cubicBezTo>
                    <a:pt x="7975" y="4321"/>
                    <a:pt x="2490" y="5726"/>
                    <a:pt x="807" y="5862"/>
                  </a:cubicBezTo>
                  <a:cubicBezTo>
                    <a:pt x="722" y="6120"/>
                    <a:pt x="634" y="6385"/>
                    <a:pt x="549" y="6657"/>
                  </a:cubicBezTo>
                  <a:cubicBezTo>
                    <a:pt x="719" y="6650"/>
                    <a:pt x="881" y="6647"/>
                    <a:pt x="1053" y="6635"/>
                  </a:cubicBezTo>
                  <a:cubicBezTo>
                    <a:pt x="5102" y="6357"/>
                    <a:pt x="12816" y="4309"/>
                    <a:pt x="16715" y="3005"/>
                  </a:cubicBezTo>
                  <a:cubicBezTo>
                    <a:pt x="16952" y="4030"/>
                    <a:pt x="17169" y="4969"/>
                    <a:pt x="17390" y="5925"/>
                  </a:cubicBezTo>
                  <a:cubicBezTo>
                    <a:pt x="14798" y="7203"/>
                    <a:pt x="13035" y="7470"/>
                    <a:pt x="9445" y="7656"/>
                  </a:cubicBezTo>
                  <a:cubicBezTo>
                    <a:pt x="8712" y="7694"/>
                    <a:pt x="7551" y="7716"/>
                    <a:pt x="6280" y="7716"/>
                  </a:cubicBezTo>
                  <a:cubicBezTo>
                    <a:pt x="4096" y="7716"/>
                    <a:pt x="1587" y="7653"/>
                    <a:pt x="371" y="7503"/>
                  </a:cubicBezTo>
                  <a:cubicBezTo>
                    <a:pt x="291" y="7776"/>
                    <a:pt x="73" y="7808"/>
                    <a:pt x="0" y="8084"/>
                  </a:cubicBezTo>
                  <a:lnTo>
                    <a:pt x="2926" y="8364"/>
                  </a:lnTo>
                  <a:cubicBezTo>
                    <a:pt x="4254" y="8478"/>
                    <a:pt x="5957" y="8593"/>
                    <a:pt x="6809" y="8593"/>
                  </a:cubicBezTo>
                  <a:cubicBezTo>
                    <a:pt x="11058" y="8593"/>
                    <a:pt x="12723" y="8418"/>
                    <a:pt x="16992" y="7033"/>
                  </a:cubicBezTo>
                  <a:cubicBezTo>
                    <a:pt x="17277" y="6878"/>
                    <a:pt x="17644" y="6872"/>
                    <a:pt x="17973" y="6783"/>
                  </a:cubicBezTo>
                  <a:cubicBezTo>
                    <a:pt x="18072" y="6757"/>
                    <a:pt x="18176" y="6714"/>
                    <a:pt x="18260" y="6648"/>
                  </a:cubicBezTo>
                  <a:cubicBezTo>
                    <a:pt x="18636" y="6361"/>
                    <a:pt x="19011" y="6064"/>
                    <a:pt x="19428" y="5738"/>
                  </a:cubicBezTo>
                  <a:cubicBezTo>
                    <a:pt x="19933" y="6504"/>
                    <a:pt x="20401" y="7161"/>
                    <a:pt x="20812" y="7851"/>
                  </a:cubicBezTo>
                  <a:cubicBezTo>
                    <a:pt x="21213" y="8516"/>
                    <a:pt x="21560" y="9220"/>
                    <a:pt x="21940" y="9932"/>
                  </a:cubicBezTo>
                  <a:cubicBezTo>
                    <a:pt x="21699" y="10099"/>
                    <a:pt x="21513" y="10210"/>
                    <a:pt x="21347" y="10347"/>
                  </a:cubicBezTo>
                  <a:cubicBezTo>
                    <a:pt x="21033" y="10613"/>
                    <a:pt x="20547" y="10677"/>
                    <a:pt x="20453" y="11200"/>
                  </a:cubicBezTo>
                  <a:cubicBezTo>
                    <a:pt x="20426" y="11329"/>
                    <a:pt x="20175" y="11433"/>
                    <a:pt x="20014" y="11507"/>
                  </a:cubicBezTo>
                  <a:cubicBezTo>
                    <a:pt x="19101" y="11936"/>
                    <a:pt x="18213" y="12454"/>
                    <a:pt x="17261" y="12743"/>
                  </a:cubicBezTo>
                  <a:cubicBezTo>
                    <a:pt x="14808" y="13497"/>
                    <a:pt x="12323" y="14129"/>
                    <a:pt x="9860" y="14833"/>
                  </a:cubicBezTo>
                  <a:cubicBezTo>
                    <a:pt x="7474" y="15513"/>
                    <a:pt x="5025" y="15800"/>
                    <a:pt x="2572" y="16043"/>
                  </a:cubicBezTo>
                  <a:cubicBezTo>
                    <a:pt x="2623" y="16312"/>
                    <a:pt x="2696" y="16577"/>
                    <a:pt x="2792" y="16835"/>
                  </a:cubicBezTo>
                  <a:cubicBezTo>
                    <a:pt x="3182" y="16804"/>
                    <a:pt x="3575" y="16769"/>
                    <a:pt x="3968" y="16718"/>
                  </a:cubicBezTo>
                  <a:cubicBezTo>
                    <a:pt x="6741" y="16355"/>
                    <a:pt x="9457" y="15797"/>
                    <a:pt x="12154" y="15115"/>
                  </a:cubicBezTo>
                  <a:cubicBezTo>
                    <a:pt x="13859" y="14683"/>
                    <a:pt x="15539" y="14147"/>
                    <a:pt x="17214" y="13614"/>
                  </a:cubicBezTo>
                  <a:cubicBezTo>
                    <a:pt x="19260" y="12961"/>
                    <a:pt x="21111" y="11960"/>
                    <a:pt x="22561" y="10319"/>
                  </a:cubicBezTo>
                  <a:cubicBezTo>
                    <a:pt x="22720" y="10135"/>
                    <a:pt x="22868" y="9893"/>
                    <a:pt x="23076" y="9811"/>
                  </a:cubicBezTo>
                  <a:cubicBezTo>
                    <a:pt x="23879" y="9502"/>
                    <a:pt x="24697" y="9228"/>
                    <a:pt x="25519" y="8970"/>
                  </a:cubicBezTo>
                  <a:cubicBezTo>
                    <a:pt x="26877" y="8547"/>
                    <a:pt x="28029" y="7764"/>
                    <a:pt x="29103" y="6877"/>
                  </a:cubicBezTo>
                  <a:cubicBezTo>
                    <a:pt x="29464" y="6579"/>
                    <a:pt x="29713" y="6100"/>
                    <a:pt x="29909" y="5656"/>
                  </a:cubicBezTo>
                  <a:cubicBezTo>
                    <a:pt x="30244" y="4904"/>
                    <a:pt x="29936" y="4378"/>
                    <a:pt x="29129" y="4179"/>
                  </a:cubicBezTo>
                  <a:cubicBezTo>
                    <a:pt x="28741" y="4086"/>
                    <a:pt x="28355" y="4038"/>
                    <a:pt x="27972" y="4038"/>
                  </a:cubicBezTo>
                  <a:cubicBezTo>
                    <a:pt x="27413" y="4038"/>
                    <a:pt x="26861" y="4139"/>
                    <a:pt x="26318" y="4346"/>
                  </a:cubicBezTo>
                  <a:cubicBezTo>
                    <a:pt x="25462" y="4669"/>
                    <a:pt x="24618" y="5032"/>
                    <a:pt x="23768" y="5376"/>
                  </a:cubicBezTo>
                  <a:cubicBezTo>
                    <a:pt x="23755" y="5380"/>
                    <a:pt x="23741" y="5382"/>
                    <a:pt x="23725" y="5382"/>
                  </a:cubicBezTo>
                  <a:cubicBezTo>
                    <a:pt x="23694" y="5382"/>
                    <a:pt x="23658" y="5376"/>
                    <a:pt x="23616" y="5376"/>
                  </a:cubicBezTo>
                  <a:cubicBezTo>
                    <a:pt x="23630" y="5214"/>
                    <a:pt x="23644" y="5072"/>
                    <a:pt x="23643" y="5062"/>
                  </a:cubicBezTo>
                  <a:cubicBezTo>
                    <a:pt x="23993" y="4853"/>
                    <a:pt x="24360" y="4759"/>
                    <a:pt x="24514" y="4524"/>
                  </a:cubicBezTo>
                  <a:cubicBezTo>
                    <a:pt x="25089" y="3660"/>
                    <a:pt x="25672" y="2785"/>
                    <a:pt x="26113" y="1850"/>
                  </a:cubicBezTo>
                  <a:cubicBezTo>
                    <a:pt x="26291" y="1476"/>
                    <a:pt x="26344" y="1162"/>
                    <a:pt x="26301" y="904"/>
                  </a:cubicBezTo>
                  <a:cubicBezTo>
                    <a:pt x="26195" y="754"/>
                    <a:pt x="26102" y="593"/>
                    <a:pt x="26025" y="425"/>
                  </a:cubicBezTo>
                  <a:cubicBezTo>
                    <a:pt x="25792" y="235"/>
                    <a:pt x="25427" y="128"/>
                    <a:pt x="24931" y="128"/>
                  </a:cubicBezTo>
                  <a:cubicBezTo>
                    <a:pt x="24917" y="128"/>
                    <a:pt x="24902" y="128"/>
                    <a:pt x="24887" y="128"/>
                  </a:cubicBezTo>
                  <a:cubicBezTo>
                    <a:pt x="23734" y="134"/>
                    <a:pt x="22772" y="652"/>
                    <a:pt x="21829" y="1237"/>
                  </a:cubicBezTo>
                  <a:cubicBezTo>
                    <a:pt x="21409" y="1497"/>
                    <a:pt x="20971" y="1726"/>
                    <a:pt x="20468" y="2013"/>
                  </a:cubicBezTo>
                  <a:cubicBezTo>
                    <a:pt x="20606" y="1515"/>
                    <a:pt x="20752" y="1150"/>
                    <a:pt x="20784" y="774"/>
                  </a:cubicBezTo>
                  <a:cubicBezTo>
                    <a:pt x="20807" y="537"/>
                    <a:pt x="20731" y="173"/>
                    <a:pt x="20568" y="61"/>
                  </a:cubicBezTo>
                  <a:cubicBezTo>
                    <a:pt x="20508" y="19"/>
                    <a:pt x="20414" y="0"/>
                    <a:pt x="20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8"/>
          <p:cNvSpPr txBox="1">
            <a:spLocks noGrp="1"/>
          </p:cNvSpPr>
          <p:nvPr>
            <p:ph type="ctrTitle"/>
          </p:nvPr>
        </p:nvSpPr>
        <p:spPr>
          <a:xfrm>
            <a:off x="2018607" y="227838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dirty="0" smtClean="0"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結論</a:t>
            </a:r>
            <a:endParaRPr sz="4400" dirty="0">
              <a:latin typeface="華康海報體W9(P)" panose="040B0900000000000000" pitchFamily="82" charset="-120"/>
              <a:ea typeface="華康海報體W9(P)" panose="040B0900000000000000" pitchFamily="82" charset="-120"/>
            </a:endParaRPr>
          </a:p>
        </p:txBody>
      </p:sp>
      <p:sp>
        <p:nvSpPr>
          <p:cNvPr id="727" name="Google Shape;727;p28"/>
          <p:cNvSpPr txBox="1">
            <a:spLocks noGrp="1"/>
          </p:cNvSpPr>
          <p:nvPr>
            <p:ph type="subTitle" idx="1"/>
          </p:nvPr>
        </p:nvSpPr>
        <p:spPr>
          <a:xfrm>
            <a:off x="1757101" y="1273129"/>
            <a:ext cx="5899448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23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4</a:t>
            </a:r>
            <a:r>
              <a:rPr lang="en-US" altLang="zh-TW" sz="23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. </a:t>
            </a:r>
            <a:r>
              <a:rPr lang="zh-TW" altLang="zh-TW" sz="23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在去習慣這些環境時，我們要思考的地方是我們在適應的過程是否有</a:t>
            </a:r>
            <a:r>
              <a:rPr lang="zh-TW" altLang="zh-TW" sz="23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學習到甚麼</a:t>
            </a:r>
            <a:r>
              <a:rPr lang="zh-TW" altLang="zh-TW" sz="23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。</a:t>
            </a:r>
          </a:p>
          <a:p>
            <a:r>
              <a:rPr lang="en-US" altLang="zh-TW" sz="23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 </a:t>
            </a:r>
            <a:endParaRPr lang="zh-TW" altLang="zh-TW" sz="23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r>
              <a:rPr lang="en-US" altLang="zh-TW" sz="23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5.</a:t>
            </a:r>
            <a:r>
              <a:rPr lang="zh-TW" altLang="zh-TW" sz="23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孩子過世需要去</a:t>
            </a:r>
            <a:r>
              <a:rPr lang="zh-TW" altLang="zh-TW" sz="23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接受</a:t>
            </a:r>
            <a:r>
              <a:rPr lang="zh-TW" altLang="zh-TW" sz="23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家裡少了一名成員。</a:t>
            </a:r>
          </a:p>
          <a:p>
            <a:r>
              <a:rPr lang="en-US" altLang="zh-TW" sz="23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 </a:t>
            </a:r>
            <a:endParaRPr lang="zh-TW" altLang="zh-TW" sz="23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r>
              <a:rPr lang="en-US" altLang="zh-TW" sz="23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6.</a:t>
            </a:r>
            <a:r>
              <a:rPr lang="zh-TW" altLang="zh-TW" sz="23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所謂</a:t>
            </a:r>
            <a:r>
              <a:rPr lang="zh-TW" altLang="zh-TW" sz="23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的</a:t>
            </a:r>
            <a:r>
              <a:rPr lang="en-US" altLang="zh-TW" sz="23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&lt;</a:t>
            </a:r>
            <a:r>
              <a:rPr lang="zh-TW" altLang="zh-TW" sz="2300" dirty="0" smtClean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家</a:t>
            </a:r>
            <a:r>
              <a:rPr lang="en-US" altLang="zh-TW" sz="2300" dirty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&gt;</a:t>
            </a:r>
            <a:r>
              <a:rPr lang="zh-TW" altLang="zh-TW" sz="2300" dirty="0" smtClean="0">
                <a:solidFill>
                  <a:srgbClr val="FF0000"/>
                </a:solidFill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是甚麼</a:t>
            </a:r>
            <a:r>
              <a:rPr lang="en-US" altLang="zh-TW" sz="23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? </a:t>
            </a:r>
            <a:r>
              <a:rPr lang="zh-TW" altLang="zh-TW" sz="23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可以</a:t>
            </a:r>
            <a:r>
              <a:rPr lang="zh-TW" altLang="zh-TW" sz="23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是一間房子</a:t>
            </a:r>
            <a:r>
              <a:rPr lang="zh-TW" altLang="zh-TW" sz="23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、</a:t>
            </a:r>
            <a:endParaRPr lang="en-US" altLang="zh-TW" sz="23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r>
              <a:rPr lang="zh-TW" altLang="zh-TW" sz="23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一</a:t>
            </a:r>
            <a:r>
              <a:rPr lang="zh-TW" altLang="zh-TW" sz="23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棟建築物</a:t>
            </a:r>
            <a:r>
              <a:rPr lang="zh-TW" altLang="zh-TW" sz="23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、一個</a:t>
            </a:r>
            <a:r>
              <a:rPr lang="zh-TW" altLang="zh-TW" sz="23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固定的地方</a:t>
            </a:r>
            <a:r>
              <a:rPr lang="zh-TW" altLang="zh-TW" sz="23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，</a:t>
            </a:r>
            <a:endParaRPr lang="en-US" altLang="zh-TW" sz="2300" dirty="0" smtClean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  <a:p>
            <a:r>
              <a:rPr lang="zh-TW" altLang="zh-TW" sz="23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或是</a:t>
            </a:r>
            <a:r>
              <a:rPr lang="zh-TW" altLang="zh-TW" sz="2300" dirty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一個</a:t>
            </a:r>
            <a:r>
              <a:rPr lang="zh-TW" altLang="zh-TW" sz="23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國家</a:t>
            </a:r>
            <a:r>
              <a:rPr lang="zh-TW" altLang="en-US" sz="2300" dirty="0" smtClean="0">
                <a:latin typeface="華康娃娃體(P)" panose="040B0500000000000000" pitchFamily="82" charset="-122"/>
                <a:ea typeface="華康娃娃體(P)" panose="040B0500000000000000" pitchFamily="82" charset="-122"/>
              </a:rPr>
              <a:t>。</a:t>
            </a:r>
            <a:endParaRPr lang="zh-TW" altLang="zh-TW" sz="2300" dirty="0">
              <a:latin typeface="華康娃娃體(P)" panose="040B0500000000000000" pitchFamily="82" charset="-122"/>
              <a:ea typeface="華康娃娃體(P)" panose="040B0500000000000000" pitchFamily="82" charset="-122"/>
            </a:endParaRPr>
          </a:p>
        </p:txBody>
      </p:sp>
      <p:grpSp>
        <p:nvGrpSpPr>
          <p:cNvPr id="728" name="Google Shape;728;p28"/>
          <p:cNvGrpSpPr/>
          <p:nvPr/>
        </p:nvGrpSpPr>
        <p:grpSpPr>
          <a:xfrm>
            <a:off x="7500257" y="2825368"/>
            <a:ext cx="1331772" cy="1906625"/>
            <a:chOff x="797124" y="1924250"/>
            <a:chExt cx="1819110" cy="2485557"/>
          </a:xfrm>
        </p:grpSpPr>
        <p:sp>
          <p:nvSpPr>
            <p:cNvPr id="729" name="Google Shape;729;p28"/>
            <p:cNvSpPr/>
            <p:nvPr/>
          </p:nvSpPr>
          <p:spPr>
            <a:xfrm>
              <a:off x="811371" y="2195228"/>
              <a:ext cx="266810" cy="112091"/>
            </a:xfrm>
            <a:custGeom>
              <a:avLst/>
              <a:gdLst/>
              <a:ahLst/>
              <a:cxnLst/>
              <a:rect l="l" t="t" r="r" b="b"/>
              <a:pathLst>
                <a:path w="9495" h="3989" extrusionOk="0">
                  <a:moveTo>
                    <a:pt x="6791" y="0"/>
                  </a:moveTo>
                  <a:cubicBezTo>
                    <a:pt x="4540" y="0"/>
                    <a:pt x="1474" y="668"/>
                    <a:pt x="1" y="3950"/>
                  </a:cubicBezTo>
                  <a:cubicBezTo>
                    <a:pt x="1" y="3950"/>
                    <a:pt x="375" y="3988"/>
                    <a:pt x="983" y="3988"/>
                  </a:cubicBezTo>
                  <a:cubicBezTo>
                    <a:pt x="2940" y="3988"/>
                    <a:pt x="7324" y="3599"/>
                    <a:pt x="9495" y="315"/>
                  </a:cubicBezTo>
                  <a:cubicBezTo>
                    <a:pt x="9495" y="315"/>
                    <a:pt x="8335" y="0"/>
                    <a:pt x="6791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138131" y="2589626"/>
              <a:ext cx="201533" cy="587178"/>
            </a:xfrm>
            <a:custGeom>
              <a:avLst/>
              <a:gdLst/>
              <a:ahLst/>
              <a:cxnLst/>
              <a:rect l="l" t="t" r="r" b="b"/>
              <a:pathLst>
                <a:path w="7172" h="20896" extrusionOk="0">
                  <a:moveTo>
                    <a:pt x="2250" y="1"/>
                  </a:moveTo>
                  <a:cubicBezTo>
                    <a:pt x="1406" y="311"/>
                    <a:pt x="665" y="589"/>
                    <a:pt x="0" y="831"/>
                  </a:cubicBezTo>
                  <a:cubicBezTo>
                    <a:pt x="293" y="1862"/>
                    <a:pt x="573" y="2803"/>
                    <a:pt x="823" y="3753"/>
                  </a:cubicBezTo>
                  <a:cubicBezTo>
                    <a:pt x="1051" y="4606"/>
                    <a:pt x="1212" y="5479"/>
                    <a:pt x="1462" y="6330"/>
                  </a:cubicBezTo>
                  <a:cubicBezTo>
                    <a:pt x="2001" y="8176"/>
                    <a:pt x="2674" y="9986"/>
                    <a:pt x="3111" y="11856"/>
                  </a:cubicBezTo>
                  <a:cubicBezTo>
                    <a:pt x="3695" y="14353"/>
                    <a:pt x="4098" y="16895"/>
                    <a:pt x="4586" y="19418"/>
                  </a:cubicBezTo>
                  <a:cubicBezTo>
                    <a:pt x="4671" y="19877"/>
                    <a:pt x="4768" y="20338"/>
                    <a:pt x="4882" y="20895"/>
                  </a:cubicBezTo>
                  <a:lnTo>
                    <a:pt x="6870" y="20171"/>
                  </a:lnTo>
                  <a:cubicBezTo>
                    <a:pt x="7133" y="20078"/>
                    <a:pt x="7171" y="19916"/>
                    <a:pt x="7099" y="19656"/>
                  </a:cubicBezTo>
                  <a:cubicBezTo>
                    <a:pt x="6353" y="16878"/>
                    <a:pt x="5684" y="14079"/>
                    <a:pt x="4852" y="11328"/>
                  </a:cubicBezTo>
                  <a:cubicBezTo>
                    <a:pt x="4110" y="8865"/>
                    <a:pt x="3394" y="6403"/>
                    <a:pt x="2970" y="3860"/>
                  </a:cubicBezTo>
                  <a:cubicBezTo>
                    <a:pt x="2754" y="2590"/>
                    <a:pt x="2496" y="1326"/>
                    <a:pt x="225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22475" y="3304376"/>
              <a:ext cx="116137" cy="180795"/>
            </a:xfrm>
            <a:custGeom>
              <a:avLst/>
              <a:gdLst/>
              <a:ahLst/>
              <a:cxnLst/>
              <a:rect l="l" t="t" r="r" b="b"/>
              <a:pathLst>
                <a:path w="4133" h="6434" extrusionOk="0">
                  <a:moveTo>
                    <a:pt x="2349" y="1"/>
                  </a:moveTo>
                  <a:cubicBezTo>
                    <a:pt x="1721" y="116"/>
                    <a:pt x="1158" y="202"/>
                    <a:pt x="598" y="329"/>
                  </a:cubicBezTo>
                  <a:cubicBezTo>
                    <a:pt x="166" y="428"/>
                    <a:pt x="0" y="760"/>
                    <a:pt x="107" y="1211"/>
                  </a:cubicBezTo>
                  <a:cubicBezTo>
                    <a:pt x="339" y="2169"/>
                    <a:pt x="577" y="3128"/>
                    <a:pt x="805" y="4086"/>
                  </a:cubicBezTo>
                  <a:cubicBezTo>
                    <a:pt x="878" y="4376"/>
                    <a:pt x="940" y="4666"/>
                    <a:pt x="1009" y="4960"/>
                  </a:cubicBezTo>
                  <a:cubicBezTo>
                    <a:pt x="1316" y="4860"/>
                    <a:pt x="1594" y="4814"/>
                    <a:pt x="1848" y="4814"/>
                  </a:cubicBezTo>
                  <a:cubicBezTo>
                    <a:pt x="2881" y="4814"/>
                    <a:pt x="3520" y="5565"/>
                    <a:pt x="4132" y="6434"/>
                  </a:cubicBezTo>
                  <a:cubicBezTo>
                    <a:pt x="3539" y="4299"/>
                    <a:pt x="2950" y="2165"/>
                    <a:pt x="234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89472" y="3329048"/>
              <a:ext cx="144827" cy="169303"/>
            </a:xfrm>
            <a:custGeom>
              <a:avLst/>
              <a:gdLst/>
              <a:ahLst/>
              <a:cxnLst/>
              <a:rect l="l" t="t" r="r" b="b"/>
              <a:pathLst>
                <a:path w="5154" h="6025" extrusionOk="0">
                  <a:moveTo>
                    <a:pt x="3958" y="0"/>
                  </a:moveTo>
                  <a:cubicBezTo>
                    <a:pt x="2607" y="265"/>
                    <a:pt x="1318" y="511"/>
                    <a:pt x="1" y="768"/>
                  </a:cubicBezTo>
                  <a:cubicBezTo>
                    <a:pt x="636" y="2509"/>
                    <a:pt x="1276" y="4260"/>
                    <a:pt x="1920" y="6024"/>
                  </a:cubicBezTo>
                  <a:cubicBezTo>
                    <a:pt x="2218" y="5385"/>
                    <a:pt x="2661" y="5010"/>
                    <a:pt x="3233" y="5010"/>
                  </a:cubicBezTo>
                  <a:cubicBezTo>
                    <a:pt x="3736" y="5010"/>
                    <a:pt x="4339" y="5300"/>
                    <a:pt x="5031" y="5956"/>
                  </a:cubicBezTo>
                  <a:cubicBezTo>
                    <a:pt x="5153" y="3808"/>
                    <a:pt x="4408" y="1947"/>
                    <a:pt x="395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073611" y="3315644"/>
              <a:ext cx="156489" cy="231179"/>
            </a:xfrm>
            <a:custGeom>
              <a:avLst/>
              <a:gdLst/>
              <a:ahLst/>
              <a:cxnLst/>
              <a:rect l="l" t="t" r="r" b="b"/>
              <a:pathLst>
                <a:path w="5569" h="8227" extrusionOk="0">
                  <a:moveTo>
                    <a:pt x="128" y="0"/>
                  </a:moveTo>
                  <a:lnTo>
                    <a:pt x="1" y="77"/>
                  </a:lnTo>
                  <a:cubicBezTo>
                    <a:pt x="619" y="2761"/>
                    <a:pt x="1242" y="5448"/>
                    <a:pt x="1883" y="8226"/>
                  </a:cubicBezTo>
                  <a:cubicBezTo>
                    <a:pt x="1979" y="8046"/>
                    <a:pt x="2027" y="7958"/>
                    <a:pt x="2073" y="7872"/>
                  </a:cubicBezTo>
                  <a:cubicBezTo>
                    <a:pt x="2446" y="7127"/>
                    <a:pt x="2847" y="6767"/>
                    <a:pt x="3371" y="6767"/>
                  </a:cubicBezTo>
                  <a:cubicBezTo>
                    <a:pt x="3691" y="6767"/>
                    <a:pt x="4056" y="6901"/>
                    <a:pt x="4489" y="7165"/>
                  </a:cubicBezTo>
                  <a:cubicBezTo>
                    <a:pt x="4717" y="7306"/>
                    <a:pt x="4924" y="7485"/>
                    <a:pt x="5124" y="7672"/>
                  </a:cubicBezTo>
                  <a:cubicBezTo>
                    <a:pt x="5259" y="7795"/>
                    <a:pt x="5358" y="7962"/>
                    <a:pt x="5467" y="8111"/>
                  </a:cubicBezTo>
                  <a:cubicBezTo>
                    <a:pt x="5564" y="7975"/>
                    <a:pt x="5568" y="7941"/>
                    <a:pt x="5560" y="7910"/>
                  </a:cubicBezTo>
                  <a:cubicBezTo>
                    <a:pt x="4822" y="5743"/>
                    <a:pt x="4094" y="3570"/>
                    <a:pt x="3336" y="1406"/>
                  </a:cubicBezTo>
                  <a:cubicBezTo>
                    <a:pt x="3289" y="1274"/>
                    <a:pt x="3048" y="1158"/>
                    <a:pt x="2878" y="1129"/>
                  </a:cubicBezTo>
                  <a:cubicBezTo>
                    <a:pt x="1883" y="959"/>
                    <a:pt x="844" y="903"/>
                    <a:pt x="12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929873" y="2675250"/>
              <a:ext cx="211172" cy="606314"/>
            </a:xfrm>
            <a:custGeom>
              <a:avLst/>
              <a:gdLst/>
              <a:ahLst/>
              <a:cxnLst/>
              <a:rect l="l" t="t" r="r" b="b"/>
              <a:pathLst>
                <a:path w="7515" h="21577" extrusionOk="0">
                  <a:moveTo>
                    <a:pt x="2420" y="1"/>
                  </a:moveTo>
                  <a:cubicBezTo>
                    <a:pt x="1591" y="123"/>
                    <a:pt x="805" y="243"/>
                    <a:pt x="13" y="358"/>
                  </a:cubicBezTo>
                  <a:cubicBezTo>
                    <a:pt x="13" y="375"/>
                    <a:pt x="0" y="431"/>
                    <a:pt x="13" y="478"/>
                  </a:cubicBezTo>
                  <a:cubicBezTo>
                    <a:pt x="802" y="3820"/>
                    <a:pt x="1585" y="7165"/>
                    <a:pt x="2365" y="10514"/>
                  </a:cubicBezTo>
                  <a:cubicBezTo>
                    <a:pt x="2408" y="10704"/>
                    <a:pt x="2374" y="10917"/>
                    <a:pt x="2416" y="11109"/>
                  </a:cubicBezTo>
                  <a:cubicBezTo>
                    <a:pt x="2483" y="11425"/>
                    <a:pt x="2535" y="11757"/>
                    <a:pt x="2696" y="12021"/>
                  </a:cubicBezTo>
                  <a:cubicBezTo>
                    <a:pt x="2776" y="12153"/>
                    <a:pt x="3077" y="12162"/>
                    <a:pt x="3281" y="12201"/>
                  </a:cubicBezTo>
                  <a:cubicBezTo>
                    <a:pt x="4485" y="12434"/>
                    <a:pt x="5108" y="13440"/>
                    <a:pt x="4747" y="14650"/>
                  </a:cubicBezTo>
                  <a:cubicBezTo>
                    <a:pt x="4654" y="14960"/>
                    <a:pt x="4705" y="15177"/>
                    <a:pt x="4854" y="15446"/>
                  </a:cubicBezTo>
                  <a:cubicBezTo>
                    <a:pt x="5201" y="16068"/>
                    <a:pt x="5543" y="16699"/>
                    <a:pt x="5820" y="17359"/>
                  </a:cubicBezTo>
                  <a:cubicBezTo>
                    <a:pt x="6150" y="18164"/>
                    <a:pt x="5887" y="19062"/>
                    <a:pt x="5218" y="19612"/>
                  </a:cubicBezTo>
                  <a:cubicBezTo>
                    <a:pt x="5027" y="19765"/>
                    <a:pt x="4794" y="19872"/>
                    <a:pt x="4569" y="20008"/>
                  </a:cubicBezTo>
                  <a:cubicBezTo>
                    <a:pt x="4671" y="20502"/>
                    <a:pt x="4772" y="20984"/>
                    <a:pt x="4895" y="21576"/>
                  </a:cubicBezTo>
                  <a:cubicBezTo>
                    <a:pt x="5514" y="20362"/>
                    <a:pt x="6594" y="20170"/>
                    <a:pt x="7514" y="19928"/>
                  </a:cubicBezTo>
                  <a:cubicBezTo>
                    <a:pt x="7319" y="19424"/>
                    <a:pt x="7112" y="18973"/>
                    <a:pt x="6980" y="18504"/>
                  </a:cubicBezTo>
                  <a:cubicBezTo>
                    <a:pt x="6883" y="18168"/>
                    <a:pt x="6929" y="17793"/>
                    <a:pt x="6840" y="17452"/>
                  </a:cubicBezTo>
                  <a:cubicBezTo>
                    <a:pt x="6323" y="15496"/>
                    <a:pt x="5734" y="13554"/>
                    <a:pt x="5273" y="11586"/>
                  </a:cubicBezTo>
                  <a:cubicBezTo>
                    <a:pt x="4738" y="9299"/>
                    <a:pt x="4302" y="6991"/>
                    <a:pt x="3831" y="4690"/>
                  </a:cubicBezTo>
                  <a:cubicBezTo>
                    <a:pt x="3501" y="3076"/>
                    <a:pt x="3085" y="1491"/>
                    <a:pt x="242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010608" y="2619469"/>
              <a:ext cx="241997" cy="556605"/>
            </a:xfrm>
            <a:custGeom>
              <a:avLst/>
              <a:gdLst/>
              <a:ahLst/>
              <a:cxnLst/>
              <a:rect l="l" t="t" r="r" b="b"/>
              <a:pathLst>
                <a:path w="8612" h="19808" extrusionOk="0">
                  <a:moveTo>
                    <a:pt x="4005" y="0"/>
                  </a:moveTo>
                  <a:cubicBezTo>
                    <a:pt x="2623" y="627"/>
                    <a:pt x="1306" y="1228"/>
                    <a:pt x="1" y="1819"/>
                  </a:cubicBezTo>
                  <a:cubicBezTo>
                    <a:pt x="183" y="2122"/>
                    <a:pt x="412" y="2390"/>
                    <a:pt x="513" y="2696"/>
                  </a:cubicBezTo>
                  <a:cubicBezTo>
                    <a:pt x="878" y="3775"/>
                    <a:pt x="1276" y="4848"/>
                    <a:pt x="1526" y="5955"/>
                  </a:cubicBezTo>
                  <a:cubicBezTo>
                    <a:pt x="1959" y="7847"/>
                    <a:pt x="2217" y="9776"/>
                    <a:pt x="2670" y="11658"/>
                  </a:cubicBezTo>
                  <a:cubicBezTo>
                    <a:pt x="3268" y="14125"/>
                    <a:pt x="3996" y="16557"/>
                    <a:pt x="4624" y="19012"/>
                  </a:cubicBezTo>
                  <a:cubicBezTo>
                    <a:pt x="4747" y="19499"/>
                    <a:pt x="4903" y="19768"/>
                    <a:pt x="5351" y="19768"/>
                  </a:cubicBezTo>
                  <a:cubicBezTo>
                    <a:pt x="5413" y="19768"/>
                    <a:pt x="5479" y="19763"/>
                    <a:pt x="5552" y="19753"/>
                  </a:cubicBezTo>
                  <a:cubicBezTo>
                    <a:pt x="5623" y="19743"/>
                    <a:pt x="5695" y="19739"/>
                    <a:pt x="5768" y="19739"/>
                  </a:cubicBezTo>
                  <a:cubicBezTo>
                    <a:pt x="6046" y="19739"/>
                    <a:pt x="6333" y="19796"/>
                    <a:pt x="6616" y="19803"/>
                  </a:cubicBezTo>
                  <a:cubicBezTo>
                    <a:pt x="6833" y="19806"/>
                    <a:pt x="7051" y="19807"/>
                    <a:pt x="7271" y="19807"/>
                  </a:cubicBezTo>
                  <a:cubicBezTo>
                    <a:pt x="7710" y="19807"/>
                    <a:pt x="8154" y="19803"/>
                    <a:pt x="8612" y="19803"/>
                  </a:cubicBezTo>
                  <a:cubicBezTo>
                    <a:pt x="8536" y="19394"/>
                    <a:pt x="8458" y="18978"/>
                    <a:pt x="8383" y="18560"/>
                  </a:cubicBezTo>
                  <a:cubicBezTo>
                    <a:pt x="7908" y="16038"/>
                    <a:pt x="7564" y="13478"/>
                    <a:pt x="6925" y="10999"/>
                  </a:cubicBezTo>
                  <a:cubicBezTo>
                    <a:pt x="6086" y="7736"/>
                    <a:pt x="4988" y="4546"/>
                    <a:pt x="4356" y="1228"/>
                  </a:cubicBezTo>
                  <a:cubicBezTo>
                    <a:pt x="4285" y="831"/>
                    <a:pt x="4137" y="452"/>
                    <a:pt x="400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797124" y="1924250"/>
              <a:ext cx="1819110" cy="2485557"/>
            </a:xfrm>
            <a:custGeom>
              <a:avLst/>
              <a:gdLst/>
              <a:ahLst/>
              <a:cxnLst/>
              <a:rect l="l" t="t" r="r" b="b"/>
              <a:pathLst>
                <a:path w="64737" h="88454" extrusionOk="0">
                  <a:moveTo>
                    <a:pt x="7332" y="9914"/>
                  </a:moveTo>
                  <a:cubicBezTo>
                    <a:pt x="8073" y="9914"/>
                    <a:pt x="8790" y="10033"/>
                    <a:pt x="9437" y="10279"/>
                  </a:cubicBezTo>
                  <a:cubicBezTo>
                    <a:pt x="6984" y="12417"/>
                    <a:pt x="4059" y="13264"/>
                    <a:pt x="827" y="13470"/>
                  </a:cubicBezTo>
                  <a:cubicBezTo>
                    <a:pt x="2154" y="11212"/>
                    <a:pt x="4877" y="9914"/>
                    <a:pt x="7332" y="9914"/>
                  </a:cubicBezTo>
                  <a:close/>
                  <a:moveTo>
                    <a:pt x="24310" y="1290"/>
                  </a:moveTo>
                  <a:cubicBezTo>
                    <a:pt x="25559" y="1290"/>
                    <a:pt x="26803" y="1506"/>
                    <a:pt x="28036" y="1720"/>
                  </a:cubicBezTo>
                  <a:cubicBezTo>
                    <a:pt x="31040" y="2249"/>
                    <a:pt x="34616" y="4763"/>
                    <a:pt x="35290" y="8712"/>
                  </a:cubicBezTo>
                  <a:cubicBezTo>
                    <a:pt x="35633" y="10709"/>
                    <a:pt x="35493" y="12609"/>
                    <a:pt x="34917" y="14504"/>
                  </a:cubicBezTo>
                  <a:cubicBezTo>
                    <a:pt x="34604" y="15535"/>
                    <a:pt x="33879" y="16319"/>
                    <a:pt x="33089" y="17127"/>
                  </a:cubicBezTo>
                  <a:cubicBezTo>
                    <a:pt x="33323" y="16374"/>
                    <a:pt x="33555" y="15722"/>
                    <a:pt x="33716" y="15049"/>
                  </a:cubicBezTo>
                  <a:cubicBezTo>
                    <a:pt x="33796" y="14712"/>
                    <a:pt x="33796" y="14334"/>
                    <a:pt x="33741" y="13988"/>
                  </a:cubicBezTo>
                  <a:cubicBezTo>
                    <a:pt x="33626" y="13255"/>
                    <a:pt x="33208" y="12844"/>
                    <a:pt x="32638" y="12844"/>
                  </a:cubicBezTo>
                  <a:cubicBezTo>
                    <a:pt x="32417" y="12844"/>
                    <a:pt x="32173" y="12906"/>
                    <a:pt x="31915" y="13034"/>
                  </a:cubicBezTo>
                  <a:cubicBezTo>
                    <a:pt x="31471" y="13256"/>
                    <a:pt x="31094" y="13613"/>
                    <a:pt x="30580" y="13988"/>
                  </a:cubicBezTo>
                  <a:cubicBezTo>
                    <a:pt x="30301" y="13405"/>
                    <a:pt x="29932" y="12813"/>
                    <a:pt x="29741" y="12170"/>
                  </a:cubicBezTo>
                  <a:cubicBezTo>
                    <a:pt x="29491" y="11343"/>
                    <a:pt x="29368" y="10479"/>
                    <a:pt x="29220" y="9622"/>
                  </a:cubicBezTo>
                  <a:cubicBezTo>
                    <a:pt x="29120" y="9049"/>
                    <a:pt x="28976" y="8779"/>
                    <a:pt x="28675" y="8779"/>
                  </a:cubicBezTo>
                  <a:cubicBezTo>
                    <a:pt x="28504" y="8779"/>
                    <a:pt x="28284" y="8866"/>
                    <a:pt x="27992" y="9034"/>
                  </a:cubicBezTo>
                  <a:cubicBezTo>
                    <a:pt x="26962" y="9631"/>
                    <a:pt x="25882" y="9892"/>
                    <a:pt x="24768" y="9892"/>
                  </a:cubicBezTo>
                  <a:cubicBezTo>
                    <a:pt x="24292" y="9892"/>
                    <a:pt x="23809" y="9844"/>
                    <a:pt x="23322" y="9755"/>
                  </a:cubicBezTo>
                  <a:cubicBezTo>
                    <a:pt x="22043" y="9524"/>
                    <a:pt x="21488" y="8889"/>
                    <a:pt x="21293" y="7611"/>
                  </a:cubicBezTo>
                  <a:cubicBezTo>
                    <a:pt x="21204" y="7037"/>
                    <a:pt x="21052" y="6765"/>
                    <a:pt x="20747" y="6765"/>
                  </a:cubicBezTo>
                  <a:cubicBezTo>
                    <a:pt x="20575" y="6765"/>
                    <a:pt x="20354" y="6852"/>
                    <a:pt x="20069" y="7019"/>
                  </a:cubicBezTo>
                  <a:cubicBezTo>
                    <a:pt x="19001" y="7649"/>
                    <a:pt x="17881" y="7929"/>
                    <a:pt x="16722" y="7929"/>
                  </a:cubicBezTo>
                  <a:cubicBezTo>
                    <a:pt x="16242" y="7929"/>
                    <a:pt x="15755" y="7881"/>
                    <a:pt x="15262" y="7790"/>
                  </a:cubicBezTo>
                  <a:cubicBezTo>
                    <a:pt x="13619" y="7484"/>
                    <a:pt x="12551" y="6032"/>
                    <a:pt x="12767" y="4472"/>
                  </a:cubicBezTo>
                  <a:cubicBezTo>
                    <a:pt x="12894" y="3549"/>
                    <a:pt x="13382" y="2918"/>
                    <a:pt x="14263" y="2586"/>
                  </a:cubicBezTo>
                  <a:cubicBezTo>
                    <a:pt x="15508" y="2115"/>
                    <a:pt x="16794" y="2073"/>
                    <a:pt x="18091" y="2073"/>
                  </a:cubicBezTo>
                  <a:cubicBezTo>
                    <a:pt x="18287" y="2073"/>
                    <a:pt x="18483" y="2074"/>
                    <a:pt x="18679" y="2075"/>
                  </a:cubicBezTo>
                  <a:cubicBezTo>
                    <a:pt x="18909" y="2075"/>
                    <a:pt x="19145" y="2079"/>
                    <a:pt x="19381" y="2079"/>
                  </a:cubicBezTo>
                  <a:cubicBezTo>
                    <a:pt x="20041" y="2079"/>
                    <a:pt x="20708" y="2049"/>
                    <a:pt x="21285" y="1824"/>
                  </a:cubicBezTo>
                  <a:cubicBezTo>
                    <a:pt x="22294" y="1430"/>
                    <a:pt x="23304" y="1290"/>
                    <a:pt x="24310" y="1290"/>
                  </a:cubicBezTo>
                  <a:close/>
                  <a:moveTo>
                    <a:pt x="38025" y="669"/>
                  </a:moveTo>
                  <a:cubicBezTo>
                    <a:pt x="38423" y="669"/>
                    <a:pt x="38836" y="710"/>
                    <a:pt x="39261" y="793"/>
                  </a:cubicBezTo>
                  <a:cubicBezTo>
                    <a:pt x="40184" y="971"/>
                    <a:pt x="41078" y="1274"/>
                    <a:pt x="41803" y="1892"/>
                  </a:cubicBezTo>
                  <a:cubicBezTo>
                    <a:pt x="43147" y="3033"/>
                    <a:pt x="44727" y="3488"/>
                    <a:pt x="46435" y="3629"/>
                  </a:cubicBezTo>
                  <a:cubicBezTo>
                    <a:pt x="46837" y="3659"/>
                    <a:pt x="47240" y="3744"/>
                    <a:pt x="47638" y="3808"/>
                  </a:cubicBezTo>
                  <a:cubicBezTo>
                    <a:pt x="48931" y="4025"/>
                    <a:pt x="50231" y="5427"/>
                    <a:pt x="49685" y="7139"/>
                  </a:cubicBezTo>
                  <a:cubicBezTo>
                    <a:pt x="49299" y="8362"/>
                    <a:pt x="48719" y="9461"/>
                    <a:pt x="48015" y="10509"/>
                  </a:cubicBezTo>
                  <a:cubicBezTo>
                    <a:pt x="47130" y="11834"/>
                    <a:pt x="46642" y="13266"/>
                    <a:pt x="46701" y="14876"/>
                  </a:cubicBezTo>
                  <a:cubicBezTo>
                    <a:pt x="46720" y="15366"/>
                    <a:pt x="46669" y="15864"/>
                    <a:pt x="46596" y="16350"/>
                  </a:cubicBezTo>
                  <a:cubicBezTo>
                    <a:pt x="46339" y="18109"/>
                    <a:pt x="45021" y="19247"/>
                    <a:pt x="43475" y="19247"/>
                  </a:cubicBezTo>
                  <a:cubicBezTo>
                    <a:pt x="42986" y="19247"/>
                    <a:pt x="42473" y="19133"/>
                    <a:pt x="41964" y="18888"/>
                  </a:cubicBezTo>
                  <a:cubicBezTo>
                    <a:pt x="40024" y="17956"/>
                    <a:pt x="38362" y="16682"/>
                    <a:pt x="37557" y="14526"/>
                  </a:cubicBezTo>
                  <a:cubicBezTo>
                    <a:pt x="37218" y="13623"/>
                    <a:pt x="36689" y="12797"/>
                    <a:pt x="36295" y="11915"/>
                  </a:cubicBezTo>
                  <a:cubicBezTo>
                    <a:pt x="36171" y="11638"/>
                    <a:pt x="36209" y="11293"/>
                    <a:pt x="36171" y="10978"/>
                  </a:cubicBezTo>
                  <a:cubicBezTo>
                    <a:pt x="36027" y="8767"/>
                    <a:pt x="35727" y="6599"/>
                    <a:pt x="34277" y="4793"/>
                  </a:cubicBezTo>
                  <a:cubicBezTo>
                    <a:pt x="34171" y="4660"/>
                    <a:pt x="34061" y="4533"/>
                    <a:pt x="33947" y="4409"/>
                  </a:cubicBezTo>
                  <a:cubicBezTo>
                    <a:pt x="33340" y="3766"/>
                    <a:pt x="33315" y="3336"/>
                    <a:pt x="33921" y="2637"/>
                  </a:cubicBezTo>
                  <a:cubicBezTo>
                    <a:pt x="35059" y="1322"/>
                    <a:pt x="36436" y="669"/>
                    <a:pt x="38025" y="669"/>
                  </a:cubicBezTo>
                  <a:close/>
                  <a:moveTo>
                    <a:pt x="11305" y="10131"/>
                  </a:moveTo>
                  <a:cubicBezTo>
                    <a:pt x="11961" y="12349"/>
                    <a:pt x="12054" y="14543"/>
                    <a:pt x="12652" y="16587"/>
                  </a:cubicBezTo>
                  <a:lnTo>
                    <a:pt x="12652" y="16587"/>
                  </a:lnTo>
                  <a:cubicBezTo>
                    <a:pt x="10885" y="17418"/>
                    <a:pt x="9221" y="18253"/>
                    <a:pt x="7511" y="18995"/>
                  </a:cubicBezTo>
                  <a:cubicBezTo>
                    <a:pt x="6003" y="19647"/>
                    <a:pt x="4418" y="20073"/>
                    <a:pt x="2774" y="20201"/>
                  </a:cubicBezTo>
                  <a:cubicBezTo>
                    <a:pt x="2181" y="18178"/>
                    <a:pt x="1592" y="16180"/>
                    <a:pt x="1007" y="14182"/>
                  </a:cubicBezTo>
                  <a:cubicBezTo>
                    <a:pt x="1859" y="14067"/>
                    <a:pt x="2698" y="13977"/>
                    <a:pt x="3524" y="13837"/>
                  </a:cubicBezTo>
                  <a:cubicBezTo>
                    <a:pt x="5630" y="13478"/>
                    <a:pt x="7550" y="12695"/>
                    <a:pt x="9262" y="11383"/>
                  </a:cubicBezTo>
                  <a:cubicBezTo>
                    <a:pt x="9855" y="10931"/>
                    <a:pt x="10537" y="10595"/>
                    <a:pt x="11305" y="10131"/>
                  </a:cubicBezTo>
                  <a:close/>
                  <a:moveTo>
                    <a:pt x="12801" y="17372"/>
                  </a:moveTo>
                  <a:cubicBezTo>
                    <a:pt x="13000" y="18215"/>
                    <a:pt x="13186" y="19003"/>
                    <a:pt x="13377" y="19808"/>
                  </a:cubicBezTo>
                  <a:lnTo>
                    <a:pt x="13378" y="19808"/>
                  </a:lnTo>
                  <a:cubicBezTo>
                    <a:pt x="12551" y="20139"/>
                    <a:pt x="11768" y="20451"/>
                    <a:pt x="10987" y="20767"/>
                  </a:cubicBezTo>
                  <a:cubicBezTo>
                    <a:pt x="9433" y="21393"/>
                    <a:pt x="7894" y="22066"/>
                    <a:pt x="6318" y="22632"/>
                  </a:cubicBezTo>
                  <a:cubicBezTo>
                    <a:pt x="5440" y="22952"/>
                    <a:pt x="4499" y="23096"/>
                    <a:pt x="3530" y="23335"/>
                  </a:cubicBezTo>
                  <a:cubicBezTo>
                    <a:pt x="3292" y="22437"/>
                    <a:pt x="3089" y="21653"/>
                    <a:pt x="2868" y="20814"/>
                  </a:cubicBezTo>
                  <a:cubicBezTo>
                    <a:pt x="3178" y="20783"/>
                    <a:pt x="3441" y="20753"/>
                    <a:pt x="3703" y="20728"/>
                  </a:cubicBezTo>
                  <a:cubicBezTo>
                    <a:pt x="5881" y="20511"/>
                    <a:pt x="7851" y="19676"/>
                    <a:pt x="9784" y="18693"/>
                  </a:cubicBezTo>
                  <a:cubicBezTo>
                    <a:pt x="10746" y="18202"/>
                    <a:pt x="11762" y="17824"/>
                    <a:pt x="12801" y="17372"/>
                  </a:cubicBezTo>
                  <a:close/>
                  <a:moveTo>
                    <a:pt x="13563" y="20554"/>
                  </a:moveTo>
                  <a:cubicBezTo>
                    <a:pt x="13791" y="21435"/>
                    <a:pt x="14008" y="22261"/>
                    <a:pt x="14224" y="23083"/>
                  </a:cubicBezTo>
                  <a:lnTo>
                    <a:pt x="14224" y="23083"/>
                  </a:lnTo>
                  <a:cubicBezTo>
                    <a:pt x="12195" y="23556"/>
                    <a:pt x="10386" y="24481"/>
                    <a:pt x="8563" y="25358"/>
                  </a:cubicBezTo>
                  <a:cubicBezTo>
                    <a:pt x="7279" y="25977"/>
                    <a:pt x="5944" y="26330"/>
                    <a:pt x="4495" y="26432"/>
                  </a:cubicBezTo>
                  <a:cubicBezTo>
                    <a:pt x="4228" y="25584"/>
                    <a:pt x="3970" y="24762"/>
                    <a:pt x="3690" y="23872"/>
                  </a:cubicBezTo>
                  <a:cubicBezTo>
                    <a:pt x="4106" y="23833"/>
                    <a:pt x="4483" y="23851"/>
                    <a:pt x="4825" y="23752"/>
                  </a:cubicBezTo>
                  <a:cubicBezTo>
                    <a:pt x="5877" y="23446"/>
                    <a:pt x="6928" y="23126"/>
                    <a:pt x="7956" y="22756"/>
                  </a:cubicBezTo>
                  <a:cubicBezTo>
                    <a:pt x="8881" y="22420"/>
                    <a:pt x="9762" y="21990"/>
                    <a:pt x="10678" y="21632"/>
                  </a:cubicBezTo>
                  <a:cubicBezTo>
                    <a:pt x="11601" y="21266"/>
                    <a:pt x="12542" y="20933"/>
                    <a:pt x="13563" y="20554"/>
                  </a:cubicBezTo>
                  <a:close/>
                  <a:moveTo>
                    <a:pt x="20462" y="7834"/>
                  </a:moveTo>
                  <a:cubicBezTo>
                    <a:pt x="20492" y="7915"/>
                    <a:pt x="20530" y="7992"/>
                    <a:pt x="20544" y="8073"/>
                  </a:cubicBezTo>
                  <a:cubicBezTo>
                    <a:pt x="20789" y="9534"/>
                    <a:pt x="21759" y="10279"/>
                    <a:pt x="23107" y="10556"/>
                  </a:cubicBezTo>
                  <a:cubicBezTo>
                    <a:pt x="23662" y="10670"/>
                    <a:pt x="24212" y="10729"/>
                    <a:pt x="24758" y="10729"/>
                  </a:cubicBezTo>
                  <a:cubicBezTo>
                    <a:pt x="25994" y="10729"/>
                    <a:pt x="27205" y="10425"/>
                    <a:pt x="28396" y="9763"/>
                  </a:cubicBezTo>
                  <a:cubicBezTo>
                    <a:pt x="28785" y="11655"/>
                    <a:pt x="28955" y="13614"/>
                    <a:pt x="30679" y="14957"/>
                  </a:cubicBezTo>
                  <a:cubicBezTo>
                    <a:pt x="30857" y="14794"/>
                    <a:pt x="31086" y="14577"/>
                    <a:pt x="31327" y="14381"/>
                  </a:cubicBezTo>
                  <a:cubicBezTo>
                    <a:pt x="31625" y="14133"/>
                    <a:pt x="31908" y="13852"/>
                    <a:pt x="32248" y="13682"/>
                  </a:cubicBezTo>
                  <a:cubicBezTo>
                    <a:pt x="32381" y="13614"/>
                    <a:pt x="32502" y="13581"/>
                    <a:pt x="32605" y="13581"/>
                  </a:cubicBezTo>
                  <a:cubicBezTo>
                    <a:pt x="32852" y="13581"/>
                    <a:pt x="33003" y="13769"/>
                    <a:pt x="33019" y="14121"/>
                  </a:cubicBezTo>
                  <a:cubicBezTo>
                    <a:pt x="33040" y="14589"/>
                    <a:pt x="33014" y="15087"/>
                    <a:pt x="32874" y="15526"/>
                  </a:cubicBezTo>
                  <a:lnTo>
                    <a:pt x="32875" y="15526"/>
                  </a:lnTo>
                  <a:cubicBezTo>
                    <a:pt x="32553" y="16514"/>
                    <a:pt x="32107" y="17439"/>
                    <a:pt x="31356" y="18211"/>
                  </a:cubicBezTo>
                  <a:cubicBezTo>
                    <a:pt x="30839" y="18749"/>
                    <a:pt x="30412" y="19378"/>
                    <a:pt x="29991" y="20000"/>
                  </a:cubicBezTo>
                  <a:cubicBezTo>
                    <a:pt x="29873" y="20175"/>
                    <a:pt x="29873" y="20486"/>
                    <a:pt x="29925" y="20707"/>
                  </a:cubicBezTo>
                  <a:cubicBezTo>
                    <a:pt x="30141" y="21636"/>
                    <a:pt x="30407" y="22552"/>
                    <a:pt x="30623" y="23480"/>
                  </a:cubicBezTo>
                  <a:cubicBezTo>
                    <a:pt x="30662" y="23638"/>
                    <a:pt x="30623" y="23916"/>
                    <a:pt x="30514" y="24000"/>
                  </a:cubicBezTo>
                  <a:cubicBezTo>
                    <a:pt x="29060" y="25159"/>
                    <a:pt x="27814" y="26594"/>
                    <a:pt x="26086" y="27391"/>
                  </a:cubicBezTo>
                  <a:cubicBezTo>
                    <a:pt x="25922" y="27466"/>
                    <a:pt x="25781" y="27505"/>
                    <a:pt x="25651" y="27505"/>
                  </a:cubicBezTo>
                  <a:cubicBezTo>
                    <a:pt x="25455" y="27505"/>
                    <a:pt x="25285" y="27416"/>
                    <a:pt x="25099" y="27229"/>
                  </a:cubicBezTo>
                  <a:cubicBezTo>
                    <a:pt x="24319" y="26442"/>
                    <a:pt x="23904" y="25461"/>
                    <a:pt x="23823" y="24400"/>
                  </a:cubicBezTo>
                  <a:cubicBezTo>
                    <a:pt x="23746" y="23442"/>
                    <a:pt x="23899" y="22474"/>
                    <a:pt x="23933" y="21508"/>
                  </a:cubicBezTo>
                  <a:cubicBezTo>
                    <a:pt x="23963" y="20554"/>
                    <a:pt x="23692" y="20082"/>
                    <a:pt x="23008" y="20082"/>
                  </a:cubicBezTo>
                  <a:cubicBezTo>
                    <a:pt x="22821" y="20082"/>
                    <a:pt x="22603" y="20117"/>
                    <a:pt x="22352" y="20188"/>
                  </a:cubicBezTo>
                  <a:cubicBezTo>
                    <a:pt x="21970" y="20296"/>
                    <a:pt x="21607" y="20346"/>
                    <a:pt x="21260" y="20346"/>
                  </a:cubicBezTo>
                  <a:cubicBezTo>
                    <a:pt x="20116" y="20346"/>
                    <a:pt x="19148" y="19801"/>
                    <a:pt x="18281" y="18991"/>
                  </a:cubicBezTo>
                  <a:cubicBezTo>
                    <a:pt x="17183" y="17964"/>
                    <a:pt x="16623" y="16609"/>
                    <a:pt x="16403" y="15114"/>
                  </a:cubicBezTo>
                  <a:cubicBezTo>
                    <a:pt x="16119" y="13146"/>
                    <a:pt x="16103" y="11183"/>
                    <a:pt x="16407" y="9214"/>
                  </a:cubicBezTo>
                  <a:cubicBezTo>
                    <a:pt x="16446" y="8951"/>
                    <a:pt x="16480" y="8746"/>
                    <a:pt x="16844" y="8725"/>
                  </a:cubicBezTo>
                  <a:cubicBezTo>
                    <a:pt x="17467" y="8691"/>
                    <a:pt x="18098" y="8644"/>
                    <a:pt x="18704" y="8494"/>
                  </a:cubicBezTo>
                  <a:cubicBezTo>
                    <a:pt x="19289" y="8350"/>
                    <a:pt x="19839" y="8073"/>
                    <a:pt x="20462" y="7834"/>
                  </a:cubicBezTo>
                  <a:close/>
                  <a:moveTo>
                    <a:pt x="20568" y="25005"/>
                  </a:moveTo>
                  <a:cubicBezTo>
                    <a:pt x="19853" y="29090"/>
                    <a:pt x="19144" y="33139"/>
                    <a:pt x="18441" y="37151"/>
                  </a:cubicBezTo>
                  <a:lnTo>
                    <a:pt x="18441" y="37151"/>
                  </a:lnTo>
                  <a:cubicBezTo>
                    <a:pt x="17555" y="33962"/>
                    <a:pt x="16255" y="30809"/>
                    <a:pt x="15881" y="27437"/>
                  </a:cubicBezTo>
                  <a:cubicBezTo>
                    <a:pt x="17386" y="26526"/>
                    <a:pt x="18669" y="25226"/>
                    <a:pt x="20568" y="25005"/>
                  </a:cubicBezTo>
                  <a:close/>
                  <a:moveTo>
                    <a:pt x="11601" y="24742"/>
                  </a:moveTo>
                  <a:cubicBezTo>
                    <a:pt x="11733" y="25192"/>
                    <a:pt x="11881" y="25572"/>
                    <a:pt x="11953" y="25968"/>
                  </a:cubicBezTo>
                  <a:cubicBezTo>
                    <a:pt x="12584" y="29287"/>
                    <a:pt x="13682" y="32476"/>
                    <a:pt x="14521" y="35739"/>
                  </a:cubicBezTo>
                  <a:cubicBezTo>
                    <a:pt x="15160" y="38219"/>
                    <a:pt x="15504" y="40779"/>
                    <a:pt x="15979" y="43301"/>
                  </a:cubicBezTo>
                  <a:cubicBezTo>
                    <a:pt x="16055" y="43718"/>
                    <a:pt x="16131" y="44135"/>
                    <a:pt x="16208" y="44545"/>
                  </a:cubicBezTo>
                  <a:cubicBezTo>
                    <a:pt x="15750" y="44545"/>
                    <a:pt x="15305" y="44548"/>
                    <a:pt x="14867" y="44548"/>
                  </a:cubicBezTo>
                  <a:cubicBezTo>
                    <a:pt x="14647" y="44548"/>
                    <a:pt x="14429" y="44547"/>
                    <a:pt x="14212" y="44545"/>
                  </a:cubicBezTo>
                  <a:lnTo>
                    <a:pt x="14213" y="44543"/>
                  </a:lnTo>
                  <a:cubicBezTo>
                    <a:pt x="13931" y="44536"/>
                    <a:pt x="13643" y="44479"/>
                    <a:pt x="13365" y="44479"/>
                  </a:cubicBezTo>
                  <a:cubicBezTo>
                    <a:pt x="13292" y="44479"/>
                    <a:pt x="13219" y="44483"/>
                    <a:pt x="13148" y="44493"/>
                  </a:cubicBezTo>
                  <a:cubicBezTo>
                    <a:pt x="13075" y="44503"/>
                    <a:pt x="13008" y="44508"/>
                    <a:pt x="12946" y="44508"/>
                  </a:cubicBezTo>
                  <a:cubicBezTo>
                    <a:pt x="12499" y="44508"/>
                    <a:pt x="12343" y="44238"/>
                    <a:pt x="12220" y="43752"/>
                  </a:cubicBezTo>
                  <a:cubicBezTo>
                    <a:pt x="11592" y="41298"/>
                    <a:pt x="10864" y="38866"/>
                    <a:pt x="10266" y="36400"/>
                  </a:cubicBezTo>
                  <a:cubicBezTo>
                    <a:pt x="9813" y="34517"/>
                    <a:pt x="9555" y="32588"/>
                    <a:pt x="9122" y="30696"/>
                  </a:cubicBezTo>
                  <a:cubicBezTo>
                    <a:pt x="8872" y="29588"/>
                    <a:pt x="8474" y="28516"/>
                    <a:pt x="8110" y="27437"/>
                  </a:cubicBezTo>
                  <a:cubicBezTo>
                    <a:pt x="8008" y="27130"/>
                    <a:pt x="7779" y="26863"/>
                    <a:pt x="7597" y="26560"/>
                  </a:cubicBezTo>
                  <a:cubicBezTo>
                    <a:pt x="8902" y="25968"/>
                    <a:pt x="10220" y="25368"/>
                    <a:pt x="11601" y="24742"/>
                  </a:cubicBezTo>
                  <a:close/>
                  <a:moveTo>
                    <a:pt x="14386" y="23681"/>
                  </a:moveTo>
                  <a:cubicBezTo>
                    <a:pt x="14632" y="25005"/>
                    <a:pt x="14891" y="26270"/>
                    <a:pt x="15107" y="27539"/>
                  </a:cubicBezTo>
                  <a:cubicBezTo>
                    <a:pt x="15530" y="30083"/>
                    <a:pt x="16246" y="32545"/>
                    <a:pt x="16988" y="35007"/>
                  </a:cubicBezTo>
                  <a:cubicBezTo>
                    <a:pt x="17819" y="37759"/>
                    <a:pt x="18488" y="40558"/>
                    <a:pt x="19234" y="43335"/>
                  </a:cubicBezTo>
                  <a:cubicBezTo>
                    <a:pt x="19306" y="43595"/>
                    <a:pt x="19268" y="43756"/>
                    <a:pt x="19005" y="43850"/>
                  </a:cubicBezTo>
                  <a:lnTo>
                    <a:pt x="17018" y="44575"/>
                  </a:lnTo>
                  <a:cubicBezTo>
                    <a:pt x="16904" y="44017"/>
                    <a:pt x="16807" y="43557"/>
                    <a:pt x="16722" y="43097"/>
                  </a:cubicBezTo>
                  <a:cubicBezTo>
                    <a:pt x="16234" y="40575"/>
                    <a:pt x="15832" y="38032"/>
                    <a:pt x="15247" y="35536"/>
                  </a:cubicBezTo>
                  <a:cubicBezTo>
                    <a:pt x="14810" y="33665"/>
                    <a:pt x="14137" y="31855"/>
                    <a:pt x="13598" y="30011"/>
                  </a:cubicBezTo>
                  <a:cubicBezTo>
                    <a:pt x="13348" y="29158"/>
                    <a:pt x="13187" y="28285"/>
                    <a:pt x="12959" y="27433"/>
                  </a:cubicBezTo>
                  <a:cubicBezTo>
                    <a:pt x="12708" y="26483"/>
                    <a:pt x="12428" y="25542"/>
                    <a:pt x="12136" y="24511"/>
                  </a:cubicBezTo>
                  <a:cubicBezTo>
                    <a:pt x="12801" y="24269"/>
                    <a:pt x="13543" y="23991"/>
                    <a:pt x="14386" y="23681"/>
                  </a:cubicBezTo>
                  <a:close/>
                  <a:moveTo>
                    <a:pt x="7450" y="39646"/>
                  </a:moveTo>
                  <a:cubicBezTo>
                    <a:pt x="7543" y="39646"/>
                    <a:pt x="7636" y="39653"/>
                    <a:pt x="7725" y="39661"/>
                  </a:cubicBezTo>
                  <a:cubicBezTo>
                    <a:pt x="8305" y="39713"/>
                    <a:pt x="8725" y="40003"/>
                    <a:pt x="8771" y="40454"/>
                  </a:cubicBezTo>
                  <a:cubicBezTo>
                    <a:pt x="8801" y="40761"/>
                    <a:pt x="8767" y="41106"/>
                    <a:pt x="8653" y="41391"/>
                  </a:cubicBezTo>
                  <a:cubicBezTo>
                    <a:pt x="8526" y="41719"/>
                    <a:pt x="8568" y="41954"/>
                    <a:pt x="8737" y="42243"/>
                  </a:cubicBezTo>
                  <a:cubicBezTo>
                    <a:pt x="9131" y="42933"/>
                    <a:pt x="9530" y="43628"/>
                    <a:pt x="9856" y="44351"/>
                  </a:cubicBezTo>
                  <a:cubicBezTo>
                    <a:pt x="10140" y="44995"/>
                    <a:pt x="9881" y="45570"/>
                    <a:pt x="9196" y="45958"/>
                  </a:cubicBezTo>
                  <a:cubicBezTo>
                    <a:pt x="9136" y="45800"/>
                    <a:pt x="9089" y="45676"/>
                    <a:pt x="9047" y="45557"/>
                  </a:cubicBezTo>
                  <a:cubicBezTo>
                    <a:pt x="9014" y="45551"/>
                    <a:pt x="8981" y="45536"/>
                    <a:pt x="8960" y="45536"/>
                  </a:cubicBezTo>
                  <a:cubicBezTo>
                    <a:pt x="8954" y="45536"/>
                    <a:pt x="8949" y="45538"/>
                    <a:pt x="8946" y="45540"/>
                  </a:cubicBezTo>
                  <a:cubicBezTo>
                    <a:pt x="8799" y="45655"/>
                    <a:pt x="8664" y="45704"/>
                    <a:pt x="8536" y="45704"/>
                  </a:cubicBezTo>
                  <a:cubicBezTo>
                    <a:pt x="8335" y="45704"/>
                    <a:pt x="8151" y="45582"/>
                    <a:pt x="7966" y="45400"/>
                  </a:cubicBezTo>
                  <a:cubicBezTo>
                    <a:pt x="7318" y="44761"/>
                    <a:pt x="6657" y="44053"/>
                    <a:pt x="6568" y="43150"/>
                  </a:cubicBezTo>
                  <a:cubicBezTo>
                    <a:pt x="6470" y="42145"/>
                    <a:pt x="6618" y="41102"/>
                    <a:pt x="6763" y="40093"/>
                  </a:cubicBezTo>
                  <a:cubicBezTo>
                    <a:pt x="6813" y="39727"/>
                    <a:pt x="7126" y="39646"/>
                    <a:pt x="7450" y="39646"/>
                  </a:cubicBezTo>
                  <a:close/>
                  <a:moveTo>
                    <a:pt x="7144" y="26727"/>
                  </a:moveTo>
                  <a:cubicBezTo>
                    <a:pt x="7808" y="28217"/>
                    <a:pt x="8224" y="29802"/>
                    <a:pt x="8554" y="31417"/>
                  </a:cubicBezTo>
                  <a:cubicBezTo>
                    <a:pt x="9025" y="33717"/>
                    <a:pt x="9461" y="36026"/>
                    <a:pt x="9995" y="38312"/>
                  </a:cubicBezTo>
                  <a:cubicBezTo>
                    <a:pt x="10457" y="40280"/>
                    <a:pt x="11046" y="42223"/>
                    <a:pt x="11563" y="44178"/>
                  </a:cubicBezTo>
                  <a:cubicBezTo>
                    <a:pt x="11652" y="44519"/>
                    <a:pt x="11606" y="44893"/>
                    <a:pt x="11703" y="45230"/>
                  </a:cubicBezTo>
                  <a:cubicBezTo>
                    <a:pt x="11835" y="45698"/>
                    <a:pt x="12042" y="46150"/>
                    <a:pt x="12237" y="46653"/>
                  </a:cubicBezTo>
                  <a:cubicBezTo>
                    <a:pt x="11318" y="46895"/>
                    <a:pt x="10238" y="47087"/>
                    <a:pt x="9618" y="48302"/>
                  </a:cubicBezTo>
                  <a:cubicBezTo>
                    <a:pt x="9495" y="47710"/>
                    <a:pt x="9394" y="47227"/>
                    <a:pt x="9292" y="46734"/>
                  </a:cubicBezTo>
                  <a:cubicBezTo>
                    <a:pt x="9517" y="46598"/>
                    <a:pt x="9750" y="46491"/>
                    <a:pt x="9941" y="46338"/>
                  </a:cubicBezTo>
                  <a:cubicBezTo>
                    <a:pt x="10611" y="45788"/>
                    <a:pt x="10873" y="44890"/>
                    <a:pt x="10543" y="44085"/>
                  </a:cubicBezTo>
                  <a:cubicBezTo>
                    <a:pt x="10267" y="43425"/>
                    <a:pt x="9924" y="42794"/>
                    <a:pt x="9576" y="42172"/>
                  </a:cubicBezTo>
                  <a:cubicBezTo>
                    <a:pt x="9428" y="41903"/>
                    <a:pt x="9377" y="41686"/>
                    <a:pt x="9470" y="41376"/>
                  </a:cubicBezTo>
                  <a:cubicBezTo>
                    <a:pt x="9830" y="40166"/>
                    <a:pt x="9207" y="39160"/>
                    <a:pt x="8004" y="38927"/>
                  </a:cubicBezTo>
                  <a:cubicBezTo>
                    <a:pt x="7800" y="38888"/>
                    <a:pt x="7499" y="38879"/>
                    <a:pt x="7419" y="38748"/>
                  </a:cubicBezTo>
                  <a:cubicBezTo>
                    <a:pt x="7258" y="38484"/>
                    <a:pt x="7207" y="38151"/>
                    <a:pt x="7139" y="37835"/>
                  </a:cubicBezTo>
                  <a:cubicBezTo>
                    <a:pt x="7097" y="37644"/>
                    <a:pt x="7131" y="37432"/>
                    <a:pt x="7088" y="37240"/>
                  </a:cubicBezTo>
                  <a:cubicBezTo>
                    <a:pt x="6305" y="33892"/>
                    <a:pt x="5520" y="30547"/>
                    <a:pt x="4736" y="27204"/>
                  </a:cubicBezTo>
                  <a:cubicBezTo>
                    <a:pt x="4724" y="27157"/>
                    <a:pt x="4736" y="27101"/>
                    <a:pt x="4736" y="27084"/>
                  </a:cubicBezTo>
                  <a:cubicBezTo>
                    <a:pt x="5529" y="26969"/>
                    <a:pt x="6312" y="26850"/>
                    <a:pt x="7144" y="26727"/>
                  </a:cubicBezTo>
                  <a:close/>
                  <a:moveTo>
                    <a:pt x="35642" y="40691"/>
                  </a:moveTo>
                  <a:cubicBezTo>
                    <a:pt x="35999" y="41743"/>
                    <a:pt x="36333" y="42740"/>
                    <a:pt x="36677" y="43759"/>
                  </a:cubicBezTo>
                  <a:lnTo>
                    <a:pt x="36675" y="43760"/>
                  </a:lnTo>
                  <a:cubicBezTo>
                    <a:pt x="34758" y="46094"/>
                    <a:pt x="28304" y="48724"/>
                    <a:pt x="24139" y="48724"/>
                  </a:cubicBezTo>
                  <a:cubicBezTo>
                    <a:pt x="23775" y="48724"/>
                    <a:pt x="23428" y="48704"/>
                    <a:pt x="23103" y="48662"/>
                  </a:cubicBezTo>
                  <a:cubicBezTo>
                    <a:pt x="28188" y="47448"/>
                    <a:pt x="32515" y="45019"/>
                    <a:pt x="35642" y="40691"/>
                  </a:cubicBezTo>
                  <a:close/>
                  <a:moveTo>
                    <a:pt x="23154" y="24317"/>
                  </a:moveTo>
                  <a:cubicBezTo>
                    <a:pt x="23243" y="24760"/>
                    <a:pt x="23315" y="25160"/>
                    <a:pt x="23404" y="25556"/>
                  </a:cubicBezTo>
                  <a:cubicBezTo>
                    <a:pt x="23624" y="26498"/>
                    <a:pt x="24137" y="27269"/>
                    <a:pt x="24819" y="27933"/>
                  </a:cubicBezTo>
                  <a:cubicBezTo>
                    <a:pt x="25077" y="28180"/>
                    <a:pt x="25362" y="28313"/>
                    <a:pt x="25658" y="28313"/>
                  </a:cubicBezTo>
                  <a:cubicBezTo>
                    <a:pt x="25857" y="28313"/>
                    <a:pt x="26061" y="28252"/>
                    <a:pt x="26264" y="28125"/>
                  </a:cubicBezTo>
                  <a:cubicBezTo>
                    <a:pt x="27154" y="27576"/>
                    <a:pt x="28036" y="27010"/>
                    <a:pt x="28879" y="26391"/>
                  </a:cubicBezTo>
                  <a:cubicBezTo>
                    <a:pt x="29592" y="25872"/>
                    <a:pt x="30235" y="25264"/>
                    <a:pt x="30922" y="24705"/>
                  </a:cubicBezTo>
                  <a:cubicBezTo>
                    <a:pt x="31015" y="24629"/>
                    <a:pt x="31180" y="24620"/>
                    <a:pt x="31315" y="24615"/>
                  </a:cubicBezTo>
                  <a:cubicBezTo>
                    <a:pt x="31409" y="24615"/>
                    <a:pt x="31506" y="24680"/>
                    <a:pt x="31608" y="24697"/>
                  </a:cubicBezTo>
                  <a:cubicBezTo>
                    <a:pt x="34753" y="25259"/>
                    <a:pt x="36316" y="27423"/>
                    <a:pt x="37155" y="30282"/>
                  </a:cubicBezTo>
                  <a:cubicBezTo>
                    <a:pt x="37923" y="32896"/>
                    <a:pt x="37579" y="35427"/>
                    <a:pt x="36465" y="37889"/>
                  </a:cubicBezTo>
                  <a:lnTo>
                    <a:pt x="36464" y="37890"/>
                  </a:lnTo>
                  <a:cubicBezTo>
                    <a:pt x="35447" y="40139"/>
                    <a:pt x="33901" y="41954"/>
                    <a:pt x="32061" y="43557"/>
                  </a:cubicBezTo>
                  <a:cubicBezTo>
                    <a:pt x="29269" y="45995"/>
                    <a:pt x="25939" y="47255"/>
                    <a:pt x="22404" y="48082"/>
                  </a:cubicBezTo>
                  <a:cubicBezTo>
                    <a:pt x="21403" y="48315"/>
                    <a:pt x="20409" y="48550"/>
                    <a:pt x="19374" y="48789"/>
                  </a:cubicBezTo>
                  <a:cubicBezTo>
                    <a:pt x="19230" y="47421"/>
                    <a:pt x="19099" y="46144"/>
                    <a:pt x="18967" y="44891"/>
                  </a:cubicBezTo>
                  <a:cubicBezTo>
                    <a:pt x="19582" y="44542"/>
                    <a:pt x="20261" y="44252"/>
                    <a:pt x="20832" y="43817"/>
                  </a:cubicBezTo>
                  <a:cubicBezTo>
                    <a:pt x="23722" y="41637"/>
                    <a:pt x="26159" y="39017"/>
                    <a:pt x="27981" y="35869"/>
                  </a:cubicBezTo>
                  <a:cubicBezTo>
                    <a:pt x="29032" y="34050"/>
                    <a:pt x="29460" y="32040"/>
                    <a:pt x="29366" y="29935"/>
                  </a:cubicBezTo>
                  <a:cubicBezTo>
                    <a:pt x="29359" y="29686"/>
                    <a:pt x="29116" y="29228"/>
                    <a:pt x="29005" y="29228"/>
                  </a:cubicBezTo>
                  <a:cubicBezTo>
                    <a:pt x="29004" y="29228"/>
                    <a:pt x="29003" y="29228"/>
                    <a:pt x="29002" y="29229"/>
                  </a:cubicBezTo>
                  <a:cubicBezTo>
                    <a:pt x="28574" y="29258"/>
                    <a:pt x="28688" y="29667"/>
                    <a:pt x="28693" y="29952"/>
                  </a:cubicBezTo>
                  <a:cubicBezTo>
                    <a:pt x="28739" y="32760"/>
                    <a:pt x="27811" y="35205"/>
                    <a:pt x="26128" y="37424"/>
                  </a:cubicBezTo>
                  <a:cubicBezTo>
                    <a:pt x="25048" y="38851"/>
                    <a:pt x="23861" y="40176"/>
                    <a:pt x="22629" y="41462"/>
                  </a:cubicBezTo>
                  <a:cubicBezTo>
                    <a:pt x="22501" y="41594"/>
                    <a:pt x="22365" y="41734"/>
                    <a:pt x="22213" y="41833"/>
                  </a:cubicBezTo>
                  <a:cubicBezTo>
                    <a:pt x="21502" y="42284"/>
                    <a:pt x="20782" y="42723"/>
                    <a:pt x="19980" y="43222"/>
                  </a:cubicBezTo>
                  <a:cubicBezTo>
                    <a:pt x="19684" y="41978"/>
                    <a:pt x="19277" y="40802"/>
                    <a:pt x="19154" y="39597"/>
                  </a:cubicBezTo>
                  <a:cubicBezTo>
                    <a:pt x="19052" y="38600"/>
                    <a:pt x="19238" y="37560"/>
                    <a:pt x="19391" y="36555"/>
                  </a:cubicBezTo>
                  <a:cubicBezTo>
                    <a:pt x="19845" y="33561"/>
                    <a:pt x="20348" y="30574"/>
                    <a:pt x="20814" y="27580"/>
                  </a:cubicBezTo>
                  <a:cubicBezTo>
                    <a:pt x="20955" y="26677"/>
                    <a:pt x="21044" y="25765"/>
                    <a:pt x="21162" y="24807"/>
                  </a:cubicBezTo>
                  <a:cubicBezTo>
                    <a:pt x="21794" y="24649"/>
                    <a:pt x="22463" y="24487"/>
                    <a:pt x="23154" y="24317"/>
                  </a:cubicBezTo>
                  <a:close/>
                  <a:moveTo>
                    <a:pt x="12830" y="45162"/>
                  </a:moveTo>
                  <a:cubicBezTo>
                    <a:pt x="12833" y="45162"/>
                    <a:pt x="12836" y="45162"/>
                    <a:pt x="12838" y="45162"/>
                  </a:cubicBezTo>
                  <a:cubicBezTo>
                    <a:pt x="13313" y="45226"/>
                    <a:pt x="13784" y="45341"/>
                    <a:pt x="14259" y="45391"/>
                  </a:cubicBezTo>
                  <a:cubicBezTo>
                    <a:pt x="14662" y="45431"/>
                    <a:pt x="15067" y="45458"/>
                    <a:pt x="15473" y="45458"/>
                  </a:cubicBezTo>
                  <a:cubicBezTo>
                    <a:pt x="15588" y="45458"/>
                    <a:pt x="15703" y="45456"/>
                    <a:pt x="15817" y="45452"/>
                  </a:cubicBezTo>
                  <a:cubicBezTo>
                    <a:pt x="16652" y="45413"/>
                    <a:pt x="17487" y="45319"/>
                    <a:pt x="18369" y="45246"/>
                  </a:cubicBezTo>
                  <a:cubicBezTo>
                    <a:pt x="18449" y="46499"/>
                    <a:pt x="18525" y="47666"/>
                    <a:pt x="18602" y="48846"/>
                  </a:cubicBezTo>
                  <a:cubicBezTo>
                    <a:pt x="18573" y="48864"/>
                    <a:pt x="18534" y="48902"/>
                    <a:pt x="18487" y="48915"/>
                  </a:cubicBezTo>
                  <a:lnTo>
                    <a:pt x="18488" y="48914"/>
                  </a:lnTo>
                  <a:lnTo>
                    <a:pt x="18488" y="48914"/>
                  </a:lnTo>
                  <a:cubicBezTo>
                    <a:pt x="17369" y="49315"/>
                    <a:pt x="16175" y="49485"/>
                    <a:pt x="15064" y="49834"/>
                  </a:cubicBezTo>
                  <a:cubicBezTo>
                    <a:pt x="14675" y="49955"/>
                    <a:pt x="14303" y="49999"/>
                    <a:pt x="13942" y="49999"/>
                  </a:cubicBezTo>
                  <a:cubicBezTo>
                    <a:pt x="13204" y="49999"/>
                    <a:pt x="12506" y="49817"/>
                    <a:pt x="11783" y="49737"/>
                  </a:cubicBezTo>
                  <a:cubicBezTo>
                    <a:pt x="11381" y="49694"/>
                    <a:pt x="10969" y="49421"/>
                    <a:pt x="10630" y="49162"/>
                  </a:cubicBezTo>
                  <a:cubicBezTo>
                    <a:pt x="10178" y="48808"/>
                    <a:pt x="10186" y="48306"/>
                    <a:pt x="10712" y="48050"/>
                  </a:cubicBezTo>
                  <a:cubicBezTo>
                    <a:pt x="11432" y="47700"/>
                    <a:pt x="12229" y="47521"/>
                    <a:pt x="12991" y="47261"/>
                  </a:cubicBezTo>
                  <a:cubicBezTo>
                    <a:pt x="13288" y="47164"/>
                    <a:pt x="13766" y="47100"/>
                    <a:pt x="13830" y="46908"/>
                  </a:cubicBezTo>
                  <a:cubicBezTo>
                    <a:pt x="13978" y="46449"/>
                    <a:pt x="13436" y="46427"/>
                    <a:pt x="13173" y="46227"/>
                  </a:cubicBezTo>
                  <a:cubicBezTo>
                    <a:pt x="12877" y="46005"/>
                    <a:pt x="12343" y="45929"/>
                    <a:pt x="12606" y="45350"/>
                  </a:cubicBezTo>
                  <a:cubicBezTo>
                    <a:pt x="12643" y="45267"/>
                    <a:pt x="12758" y="45162"/>
                    <a:pt x="12830" y="45162"/>
                  </a:cubicBezTo>
                  <a:close/>
                  <a:moveTo>
                    <a:pt x="21044" y="49115"/>
                  </a:moveTo>
                  <a:cubicBezTo>
                    <a:pt x="21645" y="51279"/>
                    <a:pt x="22234" y="53413"/>
                    <a:pt x="22827" y="55547"/>
                  </a:cubicBezTo>
                  <a:cubicBezTo>
                    <a:pt x="22215" y="54678"/>
                    <a:pt x="21576" y="53928"/>
                    <a:pt x="20544" y="53928"/>
                  </a:cubicBezTo>
                  <a:cubicBezTo>
                    <a:pt x="20290" y="53928"/>
                    <a:pt x="20012" y="53973"/>
                    <a:pt x="19704" y="54074"/>
                  </a:cubicBezTo>
                  <a:cubicBezTo>
                    <a:pt x="19636" y="53780"/>
                    <a:pt x="19573" y="53490"/>
                    <a:pt x="19502" y="53201"/>
                  </a:cubicBezTo>
                  <a:cubicBezTo>
                    <a:pt x="19272" y="52242"/>
                    <a:pt x="19035" y="51283"/>
                    <a:pt x="18802" y="50325"/>
                  </a:cubicBezTo>
                  <a:cubicBezTo>
                    <a:pt x="18695" y="49873"/>
                    <a:pt x="18861" y="49541"/>
                    <a:pt x="19293" y="49443"/>
                  </a:cubicBezTo>
                  <a:cubicBezTo>
                    <a:pt x="19853" y="49316"/>
                    <a:pt x="20416" y="49230"/>
                    <a:pt x="21044" y="49115"/>
                  </a:cubicBezTo>
                  <a:close/>
                  <a:moveTo>
                    <a:pt x="37053" y="44445"/>
                  </a:moveTo>
                  <a:cubicBezTo>
                    <a:pt x="37498" y="45535"/>
                    <a:pt x="37909" y="46532"/>
                    <a:pt x="38367" y="47653"/>
                  </a:cubicBezTo>
                  <a:cubicBezTo>
                    <a:pt x="37180" y="48112"/>
                    <a:pt x="36079" y="48641"/>
                    <a:pt x="34922" y="48969"/>
                  </a:cubicBezTo>
                  <a:cubicBezTo>
                    <a:pt x="31824" y="49838"/>
                    <a:pt x="28735" y="50732"/>
                    <a:pt x="25726" y="51882"/>
                  </a:cubicBezTo>
                  <a:cubicBezTo>
                    <a:pt x="25036" y="52147"/>
                    <a:pt x="24286" y="52249"/>
                    <a:pt x="23578" y="52479"/>
                  </a:cubicBezTo>
                  <a:cubicBezTo>
                    <a:pt x="23383" y="52538"/>
                    <a:pt x="23247" y="52782"/>
                    <a:pt x="23086" y="52938"/>
                  </a:cubicBezTo>
                  <a:cubicBezTo>
                    <a:pt x="23271" y="53047"/>
                    <a:pt x="23477" y="53273"/>
                    <a:pt x="23646" y="53273"/>
                  </a:cubicBezTo>
                  <a:cubicBezTo>
                    <a:pt x="23656" y="53273"/>
                    <a:pt x="23666" y="53272"/>
                    <a:pt x="23676" y="53271"/>
                  </a:cubicBezTo>
                  <a:cubicBezTo>
                    <a:pt x="24524" y="53117"/>
                    <a:pt x="25388" y="52977"/>
                    <a:pt x="26189" y="52679"/>
                  </a:cubicBezTo>
                  <a:cubicBezTo>
                    <a:pt x="29061" y="51606"/>
                    <a:pt x="31999" y="50749"/>
                    <a:pt x="34944" y="49906"/>
                  </a:cubicBezTo>
                  <a:cubicBezTo>
                    <a:pt x="36218" y="49544"/>
                    <a:pt x="37443" y="48986"/>
                    <a:pt x="38782" y="48483"/>
                  </a:cubicBezTo>
                  <a:cubicBezTo>
                    <a:pt x="39151" y="48999"/>
                    <a:pt x="39608" y="49637"/>
                    <a:pt x="40088" y="50310"/>
                  </a:cubicBezTo>
                  <a:lnTo>
                    <a:pt x="40087" y="50310"/>
                  </a:lnTo>
                  <a:cubicBezTo>
                    <a:pt x="38710" y="51338"/>
                    <a:pt x="37332" y="52194"/>
                    <a:pt x="35761" y="52666"/>
                  </a:cubicBezTo>
                  <a:cubicBezTo>
                    <a:pt x="34384" y="53076"/>
                    <a:pt x="32977" y="53399"/>
                    <a:pt x="31599" y="53808"/>
                  </a:cubicBezTo>
                  <a:cubicBezTo>
                    <a:pt x="30155" y="54238"/>
                    <a:pt x="28739" y="54757"/>
                    <a:pt x="27286" y="55163"/>
                  </a:cubicBezTo>
                  <a:cubicBezTo>
                    <a:pt x="26430" y="55396"/>
                    <a:pt x="25532" y="55482"/>
                    <a:pt x="24654" y="55643"/>
                  </a:cubicBezTo>
                  <a:cubicBezTo>
                    <a:pt x="24370" y="55695"/>
                    <a:pt x="24091" y="55763"/>
                    <a:pt x="23722" y="55844"/>
                  </a:cubicBezTo>
                  <a:cubicBezTo>
                    <a:pt x="23459" y="54903"/>
                    <a:pt x="23192" y="53944"/>
                    <a:pt x="22926" y="52986"/>
                  </a:cubicBezTo>
                  <a:cubicBezTo>
                    <a:pt x="22582" y="51751"/>
                    <a:pt x="22239" y="50511"/>
                    <a:pt x="21900" y="49293"/>
                  </a:cubicBezTo>
                  <a:lnTo>
                    <a:pt x="21900" y="49293"/>
                  </a:lnTo>
                  <a:cubicBezTo>
                    <a:pt x="22497" y="49320"/>
                    <a:pt x="23096" y="49404"/>
                    <a:pt x="23687" y="49404"/>
                  </a:cubicBezTo>
                  <a:cubicBezTo>
                    <a:pt x="23835" y="49404"/>
                    <a:pt x="23982" y="49399"/>
                    <a:pt x="24129" y="49386"/>
                  </a:cubicBezTo>
                  <a:cubicBezTo>
                    <a:pt x="25760" y="49241"/>
                    <a:pt x="27392" y="49049"/>
                    <a:pt x="29007" y="48777"/>
                  </a:cubicBezTo>
                  <a:cubicBezTo>
                    <a:pt x="29693" y="48662"/>
                    <a:pt x="30349" y="48325"/>
                    <a:pt x="30998" y="48044"/>
                  </a:cubicBezTo>
                  <a:cubicBezTo>
                    <a:pt x="31964" y="47622"/>
                    <a:pt x="32896" y="47142"/>
                    <a:pt x="33862" y="46724"/>
                  </a:cubicBezTo>
                  <a:cubicBezTo>
                    <a:pt x="35058" y="46213"/>
                    <a:pt x="36181" y="45612"/>
                    <a:pt x="37053" y="44445"/>
                  </a:cubicBezTo>
                  <a:close/>
                  <a:moveTo>
                    <a:pt x="17920" y="49992"/>
                  </a:moveTo>
                  <a:cubicBezTo>
                    <a:pt x="18368" y="51939"/>
                    <a:pt x="19114" y="53800"/>
                    <a:pt x="18992" y="55946"/>
                  </a:cubicBezTo>
                  <a:lnTo>
                    <a:pt x="18992" y="55946"/>
                  </a:lnTo>
                  <a:cubicBezTo>
                    <a:pt x="18300" y="55291"/>
                    <a:pt x="17698" y="55001"/>
                    <a:pt x="17195" y="55001"/>
                  </a:cubicBezTo>
                  <a:cubicBezTo>
                    <a:pt x="16622" y="55001"/>
                    <a:pt x="16179" y="55376"/>
                    <a:pt x="15881" y="56016"/>
                  </a:cubicBezTo>
                  <a:cubicBezTo>
                    <a:pt x="15237" y="54254"/>
                    <a:pt x="14598" y="52502"/>
                    <a:pt x="13962" y="50759"/>
                  </a:cubicBezTo>
                  <a:cubicBezTo>
                    <a:pt x="15280" y="50504"/>
                    <a:pt x="16568" y="50257"/>
                    <a:pt x="17920" y="49992"/>
                  </a:cubicBezTo>
                  <a:close/>
                  <a:moveTo>
                    <a:pt x="9966" y="49515"/>
                  </a:moveTo>
                  <a:cubicBezTo>
                    <a:pt x="10682" y="50418"/>
                    <a:pt x="11720" y="50474"/>
                    <a:pt x="12716" y="50644"/>
                  </a:cubicBezTo>
                  <a:cubicBezTo>
                    <a:pt x="12886" y="50675"/>
                    <a:pt x="13127" y="50789"/>
                    <a:pt x="13173" y="50921"/>
                  </a:cubicBezTo>
                  <a:cubicBezTo>
                    <a:pt x="13932" y="53085"/>
                    <a:pt x="14661" y="55257"/>
                    <a:pt x="15398" y="57426"/>
                  </a:cubicBezTo>
                  <a:cubicBezTo>
                    <a:pt x="15406" y="57455"/>
                    <a:pt x="15403" y="57489"/>
                    <a:pt x="15306" y="57625"/>
                  </a:cubicBezTo>
                  <a:lnTo>
                    <a:pt x="15306" y="57625"/>
                  </a:lnTo>
                  <a:cubicBezTo>
                    <a:pt x="15195" y="57476"/>
                    <a:pt x="15098" y="57310"/>
                    <a:pt x="14962" y="57188"/>
                  </a:cubicBezTo>
                  <a:cubicBezTo>
                    <a:pt x="14762" y="57000"/>
                    <a:pt x="14555" y="56821"/>
                    <a:pt x="14326" y="56680"/>
                  </a:cubicBezTo>
                  <a:cubicBezTo>
                    <a:pt x="13893" y="56416"/>
                    <a:pt x="13528" y="56282"/>
                    <a:pt x="13208" y="56282"/>
                  </a:cubicBezTo>
                  <a:cubicBezTo>
                    <a:pt x="12685" y="56282"/>
                    <a:pt x="12284" y="56642"/>
                    <a:pt x="11910" y="57387"/>
                  </a:cubicBezTo>
                  <a:cubicBezTo>
                    <a:pt x="11864" y="57473"/>
                    <a:pt x="11817" y="57562"/>
                    <a:pt x="11720" y="57741"/>
                  </a:cubicBezTo>
                  <a:cubicBezTo>
                    <a:pt x="11080" y="54963"/>
                    <a:pt x="10457" y="52276"/>
                    <a:pt x="9839" y="49592"/>
                  </a:cubicBezTo>
                  <a:lnTo>
                    <a:pt x="9966" y="49515"/>
                  </a:lnTo>
                  <a:close/>
                  <a:moveTo>
                    <a:pt x="40483" y="51146"/>
                  </a:moveTo>
                  <a:cubicBezTo>
                    <a:pt x="40922" y="51811"/>
                    <a:pt x="41359" y="52476"/>
                    <a:pt x="41757" y="53080"/>
                  </a:cubicBezTo>
                  <a:cubicBezTo>
                    <a:pt x="36464" y="56653"/>
                    <a:pt x="30481" y="57984"/>
                    <a:pt x="24133" y="58579"/>
                  </a:cubicBezTo>
                  <a:cubicBezTo>
                    <a:pt x="24302" y="58039"/>
                    <a:pt x="24518" y="57680"/>
                    <a:pt x="24498" y="57336"/>
                  </a:cubicBezTo>
                  <a:cubicBezTo>
                    <a:pt x="24477" y="57020"/>
                    <a:pt x="24201" y="56722"/>
                    <a:pt x="24015" y="56364"/>
                  </a:cubicBezTo>
                  <a:lnTo>
                    <a:pt x="24015" y="56364"/>
                  </a:lnTo>
                  <a:cubicBezTo>
                    <a:pt x="24362" y="56427"/>
                    <a:pt x="24701" y="56455"/>
                    <a:pt x="25035" y="56455"/>
                  </a:cubicBezTo>
                  <a:cubicBezTo>
                    <a:pt x="26280" y="56455"/>
                    <a:pt x="27445" y="56070"/>
                    <a:pt x="28622" y="55704"/>
                  </a:cubicBezTo>
                  <a:cubicBezTo>
                    <a:pt x="30528" y="55117"/>
                    <a:pt x="32452" y="54584"/>
                    <a:pt x="34375" y="54047"/>
                  </a:cubicBezTo>
                  <a:cubicBezTo>
                    <a:pt x="37193" y="53259"/>
                    <a:pt x="38105" y="52838"/>
                    <a:pt x="40483" y="51146"/>
                  </a:cubicBezTo>
                  <a:close/>
                  <a:moveTo>
                    <a:pt x="20436" y="54629"/>
                  </a:moveTo>
                  <a:cubicBezTo>
                    <a:pt x="20553" y="54629"/>
                    <a:pt x="20685" y="54657"/>
                    <a:pt x="20832" y="54716"/>
                  </a:cubicBezTo>
                  <a:cubicBezTo>
                    <a:pt x="21158" y="54848"/>
                    <a:pt x="21497" y="55096"/>
                    <a:pt x="21692" y="55381"/>
                  </a:cubicBezTo>
                  <a:cubicBezTo>
                    <a:pt x="22276" y="56232"/>
                    <a:pt x="22793" y="57132"/>
                    <a:pt x="23332" y="58018"/>
                  </a:cubicBezTo>
                  <a:cubicBezTo>
                    <a:pt x="23374" y="58090"/>
                    <a:pt x="23382" y="58217"/>
                    <a:pt x="23357" y="58299"/>
                  </a:cubicBezTo>
                  <a:cubicBezTo>
                    <a:pt x="23048" y="59231"/>
                    <a:pt x="22726" y="60160"/>
                    <a:pt x="22395" y="61136"/>
                  </a:cubicBezTo>
                  <a:cubicBezTo>
                    <a:pt x="21991" y="61032"/>
                    <a:pt x="21606" y="60984"/>
                    <a:pt x="21238" y="60984"/>
                  </a:cubicBezTo>
                  <a:cubicBezTo>
                    <a:pt x="19639" y="60984"/>
                    <a:pt x="18355" y="61889"/>
                    <a:pt x="17153" y="63036"/>
                  </a:cubicBezTo>
                  <a:cubicBezTo>
                    <a:pt x="16069" y="62333"/>
                    <a:pt x="15009" y="61630"/>
                    <a:pt x="13937" y="60949"/>
                  </a:cubicBezTo>
                  <a:cubicBezTo>
                    <a:pt x="13467" y="60650"/>
                    <a:pt x="12962" y="60399"/>
                    <a:pt x="12487" y="60109"/>
                  </a:cubicBezTo>
                  <a:cubicBezTo>
                    <a:pt x="12357" y="60028"/>
                    <a:pt x="12170" y="59896"/>
                    <a:pt x="12162" y="59777"/>
                  </a:cubicBezTo>
                  <a:cubicBezTo>
                    <a:pt x="12111" y="58920"/>
                    <a:pt x="12175" y="58080"/>
                    <a:pt x="12666" y="57322"/>
                  </a:cubicBezTo>
                  <a:cubicBezTo>
                    <a:pt x="12825" y="57077"/>
                    <a:pt x="13019" y="56936"/>
                    <a:pt x="13234" y="56936"/>
                  </a:cubicBezTo>
                  <a:cubicBezTo>
                    <a:pt x="13339" y="56936"/>
                    <a:pt x="13450" y="56970"/>
                    <a:pt x="13564" y="57042"/>
                  </a:cubicBezTo>
                  <a:cubicBezTo>
                    <a:pt x="14005" y="57310"/>
                    <a:pt x="14438" y="57625"/>
                    <a:pt x="14789" y="58000"/>
                  </a:cubicBezTo>
                  <a:cubicBezTo>
                    <a:pt x="15132" y="58367"/>
                    <a:pt x="15348" y="58848"/>
                    <a:pt x="15657" y="59252"/>
                  </a:cubicBezTo>
                  <a:cubicBezTo>
                    <a:pt x="15789" y="59427"/>
                    <a:pt x="16018" y="59529"/>
                    <a:pt x="16200" y="59665"/>
                  </a:cubicBezTo>
                  <a:cubicBezTo>
                    <a:pt x="16285" y="59432"/>
                    <a:pt x="16428" y="59206"/>
                    <a:pt x="16446" y="58967"/>
                  </a:cubicBezTo>
                  <a:cubicBezTo>
                    <a:pt x="16496" y="58175"/>
                    <a:pt x="16412" y="57361"/>
                    <a:pt x="16551" y="56590"/>
                  </a:cubicBezTo>
                  <a:cubicBezTo>
                    <a:pt x="16656" y="56002"/>
                    <a:pt x="16915" y="55704"/>
                    <a:pt x="17258" y="55704"/>
                  </a:cubicBezTo>
                  <a:cubicBezTo>
                    <a:pt x="17500" y="55704"/>
                    <a:pt x="17785" y="55853"/>
                    <a:pt x="18086" y="56155"/>
                  </a:cubicBezTo>
                  <a:cubicBezTo>
                    <a:pt x="18416" y="56488"/>
                    <a:pt x="18628" y="56931"/>
                    <a:pt x="18920" y="57302"/>
                  </a:cubicBezTo>
                  <a:cubicBezTo>
                    <a:pt x="19035" y="57446"/>
                    <a:pt x="19209" y="57596"/>
                    <a:pt x="19378" y="57621"/>
                  </a:cubicBezTo>
                  <a:cubicBezTo>
                    <a:pt x="19380" y="57621"/>
                    <a:pt x="19383" y="57622"/>
                    <a:pt x="19385" y="57622"/>
                  </a:cubicBezTo>
                  <a:cubicBezTo>
                    <a:pt x="19470" y="57622"/>
                    <a:pt x="19577" y="57358"/>
                    <a:pt x="19700" y="57254"/>
                  </a:cubicBezTo>
                  <a:cubicBezTo>
                    <a:pt x="20310" y="56735"/>
                    <a:pt x="19959" y="56113"/>
                    <a:pt x="19887" y="55525"/>
                  </a:cubicBezTo>
                  <a:cubicBezTo>
                    <a:pt x="19817" y="54969"/>
                    <a:pt x="20030" y="54629"/>
                    <a:pt x="20436" y="54629"/>
                  </a:cubicBezTo>
                  <a:close/>
                  <a:moveTo>
                    <a:pt x="19114" y="62358"/>
                  </a:moveTo>
                  <a:lnTo>
                    <a:pt x="19114" y="64614"/>
                  </a:lnTo>
                  <a:lnTo>
                    <a:pt x="19114" y="64614"/>
                  </a:lnTo>
                  <a:cubicBezTo>
                    <a:pt x="18598" y="64185"/>
                    <a:pt x="18178" y="63835"/>
                    <a:pt x="17670" y="63405"/>
                  </a:cubicBezTo>
                  <a:cubicBezTo>
                    <a:pt x="18174" y="63043"/>
                    <a:pt x="18614" y="62724"/>
                    <a:pt x="19114" y="62358"/>
                  </a:cubicBezTo>
                  <a:close/>
                  <a:moveTo>
                    <a:pt x="21713" y="61774"/>
                  </a:moveTo>
                  <a:cubicBezTo>
                    <a:pt x="21849" y="61801"/>
                    <a:pt x="22017" y="61835"/>
                    <a:pt x="22221" y="61877"/>
                  </a:cubicBezTo>
                  <a:lnTo>
                    <a:pt x="22221" y="61877"/>
                  </a:lnTo>
                  <a:cubicBezTo>
                    <a:pt x="22010" y="62823"/>
                    <a:pt x="21806" y="63720"/>
                    <a:pt x="21599" y="64616"/>
                  </a:cubicBezTo>
                  <a:cubicBezTo>
                    <a:pt x="21569" y="64612"/>
                    <a:pt x="21539" y="64603"/>
                    <a:pt x="21505" y="64594"/>
                  </a:cubicBezTo>
                  <a:cubicBezTo>
                    <a:pt x="21573" y="63674"/>
                    <a:pt x="21641" y="62751"/>
                    <a:pt x="21713" y="61774"/>
                  </a:cubicBezTo>
                  <a:close/>
                  <a:moveTo>
                    <a:pt x="21022" y="61686"/>
                  </a:moveTo>
                  <a:cubicBezTo>
                    <a:pt x="20908" y="63099"/>
                    <a:pt x="20802" y="64403"/>
                    <a:pt x="20696" y="65681"/>
                  </a:cubicBezTo>
                  <a:lnTo>
                    <a:pt x="20696" y="65680"/>
                  </a:lnTo>
                  <a:cubicBezTo>
                    <a:pt x="20132" y="65425"/>
                    <a:pt x="19645" y="65105"/>
                    <a:pt x="19793" y="64220"/>
                  </a:cubicBezTo>
                  <a:cubicBezTo>
                    <a:pt x="19907" y="63556"/>
                    <a:pt x="19768" y="62848"/>
                    <a:pt x="19738" y="62014"/>
                  </a:cubicBezTo>
                  <a:cubicBezTo>
                    <a:pt x="20052" y="61937"/>
                    <a:pt x="20480" y="61826"/>
                    <a:pt x="21022" y="61686"/>
                  </a:cubicBezTo>
                  <a:close/>
                  <a:moveTo>
                    <a:pt x="43578" y="56875"/>
                  </a:moveTo>
                  <a:cubicBezTo>
                    <a:pt x="44196" y="57293"/>
                    <a:pt x="44883" y="57634"/>
                    <a:pt x="45417" y="58136"/>
                  </a:cubicBezTo>
                  <a:cubicBezTo>
                    <a:pt x="47040" y="59656"/>
                    <a:pt x="48976" y="60662"/>
                    <a:pt x="50909" y="61689"/>
                  </a:cubicBezTo>
                  <a:cubicBezTo>
                    <a:pt x="51884" y="62209"/>
                    <a:pt x="52820" y="62788"/>
                    <a:pt x="53795" y="63308"/>
                  </a:cubicBezTo>
                  <a:cubicBezTo>
                    <a:pt x="55655" y="64296"/>
                    <a:pt x="57701" y="64726"/>
                    <a:pt x="59718" y="65237"/>
                  </a:cubicBezTo>
                  <a:cubicBezTo>
                    <a:pt x="60227" y="65365"/>
                    <a:pt x="60735" y="65488"/>
                    <a:pt x="61385" y="65646"/>
                  </a:cubicBezTo>
                  <a:cubicBezTo>
                    <a:pt x="61198" y="66933"/>
                    <a:pt x="61003" y="68253"/>
                    <a:pt x="60809" y="69586"/>
                  </a:cubicBezTo>
                  <a:cubicBezTo>
                    <a:pt x="59439" y="69635"/>
                    <a:pt x="58100" y="69786"/>
                    <a:pt x="56788" y="69786"/>
                  </a:cubicBezTo>
                  <a:cubicBezTo>
                    <a:pt x="56366" y="69786"/>
                    <a:pt x="55947" y="69770"/>
                    <a:pt x="55531" y="69731"/>
                  </a:cubicBezTo>
                  <a:cubicBezTo>
                    <a:pt x="52299" y="69433"/>
                    <a:pt x="49086" y="68914"/>
                    <a:pt x="45870" y="68462"/>
                  </a:cubicBezTo>
                  <a:cubicBezTo>
                    <a:pt x="43934" y="68189"/>
                    <a:pt x="42031" y="67754"/>
                    <a:pt x="40289" y="66831"/>
                  </a:cubicBezTo>
                  <a:cubicBezTo>
                    <a:pt x="39578" y="66451"/>
                    <a:pt x="38929" y="65949"/>
                    <a:pt x="38268" y="65479"/>
                  </a:cubicBezTo>
                  <a:cubicBezTo>
                    <a:pt x="37963" y="65267"/>
                    <a:pt x="37709" y="64981"/>
                    <a:pt x="37408" y="64764"/>
                  </a:cubicBezTo>
                  <a:cubicBezTo>
                    <a:pt x="36289" y="63964"/>
                    <a:pt x="35344" y="63009"/>
                    <a:pt x="34654" y="61808"/>
                  </a:cubicBezTo>
                  <a:cubicBezTo>
                    <a:pt x="34484" y="61519"/>
                    <a:pt x="34222" y="61289"/>
                    <a:pt x="34043" y="61080"/>
                  </a:cubicBezTo>
                  <a:cubicBezTo>
                    <a:pt x="36281" y="60274"/>
                    <a:pt x="38561" y="59507"/>
                    <a:pt x="40794" y="58625"/>
                  </a:cubicBezTo>
                  <a:cubicBezTo>
                    <a:pt x="41629" y="58293"/>
                    <a:pt x="42358" y="57696"/>
                    <a:pt x="43134" y="57216"/>
                  </a:cubicBezTo>
                  <a:cubicBezTo>
                    <a:pt x="43277" y="57126"/>
                    <a:pt x="43400" y="57011"/>
                    <a:pt x="43578" y="56875"/>
                  </a:cubicBezTo>
                  <a:close/>
                  <a:moveTo>
                    <a:pt x="62130" y="65587"/>
                  </a:moveTo>
                  <a:cubicBezTo>
                    <a:pt x="62194" y="65603"/>
                    <a:pt x="62274" y="65629"/>
                    <a:pt x="62355" y="65651"/>
                  </a:cubicBezTo>
                  <a:cubicBezTo>
                    <a:pt x="63749" y="66051"/>
                    <a:pt x="63754" y="66051"/>
                    <a:pt x="63575" y="67482"/>
                  </a:cubicBezTo>
                  <a:cubicBezTo>
                    <a:pt x="63535" y="67801"/>
                    <a:pt x="63476" y="68119"/>
                    <a:pt x="63397" y="68432"/>
                  </a:cubicBezTo>
                  <a:cubicBezTo>
                    <a:pt x="62941" y="70279"/>
                    <a:pt x="62482" y="72125"/>
                    <a:pt x="62021" y="73970"/>
                  </a:cubicBezTo>
                  <a:cubicBezTo>
                    <a:pt x="61999" y="74050"/>
                    <a:pt x="61961" y="74122"/>
                    <a:pt x="61902" y="74280"/>
                  </a:cubicBezTo>
                  <a:cubicBezTo>
                    <a:pt x="61343" y="71299"/>
                    <a:pt x="61846" y="68457"/>
                    <a:pt x="62130" y="65587"/>
                  </a:cubicBezTo>
                  <a:close/>
                  <a:moveTo>
                    <a:pt x="42312" y="53949"/>
                  </a:moveTo>
                  <a:cubicBezTo>
                    <a:pt x="42638" y="54588"/>
                    <a:pt x="42981" y="55226"/>
                    <a:pt x="43277" y="55882"/>
                  </a:cubicBezTo>
                  <a:cubicBezTo>
                    <a:pt x="43324" y="55985"/>
                    <a:pt x="43202" y="56228"/>
                    <a:pt x="43087" y="56321"/>
                  </a:cubicBezTo>
                  <a:cubicBezTo>
                    <a:pt x="42078" y="57135"/>
                    <a:pt x="41032" y="57872"/>
                    <a:pt x="39773" y="58263"/>
                  </a:cubicBezTo>
                  <a:cubicBezTo>
                    <a:pt x="37710" y="58911"/>
                    <a:pt x="35688" y="59758"/>
                    <a:pt x="33587" y="60236"/>
                  </a:cubicBezTo>
                  <a:cubicBezTo>
                    <a:pt x="30713" y="60893"/>
                    <a:pt x="27773" y="61194"/>
                    <a:pt x="24819" y="61262"/>
                  </a:cubicBezTo>
                  <a:cubicBezTo>
                    <a:pt x="24616" y="61271"/>
                    <a:pt x="24412" y="61283"/>
                    <a:pt x="24209" y="61292"/>
                  </a:cubicBezTo>
                  <a:cubicBezTo>
                    <a:pt x="23925" y="61309"/>
                    <a:pt x="23811" y="61454"/>
                    <a:pt x="23785" y="61650"/>
                  </a:cubicBezTo>
                  <a:cubicBezTo>
                    <a:pt x="23779" y="61692"/>
                    <a:pt x="23778" y="61735"/>
                    <a:pt x="23780" y="61778"/>
                  </a:cubicBezTo>
                  <a:cubicBezTo>
                    <a:pt x="24473" y="61892"/>
                    <a:pt x="25160" y="61938"/>
                    <a:pt x="25843" y="61938"/>
                  </a:cubicBezTo>
                  <a:cubicBezTo>
                    <a:pt x="28025" y="61938"/>
                    <a:pt x="30168" y="61471"/>
                    <a:pt x="32353" y="61292"/>
                  </a:cubicBezTo>
                  <a:lnTo>
                    <a:pt x="32353" y="61292"/>
                  </a:lnTo>
                  <a:cubicBezTo>
                    <a:pt x="32298" y="62114"/>
                    <a:pt x="32192" y="62924"/>
                    <a:pt x="32188" y="63732"/>
                  </a:cubicBezTo>
                  <a:cubicBezTo>
                    <a:pt x="32180" y="67102"/>
                    <a:pt x="32226" y="70475"/>
                    <a:pt x="32200" y="73845"/>
                  </a:cubicBezTo>
                  <a:cubicBezTo>
                    <a:pt x="32175" y="77402"/>
                    <a:pt x="32094" y="80959"/>
                    <a:pt x="32039" y="84520"/>
                  </a:cubicBezTo>
                  <a:cubicBezTo>
                    <a:pt x="32035" y="84928"/>
                    <a:pt x="32027" y="85342"/>
                    <a:pt x="32061" y="85751"/>
                  </a:cubicBezTo>
                  <a:lnTo>
                    <a:pt x="32180" y="85751"/>
                  </a:lnTo>
                  <a:cubicBezTo>
                    <a:pt x="32336" y="85751"/>
                    <a:pt x="32493" y="85888"/>
                    <a:pt x="32650" y="85964"/>
                  </a:cubicBezTo>
                  <a:cubicBezTo>
                    <a:pt x="32599" y="86040"/>
                    <a:pt x="32548" y="86126"/>
                    <a:pt x="32502" y="86210"/>
                  </a:cubicBezTo>
                  <a:cubicBezTo>
                    <a:pt x="32534" y="86203"/>
                    <a:pt x="32564" y="86199"/>
                    <a:pt x="32591" y="86199"/>
                  </a:cubicBezTo>
                  <a:cubicBezTo>
                    <a:pt x="32821" y="86199"/>
                    <a:pt x="32935" y="86443"/>
                    <a:pt x="33087" y="86599"/>
                  </a:cubicBezTo>
                  <a:cubicBezTo>
                    <a:pt x="33251" y="86760"/>
                    <a:pt x="33396" y="86943"/>
                    <a:pt x="33590" y="87165"/>
                  </a:cubicBezTo>
                  <a:cubicBezTo>
                    <a:pt x="32160" y="87589"/>
                    <a:pt x="30733" y="87693"/>
                    <a:pt x="29310" y="87693"/>
                  </a:cubicBezTo>
                  <a:cubicBezTo>
                    <a:pt x="27963" y="87693"/>
                    <a:pt x="26620" y="87600"/>
                    <a:pt x="25283" y="87600"/>
                  </a:cubicBezTo>
                  <a:cubicBezTo>
                    <a:pt x="24860" y="87600"/>
                    <a:pt x="24436" y="87610"/>
                    <a:pt x="24014" y="87634"/>
                  </a:cubicBezTo>
                  <a:cubicBezTo>
                    <a:pt x="23996" y="87548"/>
                    <a:pt x="23980" y="87467"/>
                    <a:pt x="23967" y="87382"/>
                  </a:cubicBezTo>
                  <a:cubicBezTo>
                    <a:pt x="24789" y="87131"/>
                    <a:pt x="25608" y="86871"/>
                    <a:pt x="26438" y="86633"/>
                  </a:cubicBezTo>
                  <a:cubicBezTo>
                    <a:pt x="26601" y="86587"/>
                    <a:pt x="26770" y="86539"/>
                    <a:pt x="26935" y="86539"/>
                  </a:cubicBezTo>
                  <a:cubicBezTo>
                    <a:pt x="27108" y="86539"/>
                    <a:pt x="27276" y="86591"/>
                    <a:pt x="27429" y="86752"/>
                  </a:cubicBezTo>
                  <a:cubicBezTo>
                    <a:pt x="27468" y="86795"/>
                    <a:pt x="27557" y="86811"/>
                    <a:pt x="27620" y="86811"/>
                  </a:cubicBezTo>
                  <a:cubicBezTo>
                    <a:pt x="28785" y="86791"/>
                    <a:pt x="30786" y="86594"/>
                    <a:pt x="31950" y="86560"/>
                  </a:cubicBezTo>
                  <a:cubicBezTo>
                    <a:pt x="32078" y="86556"/>
                    <a:pt x="32239" y="86522"/>
                    <a:pt x="32328" y="86436"/>
                  </a:cubicBezTo>
                  <a:cubicBezTo>
                    <a:pt x="32396" y="86373"/>
                    <a:pt x="32451" y="86292"/>
                    <a:pt x="32502" y="86211"/>
                  </a:cubicBezTo>
                  <a:lnTo>
                    <a:pt x="32502" y="86211"/>
                  </a:lnTo>
                  <a:cubicBezTo>
                    <a:pt x="32452" y="86224"/>
                    <a:pt x="32403" y="86241"/>
                    <a:pt x="32357" y="86266"/>
                  </a:cubicBezTo>
                  <a:cubicBezTo>
                    <a:pt x="32357" y="86267"/>
                    <a:pt x="32356" y="86267"/>
                    <a:pt x="32355" y="86267"/>
                  </a:cubicBezTo>
                  <a:cubicBezTo>
                    <a:pt x="32315" y="86267"/>
                    <a:pt x="32082" y="86028"/>
                    <a:pt x="32070" y="85896"/>
                  </a:cubicBezTo>
                  <a:cubicBezTo>
                    <a:pt x="32066" y="85848"/>
                    <a:pt x="32061" y="85798"/>
                    <a:pt x="32061" y="85751"/>
                  </a:cubicBezTo>
                  <a:cubicBezTo>
                    <a:pt x="31044" y="85755"/>
                    <a:pt x="29310" y="85925"/>
                    <a:pt x="28353" y="85955"/>
                  </a:cubicBezTo>
                  <a:cubicBezTo>
                    <a:pt x="28343" y="85955"/>
                    <a:pt x="28333" y="85955"/>
                    <a:pt x="28324" y="85955"/>
                  </a:cubicBezTo>
                  <a:cubicBezTo>
                    <a:pt x="28003" y="85955"/>
                    <a:pt x="27898" y="85810"/>
                    <a:pt x="27836" y="85500"/>
                  </a:cubicBezTo>
                  <a:cubicBezTo>
                    <a:pt x="27286" y="82782"/>
                    <a:pt x="26751" y="80065"/>
                    <a:pt x="26154" y="77356"/>
                  </a:cubicBezTo>
                  <a:cubicBezTo>
                    <a:pt x="25769" y="75596"/>
                    <a:pt x="25230" y="73871"/>
                    <a:pt x="24857" y="72108"/>
                  </a:cubicBezTo>
                  <a:cubicBezTo>
                    <a:pt x="24480" y="70310"/>
                    <a:pt x="24230" y="68490"/>
                    <a:pt x="23921" y="66680"/>
                  </a:cubicBezTo>
                  <a:cubicBezTo>
                    <a:pt x="23662" y="65190"/>
                    <a:pt x="23395" y="63704"/>
                    <a:pt x="23141" y="62216"/>
                  </a:cubicBezTo>
                  <a:cubicBezTo>
                    <a:pt x="23124" y="62119"/>
                    <a:pt x="23163" y="62012"/>
                    <a:pt x="23192" y="61914"/>
                  </a:cubicBezTo>
                  <a:cubicBezTo>
                    <a:pt x="23213" y="61829"/>
                    <a:pt x="23306" y="61736"/>
                    <a:pt x="23306" y="61667"/>
                  </a:cubicBezTo>
                  <a:cubicBezTo>
                    <a:pt x="23306" y="61659"/>
                    <a:pt x="23302" y="61655"/>
                    <a:pt x="23302" y="61646"/>
                  </a:cubicBezTo>
                  <a:cubicBezTo>
                    <a:pt x="23056" y="60721"/>
                    <a:pt x="23734" y="60015"/>
                    <a:pt x="23807" y="59154"/>
                  </a:cubicBezTo>
                  <a:cubicBezTo>
                    <a:pt x="24323" y="59280"/>
                    <a:pt x="24828" y="59329"/>
                    <a:pt x="25324" y="59329"/>
                  </a:cubicBezTo>
                  <a:cubicBezTo>
                    <a:pt x="26175" y="59329"/>
                    <a:pt x="27004" y="59184"/>
                    <a:pt x="27836" y="59031"/>
                  </a:cubicBezTo>
                  <a:cubicBezTo>
                    <a:pt x="30565" y="58519"/>
                    <a:pt x="33324" y="58093"/>
                    <a:pt x="35921" y="57076"/>
                  </a:cubicBezTo>
                  <a:cubicBezTo>
                    <a:pt x="37349" y="56517"/>
                    <a:pt x="38697" y="55755"/>
                    <a:pt x="40082" y="55077"/>
                  </a:cubicBezTo>
                  <a:cubicBezTo>
                    <a:pt x="40812" y="54720"/>
                    <a:pt x="41532" y="54341"/>
                    <a:pt x="42312" y="53949"/>
                  </a:cubicBezTo>
                  <a:close/>
                  <a:moveTo>
                    <a:pt x="38365" y="0"/>
                  </a:moveTo>
                  <a:cubicBezTo>
                    <a:pt x="37841" y="0"/>
                    <a:pt x="37309" y="70"/>
                    <a:pt x="36777" y="209"/>
                  </a:cubicBezTo>
                  <a:cubicBezTo>
                    <a:pt x="35048" y="665"/>
                    <a:pt x="33578" y="1500"/>
                    <a:pt x="32878" y="3332"/>
                  </a:cubicBezTo>
                  <a:cubicBezTo>
                    <a:pt x="32717" y="3212"/>
                    <a:pt x="32590" y="3110"/>
                    <a:pt x="32455" y="3016"/>
                  </a:cubicBezTo>
                  <a:cubicBezTo>
                    <a:pt x="32302" y="2905"/>
                    <a:pt x="32146" y="2807"/>
                    <a:pt x="31993" y="2697"/>
                  </a:cubicBezTo>
                  <a:cubicBezTo>
                    <a:pt x="29777" y="1116"/>
                    <a:pt x="27230" y="725"/>
                    <a:pt x="24607" y="686"/>
                  </a:cubicBezTo>
                  <a:cubicBezTo>
                    <a:pt x="24320" y="683"/>
                    <a:pt x="24033" y="678"/>
                    <a:pt x="23747" y="678"/>
                  </a:cubicBezTo>
                  <a:cubicBezTo>
                    <a:pt x="22820" y="678"/>
                    <a:pt x="21898" y="732"/>
                    <a:pt x="20976" y="1086"/>
                  </a:cubicBezTo>
                  <a:cubicBezTo>
                    <a:pt x="20608" y="1227"/>
                    <a:pt x="20198" y="1258"/>
                    <a:pt x="19776" y="1258"/>
                  </a:cubicBezTo>
                  <a:cubicBezTo>
                    <a:pt x="19447" y="1258"/>
                    <a:pt x="19110" y="1239"/>
                    <a:pt x="18781" y="1239"/>
                  </a:cubicBezTo>
                  <a:cubicBezTo>
                    <a:pt x="18690" y="1239"/>
                    <a:pt x="18599" y="1241"/>
                    <a:pt x="18509" y="1244"/>
                  </a:cubicBezTo>
                  <a:cubicBezTo>
                    <a:pt x="17497" y="1283"/>
                    <a:pt x="16475" y="1249"/>
                    <a:pt x="15475" y="1380"/>
                  </a:cubicBezTo>
                  <a:cubicBezTo>
                    <a:pt x="14436" y="1516"/>
                    <a:pt x="13386" y="1772"/>
                    <a:pt x="12665" y="2649"/>
                  </a:cubicBezTo>
                  <a:cubicBezTo>
                    <a:pt x="11225" y="4388"/>
                    <a:pt x="11869" y="7152"/>
                    <a:pt x="13975" y="8192"/>
                  </a:cubicBezTo>
                  <a:cubicBezTo>
                    <a:pt x="14543" y="8474"/>
                    <a:pt x="15178" y="8610"/>
                    <a:pt x="15805" y="8822"/>
                  </a:cubicBezTo>
                  <a:cubicBezTo>
                    <a:pt x="15798" y="8883"/>
                    <a:pt x="15789" y="8985"/>
                    <a:pt x="15768" y="9083"/>
                  </a:cubicBezTo>
                  <a:cubicBezTo>
                    <a:pt x="15209" y="11447"/>
                    <a:pt x="15216" y="13837"/>
                    <a:pt x="15810" y="16167"/>
                  </a:cubicBezTo>
                  <a:cubicBezTo>
                    <a:pt x="16475" y="18765"/>
                    <a:pt x="17997" y="20651"/>
                    <a:pt x="20810" y="21117"/>
                  </a:cubicBezTo>
                  <a:cubicBezTo>
                    <a:pt x="21585" y="21248"/>
                    <a:pt x="22378" y="21291"/>
                    <a:pt x="23191" y="21381"/>
                  </a:cubicBezTo>
                  <a:cubicBezTo>
                    <a:pt x="23191" y="22044"/>
                    <a:pt x="23209" y="22722"/>
                    <a:pt x="23179" y="23399"/>
                  </a:cubicBezTo>
                  <a:cubicBezTo>
                    <a:pt x="23175" y="23523"/>
                    <a:pt x="22993" y="23706"/>
                    <a:pt x="22865" y="23740"/>
                  </a:cubicBezTo>
                  <a:cubicBezTo>
                    <a:pt x="22340" y="23872"/>
                    <a:pt x="21806" y="23966"/>
                    <a:pt x="21272" y="24059"/>
                  </a:cubicBezTo>
                  <a:cubicBezTo>
                    <a:pt x="19492" y="24383"/>
                    <a:pt x="17840" y="24984"/>
                    <a:pt x="16441" y="26185"/>
                  </a:cubicBezTo>
                  <a:cubicBezTo>
                    <a:pt x="16233" y="26368"/>
                    <a:pt x="15984" y="26504"/>
                    <a:pt x="15750" y="26666"/>
                  </a:cubicBezTo>
                  <a:cubicBezTo>
                    <a:pt x="15395" y="25099"/>
                    <a:pt x="15055" y="23591"/>
                    <a:pt x="14713" y="22083"/>
                  </a:cubicBezTo>
                  <a:cubicBezTo>
                    <a:pt x="14000" y="18960"/>
                    <a:pt x="12928" y="15923"/>
                    <a:pt x="12635" y="12703"/>
                  </a:cubicBezTo>
                  <a:cubicBezTo>
                    <a:pt x="12572" y="12004"/>
                    <a:pt x="12263" y="11327"/>
                    <a:pt x="12026" y="10654"/>
                  </a:cubicBezTo>
                  <a:cubicBezTo>
                    <a:pt x="11953" y="10441"/>
                    <a:pt x="11796" y="10181"/>
                    <a:pt x="11610" y="10104"/>
                  </a:cubicBezTo>
                  <a:cubicBezTo>
                    <a:pt x="11055" y="9874"/>
                    <a:pt x="10466" y="9713"/>
                    <a:pt x="9886" y="9542"/>
                  </a:cubicBezTo>
                  <a:cubicBezTo>
                    <a:pt x="9049" y="9295"/>
                    <a:pt x="8225" y="9176"/>
                    <a:pt x="7415" y="9176"/>
                  </a:cubicBezTo>
                  <a:cubicBezTo>
                    <a:pt x="5947" y="9176"/>
                    <a:pt x="4522" y="9566"/>
                    <a:pt x="3144" y="10296"/>
                  </a:cubicBezTo>
                  <a:cubicBezTo>
                    <a:pt x="2643" y="10561"/>
                    <a:pt x="2190" y="10939"/>
                    <a:pt x="1770" y="11323"/>
                  </a:cubicBezTo>
                  <a:cubicBezTo>
                    <a:pt x="1334" y="11723"/>
                    <a:pt x="1038" y="12324"/>
                    <a:pt x="546" y="12601"/>
                  </a:cubicBezTo>
                  <a:cubicBezTo>
                    <a:pt x="63" y="12877"/>
                    <a:pt x="119" y="13261"/>
                    <a:pt x="30" y="13632"/>
                  </a:cubicBezTo>
                  <a:cubicBezTo>
                    <a:pt x="0" y="13747"/>
                    <a:pt x="89" y="13905"/>
                    <a:pt x="153" y="14028"/>
                  </a:cubicBezTo>
                  <a:cubicBezTo>
                    <a:pt x="241" y="14193"/>
                    <a:pt x="398" y="14335"/>
                    <a:pt x="445" y="14509"/>
                  </a:cubicBezTo>
                  <a:cubicBezTo>
                    <a:pt x="1208" y="17304"/>
                    <a:pt x="1856" y="20128"/>
                    <a:pt x="2725" y="22883"/>
                  </a:cubicBezTo>
                  <a:cubicBezTo>
                    <a:pt x="4386" y="28166"/>
                    <a:pt x="5636" y="33550"/>
                    <a:pt x="6713" y="38947"/>
                  </a:cubicBezTo>
                  <a:cubicBezTo>
                    <a:pt x="6501" y="39228"/>
                    <a:pt x="6145" y="39505"/>
                    <a:pt x="6064" y="39846"/>
                  </a:cubicBezTo>
                  <a:cubicBezTo>
                    <a:pt x="5869" y="40648"/>
                    <a:pt x="5658" y="41495"/>
                    <a:pt x="5721" y="42300"/>
                  </a:cubicBezTo>
                  <a:cubicBezTo>
                    <a:pt x="5869" y="44076"/>
                    <a:pt x="6755" y="45474"/>
                    <a:pt x="8264" y="46457"/>
                  </a:cubicBezTo>
                  <a:cubicBezTo>
                    <a:pt x="8426" y="46559"/>
                    <a:pt x="8578" y="46768"/>
                    <a:pt x="8620" y="46951"/>
                  </a:cubicBezTo>
                  <a:cubicBezTo>
                    <a:pt x="9120" y="49247"/>
                    <a:pt x="9586" y="51548"/>
                    <a:pt x="10095" y="53843"/>
                  </a:cubicBezTo>
                  <a:cubicBezTo>
                    <a:pt x="10561" y="55951"/>
                    <a:pt x="11062" y="58052"/>
                    <a:pt x="11557" y="60152"/>
                  </a:cubicBezTo>
                  <a:cubicBezTo>
                    <a:pt x="11595" y="60313"/>
                    <a:pt x="11710" y="60510"/>
                    <a:pt x="11849" y="60587"/>
                  </a:cubicBezTo>
                  <a:cubicBezTo>
                    <a:pt x="14002" y="61779"/>
                    <a:pt x="16032" y="63155"/>
                    <a:pt x="17968" y="64675"/>
                  </a:cubicBezTo>
                  <a:cubicBezTo>
                    <a:pt x="18900" y="65408"/>
                    <a:pt x="19880" y="66089"/>
                    <a:pt x="20858" y="66758"/>
                  </a:cubicBezTo>
                  <a:cubicBezTo>
                    <a:pt x="21003" y="66860"/>
                    <a:pt x="21214" y="66881"/>
                    <a:pt x="21413" y="66881"/>
                  </a:cubicBezTo>
                  <a:cubicBezTo>
                    <a:pt x="21465" y="66881"/>
                    <a:pt x="21517" y="66880"/>
                    <a:pt x="21566" y="66878"/>
                  </a:cubicBezTo>
                  <a:cubicBezTo>
                    <a:pt x="21609" y="66878"/>
                    <a:pt x="21638" y="66541"/>
                    <a:pt x="21672" y="66358"/>
                  </a:cubicBezTo>
                  <a:cubicBezTo>
                    <a:pt x="21685" y="66309"/>
                    <a:pt x="21701" y="66260"/>
                    <a:pt x="21718" y="66213"/>
                  </a:cubicBezTo>
                  <a:cubicBezTo>
                    <a:pt x="22048" y="65306"/>
                    <a:pt x="22380" y="64395"/>
                    <a:pt x="22705" y="63491"/>
                  </a:cubicBezTo>
                  <a:cubicBezTo>
                    <a:pt x="22735" y="63636"/>
                    <a:pt x="22782" y="63816"/>
                    <a:pt x="22807" y="63994"/>
                  </a:cubicBezTo>
                  <a:cubicBezTo>
                    <a:pt x="23133" y="66405"/>
                    <a:pt x="23341" y="68837"/>
                    <a:pt x="23812" y="71218"/>
                  </a:cubicBezTo>
                  <a:cubicBezTo>
                    <a:pt x="24629" y="75376"/>
                    <a:pt x="25609" y="79499"/>
                    <a:pt x="26519" y="83631"/>
                  </a:cubicBezTo>
                  <a:cubicBezTo>
                    <a:pt x="26676" y="84338"/>
                    <a:pt x="26833" y="85046"/>
                    <a:pt x="26994" y="85774"/>
                  </a:cubicBezTo>
                  <a:cubicBezTo>
                    <a:pt x="26782" y="85821"/>
                    <a:pt x="26639" y="85863"/>
                    <a:pt x="26489" y="85885"/>
                  </a:cubicBezTo>
                  <a:cubicBezTo>
                    <a:pt x="25070" y="86072"/>
                    <a:pt x="23799" y="86690"/>
                    <a:pt x="22523" y="87278"/>
                  </a:cubicBezTo>
                  <a:cubicBezTo>
                    <a:pt x="22366" y="87350"/>
                    <a:pt x="22210" y="87606"/>
                    <a:pt x="22210" y="87780"/>
                  </a:cubicBezTo>
                  <a:cubicBezTo>
                    <a:pt x="22210" y="87904"/>
                    <a:pt x="22442" y="88074"/>
                    <a:pt x="22608" y="88151"/>
                  </a:cubicBezTo>
                  <a:cubicBezTo>
                    <a:pt x="22785" y="88231"/>
                    <a:pt x="23006" y="88248"/>
                    <a:pt x="23205" y="88257"/>
                  </a:cubicBezTo>
                  <a:cubicBezTo>
                    <a:pt x="24777" y="88303"/>
                    <a:pt x="26358" y="88295"/>
                    <a:pt x="27925" y="88402"/>
                  </a:cubicBezTo>
                  <a:cubicBezTo>
                    <a:pt x="28421" y="88436"/>
                    <a:pt x="28916" y="88454"/>
                    <a:pt x="29408" y="88454"/>
                  </a:cubicBezTo>
                  <a:cubicBezTo>
                    <a:pt x="30862" y="88454"/>
                    <a:pt x="32299" y="88299"/>
                    <a:pt x="33727" y="87959"/>
                  </a:cubicBezTo>
                  <a:cubicBezTo>
                    <a:pt x="34409" y="87796"/>
                    <a:pt x="34655" y="87349"/>
                    <a:pt x="34239" y="86774"/>
                  </a:cubicBezTo>
                  <a:cubicBezTo>
                    <a:pt x="33950" y="86378"/>
                    <a:pt x="33596" y="86033"/>
                    <a:pt x="33193" y="85752"/>
                  </a:cubicBezTo>
                  <a:cubicBezTo>
                    <a:pt x="32866" y="85526"/>
                    <a:pt x="32773" y="85305"/>
                    <a:pt x="32803" y="84922"/>
                  </a:cubicBezTo>
                  <a:cubicBezTo>
                    <a:pt x="32900" y="83477"/>
                    <a:pt x="32993" y="82033"/>
                    <a:pt x="33027" y="80589"/>
                  </a:cubicBezTo>
                  <a:cubicBezTo>
                    <a:pt x="33082" y="78323"/>
                    <a:pt x="33103" y="76057"/>
                    <a:pt x="33103" y="73790"/>
                  </a:cubicBezTo>
                  <a:cubicBezTo>
                    <a:pt x="33103" y="71341"/>
                    <a:pt x="33048" y="68887"/>
                    <a:pt x="33053" y="66438"/>
                  </a:cubicBezTo>
                  <a:cubicBezTo>
                    <a:pt x="33057" y="64756"/>
                    <a:pt x="33124" y="63077"/>
                    <a:pt x="33162" y="61399"/>
                  </a:cubicBezTo>
                  <a:cubicBezTo>
                    <a:pt x="33210" y="61377"/>
                    <a:pt x="33260" y="61357"/>
                    <a:pt x="33307" y="61336"/>
                  </a:cubicBezTo>
                  <a:cubicBezTo>
                    <a:pt x="33553" y="61625"/>
                    <a:pt x="33840" y="61885"/>
                    <a:pt x="34027" y="62209"/>
                  </a:cubicBezTo>
                  <a:cubicBezTo>
                    <a:pt x="34713" y="63405"/>
                    <a:pt x="35573" y="64441"/>
                    <a:pt x="36709" y="65233"/>
                  </a:cubicBezTo>
                  <a:cubicBezTo>
                    <a:pt x="36933" y="65387"/>
                    <a:pt x="37142" y="65563"/>
                    <a:pt x="37332" y="65757"/>
                  </a:cubicBezTo>
                  <a:cubicBezTo>
                    <a:pt x="38913" y="67333"/>
                    <a:pt x="40866" y="68219"/>
                    <a:pt x="42981" y="68730"/>
                  </a:cubicBezTo>
                  <a:cubicBezTo>
                    <a:pt x="46523" y="69590"/>
                    <a:pt x="50130" y="70097"/>
                    <a:pt x="53749" y="70497"/>
                  </a:cubicBezTo>
                  <a:cubicBezTo>
                    <a:pt x="54632" y="70595"/>
                    <a:pt x="55510" y="70643"/>
                    <a:pt x="56386" y="70643"/>
                  </a:cubicBezTo>
                  <a:cubicBezTo>
                    <a:pt x="57891" y="70643"/>
                    <a:pt x="59388" y="70499"/>
                    <a:pt x="60893" y="70208"/>
                  </a:cubicBezTo>
                  <a:lnTo>
                    <a:pt x="60893" y="70208"/>
                  </a:lnTo>
                  <a:cubicBezTo>
                    <a:pt x="60893" y="70345"/>
                    <a:pt x="60884" y="70477"/>
                    <a:pt x="60893" y="70608"/>
                  </a:cubicBezTo>
                  <a:cubicBezTo>
                    <a:pt x="60995" y="72189"/>
                    <a:pt x="61084" y="73765"/>
                    <a:pt x="61219" y="75337"/>
                  </a:cubicBezTo>
                  <a:cubicBezTo>
                    <a:pt x="61240" y="75554"/>
                    <a:pt x="61491" y="75904"/>
                    <a:pt x="61651" y="75912"/>
                  </a:cubicBezTo>
                  <a:cubicBezTo>
                    <a:pt x="61657" y="75913"/>
                    <a:pt x="61664" y="75913"/>
                    <a:pt x="61670" y="75913"/>
                  </a:cubicBezTo>
                  <a:cubicBezTo>
                    <a:pt x="61892" y="75913"/>
                    <a:pt x="62169" y="75715"/>
                    <a:pt x="62330" y="75524"/>
                  </a:cubicBezTo>
                  <a:cubicBezTo>
                    <a:pt x="62499" y="75328"/>
                    <a:pt x="62580" y="75044"/>
                    <a:pt x="62647" y="74783"/>
                  </a:cubicBezTo>
                  <a:cubicBezTo>
                    <a:pt x="62893" y="73864"/>
                    <a:pt x="63131" y="72939"/>
                    <a:pt x="63347" y="72010"/>
                  </a:cubicBezTo>
                  <a:cubicBezTo>
                    <a:pt x="63736" y="70357"/>
                    <a:pt x="64147" y="68704"/>
                    <a:pt x="64474" y="67039"/>
                  </a:cubicBezTo>
                  <a:cubicBezTo>
                    <a:pt x="64736" y="65693"/>
                    <a:pt x="64580" y="65289"/>
                    <a:pt x="62860" y="64961"/>
                  </a:cubicBezTo>
                  <a:cubicBezTo>
                    <a:pt x="62783" y="64947"/>
                    <a:pt x="62704" y="64942"/>
                    <a:pt x="62624" y="64942"/>
                  </a:cubicBezTo>
                  <a:cubicBezTo>
                    <a:pt x="62483" y="64942"/>
                    <a:pt x="62339" y="64956"/>
                    <a:pt x="62197" y="64956"/>
                  </a:cubicBezTo>
                  <a:cubicBezTo>
                    <a:pt x="62138" y="64956"/>
                    <a:pt x="62075" y="64961"/>
                    <a:pt x="62013" y="64961"/>
                  </a:cubicBezTo>
                  <a:cubicBezTo>
                    <a:pt x="61961" y="64961"/>
                    <a:pt x="61909" y="64958"/>
                    <a:pt x="61858" y="64944"/>
                  </a:cubicBezTo>
                  <a:cubicBezTo>
                    <a:pt x="61126" y="64748"/>
                    <a:pt x="60396" y="64518"/>
                    <a:pt x="59659" y="64339"/>
                  </a:cubicBezTo>
                  <a:cubicBezTo>
                    <a:pt x="57363" y="63794"/>
                    <a:pt x="55109" y="63167"/>
                    <a:pt x="53053" y="61928"/>
                  </a:cubicBezTo>
                  <a:cubicBezTo>
                    <a:pt x="51239" y="60838"/>
                    <a:pt x="49333" y="59896"/>
                    <a:pt x="47532" y="58784"/>
                  </a:cubicBezTo>
                  <a:cubicBezTo>
                    <a:pt x="46357" y="58061"/>
                    <a:pt x="45299" y="57148"/>
                    <a:pt x="44150" y="56293"/>
                  </a:cubicBezTo>
                  <a:cubicBezTo>
                    <a:pt x="44091" y="56109"/>
                    <a:pt x="44053" y="55802"/>
                    <a:pt x="43908" y="55551"/>
                  </a:cubicBezTo>
                  <a:cubicBezTo>
                    <a:pt x="42959" y="53923"/>
                    <a:pt x="41972" y="52318"/>
                    <a:pt x="41027" y="50687"/>
                  </a:cubicBezTo>
                  <a:cubicBezTo>
                    <a:pt x="40747" y="50196"/>
                    <a:pt x="40603" y="49629"/>
                    <a:pt x="40323" y="49136"/>
                  </a:cubicBezTo>
                  <a:cubicBezTo>
                    <a:pt x="39853" y="48288"/>
                    <a:pt x="39294" y="47492"/>
                    <a:pt x="38832" y="46644"/>
                  </a:cubicBezTo>
                  <a:cubicBezTo>
                    <a:pt x="38336" y="45728"/>
                    <a:pt x="37802" y="44821"/>
                    <a:pt x="37726" y="43739"/>
                  </a:cubicBezTo>
                  <a:cubicBezTo>
                    <a:pt x="37722" y="43670"/>
                    <a:pt x="37633" y="43607"/>
                    <a:pt x="37581" y="43543"/>
                  </a:cubicBezTo>
                  <a:cubicBezTo>
                    <a:pt x="37454" y="43373"/>
                    <a:pt x="37281" y="43224"/>
                    <a:pt x="37209" y="43032"/>
                  </a:cubicBezTo>
                  <a:cubicBezTo>
                    <a:pt x="36887" y="42209"/>
                    <a:pt x="36603" y="41371"/>
                    <a:pt x="36285" y="40549"/>
                  </a:cubicBezTo>
                  <a:cubicBezTo>
                    <a:pt x="36146" y="40187"/>
                    <a:pt x="36179" y="39893"/>
                    <a:pt x="36387" y="39556"/>
                  </a:cubicBezTo>
                  <a:cubicBezTo>
                    <a:pt x="36662" y="39109"/>
                    <a:pt x="36883" y="38627"/>
                    <a:pt x="37099" y="38146"/>
                  </a:cubicBezTo>
                  <a:cubicBezTo>
                    <a:pt x="38709" y="34521"/>
                    <a:pt x="38722" y="30934"/>
                    <a:pt x="36671" y="27476"/>
                  </a:cubicBezTo>
                  <a:cubicBezTo>
                    <a:pt x="35557" y="25597"/>
                    <a:pt x="33972" y="24290"/>
                    <a:pt x="31671" y="24149"/>
                  </a:cubicBezTo>
                  <a:cubicBezTo>
                    <a:pt x="31336" y="24127"/>
                    <a:pt x="31305" y="23919"/>
                    <a:pt x="31264" y="23675"/>
                  </a:cubicBezTo>
                  <a:cubicBezTo>
                    <a:pt x="31128" y="22892"/>
                    <a:pt x="31001" y="22108"/>
                    <a:pt x="30839" y="21333"/>
                  </a:cubicBezTo>
                  <a:cubicBezTo>
                    <a:pt x="30755" y="20920"/>
                    <a:pt x="30607" y="20520"/>
                    <a:pt x="30509" y="20188"/>
                  </a:cubicBezTo>
                  <a:cubicBezTo>
                    <a:pt x="31157" y="19310"/>
                    <a:pt x="32078" y="18841"/>
                    <a:pt x="32874" y="18215"/>
                  </a:cubicBezTo>
                  <a:cubicBezTo>
                    <a:pt x="34425" y="16997"/>
                    <a:pt x="35607" y="15471"/>
                    <a:pt x="35887" y="13410"/>
                  </a:cubicBezTo>
                  <a:cubicBezTo>
                    <a:pt x="35930" y="13099"/>
                    <a:pt x="36005" y="12793"/>
                    <a:pt x="36069" y="12490"/>
                  </a:cubicBezTo>
                  <a:cubicBezTo>
                    <a:pt x="36119" y="12494"/>
                    <a:pt x="36146" y="12490"/>
                    <a:pt x="36149" y="12499"/>
                  </a:cubicBezTo>
                  <a:cubicBezTo>
                    <a:pt x="36319" y="12997"/>
                    <a:pt x="36514" y="13486"/>
                    <a:pt x="36645" y="13994"/>
                  </a:cubicBezTo>
                  <a:cubicBezTo>
                    <a:pt x="37358" y="16699"/>
                    <a:pt x="39205" y="18385"/>
                    <a:pt x="41603" y="19536"/>
                  </a:cubicBezTo>
                  <a:cubicBezTo>
                    <a:pt x="42174" y="19808"/>
                    <a:pt x="42816" y="19952"/>
                    <a:pt x="43460" y="19952"/>
                  </a:cubicBezTo>
                  <a:cubicBezTo>
                    <a:pt x="45233" y="19952"/>
                    <a:pt x="47016" y="18866"/>
                    <a:pt x="47324" y="16400"/>
                  </a:cubicBezTo>
                  <a:cubicBezTo>
                    <a:pt x="47383" y="15910"/>
                    <a:pt x="47447" y="15412"/>
                    <a:pt x="47421" y="14922"/>
                  </a:cubicBezTo>
                  <a:cubicBezTo>
                    <a:pt x="47337" y="13422"/>
                    <a:pt x="47845" y="12133"/>
                    <a:pt x="48621" y="10889"/>
                  </a:cubicBezTo>
                  <a:cubicBezTo>
                    <a:pt x="49210" y="9939"/>
                    <a:pt x="49740" y="8942"/>
                    <a:pt x="50176" y="7911"/>
                  </a:cubicBezTo>
                  <a:cubicBezTo>
                    <a:pt x="50790" y="6459"/>
                    <a:pt x="50676" y="5082"/>
                    <a:pt x="49422" y="3954"/>
                  </a:cubicBezTo>
                  <a:cubicBezTo>
                    <a:pt x="48867" y="3456"/>
                    <a:pt x="48218" y="3165"/>
                    <a:pt x="47498" y="3106"/>
                  </a:cubicBezTo>
                  <a:cubicBezTo>
                    <a:pt x="45333" y="2931"/>
                    <a:pt x="43370" y="2330"/>
                    <a:pt x="41553" y="1014"/>
                  </a:cubicBezTo>
                  <a:cubicBezTo>
                    <a:pt x="40613" y="336"/>
                    <a:pt x="39511" y="0"/>
                    <a:pt x="38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2520876" y="3767284"/>
              <a:ext cx="67805" cy="244329"/>
            </a:xfrm>
            <a:custGeom>
              <a:avLst/>
              <a:gdLst/>
              <a:ahLst/>
              <a:cxnLst/>
              <a:rect l="l" t="t" r="r" b="b"/>
              <a:pathLst>
                <a:path w="2413" h="8695" extrusionOk="0">
                  <a:moveTo>
                    <a:pt x="789" y="1"/>
                  </a:moveTo>
                  <a:cubicBezTo>
                    <a:pt x="505" y="2871"/>
                    <a:pt x="1" y="5713"/>
                    <a:pt x="560" y="8694"/>
                  </a:cubicBezTo>
                  <a:cubicBezTo>
                    <a:pt x="619" y="8536"/>
                    <a:pt x="658" y="8464"/>
                    <a:pt x="679" y="8384"/>
                  </a:cubicBezTo>
                  <a:cubicBezTo>
                    <a:pt x="1144" y="6540"/>
                    <a:pt x="1602" y="4694"/>
                    <a:pt x="2056" y="2846"/>
                  </a:cubicBezTo>
                  <a:cubicBezTo>
                    <a:pt x="2134" y="2533"/>
                    <a:pt x="2194" y="2215"/>
                    <a:pt x="2234" y="1896"/>
                  </a:cubicBezTo>
                  <a:cubicBezTo>
                    <a:pt x="2413" y="465"/>
                    <a:pt x="2408" y="465"/>
                    <a:pt x="1014" y="65"/>
                  </a:cubicBezTo>
                  <a:cubicBezTo>
                    <a:pt x="933" y="43"/>
                    <a:pt x="853" y="17"/>
                    <a:pt x="78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1733313" y="1943049"/>
              <a:ext cx="475396" cy="522042"/>
            </a:xfrm>
            <a:custGeom>
              <a:avLst/>
              <a:gdLst/>
              <a:ahLst/>
              <a:cxnLst/>
              <a:rect l="l" t="t" r="r" b="b"/>
              <a:pathLst>
                <a:path w="16918" h="18578" extrusionOk="0">
                  <a:moveTo>
                    <a:pt x="4710" y="0"/>
                  </a:moveTo>
                  <a:cubicBezTo>
                    <a:pt x="3121" y="0"/>
                    <a:pt x="1744" y="653"/>
                    <a:pt x="606" y="1967"/>
                  </a:cubicBezTo>
                  <a:cubicBezTo>
                    <a:pt x="1" y="2666"/>
                    <a:pt x="26" y="3097"/>
                    <a:pt x="632" y="3740"/>
                  </a:cubicBezTo>
                  <a:cubicBezTo>
                    <a:pt x="746" y="3864"/>
                    <a:pt x="856" y="3992"/>
                    <a:pt x="963" y="4124"/>
                  </a:cubicBezTo>
                  <a:cubicBezTo>
                    <a:pt x="2412" y="5930"/>
                    <a:pt x="2712" y="8098"/>
                    <a:pt x="2857" y="10309"/>
                  </a:cubicBezTo>
                  <a:cubicBezTo>
                    <a:pt x="2895" y="10624"/>
                    <a:pt x="2857" y="10969"/>
                    <a:pt x="2980" y="11246"/>
                  </a:cubicBezTo>
                  <a:cubicBezTo>
                    <a:pt x="3374" y="12128"/>
                    <a:pt x="3903" y="12954"/>
                    <a:pt x="4242" y="13857"/>
                  </a:cubicBezTo>
                  <a:cubicBezTo>
                    <a:pt x="5047" y="16012"/>
                    <a:pt x="6709" y="17287"/>
                    <a:pt x="8649" y="18219"/>
                  </a:cubicBezTo>
                  <a:cubicBezTo>
                    <a:pt x="9158" y="18464"/>
                    <a:pt x="9671" y="18578"/>
                    <a:pt x="10160" y="18578"/>
                  </a:cubicBezTo>
                  <a:cubicBezTo>
                    <a:pt x="11706" y="18578"/>
                    <a:pt x="13024" y="17440"/>
                    <a:pt x="13281" y="15681"/>
                  </a:cubicBezTo>
                  <a:cubicBezTo>
                    <a:pt x="13354" y="15195"/>
                    <a:pt x="13404" y="14696"/>
                    <a:pt x="13388" y="14207"/>
                  </a:cubicBezTo>
                  <a:cubicBezTo>
                    <a:pt x="13328" y="12595"/>
                    <a:pt x="13815" y="11165"/>
                    <a:pt x="14700" y="9840"/>
                  </a:cubicBezTo>
                  <a:cubicBezTo>
                    <a:pt x="15405" y="8793"/>
                    <a:pt x="15985" y="7694"/>
                    <a:pt x="16371" y="6471"/>
                  </a:cubicBezTo>
                  <a:cubicBezTo>
                    <a:pt x="16917" y="4758"/>
                    <a:pt x="15616" y="3356"/>
                    <a:pt x="14324" y="3139"/>
                  </a:cubicBezTo>
                  <a:cubicBezTo>
                    <a:pt x="13925" y="3075"/>
                    <a:pt x="13522" y="2991"/>
                    <a:pt x="13120" y="2960"/>
                  </a:cubicBezTo>
                  <a:cubicBezTo>
                    <a:pt x="11412" y="2819"/>
                    <a:pt x="9832" y="2364"/>
                    <a:pt x="8488" y="1223"/>
                  </a:cubicBezTo>
                  <a:cubicBezTo>
                    <a:pt x="7763" y="605"/>
                    <a:pt x="6869" y="302"/>
                    <a:pt x="5946" y="124"/>
                  </a:cubicBezTo>
                  <a:cubicBezTo>
                    <a:pt x="5521" y="41"/>
                    <a:pt x="5108" y="0"/>
                    <a:pt x="471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1471917" y="3361505"/>
              <a:ext cx="498578" cy="208895"/>
            </a:xfrm>
            <a:custGeom>
              <a:avLst/>
              <a:gdLst/>
              <a:ahLst/>
              <a:cxnLst/>
              <a:rect l="l" t="t" r="r" b="b"/>
              <a:pathLst>
                <a:path w="17743" h="7434" extrusionOk="0">
                  <a:moveTo>
                    <a:pt x="16468" y="0"/>
                  </a:moveTo>
                  <a:cubicBezTo>
                    <a:pt x="14091" y="1692"/>
                    <a:pt x="13179" y="2113"/>
                    <a:pt x="10361" y="2901"/>
                  </a:cubicBezTo>
                  <a:cubicBezTo>
                    <a:pt x="8438" y="3438"/>
                    <a:pt x="6514" y="3970"/>
                    <a:pt x="4607" y="4558"/>
                  </a:cubicBezTo>
                  <a:cubicBezTo>
                    <a:pt x="3430" y="4924"/>
                    <a:pt x="2265" y="5309"/>
                    <a:pt x="1021" y="5309"/>
                  </a:cubicBezTo>
                  <a:cubicBezTo>
                    <a:pt x="687" y="5309"/>
                    <a:pt x="348" y="5281"/>
                    <a:pt x="1" y="5218"/>
                  </a:cubicBezTo>
                  <a:lnTo>
                    <a:pt x="1" y="5218"/>
                  </a:lnTo>
                  <a:cubicBezTo>
                    <a:pt x="187" y="5576"/>
                    <a:pt x="463" y="5874"/>
                    <a:pt x="483" y="6190"/>
                  </a:cubicBezTo>
                  <a:cubicBezTo>
                    <a:pt x="504" y="6534"/>
                    <a:pt x="288" y="6893"/>
                    <a:pt x="119" y="7433"/>
                  </a:cubicBezTo>
                  <a:cubicBezTo>
                    <a:pt x="6467" y="6837"/>
                    <a:pt x="12451" y="5507"/>
                    <a:pt x="17743" y="1934"/>
                  </a:cubicBezTo>
                  <a:cubicBezTo>
                    <a:pt x="17346" y="1330"/>
                    <a:pt x="16908" y="665"/>
                    <a:pt x="1646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330118" y="2607639"/>
              <a:ext cx="532636" cy="687691"/>
            </a:xfrm>
            <a:custGeom>
              <a:avLst/>
              <a:gdLst/>
              <a:ahLst/>
              <a:cxnLst/>
              <a:rect l="l" t="t" r="r" b="b"/>
              <a:pathLst>
                <a:path w="18955" h="24473" extrusionOk="0">
                  <a:moveTo>
                    <a:pt x="4187" y="0"/>
                  </a:moveTo>
                  <a:cubicBezTo>
                    <a:pt x="3496" y="170"/>
                    <a:pt x="2826" y="333"/>
                    <a:pt x="2195" y="491"/>
                  </a:cubicBezTo>
                  <a:cubicBezTo>
                    <a:pt x="2077" y="1448"/>
                    <a:pt x="1988" y="2361"/>
                    <a:pt x="1847" y="3263"/>
                  </a:cubicBezTo>
                  <a:cubicBezTo>
                    <a:pt x="1381" y="6258"/>
                    <a:pt x="877" y="9244"/>
                    <a:pt x="424" y="12239"/>
                  </a:cubicBezTo>
                  <a:cubicBezTo>
                    <a:pt x="271" y="13243"/>
                    <a:pt x="85" y="14283"/>
                    <a:pt x="187" y="15280"/>
                  </a:cubicBezTo>
                  <a:cubicBezTo>
                    <a:pt x="310" y="16485"/>
                    <a:pt x="716" y="17661"/>
                    <a:pt x="1013" y="18905"/>
                  </a:cubicBezTo>
                  <a:cubicBezTo>
                    <a:pt x="1813" y="18406"/>
                    <a:pt x="2534" y="17967"/>
                    <a:pt x="3246" y="17516"/>
                  </a:cubicBezTo>
                  <a:cubicBezTo>
                    <a:pt x="3398" y="17419"/>
                    <a:pt x="3534" y="17278"/>
                    <a:pt x="3662" y="17146"/>
                  </a:cubicBezTo>
                  <a:cubicBezTo>
                    <a:pt x="4894" y="15859"/>
                    <a:pt x="6081" y="14534"/>
                    <a:pt x="7161" y="13107"/>
                  </a:cubicBezTo>
                  <a:cubicBezTo>
                    <a:pt x="8844" y="10887"/>
                    <a:pt x="9772" y="8442"/>
                    <a:pt x="9725" y="5636"/>
                  </a:cubicBezTo>
                  <a:cubicBezTo>
                    <a:pt x="9720" y="5350"/>
                    <a:pt x="9606" y="4941"/>
                    <a:pt x="10034" y="4912"/>
                  </a:cubicBezTo>
                  <a:cubicBezTo>
                    <a:pt x="10035" y="4912"/>
                    <a:pt x="10036" y="4912"/>
                    <a:pt x="10037" y="4912"/>
                  </a:cubicBezTo>
                  <a:cubicBezTo>
                    <a:pt x="10149" y="4912"/>
                    <a:pt x="10391" y="5369"/>
                    <a:pt x="10399" y="5618"/>
                  </a:cubicBezTo>
                  <a:cubicBezTo>
                    <a:pt x="10493" y="7723"/>
                    <a:pt x="10064" y="9733"/>
                    <a:pt x="9013" y="11552"/>
                  </a:cubicBezTo>
                  <a:cubicBezTo>
                    <a:pt x="7191" y="14700"/>
                    <a:pt x="4755" y="17320"/>
                    <a:pt x="1865" y="19501"/>
                  </a:cubicBezTo>
                  <a:cubicBezTo>
                    <a:pt x="1292" y="19935"/>
                    <a:pt x="615" y="20226"/>
                    <a:pt x="0" y="20574"/>
                  </a:cubicBezTo>
                  <a:cubicBezTo>
                    <a:pt x="131" y="21827"/>
                    <a:pt x="263" y="23105"/>
                    <a:pt x="406" y="24472"/>
                  </a:cubicBezTo>
                  <a:cubicBezTo>
                    <a:pt x="1441" y="24233"/>
                    <a:pt x="2436" y="24000"/>
                    <a:pt x="3437" y="23765"/>
                  </a:cubicBezTo>
                  <a:cubicBezTo>
                    <a:pt x="6971" y="22938"/>
                    <a:pt x="10302" y="21677"/>
                    <a:pt x="13094" y="19241"/>
                  </a:cubicBezTo>
                  <a:cubicBezTo>
                    <a:pt x="14932" y="17635"/>
                    <a:pt x="16480" y="15820"/>
                    <a:pt x="17497" y="13571"/>
                  </a:cubicBezTo>
                  <a:cubicBezTo>
                    <a:pt x="18611" y="11109"/>
                    <a:pt x="18954" y="8578"/>
                    <a:pt x="18188" y="5964"/>
                  </a:cubicBezTo>
                  <a:cubicBezTo>
                    <a:pt x="17349" y="3104"/>
                    <a:pt x="15785" y="941"/>
                    <a:pt x="12641" y="380"/>
                  </a:cubicBezTo>
                  <a:cubicBezTo>
                    <a:pt x="12539" y="363"/>
                    <a:pt x="12442" y="299"/>
                    <a:pt x="12348" y="299"/>
                  </a:cubicBezTo>
                  <a:cubicBezTo>
                    <a:pt x="12212" y="303"/>
                    <a:pt x="12048" y="312"/>
                    <a:pt x="11955" y="389"/>
                  </a:cubicBezTo>
                  <a:cubicBezTo>
                    <a:pt x="11268" y="946"/>
                    <a:pt x="10623" y="1556"/>
                    <a:pt x="9911" y="2074"/>
                  </a:cubicBezTo>
                  <a:cubicBezTo>
                    <a:pt x="9068" y="2693"/>
                    <a:pt x="8187" y="3259"/>
                    <a:pt x="7296" y="3808"/>
                  </a:cubicBezTo>
                  <a:cubicBezTo>
                    <a:pt x="7093" y="3936"/>
                    <a:pt x="6890" y="3996"/>
                    <a:pt x="6690" y="3996"/>
                  </a:cubicBezTo>
                  <a:cubicBezTo>
                    <a:pt x="6395" y="3996"/>
                    <a:pt x="6110" y="3863"/>
                    <a:pt x="5852" y="3616"/>
                  </a:cubicBezTo>
                  <a:cubicBezTo>
                    <a:pt x="5170" y="2952"/>
                    <a:pt x="4657" y="2181"/>
                    <a:pt x="4437" y="1240"/>
                  </a:cubicBezTo>
                  <a:cubicBezTo>
                    <a:pt x="4347" y="844"/>
                    <a:pt x="4276" y="443"/>
                    <a:pt x="418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412511" y="3173200"/>
              <a:ext cx="462751" cy="240030"/>
            </a:xfrm>
            <a:custGeom>
              <a:avLst/>
              <a:gdLst/>
              <a:ahLst/>
              <a:cxnLst/>
              <a:rect l="l" t="t" r="r" b="b"/>
              <a:pathLst>
                <a:path w="16468" h="8542" extrusionOk="0">
                  <a:moveTo>
                    <a:pt x="15154" y="1"/>
                  </a:moveTo>
                  <a:cubicBezTo>
                    <a:pt x="14281" y="1168"/>
                    <a:pt x="13158" y="1769"/>
                    <a:pt x="11963" y="2280"/>
                  </a:cubicBezTo>
                  <a:cubicBezTo>
                    <a:pt x="10997" y="2697"/>
                    <a:pt x="10065" y="3178"/>
                    <a:pt x="9098" y="3601"/>
                  </a:cubicBezTo>
                  <a:cubicBezTo>
                    <a:pt x="8450" y="3881"/>
                    <a:pt x="7793" y="4218"/>
                    <a:pt x="7106" y="4333"/>
                  </a:cubicBezTo>
                  <a:cubicBezTo>
                    <a:pt x="5492" y="4605"/>
                    <a:pt x="3861" y="4797"/>
                    <a:pt x="2229" y="4942"/>
                  </a:cubicBezTo>
                  <a:cubicBezTo>
                    <a:pt x="2083" y="4955"/>
                    <a:pt x="1937" y="4960"/>
                    <a:pt x="1790" y="4960"/>
                  </a:cubicBezTo>
                  <a:cubicBezTo>
                    <a:pt x="1198" y="4960"/>
                    <a:pt x="598" y="4875"/>
                    <a:pt x="0" y="4848"/>
                  </a:cubicBezTo>
                  <a:lnTo>
                    <a:pt x="0" y="4848"/>
                  </a:lnTo>
                  <a:cubicBezTo>
                    <a:pt x="339" y="6066"/>
                    <a:pt x="683" y="7306"/>
                    <a:pt x="1026" y="8542"/>
                  </a:cubicBezTo>
                  <a:lnTo>
                    <a:pt x="1187" y="8495"/>
                  </a:lnTo>
                  <a:cubicBezTo>
                    <a:pt x="1348" y="8337"/>
                    <a:pt x="1483" y="8094"/>
                    <a:pt x="1678" y="8034"/>
                  </a:cubicBezTo>
                  <a:cubicBezTo>
                    <a:pt x="2386" y="7805"/>
                    <a:pt x="3136" y="7702"/>
                    <a:pt x="3827" y="7438"/>
                  </a:cubicBezTo>
                  <a:cubicBezTo>
                    <a:pt x="6836" y="6288"/>
                    <a:pt x="9924" y="5394"/>
                    <a:pt x="13023" y="4524"/>
                  </a:cubicBezTo>
                  <a:cubicBezTo>
                    <a:pt x="14179" y="4196"/>
                    <a:pt x="15281" y="3669"/>
                    <a:pt x="16468" y="3208"/>
                  </a:cubicBezTo>
                  <a:cubicBezTo>
                    <a:pt x="16009" y="2088"/>
                    <a:pt x="15599" y="1091"/>
                    <a:pt x="1515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149849" y="1960500"/>
              <a:ext cx="648576" cy="445076"/>
            </a:xfrm>
            <a:custGeom>
              <a:avLst/>
              <a:gdLst/>
              <a:ahLst/>
              <a:cxnLst/>
              <a:rect l="l" t="t" r="r" b="b"/>
              <a:pathLst>
                <a:path w="23081" h="15839" extrusionOk="0">
                  <a:moveTo>
                    <a:pt x="11758" y="0"/>
                  </a:moveTo>
                  <a:cubicBezTo>
                    <a:pt x="10752" y="0"/>
                    <a:pt x="9743" y="140"/>
                    <a:pt x="8734" y="534"/>
                  </a:cubicBezTo>
                  <a:cubicBezTo>
                    <a:pt x="8158" y="759"/>
                    <a:pt x="7491" y="789"/>
                    <a:pt x="6831" y="789"/>
                  </a:cubicBezTo>
                  <a:cubicBezTo>
                    <a:pt x="6594" y="789"/>
                    <a:pt x="6358" y="785"/>
                    <a:pt x="6128" y="785"/>
                  </a:cubicBezTo>
                  <a:cubicBezTo>
                    <a:pt x="5935" y="784"/>
                    <a:pt x="5742" y="783"/>
                    <a:pt x="5550" y="783"/>
                  </a:cubicBezTo>
                  <a:cubicBezTo>
                    <a:pt x="4250" y="783"/>
                    <a:pt x="2960" y="825"/>
                    <a:pt x="1712" y="1296"/>
                  </a:cubicBezTo>
                  <a:cubicBezTo>
                    <a:pt x="831" y="1628"/>
                    <a:pt x="345" y="2259"/>
                    <a:pt x="217" y="3183"/>
                  </a:cubicBezTo>
                  <a:cubicBezTo>
                    <a:pt x="0" y="4742"/>
                    <a:pt x="1068" y="6194"/>
                    <a:pt x="2713" y="6501"/>
                  </a:cubicBezTo>
                  <a:cubicBezTo>
                    <a:pt x="3204" y="6592"/>
                    <a:pt x="3690" y="6640"/>
                    <a:pt x="4169" y="6640"/>
                  </a:cubicBezTo>
                  <a:cubicBezTo>
                    <a:pt x="5329" y="6640"/>
                    <a:pt x="6450" y="6360"/>
                    <a:pt x="7518" y="5730"/>
                  </a:cubicBezTo>
                  <a:cubicBezTo>
                    <a:pt x="7803" y="5563"/>
                    <a:pt x="8024" y="5476"/>
                    <a:pt x="8196" y="5476"/>
                  </a:cubicBezTo>
                  <a:cubicBezTo>
                    <a:pt x="8501" y="5476"/>
                    <a:pt x="8653" y="5748"/>
                    <a:pt x="8742" y="6323"/>
                  </a:cubicBezTo>
                  <a:cubicBezTo>
                    <a:pt x="8937" y="7600"/>
                    <a:pt x="9492" y="8234"/>
                    <a:pt x="10771" y="8465"/>
                  </a:cubicBezTo>
                  <a:cubicBezTo>
                    <a:pt x="11258" y="8554"/>
                    <a:pt x="11741" y="8602"/>
                    <a:pt x="12217" y="8602"/>
                  </a:cubicBezTo>
                  <a:cubicBezTo>
                    <a:pt x="13331" y="8602"/>
                    <a:pt x="14411" y="8341"/>
                    <a:pt x="15441" y="7745"/>
                  </a:cubicBezTo>
                  <a:cubicBezTo>
                    <a:pt x="15733" y="7577"/>
                    <a:pt x="15954" y="7489"/>
                    <a:pt x="16125" y="7489"/>
                  </a:cubicBezTo>
                  <a:cubicBezTo>
                    <a:pt x="16425" y="7489"/>
                    <a:pt x="16570" y="7760"/>
                    <a:pt x="16670" y="8333"/>
                  </a:cubicBezTo>
                  <a:cubicBezTo>
                    <a:pt x="16818" y="9189"/>
                    <a:pt x="16942" y="10054"/>
                    <a:pt x="17191" y="10880"/>
                  </a:cubicBezTo>
                  <a:cubicBezTo>
                    <a:pt x="17381" y="11524"/>
                    <a:pt x="17750" y="12115"/>
                    <a:pt x="18030" y="12698"/>
                  </a:cubicBezTo>
                  <a:cubicBezTo>
                    <a:pt x="18542" y="12324"/>
                    <a:pt x="18920" y="11966"/>
                    <a:pt x="19364" y="11744"/>
                  </a:cubicBezTo>
                  <a:cubicBezTo>
                    <a:pt x="19623" y="11616"/>
                    <a:pt x="19866" y="11554"/>
                    <a:pt x="20087" y="11554"/>
                  </a:cubicBezTo>
                  <a:cubicBezTo>
                    <a:pt x="20658" y="11554"/>
                    <a:pt x="21075" y="11965"/>
                    <a:pt x="21192" y="12698"/>
                  </a:cubicBezTo>
                  <a:cubicBezTo>
                    <a:pt x="21247" y="13044"/>
                    <a:pt x="21247" y="13423"/>
                    <a:pt x="21165" y="13759"/>
                  </a:cubicBezTo>
                  <a:cubicBezTo>
                    <a:pt x="21005" y="14432"/>
                    <a:pt x="20772" y="15084"/>
                    <a:pt x="20539" y="15839"/>
                  </a:cubicBezTo>
                  <a:cubicBezTo>
                    <a:pt x="21327" y="15029"/>
                    <a:pt x="22052" y="14245"/>
                    <a:pt x="22365" y="13214"/>
                  </a:cubicBezTo>
                  <a:cubicBezTo>
                    <a:pt x="22941" y="11319"/>
                    <a:pt x="23080" y="9419"/>
                    <a:pt x="22738" y="7422"/>
                  </a:cubicBezTo>
                  <a:cubicBezTo>
                    <a:pt x="22064" y="3472"/>
                    <a:pt x="18488" y="959"/>
                    <a:pt x="15485" y="432"/>
                  </a:cubicBezTo>
                  <a:cubicBezTo>
                    <a:pt x="14252" y="216"/>
                    <a:pt x="13007" y="0"/>
                    <a:pt x="117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532756" y="2328680"/>
              <a:ext cx="94585" cy="96664"/>
            </a:xfrm>
            <a:custGeom>
              <a:avLst/>
              <a:gdLst/>
              <a:ahLst/>
              <a:cxnLst/>
              <a:rect l="l" t="t" r="r" b="b"/>
              <a:pathLst>
                <a:path w="3366" h="3440" extrusionOk="0">
                  <a:moveTo>
                    <a:pt x="1382" y="0"/>
                  </a:moveTo>
                  <a:cubicBezTo>
                    <a:pt x="604" y="0"/>
                    <a:pt x="18" y="730"/>
                    <a:pt x="10" y="1719"/>
                  </a:cubicBezTo>
                  <a:cubicBezTo>
                    <a:pt x="1" y="2750"/>
                    <a:pt x="628" y="3422"/>
                    <a:pt x="1608" y="3440"/>
                  </a:cubicBezTo>
                  <a:cubicBezTo>
                    <a:pt x="1616" y="3440"/>
                    <a:pt x="1624" y="3440"/>
                    <a:pt x="1632" y="3440"/>
                  </a:cubicBezTo>
                  <a:cubicBezTo>
                    <a:pt x="2578" y="3440"/>
                    <a:pt x="3337" y="2673"/>
                    <a:pt x="3353" y="1701"/>
                  </a:cubicBezTo>
                  <a:cubicBezTo>
                    <a:pt x="3366" y="683"/>
                    <a:pt x="2629" y="35"/>
                    <a:pt x="1421" y="1"/>
                  </a:cubicBezTo>
                  <a:cubicBezTo>
                    <a:pt x="1408" y="1"/>
                    <a:pt x="1395" y="0"/>
                    <a:pt x="1382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1455505" y="2245163"/>
              <a:ext cx="56565" cy="73060"/>
            </a:xfrm>
            <a:custGeom>
              <a:avLst/>
              <a:gdLst/>
              <a:ahLst/>
              <a:cxnLst/>
              <a:rect l="l" t="t" r="r" b="b"/>
              <a:pathLst>
                <a:path w="2013" h="2600" extrusionOk="0">
                  <a:moveTo>
                    <a:pt x="992" y="1"/>
                  </a:moveTo>
                  <a:cubicBezTo>
                    <a:pt x="386" y="1"/>
                    <a:pt x="25" y="481"/>
                    <a:pt x="12" y="1299"/>
                  </a:cubicBezTo>
                  <a:cubicBezTo>
                    <a:pt x="0" y="2057"/>
                    <a:pt x="412" y="2590"/>
                    <a:pt x="1008" y="2599"/>
                  </a:cubicBezTo>
                  <a:cubicBezTo>
                    <a:pt x="1010" y="2599"/>
                    <a:pt x="1012" y="2599"/>
                    <a:pt x="1013" y="2599"/>
                  </a:cubicBezTo>
                  <a:cubicBezTo>
                    <a:pt x="1588" y="2599"/>
                    <a:pt x="1992" y="2043"/>
                    <a:pt x="2004" y="1231"/>
                  </a:cubicBezTo>
                  <a:cubicBezTo>
                    <a:pt x="2013" y="528"/>
                    <a:pt x="1576" y="1"/>
                    <a:pt x="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1335345" y="2401490"/>
              <a:ext cx="127911" cy="76572"/>
            </a:xfrm>
            <a:custGeom>
              <a:avLst/>
              <a:gdLst/>
              <a:ahLst/>
              <a:cxnLst/>
              <a:rect l="l" t="t" r="r" b="b"/>
              <a:pathLst>
                <a:path w="4552" h="2725" extrusionOk="0">
                  <a:moveTo>
                    <a:pt x="911" y="831"/>
                  </a:moveTo>
                  <a:lnTo>
                    <a:pt x="911" y="831"/>
                  </a:lnTo>
                  <a:cubicBezTo>
                    <a:pt x="1352" y="856"/>
                    <a:pt x="1780" y="890"/>
                    <a:pt x="2204" y="903"/>
                  </a:cubicBezTo>
                  <a:cubicBezTo>
                    <a:pt x="2350" y="906"/>
                    <a:pt x="2496" y="907"/>
                    <a:pt x="2644" y="907"/>
                  </a:cubicBezTo>
                  <a:cubicBezTo>
                    <a:pt x="2939" y="907"/>
                    <a:pt x="3243" y="903"/>
                    <a:pt x="3569" y="903"/>
                  </a:cubicBezTo>
                  <a:cubicBezTo>
                    <a:pt x="3412" y="1678"/>
                    <a:pt x="3141" y="1898"/>
                    <a:pt x="2370" y="1898"/>
                  </a:cubicBezTo>
                  <a:cubicBezTo>
                    <a:pt x="2326" y="1898"/>
                    <a:pt x="2281" y="1897"/>
                    <a:pt x="2234" y="1896"/>
                  </a:cubicBezTo>
                  <a:cubicBezTo>
                    <a:pt x="1475" y="1871"/>
                    <a:pt x="1030" y="1538"/>
                    <a:pt x="911" y="831"/>
                  </a:cubicBezTo>
                  <a:close/>
                  <a:moveTo>
                    <a:pt x="1293" y="1"/>
                  </a:moveTo>
                  <a:cubicBezTo>
                    <a:pt x="941" y="141"/>
                    <a:pt x="420" y="183"/>
                    <a:pt x="276" y="443"/>
                  </a:cubicBezTo>
                  <a:cubicBezTo>
                    <a:pt x="1" y="929"/>
                    <a:pt x="179" y="1496"/>
                    <a:pt x="543" y="1951"/>
                  </a:cubicBezTo>
                  <a:cubicBezTo>
                    <a:pt x="593" y="2020"/>
                    <a:pt x="658" y="2075"/>
                    <a:pt x="717" y="2134"/>
                  </a:cubicBezTo>
                  <a:cubicBezTo>
                    <a:pt x="1148" y="2519"/>
                    <a:pt x="1811" y="2724"/>
                    <a:pt x="2454" y="2724"/>
                  </a:cubicBezTo>
                  <a:cubicBezTo>
                    <a:pt x="2879" y="2724"/>
                    <a:pt x="3295" y="2634"/>
                    <a:pt x="3628" y="2446"/>
                  </a:cubicBezTo>
                  <a:cubicBezTo>
                    <a:pt x="4099" y="2186"/>
                    <a:pt x="4552" y="1398"/>
                    <a:pt x="4327" y="993"/>
                  </a:cubicBezTo>
                  <a:cubicBezTo>
                    <a:pt x="4137" y="661"/>
                    <a:pt x="3721" y="316"/>
                    <a:pt x="3357" y="252"/>
                  </a:cubicBezTo>
                  <a:cubicBezTo>
                    <a:pt x="3089" y="203"/>
                    <a:pt x="2814" y="188"/>
                    <a:pt x="2536" y="188"/>
                  </a:cubicBezTo>
                  <a:cubicBezTo>
                    <a:pt x="2139" y="188"/>
                    <a:pt x="1736" y="218"/>
                    <a:pt x="1340" y="218"/>
                  </a:cubicBezTo>
                  <a:cubicBezTo>
                    <a:pt x="1323" y="146"/>
                    <a:pt x="1306" y="73"/>
                    <a:pt x="1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1401439" y="3660163"/>
              <a:ext cx="20148" cy="79860"/>
            </a:xfrm>
            <a:custGeom>
              <a:avLst/>
              <a:gdLst/>
              <a:ahLst/>
              <a:cxnLst/>
              <a:rect l="l" t="t" r="r" b="b"/>
              <a:pathLst>
                <a:path w="717" h="2842" extrusionOk="0">
                  <a:moveTo>
                    <a:pt x="208" y="0"/>
                  </a:moveTo>
                  <a:cubicBezTo>
                    <a:pt x="136" y="975"/>
                    <a:pt x="68" y="1900"/>
                    <a:pt x="0" y="2820"/>
                  </a:cubicBezTo>
                  <a:cubicBezTo>
                    <a:pt x="34" y="2828"/>
                    <a:pt x="64" y="2837"/>
                    <a:pt x="94" y="2841"/>
                  </a:cubicBezTo>
                  <a:cubicBezTo>
                    <a:pt x="301" y="1946"/>
                    <a:pt x="505" y="1048"/>
                    <a:pt x="717" y="102"/>
                  </a:cubicBezTo>
                  <a:cubicBezTo>
                    <a:pt x="513" y="60"/>
                    <a:pt x="344" y="26"/>
                    <a:pt x="2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1349171" y="3657662"/>
              <a:ext cx="38694" cy="112288"/>
            </a:xfrm>
            <a:custGeom>
              <a:avLst/>
              <a:gdLst/>
              <a:ahLst/>
              <a:cxnLst/>
              <a:rect l="l" t="t" r="r" b="b"/>
              <a:pathLst>
                <a:path w="1377" h="3996" extrusionOk="0">
                  <a:moveTo>
                    <a:pt x="1377" y="1"/>
                  </a:moveTo>
                  <a:lnTo>
                    <a:pt x="1377" y="1"/>
                  </a:lnTo>
                  <a:cubicBezTo>
                    <a:pt x="835" y="140"/>
                    <a:pt x="407" y="251"/>
                    <a:pt x="93" y="329"/>
                  </a:cubicBezTo>
                  <a:cubicBezTo>
                    <a:pt x="123" y="1163"/>
                    <a:pt x="262" y="1871"/>
                    <a:pt x="148" y="2534"/>
                  </a:cubicBezTo>
                  <a:cubicBezTo>
                    <a:pt x="0" y="3420"/>
                    <a:pt x="487" y="3740"/>
                    <a:pt x="1051" y="3995"/>
                  </a:cubicBezTo>
                  <a:cubicBezTo>
                    <a:pt x="1157" y="2717"/>
                    <a:pt x="1263" y="1414"/>
                    <a:pt x="137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1329387" y="2316512"/>
              <a:ext cx="53980" cy="67918"/>
            </a:xfrm>
            <a:custGeom>
              <a:avLst/>
              <a:gdLst/>
              <a:ahLst/>
              <a:cxnLst/>
              <a:rect l="l" t="t" r="r" b="b"/>
              <a:pathLst>
                <a:path w="1921" h="2417" extrusionOk="0">
                  <a:moveTo>
                    <a:pt x="1530" y="1"/>
                  </a:moveTo>
                  <a:cubicBezTo>
                    <a:pt x="1378" y="30"/>
                    <a:pt x="1182" y="13"/>
                    <a:pt x="1082" y="103"/>
                  </a:cubicBezTo>
                  <a:cubicBezTo>
                    <a:pt x="805" y="352"/>
                    <a:pt x="551" y="622"/>
                    <a:pt x="318" y="911"/>
                  </a:cubicBezTo>
                  <a:cubicBezTo>
                    <a:pt x="68" y="1218"/>
                    <a:pt x="0" y="1605"/>
                    <a:pt x="327" y="1865"/>
                  </a:cubicBezTo>
                  <a:cubicBezTo>
                    <a:pt x="645" y="2117"/>
                    <a:pt x="1048" y="2279"/>
                    <a:pt x="1433" y="2411"/>
                  </a:cubicBezTo>
                  <a:cubicBezTo>
                    <a:pt x="1445" y="2415"/>
                    <a:pt x="1457" y="2417"/>
                    <a:pt x="1471" y="2417"/>
                  </a:cubicBezTo>
                  <a:cubicBezTo>
                    <a:pt x="1594" y="2417"/>
                    <a:pt x="1771" y="2253"/>
                    <a:pt x="1921" y="2177"/>
                  </a:cubicBezTo>
                  <a:cubicBezTo>
                    <a:pt x="1810" y="2023"/>
                    <a:pt x="1734" y="1831"/>
                    <a:pt x="1589" y="1729"/>
                  </a:cubicBezTo>
                  <a:cubicBezTo>
                    <a:pt x="1407" y="1598"/>
                    <a:pt x="1175" y="1537"/>
                    <a:pt x="925" y="1432"/>
                  </a:cubicBezTo>
                  <a:cubicBezTo>
                    <a:pt x="1187" y="1073"/>
                    <a:pt x="1425" y="801"/>
                    <a:pt x="1589" y="494"/>
                  </a:cubicBezTo>
                  <a:cubicBezTo>
                    <a:pt x="1654" y="375"/>
                    <a:pt x="1555" y="166"/>
                    <a:pt x="1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1285325" y="2237436"/>
              <a:ext cx="55301" cy="68789"/>
            </a:xfrm>
            <a:custGeom>
              <a:avLst/>
              <a:gdLst/>
              <a:ahLst/>
              <a:cxnLst/>
              <a:rect l="l" t="t" r="r" b="b"/>
              <a:pathLst>
                <a:path w="1968" h="2448" extrusionOk="0">
                  <a:moveTo>
                    <a:pt x="755" y="0"/>
                  </a:moveTo>
                  <a:cubicBezTo>
                    <a:pt x="709" y="0"/>
                    <a:pt x="665" y="5"/>
                    <a:pt x="624" y="15"/>
                  </a:cubicBezTo>
                  <a:cubicBezTo>
                    <a:pt x="399" y="71"/>
                    <a:pt x="196" y="441"/>
                    <a:pt x="90" y="713"/>
                  </a:cubicBezTo>
                  <a:cubicBezTo>
                    <a:pt x="1" y="952"/>
                    <a:pt x="30" y="1251"/>
                    <a:pt x="60" y="1518"/>
                  </a:cubicBezTo>
                  <a:cubicBezTo>
                    <a:pt x="103" y="1936"/>
                    <a:pt x="217" y="2354"/>
                    <a:pt x="713" y="2434"/>
                  </a:cubicBezTo>
                  <a:cubicBezTo>
                    <a:pt x="768" y="2443"/>
                    <a:pt x="821" y="2448"/>
                    <a:pt x="873" y="2448"/>
                  </a:cubicBezTo>
                  <a:cubicBezTo>
                    <a:pt x="1271" y="2448"/>
                    <a:pt x="1537" y="2180"/>
                    <a:pt x="1722" y="1821"/>
                  </a:cubicBezTo>
                  <a:cubicBezTo>
                    <a:pt x="1823" y="1613"/>
                    <a:pt x="1865" y="1375"/>
                    <a:pt x="1967" y="1059"/>
                  </a:cubicBezTo>
                  <a:cubicBezTo>
                    <a:pt x="1836" y="821"/>
                    <a:pt x="1742" y="475"/>
                    <a:pt x="1518" y="295"/>
                  </a:cubicBezTo>
                  <a:cubicBezTo>
                    <a:pt x="1317" y="137"/>
                    <a:pt x="1007" y="0"/>
                    <a:pt x="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1293643" y="3676546"/>
              <a:ext cx="40661" cy="63478"/>
            </a:xfrm>
            <a:custGeom>
              <a:avLst/>
              <a:gdLst/>
              <a:ahLst/>
              <a:cxnLst/>
              <a:rect l="l" t="t" r="r" b="b"/>
              <a:pathLst>
                <a:path w="1447" h="2259" extrusionOk="0">
                  <a:moveTo>
                    <a:pt x="1446" y="1"/>
                  </a:moveTo>
                  <a:cubicBezTo>
                    <a:pt x="946" y="367"/>
                    <a:pt x="505" y="686"/>
                    <a:pt x="1" y="1048"/>
                  </a:cubicBezTo>
                  <a:cubicBezTo>
                    <a:pt x="510" y="1478"/>
                    <a:pt x="930" y="1828"/>
                    <a:pt x="1446" y="2258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243426" y="2626888"/>
              <a:ext cx="131705" cy="341415"/>
            </a:xfrm>
            <a:custGeom>
              <a:avLst/>
              <a:gdLst/>
              <a:ahLst/>
              <a:cxnLst/>
              <a:rect l="l" t="t" r="r" b="b"/>
              <a:pathLst>
                <a:path w="4687" h="12150" extrusionOk="0">
                  <a:moveTo>
                    <a:pt x="4687" y="1"/>
                  </a:moveTo>
                  <a:cubicBezTo>
                    <a:pt x="2788" y="222"/>
                    <a:pt x="1505" y="1521"/>
                    <a:pt x="0" y="2432"/>
                  </a:cubicBezTo>
                  <a:cubicBezTo>
                    <a:pt x="373" y="5806"/>
                    <a:pt x="1674" y="8958"/>
                    <a:pt x="2560" y="12149"/>
                  </a:cubicBezTo>
                  <a:cubicBezTo>
                    <a:pt x="3262" y="8130"/>
                    <a:pt x="3971" y="4081"/>
                    <a:pt x="468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28"/>
          <p:cNvGrpSpPr/>
          <p:nvPr/>
        </p:nvGrpSpPr>
        <p:grpSpPr>
          <a:xfrm rot="-725115">
            <a:off x="95649" y="2982301"/>
            <a:ext cx="1880773" cy="1895999"/>
            <a:chOff x="6292350" y="1776075"/>
            <a:chExt cx="2430925" cy="2404675"/>
          </a:xfrm>
        </p:grpSpPr>
        <p:sp>
          <p:nvSpPr>
            <p:cNvPr id="753" name="Google Shape;753;p28"/>
            <p:cNvSpPr/>
            <p:nvPr/>
          </p:nvSpPr>
          <p:spPr>
            <a:xfrm>
              <a:off x="8561175" y="2542400"/>
              <a:ext cx="5350" cy="1550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0" y="0"/>
                  </a:moveTo>
                  <a:lnTo>
                    <a:pt x="0" y="0"/>
                  </a:lnTo>
                  <a:cubicBezTo>
                    <a:pt x="71" y="23"/>
                    <a:pt x="143" y="43"/>
                    <a:pt x="210" y="62"/>
                  </a:cubicBezTo>
                  <a:cubicBezTo>
                    <a:pt x="210" y="57"/>
                    <a:pt x="214" y="57"/>
                    <a:pt x="214" y="53"/>
                  </a:cubicBezTo>
                  <a:cubicBezTo>
                    <a:pt x="143" y="39"/>
                    <a:pt x="71" y="19"/>
                    <a:pt x="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450850" y="1776075"/>
              <a:ext cx="272425" cy="322175"/>
            </a:xfrm>
            <a:custGeom>
              <a:avLst/>
              <a:gdLst/>
              <a:ahLst/>
              <a:cxnLst/>
              <a:rect l="l" t="t" r="r" b="b"/>
              <a:pathLst>
                <a:path w="10897" h="12887" extrusionOk="0">
                  <a:moveTo>
                    <a:pt x="7850" y="749"/>
                  </a:moveTo>
                  <a:cubicBezTo>
                    <a:pt x="8476" y="749"/>
                    <a:pt x="9034" y="1039"/>
                    <a:pt x="9535" y="1407"/>
                  </a:cubicBezTo>
                  <a:cubicBezTo>
                    <a:pt x="9678" y="1508"/>
                    <a:pt x="9783" y="1802"/>
                    <a:pt x="9746" y="1966"/>
                  </a:cubicBezTo>
                  <a:cubicBezTo>
                    <a:pt x="9604" y="2603"/>
                    <a:pt x="9394" y="3222"/>
                    <a:pt x="9177" y="3956"/>
                  </a:cubicBezTo>
                  <a:cubicBezTo>
                    <a:pt x="8403" y="3078"/>
                    <a:pt x="7542" y="2789"/>
                    <a:pt x="6639" y="2789"/>
                  </a:cubicBezTo>
                  <a:cubicBezTo>
                    <a:pt x="6136" y="2789"/>
                    <a:pt x="5619" y="2879"/>
                    <a:pt x="5097" y="3007"/>
                  </a:cubicBezTo>
                  <a:cubicBezTo>
                    <a:pt x="3585" y="3373"/>
                    <a:pt x="2283" y="5458"/>
                    <a:pt x="2641" y="6875"/>
                  </a:cubicBezTo>
                  <a:cubicBezTo>
                    <a:pt x="2962" y="8140"/>
                    <a:pt x="4392" y="9423"/>
                    <a:pt x="5680" y="9560"/>
                  </a:cubicBezTo>
                  <a:cubicBezTo>
                    <a:pt x="6637" y="9661"/>
                    <a:pt x="7600" y="9712"/>
                    <a:pt x="8682" y="9790"/>
                  </a:cubicBezTo>
                  <a:cubicBezTo>
                    <a:pt x="8663" y="10180"/>
                    <a:pt x="8650" y="10633"/>
                    <a:pt x="8608" y="11083"/>
                  </a:cubicBezTo>
                  <a:cubicBezTo>
                    <a:pt x="8605" y="11171"/>
                    <a:pt x="8509" y="11298"/>
                    <a:pt x="8431" y="11321"/>
                  </a:cubicBezTo>
                  <a:cubicBezTo>
                    <a:pt x="7398" y="11616"/>
                    <a:pt x="6402" y="12068"/>
                    <a:pt x="5303" y="12068"/>
                  </a:cubicBezTo>
                  <a:cubicBezTo>
                    <a:pt x="5139" y="12068"/>
                    <a:pt x="4973" y="12058"/>
                    <a:pt x="4805" y="12036"/>
                  </a:cubicBezTo>
                  <a:cubicBezTo>
                    <a:pt x="2734" y="11771"/>
                    <a:pt x="1262" y="10377"/>
                    <a:pt x="904" y="8305"/>
                  </a:cubicBezTo>
                  <a:cubicBezTo>
                    <a:pt x="726" y="7260"/>
                    <a:pt x="776" y="6233"/>
                    <a:pt x="1005" y="5202"/>
                  </a:cubicBezTo>
                  <a:cubicBezTo>
                    <a:pt x="1468" y="3157"/>
                    <a:pt x="2839" y="1934"/>
                    <a:pt x="4695" y="1260"/>
                  </a:cubicBezTo>
                  <a:cubicBezTo>
                    <a:pt x="5607" y="930"/>
                    <a:pt x="6624" y="880"/>
                    <a:pt x="7596" y="765"/>
                  </a:cubicBezTo>
                  <a:cubicBezTo>
                    <a:pt x="7682" y="754"/>
                    <a:pt x="7767" y="749"/>
                    <a:pt x="7850" y="749"/>
                  </a:cubicBezTo>
                  <a:close/>
                  <a:moveTo>
                    <a:pt x="7136" y="1"/>
                  </a:moveTo>
                  <a:cubicBezTo>
                    <a:pt x="4899" y="1"/>
                    <a:pt x="2599" y="1060"/>
                    <a:pt x="1206" y="2869"/>
                  </a:cubicBezTo>
                  <a:cubicBezTo>
                    <a:pt x="285" y="4070"/>
                    <a:pt x="1" y="5519"/>
                    <a:pt x="28" y="7017"/>
                  </a:cubicBezTo>
                  <a:cubicBezTo>
                    <a:pt x="28" y="7274"/>
                    <a:pt x="19" y="7530"/>
                    <a:pt x="33" y="7787"/>
                  </a:cubicBezTo>
                  <a:cubicBezTo>
                    <a:pt x="179" y="10423"/>
                    <a:pt x="2036" y="12471"/>
                    <a:pt x="4617" y="12838"/>
                  </a:cubicBezTo>
                  <a:cubicBezTo>
                    <a:pt x="4849" y="12871"/>
                    <a:pt x="5078" y="12886"/>
                    <a:pt x="5304" y="12886"/>
                  </a:cubicBezTo>
                  <a:cubicBezTo>
                    <a:pt x="6625" y="12886"/>
                    <a:pt x="7849" y="12366"/>
                    <a:pt x="9087" y="11935"/>
                  </a:cubicBezTo>
                  <a:cubicBezTo>
                    <a:pt x="9215" y="11889"/>
                    <a:pt x="9375" y="11701"/>
                    <a:pt x="9379" y="11573"/>
                  </a:cubicBezTo>
                  <a:cubicBezTo>
                    <a:pt x="9407" y="10738"/>
                    <a:pt x="9434" y="9895"/>
                    <a:pt x="9375" y="9066"/>
                  </a:cubicBezTo>
                  <a:cubicBezTo>
                    <a:pt x="9355" y="8779"/>
                    <a:pt x="9182" y="8643"/>
                    <a:pt x="8934" y="8643"/>
                  </a:cubicBezTo>
                  <a:cubicBezTo>
                    <a:pt x="8841" y="8643"/>
                    <a:pt x="8738" y="8662"/>
                    <a:pt x="8628" y="8699"/>
                  </a:cubicBezTo>
                  <a:cubicBezTo>
                    <a:pt x="8317" y="8806"/>
                    <a:pt x="7977" y="8916"/>
                    <a:pt x="7652" y="8916"/>
                  </a:cubicBezTo>
                  <a:cubicBezTo>
                    <a:pt x="7627" y="8916"/>
                    <a:pt x="7603" y="8916"/>
                    <a:pt x="7578" y="8914"/>
                  </a:cubicBezTo>
                  <a:cubicBezTo>
                    <a:pt x="6832" y="8874"/>
                    <a:pt x="6083" y="8791"/>
                    <a:pt x="5351" y="8653"/>
                  </a:cubicBezTo>
                  <a:cubicBezTo>
                    <a:pt x="4585" y="8506"/>
                    <a:pt x="3490" y="7181"/>
                    <a:pt x="3426" y="6426"/>
                  </a:cubicBezTo>
                  <a:cubicBezTo>
                    <a:pt x="3348" y="5450"/>
                    <a:pt x="4443" y="3986"/>
                    <a:pt x="5429" y="3767"/>
                  </a:cubicBezTo>
                  <a:cubicBezTo>
                    <a:pt x="5829" y="3677"/>
                    <a:pt x="6219" y="3619"/>
                    <a:pt x="6594" y="3619"/>
                  </a:cubicBezTo>
                  <a:cubicBezTo>
                    <a:pt x="7401" y="3619"/>
                    <a:pt x="8134" y="3890"/>
                    <a:pt x="8732" y="4698"/>
                  </a:cubicBezTo>
                  <a:cubicBezTo>
                    <a:pt x="8887" y="4904"/>
                    <a:pt x="9047" y="5003"/>
                    <a:pt x="9201" y="5003"/>
                  </a:cubicBezTo>
                  <a:cubicBezTo>
                    <a:pt x="9389" y="5003"/>
                    <a:pt x="9569" y="4856"/>
                    <a:pt x="9723" y="4579"/>
                  </a:cubicBezTo>
                  <a:cubicBezTo>
                    <a:pt x="9929" y="4212"/>
                    <a:pt x="10112" y="3827"/>
                    <a:pt x="10245" y="3428"/>
                  </a:cubicBezTo>
                  <a:cubicBezTo>
                    <a:pt x="10896" y="1462"/>
                    <a:pt x="10393" y="513"/>
                    <a:pt x="8449" y="128"/>
                  </a:cubicBezTo>
                  <a:cubicBezTo>
                    <a:pt x="8019" y="42"/>
                    <a:pt x="7579" y="1"/>
                    <a:pt x="7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8469000" y="1794800"/>
              <a:ext cx="226450" cy="282975"/>
            </a:xfrm>
            <a:custGeom>
              <a:avLst/>
              <a:gdLst/>
              <a:ahLst/>
              <a:cxnLst/>
              <a:rect l="l" t="t" r="r" b="b"/>
              <a:pathLst>
                <a:path w="9058" h="11319" extrusionOk="0">
                  <a:moveTo>
                    <a:pt x="7123" y="0"/>
                  </a:moveTo>
                  <a:cubicBezTo>
                    <a:pt x="7040" y="0"/>
                    <a:pt x="6956" y="5"/>
                    <a:pt x="6871" y="16"/>
                  </a:cubicBezTo>
                  <a:cubicBezTo>
                    <a:pt x="5899" y="130"/>
                    <a:pt x="4881" y="181"/>
                    <a:pt x="3970" y="511"/>
                  </a:cubicBezTo>
                  <a:cubicBezTo>
                    <a:pt x="2113" y="1185"/>
                    <a:pt x="743" y="2408"/>
                    <a:pt x="280" y="4453"/>
                  </a:cubicBezTo>
                  <a:cubicBezTo>
                    <a:pt x="51" y="5484"/>
                    <a:pt x="1" y="6511"/>
                    <a:pt x="179" y="7556"/>
                  </a:cubicBezTo>
                  <a:cubicBezTo>
                    <a:pt x="537" y="9629"/>
                    <a:pt x="2008" y="11022"/>
                    <a:pt x="4080" y="11287"/>
                  </a:cubicBezTo>
                  <a:cubicBezTo>
                    <a:pt x="4248" y="11309"/>
                    <a:pt x="4414" y="11319"/>
                    <a:pt x="4578" y="11319"/>
                  </a:cubicBezTo>
                  <a:cubicBezTo>
                    <a:pt x="5677" y="11319"/>
                    <a:pt x="6672" y="10867"/>
                    <a:pt x="7706" y="10572"/>
                  </a:cubicBezTo>
                  <a:cubicBezTo>
                    <a:pt x="7783" y="10549"/>
                    <a:pt x="7879" y="10421"/>
                    <a:pt x="7883" y="10334"/>
                  </a:cubicBezTo>
                  <a:cubicBezTo>
                    <a:pt x="7925" y="9884"/>
                    <a:pt x="7938" y="9431"/>
                    <a:pt x="7957" y="9041"/>
                  </a:cubicBezTo>
                  <a:cubicBezTo>
                    <a:pt x="6874" y="8963"/>
                    <a:pt x="5912" y="8912"/>
                    <a:pt x="4954" y="8811"/>
                  </a:cubicBezTo>
                  <a:cubicBezTo>
                    <a:pt x="3666" y="8674"/>
                    <a:pt x="2236" y="7391"/>
                    <a:pt x="1916" y="6126"/>
                  </a:cubicBezTo>
                  <a:cubicBezTo>
                    <a:pt x="1558" y="4709"/>
                    <a:pt x="2860" y="2624"/>
                    <a:pt x="4373" y="2257"/>
                  </a:cubicBezTo>
                  <a:cubicBezTo>
                    <a:pt x="4894" y="2129"/>
                    <a:pt x="5410" y="2040"/>
                    <a:pt x="5913" y="2040"/>
                  </a:cubicBezTo>
                  <a:cubicBezTo>
                    <a:pt x="6816" y="2040"/>
                    <a:pt x="7677" y="2329"/>
                    <a:pt x="8452" y="3207"/>
                  </a:cubicBezTo>
                  <a:cubicBezTo>
                    <a:pt x="8668" y="2473"/>
                    <a:pt x="8878" y="1854"/>
                    <a:pt x="9020" y="1217"/>
                  </a:cubicBezTo>
                  <a:cubicBezTo>
                    <a:pt x="9057" y="1051"/>
                    <a:pt x="8952" y="759"/>
                    <a:pt x="8809" y="658"/>
                  </a:cubicBezTo>
                  <a:cubicBezTo>
                    <a:pt x="8307" y="290"/>
                    <a:pt x="7749" y="0"/>
                    <a:pt x="712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8268000" y="2156200"/>
              <a:ext cx="351575" cy="357475"/>
            </a:xfrm>
            <a:custGeom>
              <a:avLst/>
              <a:gdLst/>
              <a:ahLst/>
              <a:cxnLst/>
              <a:rect l="l" t="t" r="r" b="b"/>
              <a:pathLst>
                <a:path w="14063" h="14299" extrusionOk="0">
                  <a:moveTo>
                    <a:pt x="10652" y="933"/>
                  </a:moveTo>
                  <a:cubicBezTo>
                    <a:pt x="11454" y="1520"/>
                    <a:pt x="12160" y="2061"/>
                    <a:pt x="12898" y="2556"/>
                  </a:cubicBezTo>
                  <a:cubicBezTo>
                    <a:pt x="13210" y="2767"/>
                    <a:pt x="13282" y="2964"/>
                    <a:pt x="13159" y="3321"/>
                  </a:cubicBezTo>
                  <a:cubicBezTo>
                    <a:pt x="12207" y="6011"/>
                    <a:pt x="11266" y="8706"/>
                    <a:pt x="10336" y="11407"/>
                  </a:cubicBezTo>
                  <a:cubicBezTo>
                    <a:pt x="10098" y="12094"/>
                    <a:pt x="9896" y="12800"/>
                    <a:pt x="9640" y="13611"/>
                  </a:cubicBezTo>
                  <a:cubicBezTo>
                    <a:pt x="8898" y="13392"/>
                    <a:pt x="8140" y="13167"/>
                    <a:pt x="7366" y="12938"/>
                  </a:cubicBezTo>
                  <a:cubicBezTo>
                    <a:pt x="7742" y="11884"/>
                    <a:pt x="8081" y="10898"/>
                    <a:pt x="8457" y="9926"/>
                  </a:cubicBezTo>
                  <a:cubicBezTo>
                    <a:pt x="8664" y="9395"/>
                    <a:pt x="8548" y="8958"/>
                    <a:pt x="8100" y="8674"/>
                  </a:cubicBezTo>
                  <a:cubicBezTo>
                    <a:pt x="7595" y="8359"/>
                    <a:pt x="7050" y="8079"/>
                    <a:pt x="6482" y="7900"/>
                  </a:cubicBezTo>
                  <a:cubicBezTo>
                    <a:pt x="6452" y="7890"/>
                    <a:pt x="6419" y="7886"/>
                    <a:pt x="6384" y="7886"/>
                  </a:cubicBezTo>
                  <a:cubicBezTo>
                    <a:pt x="6167" y="7886"/>
                    <a:pt x="5858" y="8050"/>
                    <a:pt x="5693" y="8212"/>
                  </a:cubicBezTo>
                  <a:cubicBezTo>
                    <a:pt x="4763" y="9120"/>
                    <a:pt x="3878" y="10068"/>
                    <a:pt x="2971" y="10999"/>
                  </a:cubicBezTo>
                  <a:cubicBezTo>
                    <a:pt x="2598" y="11378"/>
                    <a:pt x="2352" y="11574"/>
                    <a:pt x="2106" y="11574"/>
                  </a:cubicBezTo>
                  <a:cubicBezTo>
                    <a:pt x="1834" y="11574"/>
                    <a:pt x="1564" y="11336"/>
                    <a:pt x="1124" y="10843"/>
                  </a:cubicBezTo>
                  <a:cubicBezTo>
                    <a:pt x="4322" y="7515"/>
                    <a:pt x="7531" y="4179"/>
                    <a:pt x="10652" y="933"/>
                  </a:cubicBezTo>
                  <a:close/>
                  <a:moveTo>
                    <a:pt x="10785" y="1"/>
                  </a:moveTo>
                  <a:cubicBezTo>
                    <a:pt x="10613" y="1"/>
                    <a:pt x="10444" y="87"/>
                    <a:pt x="10264" y="267"/>
                  </a:cubicBezTo>
                  <a:cubicBezTo>
                    <a:pt x="9118" y="1422"/>
                    <a:pt x="7949" y="2554"/>
                    <a:pt x="6825" y="3738"/>
                  </a:cubicBezTo>
                  <a:cubicBezTo>
                    <a:pt x="4823" y="5850"/>
                    <a:pt x="2852" y="7991"/>
                    <a:pt x="867" y="10118"/>
                  </a:cubicBezTo>
                  <a:cubicBezTo>
                    <a:pt x="1" y="11044"/>
                    <a:pt x="20" y="11212"/>
                    <a:pt x="1078" y="11933"/>
                  </a:cubicBezTo>
                  <a:cubicBezTo>
                    <a:pt x="1156" y="11984"/>
                    <a:pt x="1234" y="12028"/>
                    <a:pt x="1312" y="12075"/>
                  </a:cubicBezTo>
                  <a:cubicBezTo>
                    <a:pt x="1709" y="12313"/>
                    <a:pt x="1974" y="12441"/>
                    <a:pt x="2214" y="12441"/>
                  </a:cubicBezTo>
                  <a:cubicBezTo>
                    <a:pt x="2496" y="12441"/>
                    <a:pt x="2745" y="12264"/>
                    <a:pt x="3136" y="11883"/>
                  </a:cubicBezTo>
                  <a:cubicBezTo>
                    <a:pt x="4038" y="11003"/>
                    <a:pt x="4928" y="10109"/>
                    <a:pt x="5803" y="9202"/>
                  </a:cubicBezTo>
                  <a:cubicBezTo>
                    <a:pt x="6145" y="8846"/>
                    <a:pt x="6309" y="8686"/>
                    <a:pt x="6520" y="8686"/>
                  </a:cubicBezTo>
                  <a:cubicBezTo>
                    <a:pt x="6694" y="8686"/>
                    <a:pt x="6899" y="8794"/>
                    <a:pt x="7261" y="8990"/>
                  </a:cubicBezTo>
                  <a:cubicBezTo>
                    <a:pt x="7732" y="9252"/>
                    <a:pt x="7852" y="9537"/>
                    <a:pt x="7623" y="10050"/>
                  </a:cubicBezTo>
                  <a:cubicBezTo>
                    <a:pt x="7247" y="10903"/>
                    <a:pt x="6939" y="11782"/>
                    <a:pt x="6609" y="12658"/>
                  </a:cubicBezTo>
                  <a:cubicBezTo>
                    <a:pt x="6468" y="13024"/>
                    <a:pt x="6390" y="13414"/>
                    <a:pt x="6866" y="13574"/>
                  </a:cubicBezTo>
                  <a:cubicBezTo>
                    <a:pt x="7623" y="13822"/>
                    <a:pt x="8397" y="14028"/>
                    <a:pt x="9163" y="14248"/>
                  </a:cubicBezTo>
                  <a:cubicBezTo>
                    <a:pt x="9231" y="14266"/>
                    <a:pt x="9300" y="14285"/>
                    <a:pt x="9368" y="14299"/>
                  </a:cubicBezTo>
                  <a:cubicBezTo>
                    <a:pt x="9382" y="14257"/>
                    <a:pt x="9391" y="14217"/>
                    <a:pt x="9405" y="14175"/>
                  </a:cubicBezTo>
                  <a:cubicBezTo>
                    <a:pt x="9528" y="14175"/>
                    <a:pt x="9656" y="14192"/>
                    <a:pt x="9778" y="14192"/>
                  </a:cubicBezTo>
                  <a:cubicBezTo>
                    <a:pt x="9857" y="14192"/>
                    <a:pt x="9933" y="14185"/>
                    <a:pt x="10005" y="14162"/>
                  </a:cubicBezTo>
                  <a:cubicBezTo>
                    <a:pt x="10175" y="14111"/>
                    <a:pt x="10400" y="13979"/>
                    <a:pt x="10450" y="13832"/>
                  </a:cubicBezTo>
                  <a:cubicBezTo>
                    <a:pt x="11142" y="11806"/>
                    <a:pt x="11816" y="9775"/>
                    <a:pt x="12472" y="7740"/>
                  </a:cubicBezTo>
                  <a:cubicBezTo>
                    <a:pt x="12953" y="6246"/>
                    <a:pt x="13389" y="4738"/>
                    <a:pt x="13856" y="3239"/>
                  </a:cubicBezTo>
                  <a:cubicBezTo>
                    <a:pt x="14062" y="2579"/>
                    <a:pt x="13788" y="2176"/>
                    <a:pt x="13265" y="1808"/>
                  </a:cubicBezTo>
                  <a:cubicBezTo>
                    <a:pt x="12596" y="1337"/>
                    <a:pt x="11958" y="819"/>
                    <a:pt x="11350" y="277"/>
                  </a:cubicBezTo>
                  <a:cubicBezTo>
                    <a:pt x="11148" y="96"/>
                    <a:pt x="10965" y="1"/>
                    <a:pt x="107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8296075" y="2179525"/>
              <a:ext cx="304025" cy="316975"/>
            </a:xfrm>
            <a:custGeom>
              <a:avLst/>
              <a:gdLst/>
              <a:ahLst/>
              <a:cxnLst/>
              <a:rect l="l" t="t" r="r" b="b"/>
              <a:pathLst>
                <a:path w="12161" h="12679" extrusionOk="0">
                  <a:moveTo>
                    <a:pt x="9630" y="2783"/>
                  </a:moveTo>
                  <a:cubicBezTo>
                    <a:pt x="10198" y="2796"/>
                    <a:pt x="10396" y="3062"/>
                    <a:pt x="10231" y="3488"/>
                  </a:cubicBezTo>
                  <a:cubicBezTo>
                    <a:pt x="10034" y="3997"/>
                    <a:pt x="9754" y="4478"/>
                    <a:pt x="9571" y="4993"/>
                  </a:cubicBezTo>
                  <a:cubicBezTo>
                    <a:pt x="9369" y="5538"/>
                    <a:pt x="9218" y="6102"/>
                    <a:pt x="9085" y="6665"/>
                  </a:cubicBezTo>
                  <a:cubicBezTo>
                    <a:pt x="9014" y="6962"/>
                    <a:pt x="8872" y="7213"/>
                    <a:pt x="8645" y="7213"/>
                  </a:cubicBezTo>
                  <a:cubicBezTo>
                    <a:pt x="8578" y="7213"/>
                    <a:pt x="8503" y="7191"/>
                    <a:pt x="8420" y="7141"/>
                  </a:cubicBezTo>
                  <a:cubicBezTo>
                    <a:pt x="7710" y="6715"/>
                    <a:pt x="7045" y="6201"/>
                    <a:pt x="6403" y="5675"/>
                  </a:cubicBezTo>
                  <a:cubicBezTo>
                    <a:pt x="6087" y="5418"/>
                    <a:pt x="6184" y="5078"/>
                    <a:pt x="6509" y="4840"/>
                  </a:cubicBezTo>
                  <a:cubicBezTo>
                    <a:pt x="7353" y="4231"/>
                    <a:pt x="8195" y="3616"/>
                    <a:pt x="9053" y="3025"/>
                  </a:cubicBezTo>
                  <a:cubicBezTo>
                    <a:pt x="9254" y="2888"/>
                    <a:pt x="9511" y="2829"/>
                    <a:pt x="9630" y="2783"/>
                  </a:cubicBezTo>
                  <a:close/>
                  <a:moveTo>
                    <a:pt x="9529" y="0"/>
                  </a:moveTo>
                  <a:cubicBezTo>
                    <a:pt x="6409" y="3246"/>
                    <a:pt x="3199" y="6582"/>
                    <a:pt x="0" y="9910"/>
                  </a:cubicBezTo>
                  <a:cubicBezTo>
                    <a:pt x="440" y="10403"/>
                    <a:pt x="711" y="10641"/>
                    <a:pt x="982" y="10641"/>
                  </a:cubicBezTo>
                  <a:cubicBezTo>
                    <a:pt x="1229" y="10641"/>
                    <a:pt x="1475" y="10445"/>
                    <a:pt x="1848" y="10066"/>
                  </a:cubicBezTo>
                  <a:cubicBezTo>
                    <a:pt x="2755" y="9135"/>
                    <a:pt x="3639" y="8187"/>
                    <a:pt x="4570" y="7279"/>
                  </a:cubicBezTo>
                  <a:cubicBezTo>
                    <a:pt x="4735" y="7117"/>
                    <a:pt x="5043" y="6953"/>
                    <a:pt x="5260" y="6953"/>
                  </a:cubicBezTo>
                  <a:cubicBezTo>
                    <a:pt x="5296" y="6953"/>
                    <a:pt x="5329" y="6957"/>
                    <a:pt x="5359" y="6967"/>
                  </a:cubicBezTo>
                  <a:cubicBezTo>
                    <a:pt x="5927" y="7146"/>
                    <a:pt x="6472" y="7426"/>
                    <a:pt x="6977" y="7741"/>
                  </a:cubicBezTo>
                  <a:cubicBezTo>
                    <a:pt x="7425" y="8025"/>
                    <a:pt x="7540" y="8462"/>
                    <a:pt x="7333" y="8993"/>
                  </a:cubicBezTo>
                  <a:cubicBezTo>
                    <a:pt x="6958" y="9965"/>
                    <a:pt x="6619" y="10951"/>
                    <a:pt x="6243" y="12005"/>
                  </a:cubicBezTo>
                  <a:cubicBezTo>
                    <a:pt x="7016" y="12234"/>
                    <a:pt x="7773" y="12459"/>
                    <a:pt x="8516" y="12678"/>
                  </a:cubicBezTo>
                  <a:cubicBezTo>
                    <a:pt x="8773" y="11867"/>
                    <a:pt x="8974" y="11161"/>
                    <a:pt x="9213" y="10474"/>
                  </a:cubicBezTo>
                  <a:cubicBezTo>
                    <a:pt x="10142" y="7774"/>
                    <a:pt x="11083" y="5079"/>
                    <a:pt x="12036" y="2388"/>
                  </a:cubicBezTo>
                  <a:cubicBezTo>
                    <a:pt x="12160" y="2031"/>
                    <a:pt x="12087" y="1834"/>
                    <a:pt x="11775" y="1623"/>
                  </a:cubicBezTo>
                  <a:cubicBezTo>
                    <a:pt x="11037" y="1128"/>
                    <a:pt x="10332" y="587"/>
                    <a:pt x="952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8448250" y="2249075"/>
              <a:ext cx="107725" cy="110775"/>
            </a:xfrm>
            <a:custGeom>
              <a:avLst/>
              <a:gdLst/>
              <a:ahLst/>
              <a:cxnLst/>
              <a:rect l="l" t="t" r="r" b="b"/>
              <a:pathLst>
                <a:path w="4309" h="4431" extrusionOk="0">
                  <a:moveTo>
                    <a:pt x="3048" y="1141"/>
                  </a:moveTo>
                  <a:lnTo>
                    <a:pt x="3048" y="1141"/>
                  </a:lnTo>
                  <a:cubicBezTo>
                    <a:pt x="2704" y="1985"/>
                    <a:pt x="2430" y="2673"/>
                    <a:pt x="2127" y="3419"/>
                  </a:cubicBezTo>
                  <a:cubicBezTo>
                    <a:pt x="1770" y="3196"/>
                    <a:pt x="1398" y="2961"/>
                    <a:pt x="939" y="2677"/>
                  </a:cubicBezTo>
                  <a:cubicBezTo>
                    <a:pt x="1650" y="2159"/>
                    <a:pt x="2287" y="1696"/>
                    <a:pt x="3048" y="1141"/>
                  </a:cubicBezTo>
                  <a:close/>
                  <a:moveTo>
                    <a:pt x="3543" y="1"/>
                  </a:moveTo>
                  <a:cubicBezTo>
                    <a:pt x="3424" y="47"/>
                    <a:pt x="3167" y="106"/>
                    <a:pt x="2966" y="243"/>
                  </a:cubicBezTo>
                  <a:cubicBezTo>
                    <a:pt x="2108" y="834"/>
                    <a:pt x="1265" y="1449"/>
                    <a:pt x="422" y="2058"/>
                  </a:cubicBezTo>
                  <a:cubicBezTo>
                    <a:pt x="97" y="2296"/>
                    <a:pt x="0" y="2635"/>
                    <a:pt x="316" y="2892"/>
                  </a:cubicBezTo>
                  <a:cubicBezTo>
                    <a:pt x="958" y="3419"/>
                    <a:pt x="1623" y="3933"/>
                    <a:pt x="2333" y="4359"/>
                  </a:cubicBezTo>
                  <a:cubicBezTo>
                    <a:pt x="2416" y="4408"/>
                    <a:pt x="2490" y="4430"/>
                    <a:pt x="2558" y="4430"/>
                  </a:cubicBezTo>
                  <a:cubicBezTo>
                    <a:pt x="2785" y="4430"/>
                    <a:pt x="2927" y="4180"/>
                    <a:pt x="2998" y="3882"/>
                  </a:cubicBezTo>
                  <a:cubicBezTo>
                    <a:pt x="3131" y="3319"/>
                    <a:pt x="3282" y="2755"/>
                    <a:pt x="3484" y="2210"/>
                  </a:cubicBezTo>
                  <a:cubicBezTo>
                    <a:pt x="3667" y="1696"/>
                    <a:pt x="3947" y="1215"/>
                    <a:pt x="4144" y="706"/>
                  </a:cubicBezTo>
                  <a:cubicBezTo>
                    <a:pt x="4309" y="280"/>
                    <a:pt x="4111" y="14"/>
                    <a:pt x="35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099100" y="1941550"/>
              <a:ext cx="366950" cy="360725"/>
            </a:xfrm>
            <a:custGeom>
              <a:avLst/>
              <a:gdLst/>
              <a:ahLst/>
              <a:cxnLst/>
              <a:rect l="l" t="t" r="r" b="b"/>
              <a:pathLst>
                <a:path w="14678" h="14429" extrusionOk="0">
                  <a:moveTo>
                    <a:pt x="5304" y="659"/>
                  </a:moveTo>
                  <a:cubicBezTo>
                    <a:pt x="5608" y="659"/>
                    <a:pt x="5920" y="684"/>
                    <a:pt x="6243" y="732"/>
                  </a:cubicBezTo>
                  <a:cubicBezTo>
                    <a:pt x="7879" y="980"/>
                    <a:pt x="8746" y="2226"/>
                    <a:pt x="8452" y="3854"/>
                  </a:cubicBezTo>
                  <a:cubicBezTo>
                    <a:pt x="8365" y="4321"/>
                    <a:pt x="8214" y="4775"/>
                    <a:pt x="8136" y="5243"/>
                  </a:cubicBezTo>
                  <a:cubicBezTo>
                    <a:pt x="8108" y="5413"/>
                    <a:pt x="8167" y="5682"/>
                    <a:pt x="8283" y="5760"/>
                  </a:cubicBezTo>
                  <a:cubicBezTo>
                    <a:pt x="8326" y="5789"/>
                    <a:pt x="8391" y="5801"/>
                    <a:pt x="8463" y="5801"/>
                  </a:cubicBezTo>
                  <a:cubicBezTo>
                    <a:pt x="8589" y="5801"/>
                    <a:pt x="8735" y="5762"/>
                    <a:pt x="8819" y="5701"/>
                  </a:cubicBezTo>
                  <a:cubicBezTo>
                    <a:pt x="9451" y="5236"/>
                    <a:pt x="10174" y="5116"/>
                    <a:pt x="10909" y="5116"/>
                  </a:cubicBezTo>
                  <a:cubicBezTo>
                    <a:pt x="10980" y="5116"/>
                    <a:pt x="11050" y="5117"/>
                    <a:pt x="11120" y="5119"/>
                  </a:cubicBezTo>
                  <a:cubicBezTo>
                    <a:pt x="12683" y="5169"/>
                    <a:pt x="13801" y="6957"/>
                    <a:pt x="13224" y="8507"/>
                  </a:cubicBezTo>
                  <a:cubicBezTo>
                    <a:pt x="12696" y="9923"/>
                    <a:pt x="11849" y="11160"/>
                    <a:pt x="10588" y="12018"/>
                  </a:cubicBezTo>
                  <a:cubicBezTo>
                    <a:pt x="9456" y="12783"/>
                    <a:pt x="8268" y="13498"/>
                    <a:pt x="6953" y="13627"/>
                  </a:cubicBezTo>
                  <a:cubicBezTo>
                    <a:pt x="5203" y="10825"/>
                    <a:pt x="3488" y="8076"/>
                    <a:pt x="1770" y="5330"/>
                  </a:cubicBezTo>
                  <a:cubicBezTo>
                    <a:pt x="1581" y="5036"/>
                    <a:pt x="1375" y="4757"/>
                    <a:pt x="1160" y="4483"/>
                  </a:cubicBezTo>
                  <a:cubicBezTo>
                    <a:pt x="687" y="3863"/>
                    <a:pt x="651" y="3427"/>
                    <a:pt x="1127" y="2819"/>
                  </a:cubicBezTo>
                  <a:cubicBezTo>
                    <a:pt x="2230" y="1404"/>
                    <a:pt x="3623" y="659"/>
                    <a:pt x="5304" y="659"/>
                  </a:cubicBezTo>
                  <a:close/>
                  <a:moveTo>
                    <a:pt x="5277" y="1"/>
                  </a:moveTo>
                  <a:cubicBezTo>
                    <a:pt x="3394" y="1"/>
                    <a:pt x="1755" y="877"/>
                    <a:pt x="564" y="2529"/>
                  </a:cubicBezTo>
                  <a:cubicBezTo>
                    <a:pt x="276" y="2933"/>
                    <a:pt x="188" y="3478"/>
                    <a:pt x="32" y="3964"/>
                  </a:cubicBezTo>
                  <a:cubicBezTo>
                    <a:pt x="1" y="4070"/>
                    <a:pt x="32" y="4235"/>
                    <a:pt x="97" y="4327"/>
                  </a:cubicBezTo>
                  <a:cubicBezTo>
                    <a:pt x="569" y="5005"/>
                    <a:pt x="1096" y="5651"/>
                    <a:pt x="1532" y="6353"/>
                  </a:cubicBezTo>
                  <a:cubicBezTo>
                    <a:pt x="3026" y="8763"/>
                    <a:pt x="4483" y="11197"/>
                    <a:pt x="5974" y="13612"/>
                  </a:cubicBezTo>
                  <a:cubicBezTo>
                    <a:pt x="6313" y="14168"/>
                    <a:pt x="6564" y="14429"/>
                    <a:pt x="6978" y="14429"/>
                  </a:cubicBezTo>
                  <a:cubicBezTo>
                    <a:pt x="7161" y="14429"/>
                    <a:pt x="7377" y="14377"/>
                    <a:pt x="7646" y="14277"/>
                  </a:cubicBezTo>
                  <a:cubicBezTo>
                    <a:pt x="8787" y="13856"/>
                    <a:pt x="9932" y="13365"/>
                    <a:pt x="10950" y="12714"/>
                  </a:cubicBezTo>
                  <a:cubicBezTo>
                    <a:pt x="12444" y="11761"/>
                    <a:pt x="13434" y="10325"/>
                    <a:pt x="13998" y="8653"/>
                  </a:cubicBezTo>
                  <a:cubicBezTo>
                    <a:pt x="14677" y="6631"/>
                    <a:pt x="13196" y="4418"/>
                    <a:pt x="11124" y="4326"/>
                  </a:cubicBezTo>
                  <a:cubicBezTo>
                    <a:pt x="11072" y="4323"/>
                    <a:pt x="11019" y="4322"/>
                    <a:pt x="10965" y="4322"/>
                  </a:cubicBezTo>
                  <a:cubicBezTo>
                    <a:pt x="10357" y="4322"/>
                    <a:pt x="9739" y="4479"/>
                    <a:pt x="9094" y="4555"/>
                  </a:cubicBezTo>
                  <a:cubicBezTo>
                    <a:pt x="9136" y="4258"/>
                    <a:pt x="9172" y="3955"/>
                    <a:pt x="9218" y="3652"/>
                  </a:cubicBezTo>
                  <a:cubicBezTo>
                    <a:pt x="9415" y="2268"/>
                    <a:pt x="8554" y="678"/>
                    <a:pt x="7206" y="288"/>
                  </a:cubicBezTo>
                  <a:cubicBezTo>
                    <a:pt x="6541" y="95"/>
                    <a:pt x="5896" y="1"/>
                    <a:pt x="5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115375" y="1958025"/>
              <a:ext cx="328750" cy="324175"/>
            </a:xfrm>
            <a:custGeom>
              <a:avLst/>
              <a:gdLst/>
              <a:ahLst/>
              <a:cxnLst/>
              <a:rect l="l" t="t" r="r" b="b"/>
              <a:pathLst>
                <a:path w="13150" h="12967" extrusionOk="0">
                  <a:moveTo>
                    <a:pt x="4245" y="2008"/>
                  </a:moveTo>
                  <a:cubicBezTo>
                    <a:pt x="4992" y="2040"/>
                    <a:pt x="5551" y="2256"/>
                    <a:pt x="5853" y="2892"/>
                  </a:cubicBezTo>
                  <a:cubicBezTo>
                    <a:pt x="6147" y="3507"/>
                    <a:pt x="5940" y="4047"/>
                    <a:pt x="5528" y="4510"/>
                  </a:cubicBezTo>
                  <a:cubicBezTo>
                    <a:pt x="5129" y="4960"/>
                    <a:pt x="4698" y="5382"/>
                    <a:pt x="4240" y="5771"/>
                  </a:cubicBezTo>
                  <a:cubicBezTo>
                    <a:pt x="4206" y="5802"/>
                    <a:pt x="4137" y="5817"/>
                    <a:pt x="4059" y="5817"/>
                  </a:cubicBezTo>
                  <a:cubicBezTo>
                    <a:pt x="3930" y="5817"/>
                    <a:pt x="3777" y="5778"/>
                    <a:pt x="3717" y="5711"/>
                  </a:cubicBezTo>
                  <a:cubicBezTo>
                    <a:pt x="3168" y="5130"/>
                    <a:pt x="2608" y="4543"/>
                    <a:pt x="2159" y="3883"/>
                  </a:cubicBezTo>
                  <a:cubicBezTo>
                    <a:pt x="2017" y="3677"/>
                    <a:pt x="2099" y="3136"/>
                    <a:pt x="2282" y="2938"/>
                  </a:cubicBezTo>
                  <a:cubicBezTo>
                    <a:pt x="2814" y="2361"/>
                    <a:pt x="3520" y="2044"/>
                    <a:pt x="4245" y="2008"/>
                  </a:cubicBezTo>
                  <a:close/>
                  <a:moveTo>
                    <a:pt x="8507" y="7257"/>
                  </a:moveTo>
                  <a:cubicBezTo>
                    <a:pt x="9424" y="7357"/>
                    <a:pt x="9832" y="7572"/>
                    <a:pt x="10057" y="8164"/>
                  </a:cubicBezTo>
                  <a:cubicBezTo>
                    <a:pt x="10322" y="8864"/>
                    <a:pt x="10175" y="9535"/>
                    <a:pt x="9584" y="10052"/>
                  </a:cubicBezTo>
                  <a:cubicBezTo>
                    <a:pt x="9130" y="10450"/>
                    <a:pt x="8626" y="10785"/>
                    <a:pt x="8158" y="11170"/>
                  </a:cubicBezTo>
                  <a:cubicBezTo>
                    <a:pt x="8023" y="11281"/>
                    <a:pt x="7903" y="11333"/>
                    <a:pt x="7795" y="11333"/>
                  </a:cubicBezTo>
                  <a:cubicBezTo>
                    <a:pt x="7642" y="11333"/>
                    <a:pt x="7511" y="11229"/>
                    <a:pt x="7394" y="11033"/>
                  </a:cubicBezTo>
                  <a:cubicBezTo>
                    <a:pt x="6953" y="10295"/>
                    <a:pt x="6513" y="9562"/>
                    <a:pt x="6092" y="8810"/>
                  </a:cubicBezTo>
                  <a:cubicBezTo>
                    <a:pt x="5831" y="8342"/>
                    <a:pt x="5940" y="7994"/>
                    <a:pt x="6458" y="7815"/>
                  </a:cubicBezTo>
                  <a:cubicBezTo>
                    <a:pt x="7127" y="7591"/>
                    <a:pt x="7824" y="7440"/>
                    <a:pt x="8507" y="7257"/>
                  </a:cubicBezTo>
                  <a:close/>
                  <a:moveTo>
                    <a:pt x="4653" y="0"/>
                  </a:moveTo>
                  <a:cubicBezTo>
                    <a:pt x="2972" y="0"/>
                    <a:pt x="1580" y="745"/>
                    <a:pt x="477" y="2160"/>
                  </a:cubicBezTo>
                  <a:cubicBezTo>
                    <a:pt x="0" y="2768"/>
                    <a:pt x="36" y="3204"/>
                    <a:pt x="509" y="3824"/>
                  </a:cubicBezTo>
                  <a:cubicBezTo>
                    <a:pt x="724" y="4098"/>
                    <a:pt x="930" y="4377"/>
                    <a:pt x="1119" y="4671"/>
                  </a:cubicBezTo>
                  <a:cubicBezTo>
                    <a:pt x="2837" y="7417"/>
                    <a:pt x="4552" y="10166"/>
                    <a:pt x="6302" y="12967"/>
                  </a:cubicBezTo>
                  <a:cubicBezTo>
                    <a:pt x="7617" y="12839"/>
                    <a:pt x="8805" y="12124"/>
                    <a:pt x="9937" y="11359"/>
                  </a:cubicBezTo>
                  <a:cubicBezTo>
                    <a:pt x="11197" y="10501"/>
                    <a:pt x="12045" y="9264"/>
                    <a:pt x="12573" y="7848"/>
                  </a:cubicBezTo>
                  <a:cubicBezTo>
                    <a:pt x="13150" y="6298"/>
                    <a:pt x="12032" y="4510"/>
                    <a:pt x="10469" y="4460"/>
                  </a:cubicBezTo>
                  <a:cubicBezTo>
                    <a:pt x="10399" y="4458"/>
                    <a:pt x="10329" y="4457"/>
                    <a:pt x="10259" y="4457"/>
                  </a:cubicBezTo>
                  <a:cubicBezTo>
                    <a:pt x="9524" y="4457"/>
                    <a:pt x="8800" y="4577"/>
                    <a:pt x="8168" y="5042"/>
                  </a:cubicBezTo>
                  <a:cubicBezTo>
                    <a:pt x="8084" y="5103"/>
                    <a:pt x="7938" y="5142"/>
                    <a:pt x="7812" y="5142"/>
                  </a:cubicBezTo>
                  <a:cubicBezTo>
                    <a:pt x="7740" y="5142"/>
                    <a:pt x="7675" y="5130"/>
                    <a:pt x="7632" y="5101"/>
                  </a:cubicBezTo>
                  <a:cubicBezTo>
                    <a:pt x="7516" y="5023"/>
                    <a:pt x="7457" y="4754"/>
                    <a:pt x="7485" y="4584"/>
                  </a:cubicBezTo>
                  <a:cubicBezTo>
                    <a:pt x="7563" y="4116"/>
                    <a:pt x="7714" y="3662"/>
                    <a:pt x="7802" y="3195"/>
                  </a:cubicBezTo>
                  <a:cubicBezTo>
                    <a:pt x="8095" y="1568"/>
                    <a:pt x="7228" y="321"/>
                    <a:pt x="5592" y="73"/>
                  </a:cubicBezTo>
                  <a:cubicBezTo>
                    <a:pt x="5269" y="25"/>
                    <a:pt x="4957" y="0"/>
                    <a:pt x="465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8261100" y="2139425"/>
              <a:ext cx="112350" cy="101950"/>
            </a:xfrm>
            <a:custGeom>
              <a:avLst/>
              <a:gdLst/>
              <a:ahLst/>
              <a:cxnLst/>
              <a:rect l="l" t="t" r="r" b="b"/>
              <a:pathLst>
                <a:path w="4494" h="4078" extrusionOk="0">
                  <a:moveTo>
                    <a:pt x="2797" y="741"/>
                  </a:moveTo>
                  <a:cubicBezTo>
                    <a:pt x="3048" y="741"/>
                    <a:pt x="3463" y="907"/>
                    <a:pt x="3480" y="1032"/>
                  </a:cubicBezTo>
                  <a:cubicBezTo>
                    <a:pt x="3526" y="1375"/>
                    <a:pt x="3484" y="1825"/>
                    <a:pt x="3283" y="2081"/>
                  </a:cubicBezTo>
                  <a:cubicBezTo>
                    <a:pt x="2958" y="2502"/>
                    <a:pt x="2476" y="2805"/>
                    <a:pt x="2051" y="3167"/>
                  </a:cubicBezTo>
                  <a:cubicBezTo>
                    <a:pt x="1601" y="2525"/>
                    <a:pt x="1170" y="1907"/>
                    <a:pt x="625" y="1123"/>
                  </a:cubicBezTo>
                  <a:cubicBezTo>
                    <a:pt x="1372" y="981"/>
                    <a:pt x="2055" y="815"/>
                    <a:pt x="2751" y="743"/>
                  </a:cubicBezTo>
                  <a:cubicBezTo>
                    <a:pt x="2766" y="742"/>
                    <a:pt x="2781" y="741"/>
                    <a:pt x="2797" y="741"/>
                  </a:cubicBezTo>
                  <a:close/>
                  <a:moveTo>
                    <a:pt x="2678" y="1"/>
                  </a:moveTo>
                  <a:cubicBezTo>
                    <a:pt x="1995" y="184"/>
                    <a:pt x="1298" y="335"/>
                    <a:pt x="629" y="560"/>
                  </a:cubicBezTo>
                  <a:cubicBezTo>
                    <a:pt x="111" y="739"/>
                    <a:pt x="1" y="1086"/>
                    <a:pt x="262" y="1555"/>
                  </a:cubicBezTo>
                  <a:cubicBezTo>
                    <a:pt x="684" y="2306"/>
                    <a:pt x="1124" y="3040"/>
                    <a:pt x="1564" y="3777"/>
                  </a:cubicBezTo>
                  <a:cubicBezTo>
                    <a:pt x="1682" y="3973"/>
                    <a:pt x="1812" y="4077"/>
                    <a:pt x="1965" y="4077"/>
                  </a:cubicBezTo>
                  <a:cubicBezTo>
                    <a:pt x="2074" y="4077"/>
                    <a:pt x="2194" y="4025"/>
                    <a:pt x="2329" y="3914"/>
                  </a:cubicBezTo>
                  <a:cubicBezTo>
                    <a:pt x="2797" y="3529"/>
                    <a:pt x="3301" y="3194"/>
                    <a:pt x="3755" y="2796"/>
                  </a:cubicBezTo>
                  <a:cubicBezTo>
                    <a:pt x="4346" y="2279"/>
                    <a:pt x="4493" y="1608"/>
                    <a:pt x="4228" y="908"/>
                  </a:cubicBezTo>
                  <a:cubicBezTo>
                    <a:pt x="4003" y="316"/>
                    <a:pt x="3595" y="101"/>
                    <a:pt x="2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8165800" y="2008225"/>
              <a:ext cx="103250" cy="95225"/>
            </a:xfrm>
            <a:custGeom>
              <a:avLst/>
              <a:gdLst/>
              <a:ahLst/>
              <a:cxnLst/>
              <a:rect l="l" t="t" r="r" b="b"/>
              <a:pathLst>
                <a:path w="4130" h="3809" extrusionOk="0">
                  <a:moveTo>
                    <a:pt x="2177" y="619"/>
                  </a:moveTo>
                  <a:cubicBezTo>
                    <a:pt x="2244" y="619"/>
                    <a:pt x="2313" y="623"/>
                    <a:pt x="2383" y="632"/>
                  </a:cubicBezTo>
                  <a:cubicBezTo>
                    <a:pt x="2668" y="669"/>
                    <a:pt x="3015" y="866"/>
                    <a:pt x="3158" y="1100"/>
                  </a:cubicBezTo>
                  <a:cubicBezTo>
                    <a:pt x="3259" y="1269"/>
                    <a:pt x="3153" y="1664"/>
                    <a:pt x="3011" y="1875"/>
                  </a:cubicBezTo>
                  <a:lnTo>
                    <a:pt x="3012" y="1875"/>
                  </a:lnTo>
                  <a:cubicBezTo>
                    <a:pt x="2759" y="2245"/>
                    <a:pt x="2411" y="2548"/>
                    <a:pt x="2104" y="2878"/>
                  </a:cubicBezTo>
                  <a:cubicBezTo>
                    <a:pt x="1631" y="2323"/>
                    <a:pt x="1187" y="1801"/>
                    <a:pt x="733" y="1265"/>
                  </a:cubicBezTo>
                  <a:cubicBezTo>
                    <a:pt x="1052" y="1004"/>
                    <a:pt x="1537" y="619"/>
                    <a:pt x="2177" y="619"/>
                  </a:cubicBezTo>
                  <a:close/>
                  <a:moveTo>
                    <a:pt x="2227" y="0"/>
                  </a:moveTo>
                  <a:cubicBezTo>
                    <a:pt x="1503" y="36"/>
                    <a:pt x="797" y="352"/>
                    <a:pt x="265" y="930"/>
                  </a:cubicBezTo>
                  <a:cubicBezTo>
                    <a:pt x="82" y="1128"/>
                    <a:pt x="0" y="1669"/>
                    <a:pt x="142" y="1875"/>
                  </a:cubicBezTo>
                  <a:cubicBezTo>
                    <a:pt x="591" y="2535"/>
                    <a:pt x="1151" y="3121"/>
                    <a:pt x="1700" y="3703"/>
                  </a:cubicBezTo>
                  <a:cubicBezTo>
                    <a:pt x="1761" y="3769"/>
                    <a:pt x="1914" y="3808"/>
                    <a:pt x="2043" y="3808"/>
                  </a:cubicBezTo>
                  <a:cubicBezTo>
                    <a:pt x="2120" y="3808"/>
                    <a:pt x="2189" y="3794"/>
                    <a:pt x="2223" y="3763"/>
                  </a:cubicBezTo>
                  <a:cubicBezTo>
                    <a:pt x="2681" y="3373"/>
                    <a:pt x="3112" y="2952"/>
                    <a:pt x="3511" y="2502"/>
                  </a:cubicBezTo>
                  <a:cubicBezTo>
                    <a:pt x="3923" y="2039"/>
                    <a:pt x="4130" y="1499"/>
                    <a:pt x="3836" y="884"/>
                  </a:cubicBezTo>
                  <a:cubicBezTo>
                    <a:pt x="3534" y="247"/>
                    <a:pt x="2975" y="32"/>
                    <a:pt x="2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6292350" y="1906300"/>
              <a:ext cx="1869625" cy="2274450"/>
            </a:xfrm>
            <a:custGeom>
              <a:avLst/>
              <a:gdLst/>
              <a:ahLst/>
              <a:cxnLst/>
              <a:rect l="l" t="t" r="r" b="b"/>
              <a:pathLst>
                <a:path w="74785" h="90978" extrusionOk="0">
                  <a:moveTo>
                    <a:pt x="69167" y="14155"/>
                  </a:moveTo>
                  <a:cubicBezTo>
                    <a:pt x="69879" y="14155"/>
                    <a:pt x="70662" y="14788"/>
                    <a:pt x="71066" y="15786"/>
                  </a:cubicBezTo>
                  <a:cubicBezTo>
                    <a:pt x="71418" y="16662"/>
                    <a:pt x="70892" y="17546"/>
                    <a:pt x="69778" y="17913"/>
                  </a:cubicBezTo>
                  <a:cubicBezTo>
                    <a:pt x="69388" y="16690"/>
                    <a:pt x="69012" y="15489"/>
                    <a:pt x="68637" y="14288"/>
                  </a:cubicBezTo>
                  <a:cubicBezTo>
                    <a:pt x="68804" y="14198"/>
                    <a:pt x="68983" y="14155"/>
                    <a:pt x="69167" y="14155"/>
                  </a:cubicBezTo>
                  <a:close/>
                  <a:moveTo>
                    <a:pt x="67871" y="14613"/>
                  </a:moveTo>
                  <a:cubicBezTo>
                    <a:pt x="68242" y="15823"/>
                    <a:pt x="68605" y="17010"/>
                    <a:pt x="68976" y="18220"/>
                  </a:cubicBezTo>
                  <a:cubicBezTo>
                    <a:pt x="68755" y="18302"/>
                    <a:pt x="68538" y="18341"/>
                    <a:pt x="68330" y="18341"/>
                  </a:cubicBezTo>
                  <a:cubicBezTo>
                    <a:pt x="67618" y="18341"/>
                    <a:pt x="67004" y="17881"/>
                    <a:pt x="66657" y="17098"/>
                  </a:cubicBezTo>
                  <a:cubicBezTo>
                    <a:pt x="66216" y="16107"/>
                    <a:pt x="66584" y="15310"/>
                    <a:pt x="67871" y="14613"/>
                  </a:cubicBezTo>
                  <a:close/>
                  <a:moveTo>
                    <a:pt x="60263" y="16136"/>
                  </a:moveTo>
                  <a:cubicBezTo>
                    <a:pt x="60775" y="16136"/>
                    <a:pt x="61285" y="16298"/>
                    <a:pt x="61660" y="16616"/>
                  </a:cubicBezTo>
                  <a:cubicBezTo>
                    <a:pt x="62495" y="17321"/>
                    <a:pt x="62802" y="18417"/>
                    <a:pt x="62389" y="19325"/>
                  </a:cubicBezTo>
                  <a:cubicBezTo>
                    <a:pt x="61996" y="20205"/>
                    <a:pt x="61216" y="20397"/>
                    <a:pt x="60065" y="20415"/>
                  </a:cubicBezTo>
                  <a:cubicBezTo>
                    <a:pt x="60029" y="20418"/>
                    <a:pt x="59993" y="20420"/>
                    <a:pt x="59955" y="20420"/>
                  </a:cubicBezTo>
                  <a:cubicBezTo>
                    <a:pt x="59421" y="20420"/>
                    <a:pt x="58775" y="20113"/>
                    <a:pt x="58218" y="19582"/>
                  </a:cubicBezTo>
                  <a:cubicBezTo>
                    <a:pt x="57499" y="18894"/>
                    <a:pt x="57476" y="17889"/>
                    <a:pt x="58186" y="17203"/>
                  </a:cubicBezTo>
                  <a:cubicBezTo>
                    <a:pt x="58433" y="16958"/>
                    <a:pt x="58699" y="16733"/>
                    <a:pt x="58979" y="16528"/>
                  </a:cubicBezTo>
                  <a:cubicBezTo>
                    <a:pt x="59346" y="16265"/>
                    <a:pt x="59805" y="16136"/>
                    <a:pt x="60263" y="16136"/>
                  </a:cubicBezTo>
                  <a:close/>
                  <a:moveTo>
                    <a:pt x="59395" y="811"/>
                  </a:moveTo>
                  <a:cubicBezTo>
                    <a:pt x="60489" y="811"/>
                    <a:pt x="61478" y="1230"/>
                    <a:pt x="62228" y="2202"/>
                  </a:cubicBezTo>
                  <a:cubicBezTo>
                    <a:pt x="62329" y="2330"/>
                    <a:pt x="62457" y="2444"/>
                    <a:pt x="62540" y="2582"/>
                  </a:cubicBezTo>
                  <a:cubicBezTo>
                    <a:pt x="63503" y="4131"/>
                    <a:pt x="64973" y="4758"/>
                    <a:pt x="66711" y="4993"/>
                  </a:cubicBezTo>
                  <a:cubicBezTo>
                    <a:pt x="67518" y="5103"/>
                    <a:pt x="68320" y="5355"/>
                    <a:pt x="69090" y="5635"/>
                  </a:cubicBezTo>
                  <a:cubicBezTo>
                    <a:pt x="69791" y="5887"/>
                    <a:pt x="70533" y="7160"/>
                    <a:pt x="70488" y="7853"/>
                  </a:cubicBezTo>
                  <a:cubicBezTo>
                    <a:pt x="70429" y="8824"/>
                    <a:pt x="69302" y="9962"/>
                    <a:pt x="68330" y="10025"/>
                  </a:cubicBezTo>
                  <a:cubicBezTo>
                    <a:pt x="68149" y="10036"/>
                    <a:pt x="67964" y="10045"/>
                    <a:pt x="67781" y="10045"/>
                  </a:cubicBezTo>
                  <a:cubicBezTo>
                    <a:pt x="67653" y="10045"/>
                    <a:pt x="67525" y="10041"/>
                    <a:pt x="67399" y="10030"/>
                  </a:cubicBezTo>
                  <a:cubicBezTo>
                    <a:pt x="67294" y="10020"/>
                    <a:pt x="67193" y="10016"/>
                    <a:pt x="67093" y="10016"/>
                  </a:cubicBezTo>
                  <a:cubicBezTo>
                    <a:pt x="65982" y="10016"/>
                    <a:pt x="65144" y="10589"/>
                    <a:pt x="64590" y="11510"/>
                  </a:cubicBezTo>
                  <a:cubicBezTo>
                    <a:pt x="63990" y="12506"/>
                    <a:pt x="63162" y="12899"/>
                    <a:pt x="62094" y="12899"/>
                  </a:cubicBezTo>
                  <a:cubicBezTo>
                    <a:pt x="62075" y="12899"/>
                    <a:pt x="62055" y="12899"/>
                    <a:pt x="62036" y="12899"/>
                  </a:cubicBezTo>
                  <a:cubicBezTo>
                    <a:pt x="60940" y="12881"/>
                    <a:pt x="59840" y="12849"/>
                    <a:pt x="58750" y="12749"/>
                  </a:cubicBezTo>
                  <a:cubicBezTo>
                    <a:pt x="58550" y="12731"/>
                    <a:pt x="58355" y="12722"/>
                    <a:pt x="58165" y="12722"/>
                  </a:cubicBezTo>
                  <a:cubicBezTo>
                    <a:pt x="56637" y="12722"/>
                    <a:pt x="55418" y="13305"/>
                    <a:pt x="54419" y="14646"/>
                  </a:cubicBezTo>
                  <a:cubicBezTo>
                    <a:pt x="53950" y="15269"/>
                    <a:pt x="54102" y="15660"/>
                    <a:pt x="54285" y="16209"/>
                  </a:cubicBezTo>
                  <a:cubicBezTo>
                    <a:pt x="54546" y="17007"/>
                    <a:pt x="54767" y="17818"/>
                    <a:pt x="55000" y="18624"/>
                  </a:cubicBezTo>
                  <a:cubicBezTo>
                    <a:pt x="55033" y="18731"/>
                    <a:pt x="55078" y="18854"/>
                    <a:pt x="55051" y="18950"/>
                  </a:cubicBezTo>
                  <a:cubicBezTo>
                    <a:pt x="54968" y="19230"/>
                    <a:pt x="54854" y="19505"/>
                    <a:pt x="54749" y="19779"/>
                  </a:cubicBezTo>
                  <a:cubicBezTo>
                    <a:pt x="54487" y="19684"/>
                    <a:pt x="54221" y="19583"/>
                    <a:pt x="53960" y="19482"/>
                  </a:cubicBezTo>
                  <a:cubicBezTo>
                    <a:pt x="53927" y="19468"/>
                    <a:pt x="53900" y="19436"/>
                    <a:pt x="53882" y="19404"/>
                  </a:cubicBezTo>
                  <a:cubicBezTo>
                    <a:pt x="53443" y="18483"/>
                    <a:pt x="52543" y="18492"/>
                    <a:pt x="51728" y="18359"/>
                  </a:cubicBezTo>
                  <a:cubicBezTo>
                    <a:pt x="51646" y="18346"/>
                    <a:pt x="51566" y="18339"/>
                    <a:pt x="51489" y="18339"/>
                  </a:cubicBezTo>
                  <a:cubicBezTo>
                    <a:pt x="50974" y="18339"/>
                    <a:pt x="50581" y="18627"/>
                    <a:pt x="50362" y="19138"/>
                  </a:cubicBezTo>
                  <a:cubicBezTo>
                    <a:pt x="50304" y="19291"/>
                    <a:pt x="50260" y="19449"/>
                    <a:pt x="50229" y="19610"/>
                  </a:cubicBezTo>
                  <a:cubicBezTo>
                    <a:pt x="49848" y="21600"/>
                    <a:pt x="50885" y="23827"/>
                    <a:pt x="52896" y="25097"/>
                  </a:cubicBezTo>
                  <a:cubicBezTo>
                    <a:pt x="52617" y="25298"/>
                    <a:pt x="52420" y="25486"/>
                    <a:pt x="52191" y="25597"/>
                  </a:cubicBezTo>
                  <a:cubicBezTo>
                    <a:pt x="51701" y="25834"/>
                    <a:pt x="51201" y="26067"/>
                    <a:pt x="50683" y="26246"/>
                  </a:cubicBezTo>
                  <a:cubicBezTo>
                    <a:pt x="50491" y="26313"/>
                    <a:pt x="50317" y="26345"/>
                    <a:pt x="50162" y="26345"/>
                  </a:cubicBezTo>
                  <a:cubicBezTo>
                    <a:pt x="49628" y="26345"/>
                    <a:pt x="49331" y="25957"/>
                    <a:pt x="49349" y="25260"/>
                  </a:cubicBezTo>
                  <a:cubicBezTo>
                    <a:pt x="49381" y="23757"/>
                    <a:pt x="49316" y="23674"/>
                    <a:pt x="47854" y="23257"/>
                  </a:cubicBezTo>
                  <a:cubicBezTo>
                    <a:pt x="47484" y="23152"/>
                    <a:pt x="47117" y="23042"/>
                    <a:pt x="46754" y="22914"/>
                  </a:cubicBezTo>
                  <a:cubicBezTo>
                    <a:pt x="45481" y="22451"/>
                    <a:pt x="44756" y="21162"/>
                    <a:pt x="45169" y="19879"/>
                  </a:cubicBezTo>
                  <a:cubicBezTo>
                    <a:pt x="45412" y="19123"/>
                    <a:pt x="45815" y="18413"/>
                    <a:pt x="46218" y="17725"/>
                  </a:cubicBezTo>
                  <a:cubicBezTo>
                    <a:pt x="46640" y="17020"/>
                    <a:pt x="47149" y="16364"/>
                    <a:pt x="47621" y="15690"/>
                  </a:cubicBezTo>
                  <a:cubicBezTo>
                    <a:pt x="47974" y="15195"/>
                    <a:pt x="47993" y="14664"/>
                    <a:pt x="47785" y="14123"/>
                  </a:cubicBezTo>
                  <a:cubicBezTo>
                    <a:pt x="47644" y="13747"/>
                    <a:pt x="47483" y="13371"/>
                    <a:pt x="47291" y="13017"/>
                  </a:cubicBezTo>
                  <a:cubicBezTo>
                    <a:pt x="46328" y="11198"/>
                    <a:pt x="47053" y="8860"/>
                    <a:pt x="48986" y="7853"/>
                  </a:cubicBezTo>
                  <a:cubicBezTo>
                    <a:pt x="49716" y="7476"/>
                    <a:pt x="50463" y="7119"/>
                    <a:pt x="51223" y="6816"/>
                  </a:cubicBezTo>
                  <a:cubicBezTo>
                    <a:pt x="52868" y="6170"/>
                    <a:pt x="54083" y="5084"/>
                    <a:pt x="54890" y="3516"/>
                  </a:cubicBezTo>
                  <a:cubicBezTo>
                    <a:pt x="55678" y="1980"/>
                    <a:pt x="57007" y="1128"/>
                    <a:pt x="58653" y="871"/>
                  </a:cubicBezTo>
                  <a:cubicBezTo>
                    <a:pt x="58904" y="831"/>
                    <a:pt x="59152" y="811"/>
                    <a:pt x="59395" y="811"/>
                  </a:cubicBezTo>
                  <a:close/>
                  <a:moveTo>
                    <a:pt x="48177" y="35014"/>
                  </a:moveTo>
                  <a:cubicBezTo>
                    <a:pt x="48278" y="36564"/>
                    <a:pt x="48837" y="37902"/>
                    <a:pt x="49992" y="38851"/>
                  </a:cubicBezTo>
                  <a:cubicBezTo>
                    <a:pt x="51701" y="40258"/>
                    <a:pt x="53604" y="41354"/>
                    <a:pt x="55868" y="41610"/>
                  </a:cubicBezTo>
                  <a:cubicBezTo>
                    <a:pt x="56652" y="41701"/>
                    <a:pt x="57435" y="41766"/>
                    <a:pt x="58293" y="41853"/>
                  </a:cubicBezTo>
                  <a:cubicBezTo>
                    <a:pt x="58310" y="42151"/>
                    <a:pt x="58343" y="42454"/>
                    <a:pt x="58338" y="42755"/>
                  </a:cubicBezTo>
                  <a:cubicBezTo>
                    <a:pt x="58306" y="45418"/>
                    <a:pt x="57774" y="48027"/>
                    <a:pt x="57379" y="50648"/>
                  </a:cubicBezTo>
                  <a:lnTo>
                    <a:pt x="57380" y="50648"/>
                  </a:lnTo>
                  <a:cubicBezTo>
                    <a:pt x="57338" y="50919"/>
                    <a:pt x="57207" y="50969"/>
                    <a:pt x="57037" y="50969"/>
                  </a:cubicBezTo>
                  <a:cubicBezTo>
                    <a:pt x="56985" y="50969"/>
                    <a:pt x="56929" y="50964"/>
                    <a:pt x="56871" y="50960"/>
                  </a:cubicBezTo>
                  <a:cubicBezTo>
                    <a:pt x="54181" y="50782"/>
                    <a:pt x="51513" y="50465"/>
                    <a:pt x="48970" y="49489"/>
                  </a:cubicBezTo>
                  <a:cubicBezTo>
                    <a:pt x="47122" y="48788"/>
                    <a:pt x="45247" y="48155"/>
                    <a:pt x="43428" y="47398"/>
                  </a:cubicBezTo>
                  <a:cubicBezTo>
                    <a:pt x="42337" y="46950"/>
                    <a:pt x="41315" y="46317"/>
                    <a:pt x="40234" y="45753"/>
                  </a:cubicBezTo>
                  <a:cubicBezTo>
                    <a:pt x="43299" y="42449"/>
                    <a:pt x="46059" y="38983"/>
                    <a:pt x="48177" y="35014"/>
                  </a:cubicBezTo>
                  <a:close/>
                  <a:moveTo>
                    <a:pt x="7903" y="50184"/>
                  </a:moveTo>
                  <a:cubicBezTo>
                    <a:pt x="8128" y="50184"/>
                    <a:pt x="8390" y="50373"/>
                    <a:pt x="8858" y="50731"/>
                  </a:cubicBezTo>
                  <a:cubicBezTo>
                    <a:pt x="9436" y="51176"/>
                    <a:pt x="10018" y="51621"/>
                    <a:pt x="10596" y="52062"/>
                  </a:cubicBezTo>
                  <a:cubicBezTo>
                    <a:pt x="9889" y="52740"/>
                    <a:pt x="9155" y="53446"/>
                    <a:pt x="8414" y="54156"/>
                  </a:cubicBezTo>
                  <a:cubicBezTo>
                    <a:pt x="8302" y="53978"/>
                    <a:pt x="8157" y="53903"/>
                    <a:pt x="7996" y="53903"/>
                  </a:cubicBezTo>
                  <a:cubicBezTo>
                    <a:pt x="7829" y="53903"/>
                    <a:pt x="7643" y="53984"/>
                    <a:pt x="7455" y="54115"/>
                  </a:cubicBezTo>
                  <a:cubicBezTo>
                    <a:pt x="6300" y="54920"/>
                    <a:pt x="5145" y="55727"/>
                    <a:pt x="4000" y="56548"/>
                  </a:cubicBezTo>
                  <a:lnTo>
                    <a:pt x="3999" y="56548"/>
                  </a:lnTo>
                  <a:cubicBezTo>
                    <a:pt x="3124" y="57175"/>
                    <a:pt x="2263" y="57817"/>
                    <a:pt x="1392" y="58454"/>
                  </a:cubicBezTo>
                  <a:lnTo>
                    <a:pt x="1245" y="58307"/>
                  </a:lnTo>
                  <a:cubicBezTo>
                    <a:pt x="1374" y="58115"/>
                    <a:pt x="1493" y="57918"/>
                    <a:pt x="1635" y="57735"/>
                  </a:cubicBezTo>
                  <a:cubicBezTo>
                    <a:pt x="3436" y="55465"/>
                    <a:pt x="5235" y="53200"/>
                    <a:pt x="7034" y="50938"/>
                  </a:cubicBezTo>
                  <a:cubicBezTo>
                    <a:pt x="7441" y="50426"/>
                    <a:pt x="7648" y="50184"/>
                    <a:pt x="7903" y="50184"/>
                  </a:cubicBezTo>
                  <a:close/>
                  <a:moveTo>
                    <a:pt x="39578" y="46266"/>
                  </a:moveTo>
                  <a:cubicBezTo>
                    <a:pt x="45119" y="49425"/>
                    <a:pt x="50798" y="51643"/>
                    <a:pt x="57206" y="51877"/>
                  </a:cubicBezTo>
                  <a:cubicBezTo>
                    <a:pt x="56931" y="53559"/>
                    <a:pt x="56660" y="55195"/>
                    <a:pt x="56371" y="56937"/>
                  </a:cubicBezTo>
                  <a:cubicBezTo>
                    <a:pt x="53379" y="56662"/>
                    <a:pt x="50418" y="56392"/>
                    <a:pt x="47517" y="56130"/>
                  </a:cubicBezTo>
                  <a:cubicBezTo>
                    <a:pt x="47374" y="55883"/>
                    <a:pt x="47264" y="55695"/>
                    <a:pt x="47155" y="55507"/>
                  </a:cubicBezTo>
                  <a:cubicBezTo>
                    <a:pt x="46948" y="55635"/>
                    <a:pt x="46705" y="55732"/>
                    <a:pt x="46545" y="55901"/>
                  </a:cubicBezTo>
                  <a:cubicBezTo>
                    <a:pt x="45592" y="56891"/>
                    <a:pt x="44610" y="57827"/>
                    <a:pt x="43396" y="58513"/>
                  </a:cubicBezTo>
                  <a:cubicBezTo>
                    <a:pt x="42580" y="58982"/>
                    <a:pt x="41906" y="59719"/>
                    <a:pt x="41067" y="60127"/>
                  </a:cubicBezTo>
                  <a:cubicBezTo>
                    <a:pt x="39477" y="60907"/>
                    <a:pt x="37809" y="61530"/>
                    <a:pt x="36177" y="62230"/>
                  </a:cubicBezTo>
                  <a:cubicBezTo>
                    <a:pt x="36069" y="62277"/>
                    <a:pt x="35978" y="62300"/>
                    <a:pt x="35896" y="62300"/>
                  </a:cubicBezTo>
                  <a:cubicBezTo>
                    <a:pt x="35728" y="62300"/>
                    <a:pt x="35602" y="62200"/>
                    <a:pt x="35466" y="61992"/>
                  </a:cubicBezTo>
                  <a:cubicBezTo>
                    <a:pt x="34632" y="60723"/>
                    <a:pt x="33509" y="59898"/>
                    <a:pt x="31955" y="59697"/>
                  </a:cubicBezTo>
                  <a:cubicBezTo>
                    <a:pt x="31837" y="59682"/>
                    <a:pt x="31716" y="59674"/>
                    <a:pt x="31593" y="59674"/>
                  </a:cubicBezTo>
                  <a:cubicBezTo>
                    <a:pt x="29968" y="59674"/>
                    <a:pt x="27901" y="60953"/>
                    <a:pt x="27381" y="62419"/>
                  </a:cubicBezTo>
                  <a:cubicBezTo>
                    <a:pt x="27280" y="62703"/>
                    <a:pt x="27280" y="63025"/>
                    <a:pt x="27220" y="63387"/>
                  </a:cubicBezTo>
                  <a:cubicBezTo>
                    <a:pt x="26516" y="63387"/>
                    <a:pt x="25785" y="63421"/>
                    <a:pt x="25050" y="63421"/>
                  </a:cubicBezTo>
                  <a:cubicBezTo>
                    <a:pt x="24590" y="63421"/>
                    <a:pt x="24127" y="63407"/>
                    <a:pt x="23669" y="63363"/>
                  </a:cubicBezTo>
                  <a:cubicBezTo>
                    <a:pt x="21721" y="63180"/>
                    <a:pt x="19773" y="62941"/>
                    <a:pt x="17852" y="62566"/>
                  </a:cubicBezTo>
                  <a:cubicBezTo>
                    <a:pt x="16756" y="62354"/>
                    <a:pt x="15688" y="61897"/>
                    <a:pt x="14661" y="61429"/>
                  </a:cubicBezTo>
                  <a:cubicBezTo>
                    <a:pt x="13351" y="60824"/>
                    <a:pt x="12086" y="60118"/>
                    <a:pt x="10816" y="59426"/>
                  </a:cubicBezTo>
                  <a:cubicBezTo>
                    <a:pt x="9381" y="58633"/>
                    <a:pt x="8296" y="57442"/>
                    <a:pt x="7324" y="56291"/>
                  </a:cubicBezTo>
                  <a:cubicBezTo>
                    <a:pt x="8671" y="55040"/>
                    <a:pt x="10004" y="53797"/>
                    <a:pt x="11325" y="52564"/>
                  </a:cubicBezTo>
                  <a:cubicBezTo>
                    <a:pt x="11935" y="53046"/>
                    <a:pt x="12558" y="53573"/>
                    <a:pt x="13222" y="54049"/>
                  </a:cubicBezTo>
                  <a:cubicBezTo>
                    <a:pt x="14831" y="55209"/>
                    <a:pt x="16693" y="55673"/>
                    <a:pt x="18622" y="55883"/>
                  </a:cubicBezTo>
                  <a:cubicBezTo>
                    <a:pt x="19548" y="55984"/>
                    <a:pt x="20471" y="56040"/>
                    <a:pt x="21390" y="56040"/>
                  </a:cubicBezTo>
                  <a:cubicBezTo>
                    <a:pt x="23389" y="56040"/>
                    <a:pt x="25368" y="55775"/>
                    <a:pt x="27312" y="55131"/>
                  </a:cubicBezTo>
                  <a:cubicBezTo>
                    <a:pt x="28972" y="54581"/>
                    <a:pt x="30388" y="53601"/>
                    <a:pt x="31878" y="52739"/>
                  </a:cubicBezTo>
                  <a:cubicBezTo>
                    <a:pt x="34554" y="51190"/>
                    <a:pt x="36786" y="49104"/>
                    <a:pt x="38978" y="46968"/>
                  </a:cubicBezTo>
                  <a:cubicBezTo>
                    <a:pt x="39197" y="46752"/>
                    <a:pt x="39380" y="46496"/>
                    <a:pt x="39578" y="46266"/>
                  </a:cubicBezTo>
                  <a:close/>
                  <a:moveTo>
                    <a:pt x="31665" y="60437"/>
                  </a:moveTo>
                  <a:cubicBezTo>
                    <a:pt x="33122" y="60437"/>
                    <a:pt x="34153" y="61260"/>
                    <a:pt x="34898" y="62501"/>
                  </a:cubicBezTo>
                  <a:cubicBezTo>
                    <a:pt x="34892" y="62579"/>
                    <a:pt x="34888" y="62662"/>
                    <a:pt x="34888" y="62739"/>
                  </a:cubicBezTo>
                  <a:lnTo>
                    <a:pt x="34889" y="62739"/>
                  </a:lnTo>
                  <a:cubicBezTo>
                    <a:pt x="32629" y="62987"/>
                    <a:pt x="30369" y="63235"/>
                    <a:pt x="27968" y="63501"/>
                  </a:cubicBezTo>
                  <a:cubicBezTo>
                    <a:pt x="28042" y="63074"/>
                    <a:pt x="28018" y="62785"/>
                    <a:pt x="28133" y="62570"/>
                  </a:cubicBezTo>
                  <a:cubicBezTo>
                    <a:pt x="28842" y="61273"/>
                    <a:pt x="29975" y="60526"/>
                    <a:pt x="31432" y="60444"/>
                  </a:cubicBezTo>
                  <a:cubicBezTo>
                    <a:pt x="31511" y="60439"/>
                    <a:pt x="31588" y="60437"/>
                    <a:pt x="31665" y="60437"/>
                  </a:cubicBezTo>
                  <a:close/>
                  <a:moveTo>
                    <a:pt x="47043" y="56814"/>
                  </a:moveTo>
                  <a:cubicBezTo>
                    <a:pt x="47070" y="56814"/>
                    <a:pt x="47096" y="56815"/>
                    <a:pt x="47122" y="56818"/>
                  </a:cubicBezTo>
                  <a:cubicBezTo>
                    <a:pt x="49812" y="57097"/>
                    <a:pt x="52503" y="57386"/>
                    <a:pt x="55193" y="57684"/>
                  </a:cubicBezTo>
                  <a:cubicBezTo>
                    <a:pt x="55500" y="57716"/>
                    <a:pt x="55807" y="57762"/>
                    <a:pt x="56110" y="57798"/>
                  </a:cubicBezTo>
                  <a:cubicBezTo>
                    <a:pt x="55477" y="60957"/>
                    <a:pt x="54854" y="64069"/>
                    <a:pt x="54226" y="67213"/>
                  </a:cubicBezTo>
                  <a:lnTo>
                    <a:pt x="54226" y="67213"/>
                  </a:lnTo>
                  <a:cubicBezTo>
                    <a:pt x="54087" y="67195"/>
                    <a:pt x="53954" y="67186"/>
                    <a:pt x="53826" y="67186"/>
                  </a:cubicBezTo>
                  <a:cubicBezTo>
                    <a:pt x="52701" y="67186"/>
                    <a:pt x="51950" y="67865"/>
                    <a:pt x="51279" y="68831"/>
                  </a:cubicBezTo>
                  <a:cubicBezTo>
                    <a:pt x="49977" y="70724"/>
                    <a:pt x="50248" y="72493"/>
                    <a:pt x="51449" y="74349"/>
                  </a:cubicBezTo>
                  <a:cubicBezTo>
                    <a:pt x="51586" y="74555"/>
                    <a:pt x="51788" y="74757"/>
                    <a:pt x="52008" y="74858"/>
                  </a:cubicBezTo>
                  <a:cubicBezTo>
                    <a:pt x="52060" y="74883"/>
                    <a:pt x="52119" y="74891"/>
                    <a:pt x="52183" y="74891"/>
                  </a:cubicBezTo>
                  <a:cubicBezTo>
                    <a:pt x="52320" y="74891"/>
                    <a:pt x="52477" y="74851"/>
                    <a:pt x="52618" y="74845"/>
                  </a:cubicBezTo>
                  <a:cubicBezTo>
                    <a:pt x="52585" y="74662"/>
                    <a:pt x="52590" y="74456"/>
                    <a:pt x="52511" y="74294"/>
                  </a:cubicBezTo>
                  <a:cubicBezTo>
                    <a:pt x="52150" y="73562"/>
                    <a:pt x="51724" y="72860"/>
                    <a:pt x="51398" y="72113"/>
                  </a:cubicBezTo>
                  <a:cubicBezTo>
                    <a:pt x="50807" y="70770"/>
                    <a:pt x="52351" y="67960"/>
                    <a:pt x="53859" y="67933"/>
                  </a:cubicBezTo>
                  <a:lnTo>
                    <a:pt x="54249" y="67933"/>
                  </a:lnTo>
                  <a:cubicBezTo>
                    <a:pt x="53786" y="70261"/>
                    <a:pt x="53324" y="72582"/>
                    <a:pt x="52865" y="74895"/>
                  </a:cubicBezTo>
                  <a:cubicBezTo>
                    <a:pt x="52072" y="78846"/>
                    <a:pt x="51287" y="82768"/>
                    <a:pt x="50513" y="86661"/>
                  </a:cubicBezTo>
                  <a:cubicBezTo>
                    <a:pt x="49789" y="86794"/>
                    <a:pt x="49115" y="87019"/>
                    <a:pt x="48437" y="87019"/>
                  </a:cubicBezTo>
                  <a:cubicBezTo>
                    <a:pt x="48421" y="87019"/>
                    <a:pt x="48405" y="87019"/>
                    <a:pt x="48390" y="87019"/>
                  </a:cubicBezTo>
                  <a:cubicBezTo>
                    <a:pt x="47370" y="87019"/>
                    <a:pt x="46345" y="86880"/>
                    <a:pt x="45320" y="86794"/>
                  </a:cubicBezTo>
                  <a:cubicBezTo>
                    <a:pt x="44665" y="86734"/>
                    <a:pt x="44009" y="86652"/>
                    <a:pt x="43354" y="86610"/>
                  </a:cubicBezTo>
                  <a:cubicBezTo>
                    <a:pt x="42987" y="86587"/>
                    <a:pt x="42845" y="86460"/>
                    <a:pt x="42858" y="86074"/>
                  </a:cubicBezTo>
                  <a:cubicBezTo>
                    <a:pt x="42968" y="82962"/>
                    <a:pt x="43079" y="79850"/>
                    <a:pt x="43161" y="76738"/>
                  </a:cubicBezTo>
                  <a:cubicBezTo>
                    <a:pt x="43230" y="74193"/>
                    <a:pt x="43230" y="71646"/>
                    <a:pt x="43317" y="69101"/>
                  </a:cubicBezTo>
                  <a:cubicBezTo>
                    <a:pt x="43427" y="65952"/>
                    <a:pt x="43588" y="62808"/>
                    <a:pt x="43767" y="59668"/>
                  </a:cubicBezTo>
                  <a:cubicBezTo>
                    <a:pt x="43784" y="59384"/>
                    <a:pt x="44087" y="59073"/>
                    <a:pt x="44330" y="58852"/>
                  </a:cubicBezTo>
                  <a:cubicBezTo>
                    <a:pt x="45045" y="58197"/>
                    <a:pt x="45784" y="57573"/>
                    <a:pt x="46535" y="56965"/>
                  </a:cubicBezTo>
                  <a:cubicBezTo>
                    <a:pt x="46662" y="56865"/>
                    <a:pt x="46865" y="56814"/>
                    <a:pt x="47043" y="56814"/>
                  </a:cubicBezTo>
                  <a:close/>
                  <a:moveTo>
                    <a:pt x="43676" y="87389"/>
                  </a:moveTo>
                  <a:cubicBezTo>
                    <a:pt x="44711" y="87504"/>
                    <a:pt x="45720" y="87665"/>
                    <a:pt x="46737" y="87715"/>
                  </a:cubicBezTo>
                  <a:cubicBezTo>
                    <a:pt x="47026" y="87729"/>
                    <a:pt x="47315" y="87734"/>
                    <a:pt x="47605" y="87734"/>
                  </a:cubicBezTo>
                  <a:cubicBezTo>
                    <a:pt x="48335" y="87734"/>
                    <a:pt x="49067" y="87702"/>
                    <a:pt x="49799" y="87702"/>
                  </a:cubicBezTo>
                  <a:cubicBezTo>
                    <a:pt x="50097" y="87706"/>
                    <a:pt x="50426" y="87692"/>
                    <a:pt x="50689" y="87811"/>
                  </a:cubicBezTo>
                  <a:cubicBezTo>
                    <a:pt x="52246" y="88527"/>
                    <a:pt x="53790" y="89278"/>
                    <a:pt x="55340" y="90017"/>
                  </a:cubicBezTo>
                  <a:lnTo>
                    <a:pt x="55340" y="90017"/>
                  </a:lnTo>
                  <a:cubicBezTo>
                    <a:pt x="55330" y="90049"/>
                    <a:pt x="55323" y="90080"/>
                    <a:pt x="55317" y="90113"/>
                  </a:cubicBezTo>
                  <a:cubicBezTo>
                    <a:pt x="51449" y="89921"/>
                    <a:pt x="47580" y="89722"/>
                    <a:pt x="43676" y="89530"/>
                  </a:cubicBezTo>
                  <a:lnTo>
                    <a:pt x="43676" y="87389"/>
                  </a:lnTo>
                  <a:close/>
                  <a:moveTo>
                    <a:pt x="59170" y="0"/>
                  </a:moveTo>
                  <a:cubicBezTo>
                    <a:pt x="58480" y="0"/>
                    <a:pt x="57839" y="125"/>
                    <a:pt x="57363" y="342"/>
                  </a:cubicBezTo>
                  <a:cubicBezTo>
                    <a:pt x="55942" y="988"/>
                    <a:pt x="54751" y="1854"/>
                    <a:pt x="54049" y="3326"/>
                  </a:cubicBezTo>
                  <a:cubicBezTo>
                    <a:pt x="53426" y="4637"/>
                    <a:pt x="52330" y="5470"/>
                    <a:pt x="50988" y="6021"/>
                  </a:cubicBezTo>
                  <a:cubicBezTo>
                    <a:pt x="50140" y="6364"/>
                    <a:pt x="49301" y="6740"/>
                    <a:pt x="48508" y="7185"/>
                  </a:cubicBezTo>
                  <a:cubicBezTo>
                    <a:pt x="47234" y="7904"/>
                    <a:pt x="46427" y="8981"/>
                    <a:pt x="46133" y="10448"/>
                  </a:cubicBezTo>
                  <a:cubicBezTo>
                    <a:pt x="45874" y="11764"/>
                    <a:pt x="46294" y="12904"/>
                    <a:pt x="46876" y="14028"/>
                  </a:cubicBezTo>
                  <a:cubicBezTo>
                    <a:pt x="47156" y="14573"/>
                    <a:pt x="47092" y="15027"/>
                    <a:pt x="46735" y="15554"/>
                  </a:cubicBezTo>
                  <a:cubicBezTo>
                    <a:pt x="45950" y="16718"/>
                    <a:pt x="45134" y="17887"/>
                    <a:pt x="44547" y="19152"/>
                  </a:cubicBezTo>
                  <a:cubicBezTo>
                    <a:pt x="43663" y="21059"/>
                    <a:pt x="44653" y="23066"/>
                    <a:pt x="46642" y="23731"/>
                  </a:cubicBezTo>
                  <a:cubicBezTo>
                    <a:pt x="47027" y="23855"/>
                    <a:pt x="47412" y="23969"/>
                    <a:pt x="47797" y="24084"/>
                  </a:cubicBezTo>
                  <a:cubicBezTo>
                    <a:pt x="48613" y="24322"/>
                    <a:pt x="48618" y="24318"/>
                    <a:pt x="48536" y="25175"/>
                  </a:cubicBezTo>
                  <a:cubicBezTo>
                    <a:pt x="48424" y="26359"/>
                    <a:pt x="49166" y="27181"/>
                    <a:pt x="50213" y="27181"/>
                  </a:cubicBezTo>
                  <a:cubicBezTo>
                    <a:pt x="50415" y="27181"/>
                    <a:pt x="50629" y="27151"/>
                    <a:pt x="50850" y="27086"/>
                  </a:cubicBezTo>
                  <a:cubicBezTo>
                    <a:pt x="51176" y="26991"/>
                    <a:pt x="51491" y="26871"/>
                    <a:pt x="51799" y="26766"/>
                  </a:cubicBezTo>
                  <a:lnTo>
                    <a:pt x="51799" y="26766"/>
                  </a:lnTo>
                  <a:cubicBezTo>
                    <a:pt x="51350" y="27944"/>
                    <a:pt x="50900" y="29085"/>
                    <a:pt x="50483" y="30235"/>
                  </a:cubicBezTo>
                  <a:cubicBezTo>
                    <a:pt x="50387" y="30509"/>
                    <a:pt x="50401" y="30826"/>
                    <a:pt x="50355" y="31152"/>
                  </a:cubicBezTo>
                  <a:cubicBezTo>
                    <a:pt x="49993" y="31409"/>
                    <a:pt x="49552" y="31702"/>
                    <a:pt x="49131" y="32027"/>
                  </a:cubicBezTo>
                  <a:cubicBezTo>
                    <a:pt x="48984" y="32142"/>
                    <a:pt x="48866" y="32312"/>
                    <a:pt x="48765" y="32482"/>
                  </a:cubicBezTo>
                  <a:cubicBezTo>
                    <a:pt x="47600" y="34470"/>
                    <a:pt x="46565" y="36546"/>
                    <a:pt x="45248" y="38431"/>
                  </a:cubicBezTo>
                  <a:cubicBezTo>
                    <a:pt x="43388" y="41102"/>
                    <a:pt x="41316" y="43628"/>
                    <a:pt x="38956" y="45902"/>
                  </a:cubicBezTo>
                  <a:cubicBezTo>
                    <a:pt x="36619" y="48152"/>
                    <a:pt x="34294" y="50407"/>
                    <a:pt x="31453" y="52053"/>
                  </a:cubicBezTo>
                  <a:cubicBezTo>
                    <a:pt x="29995" y="52897"/>
                    <a:pt x="28606" y="53845"/>
                    <a:pt x="26983" y="54382"/>
                  </a:cubicBezTo>
                  <a:cubicBezTo>
                    <a:pt x="25142" y="54989"/>
                    <a:pt x="23270" y="55232"/>
                    <a:pt x="21376" y="55232"/>
                  </a:cubicBezTo>
                  <a:cubicBezTo>
                    <a:pt x="20587" y="55232"/>
                    <a:pt x="19794" y="55190"/>
                    <a:pt x="18998" y="55114"/>
                  </a:cubicBezTo>
                  <a:cubicBezTo>
                    <a:pt x="17027" y="54927"/>
                    <a:pt x="15117" y="54483"/>
                    <a:pt x="13493" y="53263"/>
                  </a:cubicBezTo>
                  <a:cubicBezTo>
                    <a:pt x="12834" y="52763"/>
                    <a:pt x="12284" y="52108"/>
                    <a:pt x="11624" y="51603"/>
                  </a:cubicBezTo>
                  <a:cubicBezTo>
                    <a:pt x="10739" y="50930"/>
                    <a:pt x="9804" y="50320"/>
                    <a:pt x="8874" y="49706"/>
                  </a:cubicBezTo>
                  <a:cubicBezTo>
                    <a:pt x="8463" y="49436"/>
                    <a:pt x="8135" y="49297"/>
                    <a:pt x="7837" y="49297"/>
                  </a:cubicBezTo>
                  <a:cubicBezTo>
                    <a:pt x="7445" y="49297"/>
                    <a:pt x="7105" y="49537"/>
                    <a:pt x="6696" y="50036"/>
                  </a:cubicBezTo>
                  <a:cubicBezTo>
                    <a:pt x="6032" y="50843"/>
                    <a:pt x="5409" y="51677"/>
                    <a:pt x="4757" y="52493"/>
                  </a:cubicBezTo>
                  <a:cubicBezTo>
                    <a:pt x="3474" y="54098"/>
                    <a:pt x="2191" y="55697"/>
                    <a:pt x="907" y="57291"/>
                  </a:cubicBezTo>
                  <a:cubicBezTo>
                    <a:pt x="747" y="57493"/>
                    <a:pt x="600" y="57708"/>
                    <a:pt x="491" y="57938"/>
                  </a:cubicBezTo>
                  <a:cubicBezTo>
                    <a:pt x="284" y="58364"/>
                    <a:pt x="0" y="58841"/>
                    <a:pt x="421" y="59258"/>
                  </a:cubicBezTo>
                  <a:cubicBezTo>
                    <a:pt x="576" y="59409"/>
                    <a:pt x="741" y="59467"/>
                    <a:pt x="905" y="59467"/>
                  </a:cubicBezTo>
                  <a:cubicBezTo>
                    <a:pt x="1180" y="59467"/>
                    <a:pt x="1455" y="59307"/>
                    <a:pt x="1687" y="59153"/>
                  </a:cubicBezTo>
                  <a:cubicBezTo>
                    <a:pt x="2750" y="58446"/>
                    <a:pt x="3787" y="57695"/>
                    <a:pt x="4826" y="56948"/>
                  </a:cubicBezTo>
                  <a:cubicBezTo>
                    <a:pt x="5500" y="56462"/>
                    <a:pt x="6156" y="55958"/>
                    <a:pt x="6802" y="55476"/>
                  </a:cubicBezTo>
                  <a:cubicBezTo>
                    <a:pt x="6829" y="55821"/>
                    <a:pt x="6806" y="56109"/>
                    <a:pt x="6884" y="56361"/>
                  </a:cubicBezTo>
                  <a:cubicBezTo>
                    <a:pt x="7342" y="57777"/>
                    <a:pt x="8346" y="58808"/>
                    <a:pt x="9551" y="59538"/>
                  </a:cubicBezTo>
                  <a:cubicBezTo>
                    <a:pt x="11486" y="60711"/>
                    <a:pt x="13521" y="61724"/>
                    <a:pt x="15533" y="62765"/>
                  </a:cubicBezTo>
                  <a:cubicBezTo>
                    <a:pt x="16028" y="63021"/>
                    <a:pt x="16592" y="63196"/>
                    <a:pt x="17147" y="63295"/>
                  </a:cubicBezTo>
                  <a:cubicBezTo>
                    <a:pt x="18746" y="63589"/>
                    <a:pt x="20351" y="63882"/>
                    <a:pt x="21964" y="64071"/>
                  </a:cubicBezTo>
                  <a:cubicBezTo>
                    <a:pt x="23345" y="64232"/>
                    <a:pt x="24727" y="64296"/>
                    <a:pt x="26109" y="64296"/>
                  </a:cubicBezTo>
                  <a:cubicBezTo>
                    <a:pt x="28040" y="64296"/>
                    <a:pt x="29971" y="64170"/>
                    <a:pt x="31897" y="64002"/>
                  </a:cubicBezTo>
                  <a:cubicBezTo>
                    <a:pt x="35471" y="63695"/>
                    <a:pt x="38698" y="62302"/>
                    <a:pt x="41852" y="60726"/>
                  </a:cubicBezTo>
                  <a:cubicBezTo>
                    <a:pt x="42223" y="60537"/>
                    <a:pt x="42571" y="60303"/>
                    <a:pt x="43016" y="60038"/>
                  </a:cubicBezTo>
                  <a:lnTo>
                    <a:pt x="43016" y="60038"/>
                  </a:lnTo>
                  <a:cubicBezTo>
                    <a:pt x="42989" y="60358"/>
                    <a:pt x="42975" y="60570"/>
                    <a:pt x="42957" y="60780"/>
                  </a:cubicBezTo>
                  <a:cubicBezTo>
                    <a:pt x="42856" y="61820"/>
                    <a:pt x="42699" y="62857"/>
                    <a:pt x="42668" y="63898"/>
                  </a:cubicBezTo>
                  <a:cubicBezTo>
                    <a:pt x="42461" y="70291"/>
                    <a:pt x="42274" y="76685"/>
                    <a:pt x="42104" y="83079"/>
                  </a:cubicBezTo>
                  <a:cubicBezTo>
                    <a:pt x="42072" y="84216"/>
                    <a:pt x="42071" y="85352"/>
                    <a:pt x="42099" y="86489"/>
                  </a:cubicBezTo>
                  <a:cubicBezTo>
                    <a:pt x="42104" y="86700"/>
                    <a:pt x="42287" y="87062"/>
                    <a:pt x="42430" y="87085"/>
                  </a:cubicBezTo>
                  <a:cubicBezTo>
                    <a:pt x="42993" y="87176"/>
                    <a:pt x="43039" y="87502"/>
                    <a:pt x="42979" y="87952"/>
                  </a:cubicBezTo>
                  <a:cubicBezTo>
                    <a:pt x="42943" y="88203"/>
                    <a:pt x="42943" y="88460"/>
                    <a:pt x="42907" y="88712"/>
                  </a:cubicBezTo>
                  <a:cubicBezTo>
                    <a:pt x="42695" y="90110"/>
                    <a:pt x="42957" y="90418"/>
                    <a:pt x="44382" y="90449"/>
                  </a:cubicBezTo>
                  <a:cubicBezTo>
                    <a:pt x="44501" y="90452"/>
                    <a:pt x="44620" y="90452"/>
                    <a:pt x="44739" y="90452"/>
                  </a:cubicBezTo>
                  <a:cubicBezTo>
                    <a:pt x="44859" y="90452"/>
                    <a:pt x="44978" y="90452"/>
                    <a:pt x="45097" y="90454"/>
                  </a:cubicBezTo>
                  <a:cubicBezTo>
                    <a:pt x="46376" y="90500"/>
                    <a:pt x="47659" y="90536"/>
                    <a:pt x="48942" y="90601"/>
                  </a:cubicBezTo>
                  <a:cubicBezTo>
                    <a:pt x="51285" y="90715"/>
                    <a:pt x="53623" y="90853"/>
                    <a:pt x="55964" y="90971"/>
                  </a:cubicBezTo>
                  <a:cubicBezTo>
                    <a:pt x="56026" y="90975"/>
                    <a:pt x="56089" y="90978"/>
                    <a:pt x="56152" y="90978"/>
                  </a:cubicBezTo>
                  <a:cubicBezTo>
                    <a:pt x="56333" y="90978"/>
                    <a:pt x="56514" y="90957"/>
                    <a:pt x="56671" y="90889"/>
                  </a:cubicBezTo>
                  <a:cubicBezTo>
                    <a:pt x="56886" y="90803"/>
                    <a:pt x="57188" y="90615"/>
                    <a:pt x="57207" y="90441"/>
                  </a:cubicBezTo>
                  <a:cubicBezTo>
                    <a:pt x="57234" y="90226"/>
                    <a:pt x="57060" y="89918"/>
                    <a:pt x="56877" y="89772"/>
                  </a:cubicBezTo>
                  <a:cubicBezTo>
                    <a:pt x="56630" y="89570"/>
                    <a:pt x="56286" y="89496"/>
                    <a:pt x="55987" y="89355"/>
                  </a:cubicBezTo>
                  <a:cubicBezTo>
                    <a:pt x="54416" y="88621"/>
                    <a:pt x="52843" y="87878"/>
                    <a:pt x="51303" y="87155"/>
                  </a:cubicBezTo>
                  <a:cubicBezTo>
                    <a:pt x="51816" y="84391"/>
                    <a:pt x="52293" y="81690"/>
                    <a:pt x="52830" y="79000"/>
                  </a:cubicBezTo>
                  <a:cubicBezTo>
                    <a:pt x="53329" y="76470"/>
                    <a:pt x="53930" y="73959"/>
                    <a:pt x="54416" y="71424"/>
                  </a:cubicBezTo>
                  <a:cubicBezTo>
                    <a:pt x="54975" y="68494"/>
                    <a:pt x="55424" y="65543"/>
                    <a:pt x="55978" y="62610"/>
                  </a:cubicBezTo>
                  <a:cubicBezTo>
                    <a:pt x="56313" y="60850"/>
                    <a:pt x="56818" y="59121"/>
                    <a:pt x="57138" y="57362"/>
                  </a:cubicBezTo>
                  <a:cubicBezTo>
                    <a:pt x="57555" y="55097"/>
                    <a:pt x="57857" y="52814"/>
                    <a:pt x="58219" y="50546"/>
                  </a:cubicBezTo>
                  <a:cubicBezTo>
                    <a:pt x="58665" y="47740"/>
                    <a:pt x="59201" y="44949"/>
                    <a:pt x="59027" y="42084"/>
                  </a:cubicBezTo>
                  <a:cubicBezTo>
                    <a:pt x="59022" y="42021"/>
                    <a:pt x="59063" y="41951"/>
                    <a:pt x="59100" y="41832"/>
                  </a:cubicBezTo>
                  <a:cubicBezTo>
                    <a:pt x="60182" y="41832"/>
                    <a:pt x="61264" y="41867"/>
                    <a:pt x="62342" y="41867"/>
                  </a:cubicBezTo>
                  <a:cubicBezTo>
                    <a:pt x="63058" y="41867"/>
                    <a:pt x="63773" y="41851"/>
                    <a:pt x="64485" y="41800"/>
                  </a:cubicBezTo>
                  <a:cubicBezTo>
                    <a:pt x="66158" y="41681"/>
                    <a:pt x="67859" y="41489"/>
                    <a:pt x="69463" y="41026"/>
                  </a:cubicBezTo>
                  <a:cubicBezTo>
                    <a:pt x="71278" y="40504"/>
                    <a:pt x="73066" y="39898"/>
                    <a:pt x="74784" y="39073"/>
                  </a:cubicBezTo>
                  <a:cubicBezTo>
                    <a:pt x="74602" y="38867"/>
                    <a:pt x="74438" y="38647"/>
                    <a:pt x="74294" y="38413"/>
                  </a:cubicBezTo>
                  <a:cubicBezTo>
                    <a:pt x="74187" y="38466"/>
                    <a:pt x="74087" y="38516"/>
                    <a:pt x="73981" y="38571"/>
                  </a:cubicBezTo>
                  <a:cubicBezTo>
                    <a:pt x="73105" y="39011"/>
                    <a:pt x="72129" y="39249"/>
                    <a:pt x="71218" y="39621"/>
                  </a:cubicBezTo>
                  <a:cubicBezTo>
                    <a:pt x="68181" y="40849"/>
                    <a:pt x="65026" y="41127"/>
                    <a:pt x="61838" y="41127"/>
                  </a:cubicBezTo>
                  <a:cubicBezTo>
                    <a:pt x="61017" y="41127"/>
                    <a:pt x="60193" y="41108"/>
                    <a:pt x="59369" y="41083"/>
                  </a:cubicBezTo>
                  <a:cubicBezTo>
                    <a:pt x="59209" y="41078"/>
                    <a:pt x="58993" y="41024"/>
                    <a:pt x="58906" y="40908"/>
                  </a:cubicBezTo>
                  <a:cubicBezTo>
                    <a:pt x="58721" y="40680"/>
                    <a:pt x="58618" y="40558"/>
                    <a:pt x="58530" y="40558"/>
                  </a:cubicBezTo>
                  <a:cubicBezTo>
                    <a:pt x="58431" y="40558"/>
                    <a:pt x="58351" y="40713"/>
                    <a:pt x="58195" y="41045"/>
                  </a:cubicBezTo>
                  <a:cubicBezTo>
                    <a:pt x="57425" y="40972"/>
                    <a:pt x="56691" y="40950"/>
                    <a:pt x="55972" y="40835"/>
                  </a:cubicBezTo>
                  <a:cubicBezTo>
                    <a:pt x="53584" y="40450"/>
                    <a:pt x="51502" y="39446"/>
                    <a:pt x="49909" y="37594"/>
                  </a:cubicBezTo>
                  <a:cubicBezTo>
                    <a:pt x="48804" y="36311"/>
                    <a:pt x="48653" y="34248"/>
                    <a:pt x="49509" y="32795"/>
                  </a:cubicBezTo>
                  <a:cubicBezTo>
                    <a:pt x="49904" y="32136"/>
                    <a:pt x="50532" y="31741"/>
                    <a:pt x="51310" y="31701"/>
                  </a:cubicBezTo>
                  <a:cubicBezTo>
                    <a:pt x="51497" y="31691"/>
                    <a:pt x="51683" y="31687"/>
                    <a:pt x="51868" y="31687"/>
                  </a:cubicBezTo>
                  <a:cubicBezTo>
                    <a:pt x="53556" y="31687"/>
                    <a:pt x="55199" y="32061"/>
                    <a:pt x="56843" y="32429"/>
                  </a:cubicBezTo>
                  <a:cubicBezTo>
                    <a:pt x="58399" y="32774"/>
                    <a:pt x="59962" y="33095"/>
                    <a:pt x="61546" y="33213"/>
                  </a:cubicBezTo>
                  <a:cubicBezTo>
                    <a:pt x="61466" y="32942"/>
                    <a:pt x="61453" y="32657"/>
                    <a:pt x="61517" y="32400"/>
                  </a:cubicBezTo>
                  <a:cubicBezTo>
                    <a:pt x="61399" y="32388"/>
                    <a:pt x="61281" y="32380"/>
                    <a:pt x="61161" y="32364"/>
                  </a:cubicBezTo>
                  <a:lnTo>
                    <a:pt x="61161" y="31489"/>
                  </a:lnTo>
                  <a:cubicBezTo>
                    <a:pt x="61310" y="31447"/>
                    <a:pt x="61459" y="31407"/>
                    <a:pt x="61610" y="31366"/>
                  </a:cubicBezTo>
                  <a:cubicBezTo>
                    <a:pt x="61514" y="31181"/>
                    <a:pt x="61457" y="30978"/>
                    <a:pt x="61443" y="30769"/>
                  </a:cubicBezTo>
                  <a:cubicBezTo>
                    <a:pt x="61401" y="30783"/>
                    <a:pt x="61358" y="30795"/>
                    <a:pt x="61317" y="30807"/>
                  </a:cubicBezTo>
                  <a:lnTo>
                    <a:pt x="61317" y="27581"/>
                  </a:lnTo>
                  <a:cubicBezTo>
                    <a:pt x="62389" y="27306"/>
                    <a:pt x="63366" y="27076"/>
                    <a:pt x="64324" y="26801"/>
                  </a:cubicBezTo>
                  <a:cubicBezTo>
                    <a:pt x="65290" y="26521"/>
                    <a:pt x="66290" y="26288"/>
                    <a:pt x="67198" y="25871"/>
                  </a:cubicBezTo>
                  <a:cubicBezTo>
                    <a:pt x="69613" y="24767"/>
                    <a:pt x="70507" y="23244"/>
                    <a:pt x="70195" y="20848"/>
                  </a:cubicBezTo>
                  <a:cubicBezTo>
                    <a:pt x="70113" y="20196"/>
                    <a:pt x="70048" y="19545"/>
                    <a:pt x="69976" y="18908"/>
                  </a:cubicBezTo>
                  <a:cubicBezTo>
                    <a:pt x="71777" y="17987"/>
                    <a:pt x="72511" y="16896"/>
                    <a:pt x="71997" y="15622"/>
                  </a:cubicBezTo>
                  <a:cubicBezTo>
                    <a:pt x="71464" y="14302"/>
                    <a:pt x="70563" y="13231"/>
                    <a:pt x="69026" y="13231"/>
                  </a:cubicBezTo>
                  <a:cubicBezTo>
                    <a:pt x="68780" y="13231"/>
                    <a:pt x="68518" y="13259"/>
                    <a:pt x="68239" y="13317"/>
                  </a:cubicBezTo>
                  <a:cubicBezTo>
                    <a:pt x="68009" y="12748"/>
                    <a:pt x="67794" y="12166"/>
                    <a:pt x="67538" y="11607"/>
                  </a:cubicBezTo>
                  <a:cubicBezTo>
                    <a:pt x="67460" y="11442"/>
                    <a:pt x="67248" y="11346"/>
                    <a:pt x="67097" y="11218"/>
                  </a:cubicBezTo>
                  <a:cubicBezTo>
                    <a:pt x="67046" y="11409"/>
                    <a:pt x="66924" y="11616"/>
                    <a:pt x="66955" y="11790"/>
                  </a:cubicBezTo>
                  <a:cubicBezTo>
                    <a:pt x="67033" y="12221"/>
                    <a:pt x="67143" y="12652"/>
                    <a:pt x="67303" y="13060"/>
                  </a:cubicBezTo>
                  <a:cubicBezTo>
                    <a:pt x="67482" y="13504"/>
                    <a:pt x="67464" y="13807"/>
                    <a:pt x="67006" y="14096"/>
                  </a:cubicBezTo>
                  <a:cubicBezTo>
                    <a:pt x="66194" y="14609"/>
                    <a:pt x="65713" y="15370"/>
                    <a:pt x="65612" y="16241"/>
                  </a:cubicBezTo>
                  <a:cubicBezTo>
                    <a:pt x="64774" y="16529"/>
                    <a:pt x="63985" y="16800"/>
                    <a:pt x="63178" y="17079"/>
                  </a:cubicBezTo>
                  <a:cubicBezTo>
                    <a:pt x="62990" y="16813"/>
                    <a:pt x="62803" y="16521"/>
                    <a:pt x="62587" y="16250"/>
                  </a:cubicBezTo>
                  <a:cubicBezTo>
                    <a:pt x="62061" y="15590"/>
                    <a:pt x="61007" y="15163"/>
                    <a:pt x="60093" y="15163"/>
                  </a:cubicBezTo>
                  <a:cubicBezTo>
                    <a:pt x="59654" y="15163"/>
                    <a:pt x="59248" y="15261"/>
                    <a:pt x="58948" y="15480"/>
                  </a:cubicBezTo>
                  <a:cubicBezTo>
                    <a:pt x="58293" y="15957"/>
                    <a:pt x="57719" y="16580"/>
                    <a:pt x="57234" y="17230"/>
                  </a:cubicBezTo>
                  <a:cubicBezTo>
                    <a:pt x="56982" y="17560"/>
                    <a:pt x="56904" y="18092"/>
                    <a:pt x="56917" y="18528"/>
                  </a:cubicBezTo>
                  <a:cubicBezTo>
                    <a:pt x="56923" y="18610"/>
                    <a:pt x="56927" y="18692"/>
                    <a:pt x="56936" y="18775"/>
                  </a:cubicBezTo>
                  <a:cubicBezTo>
                    <a:pt x="57101" y="19994"/>
                    <a:pt x="58215" y="20979"/>
                    <a:pt x="59673" y="21223"/>
                  </a:cubicBezTo>
                  <a:cubicBezTo>
                    <a:pt x="59947" y="21269"/>
                    <a:pt x="60212" y="21291"/>
                    <a:pt x="60465" y="21291"/>
                  </a:cubicBezTo>
                  <a:cubicBezTo>
                    <a:pt x="62077" y="21291"/>
                    <a:pt x="63226" y="20378"/>
                    <a:pt x="63495" y="18802"/>
                  </a:cubicBezTo>
                  <a:cubicBezTo>
                    <a:pt x="63550" y="18486"/>
                    <a:pt x="63505" y="18156"/>
                    <a:pt x="63505" y="17803"/>
                  </a:cubicBezTo>
                  <a:cubicBezTo>
                    <a:pt x="64252" y="17560"/>
                    <a:pt x="64971" y="17321"/>
                    <a:pt x="65700" y="17083"/>
                  </a:cubicBezTo>
                  <a:cubicBezTo>
                    <a:pt x="66225" y="18503"/>
                    <a:pt x="67109" y="19288"/>
                    <a:pt x="68514" y="19288"/>
                  </a:cubicBezTo>
                  <a:cubicBezTo>
                    <a:pt x="68728" y="19288"/>
                    <a:pt x="68954" y="19270"/>
                    <a:pt x="69193" y="19233"/>
                  </a:cubicBezTo>
                  <a:cubicBezTo>
                    <a:pt x="69261" y="20077"/>
                    <a:pt x="69326" y="20874"/>
                    <a:pt x="69380" y="21671"/>
                  </a:cubicBezTo>
                  <a:cubicBezTo>
                    <a:pt x="69454" y="22725"/>
                    <a:pt x="69050" y="23596"/>
                    <a:pt x="68203" y="24193"/>
                  </a:cubicBezTo>
                  <a:cubicBezTo>
                    <a:pt x="67584" y="24633"/>
                    <a:pt x="66915" y="25068"/>
                    <a:pt x="66204" y="25288"/>
                  </a:cubicBezTo>
                  <a:cubicBezTo>
                    <a:pt x="64545" y="25806"/>
                    <a:pt x="62849" y="26196"/>
                    <a:pt x="61171" y="26644"/>
                  </a:cubicBezTo>
                  <a:cubicBezTo>
                    <a:pt x="60970" y="26699"/>
                    <a:pt x="60690" y="26778"/>
                    <a:pt x="60621" y="26928"/>
                  </a:cubicBezTo>
                  <a:cubicBezTo>
                    <a:pt x="60463" y="27265"/>
                    <a:pt x="60371" y="27629"/>
                    <a:pt x="60350" y="28001"/>
                  </a:cubicBezTo>
                  <a:cubicBezTo>
                    <a:pt x="60291" y="29115"/>
                    <a:pt x="60278" y="30234"/>
                    <a:pt x="60241" y="31352"/>
                  </a:cubicBezTo>
                  <a:cubicBezTo>
                    <a:pt x="60232" y="31636"/>
                    <a:pt x="60213" y="31920"/>
                    <a:pt x="60191" y="32305"/>
                  </a:cubicBezTo>
                  <a:cubicBezTo>
                    <a:pt x="58633" y="31989"/>
                    <a:pt x="57152" y="31650"/>
                    <a:pt x="55663" y="31393"/>
                  </a:cubicBezTo>
                  <a:cubicBezTo>
                    <a:pt x="54163" y="31132"/>
                    <a:pt x="52651" y="30948"/>
                    <a:pt x="51120" y="30733"/>
                  </a:cubicBezTo>
                  <a:cubicBezTo>
                    <a:pt x="51166" y="30614"/>
                    <a:pt x="51207" y="30477"/>
                    <a:pt x="51267" y="30344"/>
                  </a:cubicBezTo>
                  <a:cubicBezTo>
                    <a:pt x="52009" y="28699"/>
                    <a:pt x="52762" y="27048"/>
                    <a:pt x="53508" y="25398"/>
                  </a:cubicBezTo>
                  <a:cubicBezTo>
                    <a:pt x="53793" y="24765"/>
                    <a:pt x="53774" y="24610"/>
                    <a:pt x="53178" y="24294"/>
                  </a:cubicBezTo>
                  <a:cubicBezTo>
                    <a:pt x="51578" y="23446"/>
                    <a:pt x="51153" y="21947"/>
                    <a:pt x="51024" y="20338"/>
                  </a:cubicBezTo>
                  <a:cubicBezTo>
                    <a:pt x="50964" y="19555"/>
                    <a:pt x="51159" y="19177"/>
                    <a:pt x="51597" y="19177"/>
                  </a:cubicBezTo>
                  <a:cubicBezTo>
                    <a:pt x="51829" y="19177"/>
                    <a:pt x="52129" y="19282"/>
                    <a:pt x="52495" y="19490"/>
                  </a:cubicBezTo>
                  <a:cubicBezTo>
                    <a:pt x="52953" y="19746"/>
                    <a:pt x="53389" y="20049"/>
                    <a:pt x="53847" y="20319"/>
                  </a:cubicBezTo>
                  <a:cubicBezTo>
                    <a:pt x="54173" y="20511"/>
                    <a:pt x="54480" y="20604"/>
                    <a:pt x="54755" y="20604"/>
                  </a:cubicBezTo>
                  <a:cubicBezTo>
                    <a:pt x="55359" y="20604"/>
                    <a:pt x="55802" y="20155"/>
                    <a:pt x="55919" y="19330"/>
                  </a:cubicBezTo>
                  <a:cubicBezTo>
                    <a:pt x="55947" y="19151"/>
                    <a:pt x="55951" y="18969"/>
                    <a:pt x="55932" y="18789"/>
                  </a:cubicBezTo>
                  <a:cubicBezTo>
                    <a:pt x="55924" y="18714"/>
                    <a:pt x="55909" y="18641"/>
                    <a:pt x="55892" y="18570"/>
                  </a:cubicBezTo>
                  <a:cubicBezTo>
                    <a:pt x="55686" y="17753"/>
                    <a:pt x="55470" y="16937"/>
                    <a:pt x="55209" y="16140"/>
                  </a:cubicBezTo>
                  <a:cubicBezTo>
                    <a:pt x="54920" y="15265"/>
                    <a:pt x="55031" y="14847"/>
                    <a:pt x="55787" y="14266"/>
                  </a:cubicBezTo>
                  <a:cubicBezTo>
                    <a:pt x="56488" y="13727"/>
                    <a:pt x="57258" y="13554"/>
                    <a:pt x="58075" y="13554"/>
                  </a:cubicBezTo>
                  <a:cubicBezTo>
                    <a:pt x="58336" y="13554"/>
                    <a:pt x="58601" y="13572"/>
                    <a:pt x="58871" y="13601"/>
                  </a:cubicBezTo>
                  <a:cubicBezTo>
                    <a:pt x="59852" y="13706"/>
                    <a:pt x="60842" y="13775"/>
                    <a:pt x="61828" y="13775"/>
                  </a:cubicBezTo>
                  <a:cubicBezTo>
                    <a:pt x="63299" y="13770"/>
                    <a:pt x="64592" y="13403"/>
                    <a:pt x="65394" y="11966"/>
                  </a:cubicBezTo>
                  <a:cubicBezTo>
                    <a:pt x="65756" y="11323"/>
                    <a:pt x="66334" y="10938"/>
                    <a:pt x="67079" y="10906"/>
                  </a:cubicBezTo>
                  <a:cubicBezTo>
                    <a:pt x="67139" y="10901"/>
                    <a:pt x="67199" y="10898"/>
                    <a:pt x="67259" y="10898"/>
                  </a:cubicBezTo>
                  <a:cubicBezTo>
                    <a:pt x="67332" y="10898"/>
                    <a:pt x="67406" y="10902"/>
                    <a:pt x="67479" y="10910"/>
                  </a:cubicBezTo>
                  <a:cubicBezTo>
                    <a:pt x="67616" y="10926"/>
                    <a:pt x="67756" y="10932"/>
                    <a:pt x="67895" y="10932"/>
                  </a:cubicBezTo>
                  <a:cubicBezTo>
                    <a:pt x="68086" y="10932"/>
                    <a:pt x="68278" y="10921"/>
                    <a:pt x="68469" y="10910"/>
                  </a:cubicBezTo>
                  <a:cubicBezTo>
                    <a:pt x="69867" y="10837"/>
                    <a:pt x="71549" y="9101"/>
                    <a:pt x="71403" y="7717"/>
                  </a:cubicBezTo>
                  <a:cubicBezTo>
                    <a:pt x="71275" y="6469"/>
                    <a:pt x="70682" y="5346"/>
                    <a:pt x="69445" y="4870"/>
                  </a:cubicBezTo>
                  <a:cubicBezTo>
                    <a:pt x="68450" y="4485"/>
                    <a:pt x="67369" y="4311"/>
                    <a:pt x="66310" y="4113"/>
                  </a:cubicBezTo>
                  <a:cubicBezTo>
                    <a:pt x="65187" y="3898"/>
                    <a:pt x="64207" y="3499"/>
                    <a:pt x="63542" y="2510"/>
                  </a:cubicBezTo>
                  <a:cubicBezTo>
                    <a:pt x="63326" y="2193"/>
                    <a:pt x="63046" y="1923"/>
                    <a:pt x="62823" y="1612"/>
                  </a:cubicBezTo>
                  <a:cubicBezTo>
                    <a:pt x="61990" y="460"/>
                    <a:pt x="60493" y="0"/>
                    <a:pt x="59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7508650" y="2698450"/>
              <a:ext cx="641050" cy="236025"/>
            </a:xfrm>
            <a:custGeom>
              <a:avLst/>
              <a:gdLst/>
              <a:ahLst/>
              <a:cxnLst/>
              <a:rect l="l" t="t" r="r" b="b"/>
              <a:pathLst>
                <a:path w="25642" h="9441" extrusionOk="0">
                  <a:moveTo>
                    <a:pt x="23500" y="1369"/>
                  </a:moveTo>
                  <a:cubicBezTo>
                    <a:pt x="23579" y="1369"/>
                    <a:pt x="23769" y="1539"/>
                    <a:pt x="23807" y="1655"/>
                  </a:cubicBezTo>
                  <a:cubicBezTo>
                    <a:pt x="23913" y="1981"/>
                    <a:pt x="23959" y="2324"/>
                    <a:pt x="24055" y="2783"/>
                  </a:cubicBezTo>
                  <a:cubicBezTo>
                    <a:pt x="23936" y="2907"/>
                    <a:pt x="23784" y="3076"/>
                    <a:pt x="23628" y="3246"/>
                  </a:cubicBezTo>
                  <a:cubicBezTo>
                    <a:pt x="23468" y="3080"/>
                    <a:pt x="23216" y="2933"/>
                    <a:pt x="23170" y="2741"/>
                  </a:cubicBezTo>
                  <a:cubicBezTo>
                    <a:pt x="23092" y="2417"/>
                    <a:pt x="23111" y="2059"/>
                    <a:pt x="23157" y="1719"/>
                  </a:cubicBezTo>
                  <a:cubicBezTo>
                    <a:pt x="23174" y="1586"/>
                    <a:pt x="23350" y="1426"/>
                    <a:pt x="23487" y="1371"/>
                  </a:cubicBezTo>
                  <a:cubicBezTo>
                    <a:pt x="23491" y="1370"/>
                    <a:pt x="23495" y="1369"/>
                    <a:pt x="23500" y="1369"/>
                  </a:cubicBezTo>
                  <a:close/>
                  <a:moveTo>
                    <a:pt x="8269" y="1952"/>
                  </a:moveTo>
                  <a:cubicBezTo>
                    <a:pt x="8281" y="1952"/>
                    <a:pt x="8289" y="1954"/>
                    <a:pt x="8292" y="1958"/>
                  </a:cubicBezTo>
                  <a:cubicBezTo>
                    <a:pt x="8411" y="2146"/>
                    <a:pt x="8498" y="2357"/>
                    <a:pt x="8603" y="2562"/>
                  </a:cubicBezTo>
                  <a:lnTo>
                    <a:pt x="8604" y="2562"/>
                  </a:lnTo>
                  <a:cubicBezTo>
                    <a:pt x="8494" y="2893"/>
                    <a:pt x="8416" y="3195"/>
                    <a:pt x="8287" y="3471"/>
                  </a:cubicBezTo>
                  <a:cubicBezTo>
                    <a:pt x="8215" y="3626"/>
                    <a:pt x="8130" y="3697"/>
                    <a:pt x="8042" y="3697"/>
                  </a:cubicBezTo>
                  <a:cubicBezTo>
                    <a:pt x="7950" y="3697"/>
                    <a:pt x="7856" y="3620"/>
                    <a:pt x="7770" y="3479"/>
                  </a:cubicBezTo>
                  <a:cubicBezTo>
                    <a:pt x="7582" y="3177"/>
                    <a:pt x="7732" y="2270"/>
                    <a:pt x="8012" y="2040"/>
                  </a:cubicBezTo>
                  <a:cubicBezTo>
                    <a:pt x="8073" y="1992"/>
                    <a:pt x="8213" y="1952"/>
                    <a:pt x="8269" y="1952"/>
                  </a:cubicBezTo>
                  <a:close/>
                  <a:moveTo>
                    <a:pt x="19754" y="2391"/>
                  </a:moveTo>
                  <a:cubicBezTo>
                    <a:pt x="19783" y="2391"/>
                    <a:pt x="19805" y="2396"/>
                    <a:pt x="19815" y="2407"/>
                  </a:cubicBezTo>
                  <a:cubicBezTo>
                    <a:pt x="19971" y="2572"/>
                    <a:pt x="20067" y="2802"/>
                    <a:pt x="20154" y="2952"/>
                  </a:cubicBezTo>
                  <a:cubicBezTo>
                    <a:pt x="20066" y="3337"/>
                    <a:pt x="20025" y="3626"/>
                    <a:pt x="19929" y="3896"/>
                  </a:cubicBezTo>
                  <a:lnTo>
                    <a:pt x="19930" y="3896"/>
                  </a:lnTo>
                  <a:cubicBezTo>
                    <a:pt x="19888" y="4011"/>
                    <a:pt x="19728" y="4140"/>
                    <a:pt x="19619" y="4148"/>
                  </a:cubicBezTo>
                  <a:cubicBezTo>
                    <a:pt x="19617" y="4149"/>
                    <a:pt x="19615" y="4149"/>
                    <a:pt x="19613" y="4149"/>
                  </a:cubicBezTo>
                  <a:cubicBezTo>
                    <a:pt x="19500" y="4149"/>
                    <a:pt x="19297" y="4001"/>
                    <a:pt x="19302" y="3925"/>
                  </a:cubicBezTo>
                  <a:cubicBezTo>
                    <a:pt x="19306" y="3452"/>
                    <a:pt x="19343" y="2980"/>
                    <a:pt x="19411" y="2512"/>
                  </a:cubicBezTo>
                  <a:cubicBezTo>
                    <a:pt x="19419" y="2465"/>
                    <a:pt x="19639" y="2391"/>
                    <a:pt x="19754" y="2391"/>
                  </a:cubicBezTo>
                  <a:close/>
                  <a:moveTo>
                    <a:pt x="16080" y="2329"/>
                  </a:moveTo>
                  <a:cubicBezTo>
                    <a:pt x="16189" y="2329"/>
                    <a:pt x="16305" y="2401"/>
                    <a:pt x="16383" y="2545"/>
                  </a:cubicBezTo>
                  <a:cubicBezTo>
                    <a:pt x="16487" y="2741"/>
                    <a:pt x="16510" y="2989"/>
                    <a:pt x="16575" y="3237"/>
                  </a:cubicBezTo>
                  <a:cubicBezTo>
                    <a:pt x="16483" y="3534"/>
                    <a:pt x="16428" y="3847"/>
                    <a:pt x="16286" y="4112"/>
                  </a:cubicBezTo>
                  <a:cubicBezTo>
                    <a:pt x="16222" y="4241"/>
                    <a:pt x="15992" y="4336"/>
                    <a:pt x="15841" y="4336"/>
                  </a:cubicBezTo>
                  <a:cubicBezTo>
                    <a:pt x="15754" y="4332"/>
                    <a:pt x="15594" y="4094"/>
                    <a:pt x="15603" y="3974"/>
                  </a:cubicBezTo>
                  <a:cubicBezTo>
                    <a:pt x="15640" y="3502"/>
                    <a:pt x="15691" y="3025"/>
                    <a:pt x="15814" y="2572"/>
                  </a:cubicBezTo>
                  <a:cubicBezTo>
                    <a:pt x="15857" y="2411"/>
                    <a:pt x="15964" y="2329"/>
                    <a:pt x="16080" y="2329"/>
                  </a:cubicBezTo>
                  <a:close/>
                  <a:moveTo>
                    <a:pt x="12076" y="2454"/>
                  </a:moveTo>
                  <a:cubicBezTo>
                    <a:pt x="12231" y="2454"/>
                    <a:pt x="12322" y="2605"/>
                    <a:pt x="12366" y="2815"/>
                  </a:cubicBezTo>
                  <a:cubicBezTo>
                    <a:pt x="12458" y="3255"/>
                    <a:pt x="12114" y="4075"/>
                    <a:pt x="11684" y="4437"/>
                  </a:cubicBezTo>
                  <a:cubicBezTo>
                    <a:pt x="11257" y="3974"/>
                    <a:pt x="11350" y="2888"/>
                    <a:pt x="11830" y="2549"/>
                  </a:cubicBezTo>
                  <a:cubicBezTo>
                    <a:pt x="11926" y="2483"/>
                    <a:pt x="12007" y="2454"/>
                    <a:pt x="12076" y="2454"/>
                  </a:cubicBezTo>
                  <a:close/>
                  <a:moveTo>
                    <a:pt x="5202" y="2934"/>
                  </a:moveTo>
                  <a:cubicBezTo>
                    <a:pt x="5358" y="3141"/>
                    <a:pt x="5513" y="3347"/>
                    <a:pt x="5669" y="3549"/>
                  </a:cubicBezTo>
                  <a:lnTo>
                    <a:pt x="5670" y="3549"/>
                  </a:lnTo>
                  <a:cubicBezTo>
                    <a:pt x="5464" y="4258"/>
                    <a:pt x="5308" y="4882"/>
                    <a:pt x="5092" y="5478"/>
                  </a:cubicBezTo>
                  <a:cubicBezTo>
                    <a:pt x="5037" y="5638"/>
                    <a:pt x="4794" y="5730"/>
                    <a:pt x="4634" y="5854"/>
                  </a:cubicBezTo>
                  <a:cubicBezTo>
                    <a:pt x="4505" y="5671"/>
                    <a:pt x="4291" y="5491"/>
                    <a:pt x="4276" y="5299"/>
                  </a:cubicBezTo>
                  <a:cubicBezTo>
                    <a:pt x="4249" y="5024"/>
                    <a:pt x="4359" y="4731"/>
                    <a:pt x="4432" y="4447"/>
                  </a:cubicBezTo>
                  <a:cubicBezTo>
                    <a:pt x="4514" y="4130"/>
                    <a:pt x="4589" y="3801"/>
                    <a:pt x="4726" y="3507"/>
                  </a:cubicBezTo>
                  <a:cubicBezTo>
                    <a:pt x="4831" y="3292"/>
                    <a:pt x="5037" y="3122"/>
                    <a:pt x="5202" y="2934"/>
                  </a:cubicBezTo>
                  <a:close/>
                  <a:moveTo>
                    <a:pt x="21826" y="4719"/>
                  </a:moveTo>
                  <a:cubicBezTo>
                    <a:pt x="21934" y="4719"/>
                    <a:pt x="22065" y="4755"/>
                    <a:pt x="22112" y="4818"/>
                  </a:cubicBezTo>
                  <a:cubicBezTo>
                    <a:pt x="22400" y="5221"/>
                    <a:pt x="22657" y="5652"/>
                    <a:pt x="22927" y="6088"/>
                  </a:cubicBezTo>
                  <a:cubicBezTo>
                    <a:pt x="22785" y="6317"/>
                    <a:pt x="22720" y="6546"/>
                    <a:pt x="22602" y="6582"/>
                  </a:cubicBezTo>
                  <a:cubicBezTo>
                    <a:pt x="22563" y="6594"/>
                    <a:pt x="22515" y="6599"/>
                    <a:pt x="22464" y="6599"/>
                  </a:cubicBezTo>
                  <a:cubicBezTo>
                    <a:pt x="22305" y="6599"/>
                    <a:pt x="22117" y="6548"/>
                    <a:pt x="22074" y="6468"/>
                  </a:cubicBezTo>
                  <a:cubicBezTo>
                    <a:pt x="21845" y="6024"/>
                    <a:pt x="21676" y="5547"/>
                    <a:pt x="21519" y="5070"/>
                  </a:cubicBezTo>
                  <a:cubicBezTo>
                    <a:pt x="21492" y="4982"/>
                    <a:pt x="21616" y="4777"/>
                    <a:pt x="21717" y="4735"/>
                  </a:cubicBezTo>
                  <a:cubicBezTo>
                    <a:pt x="21746" y="4724"/>
                    <a:pt x="21784" y="4719"/>
                    <a:pt x="21826" y="4719"/>
                  </a:cubicBezTo>
                  <a:close/>
                  <a:moveTo>
                    <a:pt x="9270" y="5234"/>
                  </a:moveTo>
                  <a:cubicBezTo>
                    <a:pt x="9298" y="5234"/>
                    <a:pt x="9321" y="5238"/>
                    <a:pt x="9333" y="5249"/>
                  </a:cubicBezTo>
                  <a:cubicBezTo>
                    <a:pt x="9497" y="5400"/>
                    <a:pt x="9585" y="5635"/>
                    <a:pt x="9671" y="5785"/>
                  </a:cubicBezTo>
                  <a:cubicBezTo>
                    <a:pt x="9571" y="6216"/>
                    <a:pt x="9525" y="6542"/>
                    <a:pt x="9406" y="6843"/>
                  </a:cubicBezTo>
                  <a:cubicBezTo>
                    <a:pt x="9354" y="6975"/>
                    <a:pt x="9155" y="7152"/>
                    <a:pt x="9045" y="7152"/>
                  </a:cubicBezTo>
                  <a:cubicBezTo>
                    <a:pt x="9040" y="7152"/>
                    <a:pt x="9035" y="7151"/>
                    <a:pt x="9030" y="7150"/>
                  </a:cubicBezTo>
                  <a:cubicBezTo>
                    <a:pt x="8870" y="7119"/>
                    <a:pt x="8617" y="6917"/>
                    <a:pt x="8622" y="6803"/>
                  </a:cubicBezTo>
                  <a:cubicBezTo>
                    <a:pt x="8660" y="6326"/>
                    <a:pt x="8748" y="5854"/>
                    <a:pt x="8883" y="5396"/>
                  </a:cubicBezTo>
                  <a:cubicBezTo>
                    <a:pt x="8902" y="5321"/>
                    <a:pt x="9145" y="5234"/>
                    <a:pt x="9270" y="5234"/>
                  </a:cubicBezTo>
                  <a:close/>
                  <a:moveTo>
                    <a:pt x="17629" y="5088"/>
                  </a:moveTo>
                  <a:cubicBezTo>
                    <a:pt x="17816" y="5253"/>
                    <a:pt x="18092" y="5387"/>
                    <a:pt x="18174" y="5592"/>
                  </a:cubicBezTo>
                  <a:cubicBezTo>
                    <a:pt x="18311" y="5936"/>
                    <a:pt x="18371" y="6330"/>
                    <a:pt x="18376" y="6706"/>
                  </a:cubicBezTo>
                  <a:cubicBezTo>
                    <a:pt x="18376" y="6898"/>
                    <a:pt x="18178" y="7096"/>
                    <a:pt x="18073" y="7289"/>
                  </a:cubicBezTo>
                  <a:cubicBezTo>
                    <a:pt x="17899" y="7165"/>
                    <a:pt x="17638" y="7077"/>
                    <a:pt x="17569" y="6908"/>
                  </a:cubicBezTo>
                  <a:cubicBezTo>
                    <a:pt x="17417" y="6546"/>
                    <a:pt x="17362" y="6147"/>
                    <a:pt x="17244" y="5648"/>
                  </a:cubicBezTo>
                  <a:cubicBezTo>
                    <a:pt x="17354" y="5482"/>
                    <a:pt x="17492" y="5286"/>
                    <a:pt x="17629" y="5088"/>
                  </a:cubicBezTo>
                  <a:close/>
                  <a:moveTo>
                    <a:pt x="13872" y="5193"/>
                  </a:moveTo>
                  <a:cubicBezTo>
                    <a:pt x="14007" y="5193"/>
                    <a:pt x="14251" y="5352"/>
                    <a:pt x="14264" y="5464"/>
                  </a:cubicBezTo>
                  <a:cubicBezTo>
                    <a:pt x="14341" y="6069"/>
                    <a:pt x="14380" y="6679"/>
                    <a:pt x="14383" y="7289"/>
                  </a:cubicBezTo>
                  <a:cubicBezTo>
                    <a:pt x="14383" y="7403"/>
                    <a:pt x="14159" y="7605"/>
                    <a:pt x="14026" y="7613"/>
                  </a:cubicBezTo>
                  <a:cubicBezTo>
                    <a:pt x="14021" y="7614"/>
                    <a:pt x="14017" y="7614"/>
                    <a:pt x="14012" y="7614"/>
                  </a:cubicBezTo>
                  <a:cubicBezTo>
                    <a:pt x="13872" y="7614"/>
                    <a:pt x="13653" y="7477"/>
                    <a:pt x="13609" y="7357"/>
                  </a:cubicBezTo>
                  <a:cubicBezTo>
                    <a:pt x="13499" y="7018"/>
                    <a:pt x="13462" y="6656"/>
                    <a:pt x="13417" y="6408"/>
                  </a:cubicBezTo>
                  <a:cubicBezTo>
                    <a:pt x="13453" y="6037"/>
                    <a:pt x="13439" y="5776"/>
                    <a:pt x="13513" y="5537"/>
                  </a:cubicBezTo>
                  <a:cubicBezTo>
                    <a:pt x="13559" y="5396"/>
                    <a:pt x="13733" y="5207"/>
                    <a:pt x="13861" y="5194"/>
                  </a:cubicBezTo>
                  <a:cubicBezTo>
                    <a:pt x="13865" y="5194"/>
                    <a:pt x="13868" y="5193"/>
                    <a:pt x="13872" y="5193"/>
                  </a:cubicBezTo>
                  <a:close/>
                  <a:moveTo>
                    <a:pt x="3216" y="1"/>
                  </a:moveTo>
                  <a:cubicBezTo>
                    <a:pt x="3031" y="1"/>
                    <a:pt x="2845" y="5"/>
                    <a:pt x="2658" y="15"/>
                  </a:cubicBezTo>
                  <a:cubicBezTo>
                    <a:pt x="1880" y="55"/>
                    <a:pt x="1252" y="450"/>
                    <a:pt x="857" y="1109"/>
                  </a:cubicBezTo>
                  <a:cubicBezTo>
                    <a:pt x="1" y="2562"/>
                    <a:pt x="152" y="4625"/>
                    <a:pt x="1257" y="5908"/>
                  </a:cubicBezTo>
                  <a:cubicBezTo>
                    <a:pt x="2850" y="7760"/>
                    <a:pt x="4932" y="8764"/>
                    <a:pt x="7320" y="9149"/>
                  </a:cubicBezTo>
                  <a:cubicBezTo>
                    <a:pt x="8041" y="9264"/>
                    <a:pt x="8773" y="9286"/>
                    <a:pt x="9543" y="9359"/>
                  </a:cubicBezTo>
                  <a:cubicBezTo>
                    <a:pt x="9699" y="9027"/>
                    <a:pt x="9779" y="8872"/>
                    <a:pt x="9878" y="8872"/>
                  </a:cubicBezTo>
                  <a:cubicBezTo>
                    <a:pt x="9966" y="8872"/>
                    <a:pt x="10069" y="8994"/>
                    <a:pt x="10254" y="9222"/>
                  </a:cubicBezTo>
                  <a:cubicBezTo>
                    <a:pt x="10341" y="9338"/>
                    <a:pt x="10557" y="9392"/>
                    <a:pt x="10717" y="9397"/>
                  </a:cubicBezTo>
                  <a:cubicBezTo>
                    <a:pt x="11541" y="9422"/>
                    <a:pt x="12365" y="9441"/>
                    <a:pt x="13186" y="9441"/>
                  </a:cubicBezTo>
                  <a:cubicBezTo>
                    <a:pt x="16374" y="9441"/>
                    <a:pt x="19529" y="9163"/>
                    <a:pt x="22566" y="7935"/>
                  </a:cubicBezTo>
                  <a:cubicBezTo>
                    <a:pt x="23477" y="7563"/>
                    <a:pt x="24453" y="7325"/>
                    <a:pt x="25329" y="6885"/>
                  </a:cubicBezTo>
                  <a:cubicBezTo>
                    <a:pt x="25435" y="6830"/>
                    <a:pt x="25535" y="6780"/>
                    <a:pt x="25641" y="6725"/>
                  </a:cubicBezTo>
                  <a:cubicBezTo>
                    <a:pt x="25571" y="6622"/>
                    <a:pt x="25507" y="6517"/>
                    <a:pt x="25448" y="6407"/>
                  </a:cubicBezTo>
                  <a:cubicBezTo>
                    <a:pt x="25017" y="5656"/>
                    <a:pt x="24687" y="4762"/>
                    <a:pt x="24430" y="3790"/>
                  </a:cubicBezTo>
                  <a:cubicBezTo>
                    <a:pt x="24398" y="3671"/>
                    <a:pt x="24367" y="3546"/>
                    <a:pt x="24339" y="3423"/>
                  </a:cubicBezTo>
                  <a:cubicBezTo>
                    <a:pt x="24228" y="2961"/>
                    <a:pt x="24133" y="2479"/>
                    <a:pt x="24051" y="1989"/>
                  </a:cubicBezTo>
                  <a:cubicBezTo>
                    <a:pt x="24009" y="1764"/>
                    <a:pt x="23977" y="1535"/>
                    <a:pt x="23944" y="1306"/>
                  </a:cubicBezTo>
                  <a:cubicBezTo>
                    <a:pt x="23936" y="1255"/>
                    <a:pt x="23927" y="1200"/>
                    <a:pt x="23922" y="1150"/>
                  </a:cubicBezTo>
                  <a:cubicBezTo>
                    <a:pt x="23885" y="889"/>
                    <a:pt x="23853" y="623"/>
                    <a:pt x="23822" y="357"/>
                  </a:cubicBezTo>
                  <a:lnTo>
                    <a:pt x="23822" y="338"/>
                  </a:lnTo>
                  <a:cubicBezTo>
                    <a:pt x="23816" y="302"/>
                    <a:pt x="23812" y="266"/>
                    <a:pt x="23807" y="228"/>
                  </a:cubicBezTo>
                  <a:cubicBezTo>
                    <a:pt x="20961" y="958"/>
                    <a:pt x="18041" y="1334"/>
                    <a:pt x="15099" y="1545"/>
                  </a:cubicBezTo>
                  <a:cubicBezTo>
                    <a:pt x="14767" y="1568"/>
                    <a:pt x="14438" y="1579"/>
                    <a:pt x="14109" y="1579"/>
                  </a:cubicBezTo>
                  <a:cubicBezTo>
                    <a:pt x="12106" y="1579"/>
                    <a:pt x="10144" y="1176"/>
                    <a:pt x="8191" y="743"/>
                  </a:cubicBezTo>
                  <a:cubicBezTo>
                    <a:pt x="6547" y="375"/>
                    <a:pt x="4904" y="1"/>
                    <a:pt x="321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8117125" y="2784050"/>
              <a:ext cx="2300" cy="9175"/>
            </a:xfrm>
            <a:custGeom>
              <a:avLst/>
              <a:gdLst/>
              <a:ahLst/>
              <a:cxnLst/>
              <a:rect l="l" t="t" r="r" b="b"/>
              <a:pathLst>
                <a:path w="92" h="367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125"/>
                    <a:pt x="59" y="248"/>
                    <a:pt x="91" y="367"/>
                  </a:cubicBezTo>
                  <a:cubicBezTo>
                    <a:pt x="59" y="248"/>
                    <a:pt x="28" y="123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8107250" y="2731125"/>
              <a:ext cx="2675" cy="17075"/>
            </a:xfrm>
            <a:custGeom>
              <a:avLst/>
              <a:gdLst/>
              <a:ahLst/>
              <a:cxnLst/>
              <a:rect l="l" t="t" r="r" b="b"/>
              <a:pathLst>
                <a:path w="107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229"/>
                    <a:pt x="65" y="458"/>
                    <a:pt x="107" y="683"/>
                  </a:cubicBezTo>
                  <a:cubicBezTo>
                    <a:pt x="69" y="458"/>
                    <a:pt x="33" y="229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8104175" y="2707375"/>
              <a:ext cx="2550" cy="19850"/>
            </a:xfrm>
            <a:custGeom>
              <a:avLst/>
              <a:gdLst/>
              <a:ahLst/>
              <a:cxnLst/>
              <a:rect l="l" t="t" r="r" b="b"/>
              <a:pathLst>
                <a:path w="102" h="794" extrusionOk="0">
                  <a:moveTo>
                    <a:pt x="1" y="1"/>
                  </a:moveTo>
                  <a:cubicBezTo>
                    <a:pt x="32" y="267"/>
                    <a:pt x="64" y="533"/>
                    <a:pt x="101" y="794"/>
                  </a:cubicBezTo>
                  <a:cubicBezTo>
                    <a:pt x="64" y="533"/>
                    <a:pt x="32" y="267"/>
                    <a:pt x="1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8085950" y="2732675"/>
              <a:ext cx="24100" cy="46925"/>
            </a:xfrm>
            <a:custGeom>
              <a:avLst/>
              <a:gdLst/>
              <a:ahLst/>
              <a:cxnLst/>
              <a:rect l="l" t="t" r="r" b="b"/>
              <a:pathLst>
                <a:path w="964" h="1877" extrusionOk="0">
                  <a:moveTo>
                    <a:pt x="407" y="0"/>
                  </a:moveTo>
                  <a:cubicBezTo>
                    <a:pt x="402" y="0"/>
                    <a:pt x="398" y="1"/>
                    <a:pt x="394" y="2"/>
                  </a:cubicBezTo>
                  <a:cubicBezTo>
                    <a:pt x="257" y="57"/>
                    <a:pt x="82" y="217"/>
                    <a:pt x="65" y="350"/>
                  </a:cubicBezTo>
                  <a:cubicBezTo>
                    <a:pt x="19" y="690"/>
                    <a:pt x="0" y="1048"/>
                    <a:pt x="78" y="1372"/>
                  </a:cubicBezTo>
                  <a:cubicBezTo>
                    <a:pt x="124" y="1565"/>
                    <a:pt x="376" y="1712"/>
                    <a:pt x="536" y="1877"/>
                  </a:cubicBezTo>
                  <a:cubicBezTo>
                    <a:pt x="692" y="1707"/>
                    <a:pt x="844" y="1537"/>
                    <a:pt x="963" y="1414"/>
                  </a:cubicBezTo>
                  <a:cubicBezTo>
                    <a:pt x="867" y="955"/>
                    <a:pt x="821" y="612"/>
                    <a:pt x="715" y="286"/>
                  </a:cubicBezTo>
                  <a:cubicBezTo>
                    <a:pt x="676" y="170"/>
                    <a:pt x="487" y="0"/>
                    <a:pt x="40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8103825" y="2704175"/>
              <a:ext cx="375" cy="2775"/>
            </a:xfrm>
            <a:custGeom>
              <a:avLst/>
              <a:gdLst/>
              <a:ahLst/>
              <a:cxnLst/>
              <a:rect l="l" t="t" r="r" b="b"/>
              <a:pathLst>
                <a:path w="15" h="111" extrusionOk="0">
                  <a:moveTo>
                    <a:pt x="0" y="1"/>
                  </a:moveTo>
                  <a:cubicBezTo>
                    <a:pt x="5" y="37"/>
                    <a:pt x="9" y="74"/>
                    <a:pt x="15" y="110"/>
                  </a:cubicBezTo>
                  <a:cubicBezTo>
                    <a:pt x="9" y="74"/>
                    <a:pt x="6" y="38"/>
                    <a:pt x="5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8098675" y="2644025"/>
              <a:ext cx="3100" cy="38975"/>
            </a:xfrm>
            <a:custGeom>
              <a:avLst/>
              <a:gdLst/>
              <a:ahLst/>
              <a:cxnLst/>
              <a:rect l="l" t="t" r="r" b="b"/>
              <a:pathLst>
                <a:path w="124" h="1559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518"/>
                    <a:pt x="74" y="1037"/>
                    <a:pt x="120" y="1559"/>
                  </a:cubicBezTo>
                  <a:lnTo>
                    <a:pt x="124" y="1559"/>
                  </a:lnTo>
                  <a:cubicBezTo>
                    <a:pt x="74" y="1037"/>
                    <a:pt x="32" y="513"/>
                    <a:pt x="0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8045950" y="2816400"/>
              <a:ext cx="35900" cy="47025"/>
            </a:xfrm>
            <a:custGeom>
              <a:avLst/>
              <a:gdLst/>
              <a:ahLst/>
              <a:cxnLst/>
              <a:rect l="l" t="t" r="r" b="b"/>
              <a:pathLst>
                <a:path w="1436" h="1881" extrusionOk="0">
                  <a:moveTo>
                    <a:pt x="335" y="0"/>
                  </a:moveTo>
                  <a:cubicBezTo>
                    <a:pt x="293" y="0"/>
                    <a:pt x="254" y="6"/>
                    <a:pt x="225" y="17"/>
                  </a:cubicBezTo>
                  <a:cubicBezTo>
                    <a:pt x="124" y="58"/>
                    <a:pt x="1" y="264"/>
                    <a:pt x="28" y="352"/>
                  </a:cubicBezTo>
                  <a:cubicBezTo>
                    <a:pt x="184" y="829"/>
                    <a:pt x="353" y="1305"/>
                    <a:pt x="582" y="1750"/>
                  </a:cubicBezTo>
                  <a:cubicBezTo>
                    <a:pt x="625" y="1830"/>
                    <a:pt x="813" y="1881"/>
                    <a:pt x="972" y="1881"/>
                  </a:cubicBezTo>
                  <a:cubicBezTo>
                    <a:pt x="1023" y="1881"/>
                    <a:pt x="1071" y="1876"/>
                    <a:pt x="1110" y="1864"/>
                  </a:cubicBezTo>
                  <a:cubicBezTo>
                    <a:pt x="1229" y="1828"/>
                    <a:pt x="1293" y="1599"/>
                    <a:pt x="1436" y="1370"/>
                  </a:cubicBezTo>
                  <a:cubicBezTo>
                    <a:pt x="1165" y="934"/>
                    <a:pt x="908" y="503"/>
                    <a:pt x="620" y="100"/>
                  </a:cubicBezTo>
                  <a:cubicBezTo>
                    <a:pt x="573" y="37"/>
                    <a:pt x="443" y="0"/>
                    <a:pt x="335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7411250" y="1926575"/>
              <a:ext cx="644475" cy="638375"/>
            </a:xfrm>
            <a:custGeom>
              <a:avLst/>
              <a:gdLst/>
              <a:ahLst/>
              <a:cxnLst/>
              <a:rect l="l" t="t" r="r" b="b"/>
              <a:pathLst>
                <a:path w="25779" h="25535" extrusionOk="0">
                  <a:moveTo>
                    <a:pt x="14640" y="1"/>
                  </a:moveTo>
                  <a:cubicBezTo>
                    <a:pt x="14397" y="1"/>
                    <a:pt x="14149" y="22"/>
                    <a:pt x="13898" y="61"/>
                  </a:cubicBezTo>
                  <a:cubicBezTo>
                    <a:pt x="12252" y="318"/>
                    <a:pt x="10923" y="1170"/>
                    <a:pt x="10134" y="2706"/>
                  </a:cubicBezTo>
                  <a:cubicBezTo>
                    <a:pt x="9327" y="4273"/>
                    <a:pt x="8113" y="5360"/>
                    <a:pt x="6468" y="6006"/>
                  </a:cubicBezTo>
                  <a:cubicBezTo>
                    <a:pt x="5707" y="6309"/>
                    <a:pt x="4960" y="6666"/>
                    <a:pt x="4230" y="7043"/>
                  </a:cubicBezTo>
                  <a:cubicBezTo>
                    <a:pt x="2297" y="8051"/>
                    <a:pt x="1573" y="10388"/>
                    <a:pt x="2535" y="12208"/>
                  </a:cubicBezTo>
                  <a:cubicBezTo>
                    <a:pt x="2728" y="12561"/>
                    <a:pt x="2888" y="12937"/>
                    <a:pt x="3029" y="13312"/>
                  </a:cubicBezTo>
                  <a:cubicBezTo>
                    <a:pt x="3237" y="13853"/>
                    <a:pt x="3218" y="14385"/>
                    <a:pt x="2865" y="14880"/>
                  </a:cubicBezTo>
                  <a:cubicBezTo>
                    <a:pt x="2393" y="15554"/>
                    <a:pt x="1884" y="16209"/>
                    <a:pt x="1463" y="16915"/>
                  </a:cubicBezTo>
                  <a:cubicBezTo>
                    <a:pt x="1059" y="17603"/>
                    <a:pt x="656" y="18313"/>
                    <a:pt x="413" y="19069"/>
                  </a:cubicBezTo>
                  <a:cubicBezTo>
                    <a:pt x="1" y="20352"/>
                    <a:pt x="725" y="21640"/>
                    <a:pt x="1999" y="22104"/>
                  </a:cubicBezTo>
                  <a:cubicBezTo>
                    <a:pt x="2361" y="22231"/>
                    <a:pt x="2728" y="22342"/>
                    <a:pt x="3099" y="22447"/>
                  </a:cubicBezTo>
                  <a:cubicBezTo>
                    <a:pt x="4562" y="22864"/>
                    <a:pt x="4625" y="22946"/>
                    <a:pt x="4593" y="24450"/>
                  </a:cubicBezTo>
                  <a:cubicBezTo>
                    <a:pt x="4575" y="25147"/>
                    <a:pt x="4872" y="25535"/>
                    <a:pt x="5406" y="25535"/>
                  </a:cubicBezTo>
                  <a:cubicBezTo>
                    <a:pt x="5560" y="25535"/>
                    <a:pt x="5735" y="25502"/>
                    <a:pt x="5927" y="25435"/>
                  </a:cubicBezTo>
                  <a:cubicBezTo>
                    <a:pt x="6446" y="25257"/>
                    <a:pt x="6945" y="25023"/>
                    <a:pt x="7435" y="24785"/>
                  </a:cubicBezTo>
                  <a:cubicBezTo>
                    <a:pt x="7664" y="24675"/>
                    <a:pt x="7862" y="24486"/>
                    <a:pt x="8142" y="24286"/>
                  </a:cubicBezTo>
                  <a:cubicBezTo>
                    <a:pt x="6129" y="23016"/>
                    <a:pt x="5093" y="20788"/>
                    <a:pt x="5474" y="18798"/>
                  </a:cubicBezTo>
                  <a:cubicBezTo>
                    <a:pt x="5504" y="18638"/>
                    <a:pt x="5549" y="18480"/>
                    <a:pt x="5607" y="18327"/>
                  </a:cubicBezTo>
                  <a:cubicBezTo>
                    <a:pt x="5826" y="17816"/>
                    <a:pt x="6218" y="17528"/>
                    <a:pt x="6733" y="17528"/>
                  </a:cubicBezTo>
                  <a:cubicBezTo>
                    <a:pt x="6810" y="17528"/>
                    <a:pt x="6890" y="17535"/>
                    <a:pt x="6972" y="17548"/>
                  </a:cubicBezTo>
                  <a:cubicBezTo>
                    <a:pt x="7788" y="17681"/>
                    <a:pt x="8687" y="17671"/>
                    <a:pt x="9126" y="18592"/>
                  </a:cubicBezTo>
                  <a:cubicBezTo>
                    <a:pt x="9145" y="18625"/>
                    <a:pt x="9173" y="18657"/>
                    <a:pt x="9204" y="18670"/>
                  </a:cubicBezTo>
                  <a:cubicBezTo>
                    <a:pt x="9465" y="18771"/>
                    <a:pt x="9732" y="18872"/>
                    <a:pt x="9993" y="18968"/>
                  </a:cubicBezTo>
                  <a:cubicBezTo>
                    <a:pt x="10098" y="18693"/>
                    <a:pt x="10213" y="18419"/>
                    <a:pt x="10296" y="18139"/>
                  </a:cubicBezTo>
                  <a:cubicBezTo>
                    <a:pt x="10323" y="18043"/>
                    <a:pt x="10277" y="17919"/>
                    <a:pt x="10245" y="17813"/>
                  </a:cubicBezTo>
                  <a:cubicBezTo>
                    <a:pt x="10012" y="17006"/>
                    <a:pt x="9791" y="16196"/>
                    <a:pt x="9530" y="15398"/>
                  </a:cubicBezTo>
                  <a:cubicBezTo>
                    <a:pt x="9347" y="14848"/>
                    <a:pt x="9196" y="14458"/>
                    <a:pt x="9663" y="13835"/>
                  </a:cubicBezTo>
                  <a:cubicBezTo>
                    <a:pt x="10662" y="12494"/>
                    <a:pt x="11882" y="11910"/>
                    <a:pt x="13410" y="11910"/>
                  </a:cubicBezTo>
                  <a:cubicBezTo>
                    <a:pt x="13600" y="11910"/>
                    <a:pt x="13795" y="11919"/>
                    <a:pt x="13994" y="11937"/>
                  </a:cubicBezTo>
                  <a:cubicBezTo>
                    <a:pt x="15085" y="12038"/>
                    <a:pt x="16186" y="12069"/>
                    <a:pt x="17281" y="12088"/>
                  </a:cubicBezTo>
                  <a:cubicBezTo>
                    <a:pt x="17299" y="12088"/>
                    <a:pt x="17317" y="12088"/>
                    <a:pt x="17335" y="12088"/>
                  </a:cubicBezTo>
                  <a:cubicBezTo>
                    <a:pt x="18403" y="12088"/>
                    <a:pt x="19234" y="11695"/>
                    <a:pt x="19834" y="10699"/>
                  </a:cubicBezTo>
                  <a:cubicBezTo>
                    <a:pt x="20389" y="9778"/>
                    <a:pt x="21224" y="9204"/>
                    <a:pt x="22335" y="9204"/>
                  </a:cubicBezTo>
                  <a:cubicBezTo>
                    <a:pt x="22436" y="9204"/>
                    <a:pt x="22539" y="9209"/>
                    <a:pt x="22644" y="9219"/>
                  </a:cubicBezTo>
                  <a:cubicBezTo>
                    <a:pt x="22767" y="9230"/>
                    <a:pt x="22891" y="9234"/>
                    <a:pt x="23016" y="9234"/>
                  </a:cubicBezTo>
                  <a:cubicBezTo>
                    <a:pt x="23203" y="9234"/>
                    <a:pt x="23390" y="9224"/>
                    <a:pt x="23574" y="9213"/>
                  </a:cubicBezTo>
                  <a:cubicBezTo>
                    <a:pt x="24546" y="9150"/>
                    <a:pt x="25673" y="8013"/>
                    <a:pt x="25732" y="7042"/>
                  </a:cubicBezTo>
                  <a:cubicBezTo>
                    <a:pt x="25778" y="6349"/>
                    <a:pt x="25036" y="5075"/>
                    <a:pt x="24334" y="4823"/>
                  </a:cubicBezTo>
                  <a:cubicBezTo>
                    <a:pt x="23564" y="4543"/>
                    <a:pt x="22762" y="4291"/>
                    <a:pt x="21955" y="4183"/>
                  </a:cubicBezTo>
                  <a:cubicBezTo>
                    <a:pt x="20217" y="3948"/>
                    <a:pt x="18747" y="3321"/>
                    <a:pt x="17784" y="1771"/>
                  </a:cubicBezTo>
                  <a:cubicBezTo>
                    <a:pt x="17701" y="1634"/>
                    <a:pt x="17573" y="1520"/>
                    <a:pt x="17472" y="1392"/>
                  </a:cubicBezTo>
                  <a:cubicBezTo>
                    <a:pt x="16722" y="420"/>
                    <a:pt x="15733" y="1"/>
                    <a:pt x="1464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8012375" y="2646950"/>
              <a:ext cx="25150" cy="43725"/>
            </a:xfrm>
            <a:custGeom>
              <a:avLst/>
              <a:gdLst/>
              <a:ahLst/>
              <a:cxnLst/>
              <a:rect l="l" t="t" r="r" b="b"/>
              <a:pathLst>
                <a:path w="1006" h="1749" extrusionOk="0">
                  <a:moveTo>
                    <a:pt x="260" y="0"/>
                  </a:moveTo>
                  <a:cubicBezTo>
                    <a:pt x="244" y="0"/>
                    <a:pt x="230" y="1"/>
                    <a:pt x="216" y="3"/>
                  </a:cubicBezTo>
                  <a:cubicBezTo>
                    <a:pt x="124" y="16"/>
                    <a:pt x="0" y="245"/>
                    <a:pt x="0" y="379"/>
                  </a:cubicBezTo>
                  <a:cubicBezTo>
                    <a:pt x="0" y="663"/>
                    <a:pt x="15" y="974"/>
                    <a:pt x="129" y="1227"/>
                  </a:cubicBezTo>
                  <a:cubicBezTo>
                    <a:pt x="225" y="1437"/>
                    <a:pt x="469" y="1574"/>
                    <a:pt x="647" y="1749"/>
                  </a:cubicBezTo>
                  <a:cubicBezTo>
                    <a:pt x="771" y="1551"/>
                    <a:pt x="890" y="1359"/>
                    <a:pt x="1005" y="1185"/>
                  </a:cubicBezTo>
                  <a:cubicBezTo>
                    <a:pt x="876" y="786"/>
                    <a:pt x="813" y="461"/>
                    <a:pt x="665" y="180"/>
                  </a:cubicBezTo>
                  <a:cubicBezTo>
                    <a:pt x="611" y="77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91075" y="2758200"/>
              <a:ext cx="21425" cy="43975"/>
            </a:xfrm>
            <a:custGeom>
              <a:avLst/>
              <a:gdLst/>
              <a:ahLst/>
              <a:cxnLst/>
              <a:rect l="l" t="t" r="r" b="b"/>
              <a:pathLst>
                <a:path w="857" h="1759" extrusionOk="0">
                  <a:moveTo>
                    <a:pt x="457" y="1"/>
                  </a:moveTo>
                  <a:cubicBezTo>
                    <a:pt x="342" y="1"/>
                    <a:pt x="121" y="75"/>
                    <a:pt x="114" y="122"/>
                  </a:cubicBezTo>
                  <a:cubicBezTo>
                    <a:pt x="45" y="589"/>
                    <a:pt x="9" y="1061"/>
                    <a:pt x="5" y="1534"/>
                  </a:cubicBezTo>
                  <a:cubicBezTo>
                    <a:pt x="0" y="1610"/>
                    <a:pt x="205" y="1759"/>
                    <a:pt x="316" y="1759"/>
                  </a:cubicBezTo>
                  <a:cubicBezTo>
                    <a:pt x="317" y="1759"/>
                    <a:pt x="319" y="1759"/>
                    <a:pt x="320" y="1758"/>
                  </a:cubicBezTo>
                  <a:cubicBezTo>
                    <a:pt x="431" y="1750"/>
                    <a:pt x="591" y="1621"/>
                    <a:pt x="633" y="1506"/>
                  </a:cubicBezTo>
                  <a:cubicBezTo>
                    <a:pt x="728" y="1236"/>
                    <a:pt x="770" y="947"/>
                    <a:pt x="857" y="562"/>
                  </a:cubicBezTo>
                  <a:cubicBezTo>
                    <a:pt x="770" y="412"/>
                    <a:pt x="674" y="181"/>
                    <a:pt x="518" y="17"/>
                  </a:cubicBezTo>
                  <a:cubicBezTo>
                    <a:pt x="508" y="6"/>
                    <a:pt x="485" y="1"/>
                    <a:pt x="457" y="1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7968275" y="2296925"/>
              <a:ext cx="32075" cy="45000"/>
            </a:xfrm>
            <a:custGeom>
              <a:avLst/>
              <a:gdLst/>
              <a:ahLst/>
              <a:cxnLst/>
              <a:rect l="l" t="t" r="r" b="b"/>
              <a:pathLst>
                <a:path w="1283" h="1800" extrusionOk="0">
                  <a:moveTo>
                    <a:pt x="599" y="1"/>
                  </a:moveTo>
                  <a:cubicBezTo>
                    <a:pt x="577" y="1"/>
                    <a:pt x="554" y="2"/>
                    <a:pt x="532" y="5"/>
                  </a:cubicBezTo>
                  <a:cubicBezTo>
                    <a:pt x="147" y="55"/>
                    <a:pt x="1" y="446"/>
                    <a:pt x="110" y="1092"/>
                  </a:cubicBezTo>
                  <a:cubicBezTo>
                    <a:pt x="169" y="1436"/>
                    <a:pt x="233" y="1800"/>
                    <a:pt x="644" y="1800"/>
                  </a:cubicBezTo>
                  <a:cubicBezTo>
                    <a:pt x="676" y="1800"/>
                    <a:pt x="711" y="1798"/>
                    <a:pt x="748" y="1793"/>
                  </a:cubicBezTo>
                  <a:cubicBezTo>
                    <a:pt x="1219" y="1734"/>
                    <a:pt x="1283" y="1367"/>
                    <a:pt x="1265" y="1033"/>
                  </a:cubicBezTo>
                  <a:cubicBezTo>
                    <a:pt x="1244" y="396"/>
                    <a:pt x="969" y="1"/>
                    <a:pt x="5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7913250" y="2366225"/>
              <a:ext cx="65575" cy="66925"/>
            </a:xfrm>
            <a:custGeom>
              <a:avLst/>
              <a:gdLst/>
              <a:ahLst/>
              <a:cxnLst/>
              <a:rect l="l" t="t" r="r" b="b"/>
              <a:pathLst>
                <a:path w="2623" h="2677" extrusionOk="0">
                  <a:moveTo>
                    <a:pt x="495" y="0"/>
                  </a:moveTo>
                  <a:cubicBezTo>
                    <a:pt x="344" y="0"/>
                    <a:pt x="160" y="68"/>
                    <a:pt x="0" y="89"/>
                  </a:cubicBezTo>
                  <a:cubicBezTo>
                    <a:pt x="124" y="245"/>
                    <a:pt x="221" y="447"/>
                    <a:pt x="381" y="556"/>
                  </a:cubicBezTo>
                  <a:cubicBezTo>
                    <a:pt x="808" y="850"/>
                    <a:pt x="1262" y="1102"/>
                    <a:pt x="1779" y="1423"/>
                  </a:cubicBezTo>
                  <a:cubicBezTo>
                    <a:pt x="1481" y="1703"/>
                    <a:pt x="1256" y="1881"/>
                    <a:pt x="1073" y="2096"/>
                  </a:cubicBezTo>
                  <a:cubicBezTo>
                    <a:pt x="991" y="2188"/>
                    <a:pt x="936" y="2386"/>
                    <a:pt x="982" y="2481"/>
                  </a:cubicBezTo>
                  <a:cubicBezTo>
                    <a:pt x="1018" y="2570"/>
                    <a:pt x="1207" y="2676"/>
                    <a:pt x="1292" y="2676"/>
                  </a:cubicBezTo>
                  <a:cubicBezTo>
                    <a:pt x="1304" y="2676"/>
                    <a:pt x="1314" y="2674"/>
                    <a:pt x="1321" y="2670"/>
                  </a:cubicBezTo>
                  <a:cubicBezTo>
                    <a:pt x="1687" y="2435"/>
                    <a:pt x="2105" y="2220"/>
                    <a:pt x="2356" y="1886"/>
                  </a:cubicBezTo>
                  <a:cubicBezTo>
                    <a:pt x="2623" y="1533"/>
                    <a:pt x="2485" y="1078"/>
                    <a:pt x="2110" y="827"/>
                  </a:cubicBezTo>
                  <a:cubicBezTo>
                    <a:pt x="1647" y="520"/>
                    <a:pt x="1142" y="254"/>
                    <a:pt x="628" y="24"/>
                  </a:cubicBezTo>
                  <a:cubicBezTo>
                    <a:pt x="588" y="7"/>
                    <a:pt x="543" y="0"/>
                    <a:pt x="4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7939725" y="2825650"/>
              <a:ext cx="28325" cy="55025"/>
            </a:xfrm>
            <a:custGeom>
              <a:avLst/>
              <a:gdLst/>
              <a:ahLst/>
              <a:cxnLst/>
              <a:rect l="l" t="t" r="r" b="b"/>
              <a:pathLst>
                <a:path w="1133" h="2201" extrusionOk="0">
                  <a:moveTo>
                    <a:pt x="386" y="0"/>
                  </a:moveTo>
                  <a:cubicBezTo>
                    <a:pt x="248" y="198"/>
                    <a:pt x="111" y="395"/>
                    <a:pt x="1" y="560"/>
                  </a:cubicBezTo>
                  <a:cubicBezTo>
                    <a:pt x="120" y="1059"/>
                    <a:pt x="175" y="1458"/>
                    <a:pt x="327" y="1820"/>
                  </a:cubicBezTo>
                  <a:cubicBezTo>
                    <a:pt x="395" y="1989"/>
                    <a:pt x="656" y="2077"/>
                    <a:pt x="830" y="2201"/>
                  </a:cubicBezTo>
                  <a:cubicBezTo>
                    <a:pt x="935" y="2008"/>
                    <a:pt x="1133" y="1810"/>
                    <a:pt x="1133" y="1618"/>
                  </a:cubicBezTo>
                  <a:cubicBezTo>
                    <a:pt x="1128" y="1242"/>
                    <a:pt x="1068" y="848"/>
                    <a:pt x="931" y="504"/>
                  </a:cubicBezTo>
                  <a:cubicBezTo>
                    <a:pt x="849" y="298"/>
                    <a:pt x="573" y="165"/>
                    <a:pt x="386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7898600" y="2448250"/>
              <a:ext cx="65350" cy="75850"/>
            </a:xfrm>
            <a:custGeom>
              <a:avLst/>
              <a:gdLst/>
              <a:ahLst/>
              <a:cxnLst/>
              <a:rect l="l" t="t" r="r" b="b"/>
              <a:pathLst>
                <a:path w="2614" h="3034" extrusionOk="0">
                  <a:moveTo>
                    <a:pt x="1087" y="723"/>
                  </a:moveTo>
                  <a:cubicBezTo>
                    <a:pt x="1238" y="883"/>
                    <a:pt x="1463" y="1020"/>
                    <a:pt x="1522" y="1209"/>
                  </a:cubicBezTo>
                  <a:cubicBezTo>
                    <a:pt x="1595" y="1461"/>
                    <a:pt x="1558" y="1758"/>
                    <a:pt x="1522" y="2029"/>
                  </a:cubicBezTo>
                  <a:cubicBezTo>
                    <a:pt x="1514" y="2089"/>
                    <a:pt x="1327" y="2189"/>
                    <a:pt x="1248" y="2189"/>
                  </a:cubicBezTo>
                  <a:cubicBezTo>
                    <a:pt x="1238" y="2189"/>
                    <a:pt x="1230" y="2187"/>
                    <a:pt x="1224" y="2184"/>
                  </a:cubicBezTo>
                  <a:cubicBezTo>
                    <a:pt x="1082" y="2093"/>
                    <a:pt x="908" y="1950"/>
                    <a:pt x="885" y="1804"/>
                  </a:cubicBezTo>
                  <a:cubicBezTo>
                    <a:pt x="830" y="1492"/>
                    <a:pt x="866" y="1167"/>
                    <a:pt x="866" y="846"/>
                  </a:cubicBezTo>
                  <a:lnTo>
                    <a:pt x="1087" y="723"/>
                  </a:lnTo>
                  <a:close/>
                  <a:moveTo>
                    <a:pt x="1283" y="0"/>
                  </a:moveTo>
                  <a:cubicBezTo>
                    <a:pt x="1051" y="0"/>
                    <a:pt x="824" y="83"/>
                    <a:pt x="679" y="250"/>
                  </a:cubicBezTo>
                  <a:cubicBezTo>
                    <a:pt x="302" y="672"/>
                    <a:pt x="1" y="1135"/>
                    <a:pt x="64" y="1762"/>
                  </a:cubicBezTo>
                  <a:cubicBezTo>
                    <a:pt x="141" y="2484"/>
                    <a:pt x="643" y="3033"/>
                    <a:pt x="1288" y="3033"/>
                  </a:cubicBezTo>
                  <a:cubicBezTo>
                    <a:pt x="1299" y="3033"/>
                    <a:pt x="1309" y="3033"/>
                    <a:pt x="1320" y="3033"/>
                  </a:cubicBezTo>
                  <a:cubicBezTo>
                    <a:pt x="1972" y="3015"/>
                    <a:pt x="2494" y="2423"/>
                    <a:pt x="2613" y="1644"/>
                  </a:cubicBezTo>
                  <a:cubicBezTo>
                    <a:pt x="2411" y="1203"/>
                    <a:pt x="2260" y="731"/>
                    <a:pt x="1989" y="342"/>
                  </a:cubicBezTo>
                  <a:cubicBezTo>
                    <a:pt x="1831" y="114"/>
                    <a:pt x="1554" y="0"/>
                    <a:pt x="1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7898475" y="2756675"/>
              <a:ext cx="24550" cy="50200"/>
            </a:xfrm>
            <a:custGeom>
              <a:avLst/>
              <a:gdLst/>
              <a:ahLst/>
              <a:cxnLst/>
              <a:rect l="l" t="t" r="r" b="b"/>
              <a:pathLst>
                <a:path w="982" h="2008" extrusionOk="0">
                  <a:moveTo>
                    <a:pt x="487" y="0"/>
                  </a:moveTo>
                  <a:cubicBezTo>
                    <a:pt x="371" y="0"/>
                    <a:pt x="263" y="81"/>
                    <a:pt x="221" y="242"/>
                  </a:cubicBezTo>
                  <a:cubicBezTo>
                    <a:pt x="97" y="696"/>
                    <a:pt x="46" y="1172"/>
                    <a:pt x="10" y="1645"/>
                  </a:cubicBezTo>
                  <a:cubicBezTo>
                    <a:pt x="0" y="1765"/>
                    <a:pt x="161" y="2003"/>
                    <a:pt x="248" y="2007"/>
                  </a:cubicBezTo>
                  <a:cubicBezTo>
                    <a:pt x="399" y="2007"/>
                    <a:pt x="629" y="1911"/>
                    <a:pt x="692" y="1782"/>
                  </a:cubicBezTo>
                  <a:cubicBezTo>
                    <a:pt x="835" y="1517"/>
                    <a:pt x="890" y="1205"/>
                    <a:pt x="982" y="907"/>
                  </a:cubicBezTo>
                  <a:cubicBezTo>
                    <a:pt x="918" y="659"/>
                    <a:pt x="895" y="412"/>
                    <a:pt x="790" y="215"/>
                  </a:cubicBezTo>
                  <a:cubicBezTo>
                    <a:pt x="712" y="71"/>
                    <a:pt x="596" y="0"/>
                    <a:pt x="48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7844075" y="2828275"/>
              <a:ext cx="24175" cy="60550"/>
            </a:xfrm>
            <a:custGeom>
              <a:avLst/>
              <a:gdLst/>
              <a:ahLst/>
              <a:cxnLst/>
              <a:rect l="l" t="t" r="r" b="b"/>
              <a:pathLst>
                <a:path w="967" h="2422" extrusionOk="0">
                  <a:moveTo>
                    <a:pt x="455" y="0"/>
                  </a:moveTo>
                  <a:cubicBezTo>
                    <a:pt x="451" y="0"/>
                    <a:pt x="448" y="1"/>
                    <a:pt x="444" y="1"/>
                  </a:cubicBezTo>
                  <a:cubicBezTo>
                    <a:pt x="315" y="15"/>
                    <a:pt x="142" y="203"/>
                    <a:pt x="96" y="344"/>
                  </a:cubicBezTo>
                  <a:cubicBezTo>
                    <a:pt x="23" y="583"/>
                    <a:pt x="36" y="844"/>
                    <a:pt x="0" y="1215"/>
                  </a:cubicBezTo>
                  <a:cubicBezTo>
                    <a:pt x="45" y="1463"/>
                    <a:pt x="82" y="1825"/>
                    <a:pt x="192" y="2165"/>
                  </a:cubicBezTo>
                  <a:cubicBezTo>
                    <a:pt x="237" y="2284"/>
                    <a:pt x="458" y="2422"/>
                    <a:pt x="596" y="2422"/>
                  </a:cubicBezTo>
                  <a:cubicBezTo>
                    <a:pt x="601" y="2422"/>
                    <a:pt x="605" y="2422"/>
                    <a:pt x="609" y="2421"/>
                  </a:cubicBezTo>
                  <a:cubicBezTo>
                    <a:pt x="742" y="2412"/>
                    <a:pt x="966" y="2210"/>
                    <a:pt x="966" y="2096"/>
                  </a:cubicBezTo>
                  <a:cubicBezTo>
                    <a:pt x="963" y="1486"/>
                    <a:pt x="924" y="876"/>
                    <a:pt x="848" y="272"/>
                  </a:cubicBezTo>
                  <a:cubicBezTo>
                    <a:pt x="834" y="159"/>
                    <a:pt x="590" y="0"/>
                    <a:pt x="4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7790075" y="2759800"/>
              <a:ext cx="30050" cy="49575"/>
            </a:xfrm>
            <a:custGeom>
              <a:avLst/>
              <a:gdLst/>
              <a:ahLst/>
              <a:cxnLst/>
              <a:rect l="l" t="t" r="r" b="b"/>
              <a:pathLst>
                <a:path w="1202" h="1983" extrusionOk="0">
                  <a:moveTo>
                    <a:pt x="819" y="0"/>
                  </a:moveTo>
                  <a:cubicBezTo>
                    <a:pt x="750" y="0"/>
                    <a:pt x="669" y="29"/>
                    <a:pt x="573" y="95"/>
                  </a:cubicBezTo>
                  <a:cubicBezTo>
                    <a:pt x="93" y="434"/>
                    <a:pt x="0" y="1520"/>
                    <a:pt x="427" y="1983"/>
                  </a:cubicBezTo>
                  <a:cubicBezTo>
                    <a:pt x="858" y="1621"/>
                    <a:pt x="1201" y="801"/>
                    <a:pt x="1109" y="361"/>
                  </a:cubicBezTo>
                  <a:cubicBezTo>
                    <a:pt x="1065" y="151"/>
                    <a:pt x="974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7773350" y="2343575"/>
              <a:ext cx="40825" cy="44850"/>
            </a:xfrm>
            <a:custGeom>
              <a:avLst/>
              <a:gdLst/>
              <a:ahLst/>
              <a:cxnLst/>
              <a:rect l="l" t="t" r="r" b="b"/>
              <a:pathLst>
                <a:path w="1633" h="1794" extrusionOk="0">
                  <a:moveTo>
                    <a:pt x="623" y="0"/>
                  </a:moveTo>
                  <a:cubicBezTo>
                    <a:pt x="250" y="0"/>
                    <a:pt x="1" y="328"/>
                    <a:pt x="15" y="802"/>
                  </a:cubicBezTo>
                  <a:cubicBezTo>
                    <a:pt x="23" y="1376"/>
                    <a:pt x="348" y="1793"/>
                    <a:pt x="784" y="1793"/>
                  </a:cubicBezTo>
                  <a:cubicBezTo>
                    <a:pt x="793" y="1793"/>
                    <a:pt x="802" y="1793"/>
                    <a:pt x="812" y="1793"/>
                  </a:cubicBezTo>
                  <a:cubicBezTo>
                    <a:pt x="1233" y="1779"/>
                    <a:pt x="1623" y="1357"/>
                    <a:pt x="1628" y="913"/>
                  </a:cubicBezTo>
                  <a:cubicBezTo>
                    <a:pt x="1632" y="445"/>
                    <a:pt x="1160" y="9"/>
                    <a:pt x="638" y="0"/>
                  </a:cubicBezTo>
                  <a:cubicBezTo>
                    <a:pt x="633" y="0"/>
                    <a:pt x="628" y="0"/>
                    <a:pt x="6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7704250" y="2462725"/>
              <a:ext cx="77700" cy="71550"/>
            </a:xfrm>
            <a:custGeom>
              <a:avLst/>
              <a:gdLst/>
              <a:ahLst/>
              <a:cxnLst/>
              <a:rect l="l" t="t" r="r" b="b"/>
              <a:pathLst>
                <a:path w="3108" h="2862" extrusionOk="0">
                  <a:moveTo>
                    <a:pt x="1324" y="1"/>
                  </a:moveTo>
                  <a:cubicBezTo>
                    <a:pt x="505" y="1"/>
                    <a:pt x="0" y="531"/>
                    <a:pt x="0" y="1381"/>
                  </a:cubicBezTo>
                  <a:cubicBezTo>
                    <a:pt x="0" y="2340"/>
                    <a:pt x="491" y="2862"/>
                    <a:pt x="1398" y="2862"/>
                  </a:cubicBezTo>
                  <a:cubicBezTo>
                    <a:pt x="1406" y="2862"/>
                    <a:pt x="1413" y="2862"/>
                    <a:pt x="1421" y="2862"/>
                  </a:cubicBezTo>
                  <a:cubicBezTo>
                    <a:pt x="2297" y="2857"/>
                    <a:pt x="3108" y="2138"/>
                    <a:pt x="3090" y="1381"/>
                  </a:cubicBezTo>
                  <a:cubicBezTo>
                    <a:pt x="3072" y="602"/>
                    <a:pt x="2320" y="5"/>
                    <a:pt x="1344" y="1"/>
                  </a:cubicBezTo>
                  <a:cubicBezTo>
                    <a:pt x="1337" y="1"/>
                    <a:pt x="1331" y="1"/>
                    <a:pt x="132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7298150" y="2781650"/>
              <a:ext cx="452775" cy="398875"/>
            </a:xfrm>
            <a:custGeom>
              <a:avLst/>
              <a:gdLst/>
              <a:ahLst/>
              <a:cxnLst/>
              <a:rect l="l" t="t" r="r" b="b"/>
              <a:pathLst>
                <a:path w="18111" h="15955" extrusionOk="0">
                  <a:moveTo>
                    <a:pt x="7932" y="4413"/>
                  </a:moveTo>
                  <a:cubicBezTo>
                    <a:pt x="8111" y="4413"/>
                    <a:pt x="8261" y="4615"/>
                    <a:pt x="8237" y="4878"/>
                  </a:cubicBezTo>
                  <a:lnTo>
                    <a:pt x="8238" y="4878"/>
                  </a:lnTo>
                  <a:cubicBezTo>
                    <a:pt x="8200" y="5335"/>
                    <a:pt x="7344" y="6155"/>
                    <a:pt x="6884" y="6175"/>
                  </a:cubicBezTo>
                  <a:cubicBezTo>
                    <a:pt x="6877" y="6175"/>
                    <a:pt x="6869" y="6176"/>
                    <a:pt x="6862" y="6176"/>
                  </a:cubicBezTo>
                  <a:cubicBezTo>
                    <a:pt x="6536" y="6176"/>
                    <a:pt x="6331" y="5898"/>
                    <a:pt x="6537" y="5648"/>
                  </a:cubicBezTo>
                  <a:cubicBezTo>
                    <a:pt x="6902" y="5221"/>
                    <a:pt x="7309" y="4830"/>
                    <a:pt x="7751" y="4484"/>
                  </a:cubicBezTo>
                  <a:cubicBezTo>
                    <a:pt x="7811" y="4435"/>
                    <a:pt x="7873" y="4413"/>
                    <a:pt x="7932" y="4413"/>
                  </a:cubicBezTo>
                  <a:close/>
                  <a:moveTo>
                    <a:pt x="10183" y="5560"/>
                  </a:moveTo>
                  <a:cubicBezTo>
                    <a:pt x="10242" y="5560"/>
                    <a:pt x="10295" y="5570"/>
                    <a:pt x="10323" y="5593"/>
                  </a:cubicBezTo>
                  <a:cubicBezTo>
                    <a:pt x="10423" y="5675"/>
                    <a:pt x="10523" y="5900"/>
                    <a:pt x="10483" y="5996"/>
                  </a:cubicBezTo>
                  <a:lnTo>
                    <a:pt x="10483" y="5995"/>
                  </a:lnTo>
                  <a:cubicBezTo>
                    <a:pt x="10223" y="6579"/>
                    <a:pt x="9932" y="7148"/>
                    <a:pt x="9612" y="7701"/>
                  </a:cubicBezTo>
                  <a:cubicBezTo>
                    <a:pt x="9560" y="7790"/>
                    <a:pt x="9373" y="7855"/>
                    <a:pt x="9233" y="7855"/>
                  </a:cubicBezTo>
                  <a:cubicBezTo>
                    <a:pt x="9200" y="7855"/>
                    <a:pt x="9170" y="7851"/>
                    <a:pt x="9145" y="7843"/>
                  </a:cubicBezTo>
                  <a:cubicBezTo>
                    <a:pt x="9015" y="7806"/>
                    <a:pt x="8943" y="7590"/>
                    <a:pt x="8782" y="7371"/>
                  </a:cubicBezTo>
                  <a:cubicBezTo>
                    <a:pt x="9172" y="6775"/>
                    <a:pt x="9539" y="6193"/>
                    <a:pt x="9938" y="5633"/>
                  </a:cubicBezTo>
                  <a:cubicBezTo>
                    <a:pt x="9972" y="5588"/>
                    <a:pt x="10085" y="5560"/>
                    <a:pt x="10183" y="5560"/>
                  </a:cubicBezTo>
                  <a:close/>
                  <a:moveTo>
                    <a:pt x="13618" y="6775"/>
                  </a:moveTo>
                  <a:cubicBezTo>
                    <a:pt x="13746" y="6949"/>
                    <a:pt x="13880" y="7118"/>
                    <a:pt x="13989" y="7303"/>
                  </a:cubicBezTo>
                  <a:cubicBezTo>
                    <a:pt x="14034" y="7376"/>
                    <a:pt x="14021" y="7481"/>
                    <a:pt x="14044" y="7668"/>
                  </a:cubicBezTo>
                  <a:lnTo>
                    <a:pt x="14044" y="7668"/>
                  </a:lnTo>
                  <a:cubicBezTo>
                    <a:pt x="13989" y="7876"/>
                    <a:pt x="13958" y="8197"/>
                    <a:pt x="13811" y="8458"/>
                  </a:cubicBezTo>
                  <a:cubicBezTo>
                    <a:pt x="13741" y="8583"/>
                    <a:pt x="13502" y="8706"/>
                    <a:pt x="13343" y="8706"/>
                  </a:cubicBezTo>
                  <a:cubicBezTo>
                    <a:pt x="13323" y="8706"/>
                    <a:pt x="13304" y="8704"/>
                    <a:pt x="13287" y="8700"/>
                  </a:cubicBezTo>
                  <a:cubicBezTo>
                    <a:pt x="13150" y="8664"/>
                    <a:pt x="12999" y="8380"/>
                    <a:pt x="13003" y="8210"/>
                  </a:cubicBezTo>
                  <a:cubicBezTo>
                    <a:pt x="13008" y="7888"/>
                    <a:pt x="13086" y="7559"/>
                    <a:pt x="13205" y="7257"/>
                  </a:cubicBezTo>
                  <a:cubicBezTo>
                    <a:pt x="13279" y="7073"/>
                    <a:pt x="13476" y="6935"/>
                    <a:pt x="13618" y="6775"/>
                  </a:cubicBezTo>
                  <a:close/>
                  <a:moveTo>
                    <a:pt x="5558" y="7404"/>
                  </a:moveTo>
                  <a:cubicBezTo>
                    <a:pt x="5608" y="7404"/>
                    <a:pt x="5654" y="7412"/>
                    <a:pt x="5689" y="7427"/>
                  </a:cubicBezTo>
                  <a:cubicBezTo>
                    <a:pt x="5798" y="7473"/>
                    <a:pt x="5853" y="7637"/>
                    <a:pt x="5990" y="7839"/>
                  </a:cubicBezTo>
                  <a:lnTo>
                    <a:pt x="5991" y="7838"/>
                  </a:lnTo>
                  <a:lnTo>
                    <a:pt x="5991" y="7838"/>
                  </a:lnTo>
                  <a:cubicBezTo>
                    <a:pt x="5629" y="8351"/>
                    <a:pt x="5285" y="8860"/>
                    <a:pt x="4904" y="9338"/>
                  </a:cubicBezTo>
                  <a:cubicBezTo>
                    <a:pt x="4871" y="9382"/>
                    <a:pt x="4772" y="9404"/>
                    <a:pt x="4676" y="9404"/>
                  </a:cubicBezTo>
                  <a:cubicBezTo>
                    <a:pt x="4590" y="9404"/>
                    <a:pt x="4506" y="9387"/>
                    <a:pt x="4469" y="9353"/>
                  </a:cubicBezTo>
                  <a:cubicBezTo>
                    <a:pt x="4364" y="9256"/>
                    <a:pt x="4281" y="8990"/>
                    <a:pt x="4341" y="8889"/>
                  </a:cubicBezTo>
                  <a:cubicBezTo>
                    <a:pt x="4629" y="8403"/>
                    <a:pt x="4959" y="7940"/>
                    <a:pt x="5298" y="7490"/>
                  </a:cubicBezTo>
                  <a:cubicBezTo>
                    <a:pt x="5342" y="7435"/>
                    <a:pt x="5456" y="7404"/>
                    <a:pt x="5558" y="7404"/>
                  </a:cubicBezTo>
                  <a:close/>
                  <a:moveTo>
                    <a:pt x="8274" y="8440"/>
                  </a:moveTo>
                  <a:cubicBezTo>
                    <a:pt x="8290" y="8440"/>
                    <a:pt x="8305" y="8441"/>
                    <a:pt x="8319" y="8443"/>
                  </a:cubicBezTo>
                  <a:cubicBezTo>
                    <a:pt x="8434" y="8462"/>
                    <a:pt x="8516" y="8696"/>
                    <a:pt x="8631" y="8856"/>
                  </a:cubicBezTo>
                  <a:cubicBezTo>
                    <a:pt x="8430" y="9424"/>
                    <a:pt x="8274" y="9969"/>
                    <a:pt x="8029" y="10474"/>
                  </a:cubicBezTo>
                  <a:cubicBezTo>
                    <a:pt x="7957" y="10626"/>
                    <a:pt x="7654" y="10671"/>
                    <a:pt x="7457" y="10763"/>
                  </a:cubicBezTo>
                  <a:cubicBezTo>
                    <a:pt x="7370" y="10566"/>
                    <a:pt x="7174" y="10332"/>
                    <a:pt x="7224" y="10172"/>
                  </a:cubicBezTo>
                  <a:cubicBezTo>
                    <a:pt x="7376" y="9649"/>
                    <a:pt x="7595" y="9140"/>
                    <a:pt x="7838" y="8654"/>
                  </a:cubicBezTo>
                  <a:cubicBezTo>
                    <a:pt x="7896" y="8538"/>
                    <a:pt x="8121" y="8440"/>
                    <a:pt x="8274" y="8440"/>
                  </a:cubicBezTo>
                  <a:close/>
                  <a:moveTo>
                    <a:pt x="2631" y="9349"/>
                  </a:moveTo>
                  <a:cubicBezTo>
                    <a:pt x="2656" y="9349"/>
                    <a:pt x="2679" y="9352"/>
                    <a:pt x="2697" y="9359"/>
                  </a:cubicBezTo>
                  <a:cubicBezTo>
                    <a:pt x="2788" y="9401"/>
                    <a:pt x="2825" y="9585"/>
                    <a:pt x="2935" y="9805"/>
                  </a:cubicBezTo>
                  <a:cubicBezTo>
                    <a:pt x="2613" y="10230"/>
                    <a:pt x="2311" y="10666"/>
                    <a:pt x="1967" y="11069"/>
                  </a:cubicBezTo>
                  <a:cubicBezTo>
                    <a:pt x="1923" y="11120"/>
                    <a:pt x="1823" y="11124"/>
                    <a:pt x="1718" y="11124"/>
                  </a:cubicBezTo>
                  <a:cubicBezTo>
                    <a:pt x="1699" y="11124"/>
                    <a:pt x="1678" y="11124"/>
                    <a:pt x="1658" y="11124"/>
                  </a:cubicBezTo>
                  <a:cubicBezTo>
                    <a:pt x="1613" y="11124"/>
                    <a:pt x="1568" y="11124"/>
                    <a:pt x="1527" y="11129"/>
                  </a:cubicBezTo>
                  <a:cubicBezTo>
                    <a:pt x="1519" y="10978"/>
                    <a:pt x="1445" y="10789"/>
                    <a:pt x="1504" y="10684"/>
                  </a:cubicBezTo>
                  <a:cubicBezTo>
                    <a:pt x="1759" y="10266"/>
                    <a:pt x="2036" y="9863"/>
                    <a:pt x="2335" y="9474"/>
                  </a:cubicBezTo>
                  <a:cubicBezTo>
                    <a:pt x="2386" y="9404"/>
                    <a:pt x="2529" y="9349"/>
                    <a:pt x="2631" y="9349"/>
                  </a:cubicBezTo>
                  <a:close/>
                  <a:moveTo>
                    <a:pt x="11556" y="9232"/>
                  </a:moveTo>
                  <a:cubicBezTo>
                    <a:pt x="11665" y="9402"/>
                    <a:pt x="11780" y="9572"/>
                    <a:pt x="11871" y="9746"/>
                  </a:cubicBezTo>
                  <a:cubicBezTo>
                    <a:pt x="11903" y="9805"/>
                    <a:pt x="11876" y="9892"/>
                    <a:pt x="11876" y="9966"/>
                  </a:cubicBezTo>
                  <a:cubicBezTo>
                    <a:pt x="11894" y="9966"/>
                    <a:pt x="11913" y="9969"/>
                    <a:pt x="11931" y="9975"/>
                  </a:cubicBezTo>
                  <a:lnTo>
                    <a:pt x="11932" y="9973"/>
                  </a:lnTo>
                  <a:lnTo>
                    <a:pt x="11932" y="9973"/>
                  </a:lnTo>
                  <a:cubicBezTo>
                    <a:pt x="11821" y="10396"/>
                    <a:pt x="11766" y="10840"/>
                    <a:pt x="11583" y="11226"/>
                  </a:cubicBezTo>
                  <a:cubicBezTo>
                    <a:pt x="11495" y="11419"/>
                    <a:pt x="11188" y="11511"/>
                    <a:pt x="10978" y="11648"/>
                  </a:cubicBezTo>
                  <a:cubicBezTo>
                    <a:pt x="10877" y="11423"/>
                    <a:pt x="10670" y="11180"/>
                    <a:pt x="10703" y="10969"/>
                  </a:cubicBezTo>
                  <a:cubicBezTo>
                    <a:pt x="10771" y="10511"/>
                    <a:pt x="10927" y="10052"/>
                    <a:pt x="11110" y="9617"/>
                  </a:cubicBezTo>
                  <a:cubicBezTo>
                    <a:pt x="11175" y="9457"/>
                    <a:pt x="11404" y="9360"/>
                    <a:pt x="11556" y="9232"/>
                  </a:cubicBezTo>
                  <a:close/>
                  <a:moveTo>
                    <a:pt x="14979" y="9676"/>
                  </a:moveTo>
                  <a:cubicBezTo>
                    <a:pt x="15103" y="9855"/>
                    <a:pt x="15241" y="10034"/>
                    <a:pt x="15351" y="10222"/>
                  </a:cubicBezTo>
                  <a:cubicBezTo>
                    <a:pt x="15391" y="10295"/>
                    <a:pt x="15369" y="10401"/>
                    <a:pt x="15378" y="10556"/>
                  </a:cubicBezTo>
                  <a:lnTo>
                    <a:pt x="15378" y="10556"/>
                  </a:lnTo>
                  <a:cubicBezTo>
                    <a:pt x="15332" y="10817"/>
                    <a:pt x="15332" y="11170"/>
                    <a:pt x="15199" y="11455"/>
                  </a:cubicBezTo>
                  <a:cubicBezTo>
                    <a:pt x="15098" y="11680"/>
                    <a:pt x="14833" y="11964"/>
                    <a:pt x="14631" y="11969"/>
                  </a:cubicBezTo>
                  <a:cubicBezTo>
                    <a:pt x="14625" y="11969"/>
                    <a:pt x="14618" y="11969"/>
                    <a:pt x="14612" y="11969"/>
                  </a:cubicBezTo>
                  <a:cubicBezTo>
                    <a:pt x="14263" y="11969"/>
                    <a:pt x="14215" y="11614"/>
                    <a:pt x="14265" y="11313"/>
                  </a:cubicBezTo>
                  <a:cubicBezTo>
                    <a:pt x="14328" y="10919"/>
                    <a:pt x="14402" y="10515"/>
                    <a:pt x="14539" y="10145"/>
                  </a:cubicBezTo>
                  <a:cubicBezTo>
                    <a:pt x="14604" y="9960"/>
                    <a:pt x="14828" y="9828"/>
                    <a:pt x="14979" y="9676"/>
                  </a:cubicBezTo>
                  <a:close/>
                  <a:moveTo>
                    <a:pt x="4191" y="10944"/>
                  </a:moveTo>
                  <a:cubicBezTo>
                    <a:pt x="4291" y="10944"/>
                    <a:pt x="4590" y="11067"/>
                    <a:pt x="4629" y="11172"/>
                  </a:cubicBezTo>
                  <a:cubicBezTo>
                    <a:pt x="4744" y="11478"/>
                    <a:pt x="3979" y="12355"/>
                    <a:pt x="3506" y="12363"/>
                  </a:cubicBezTo>
                  <a:lnTo>
                    <a:pt x="3507" y="12362"/>
                  </a:lnTo>
                  <a:cubicBezTo>
                    <a:pt x="3465" y="12257"/>
                    <a:pt x="3310" y="12045"/>
                    <a:pt x="3360" y="11964"/>
                  </a:cubicBezTo>
                  <a:cubicBezTo>
                    <a:pt x="3592" y="11600"/>
                    <a:pt x="3860" y="11261"/>
                    <a:pt x="4162" y="10952"/>
                  </a:cubicBezTo>
                  <a:cubicBezTo>
                    <a:pt x="4167" y="10947"/>
                    <a:pt x="4177" y="10944"/>
                    <a:pt x="4191" y="10944"/>
                  </a:cubicBezTo>
                  <a:close/>
                  <a:moveTo>
                    <a:pt x="8673" y="12370"/>
                  </a:moveTo>
                  <a:cubicBezTo>
                    <a:pt x="8691" y="12370"/>
                    <a:pt x="8709" y="12372"/>
                    <a:pt x="8724" y="12377"/>
                  </a:cubicBezTo>
                  <a:cubicBezTo>
                    <a:pt x="8838" y="12404"/>
                    <a:pt x="9011" y="12629"/>
                    <a:pt x="8984" y="12715"/>
                  </a:cubicBezTo>
                  <a:lnTo>
                    <a:pt x="8985" y="12714"/>
                  </a:lnTo>
                  <a:lnTo>
                    <a:pt x="8985" y="12714"/>
                  </a:lnTo>
                  <a:cubicBezTo>
                    <a:pt x="8874" y="13105"/>
                    <a:pt x="8718" y="13480"/>
                    <a:pt x="8535" y="13843"/>
                  </a:cubicBezTo>
                  <a:cubicBezTo>
                    <a:pt x="8504" y="13906"/>
                    <a:pt x="8360" y="13953"/>
                    <a:pt x="8249" y="13953"/>
                  </a:cubicBezTo>
                  <a:cubicBezTo>
                    <a:pt x="8215" y="13953"/>
                    <a:pt x="8184" y="13948"/>
                    <a:pt x="8160" y="13938"/>
                  </a:cubicBezTo>
                  <a:cubicBezTo>
                    <a:pt x="8063" y="13902"/>
                    <a:pt x="8022" y="13719"/>
                    <a:pt x="7944" y="13576"/>
                  </a:cubicBezTo>
                  <a:cubicBezTo>
                    <a:pt x="8072" y="13223"/>
                    <a:pt x="8169" y="12871"/>
                    <a:pt x="8329" y="12554"/>
                  </a:cubicBezTo>
                  <a:cubicBezTo>
                    <a:pt x="8373" y="12459"/>
                    <a:pt x="8551" y="12370"/>
                    <a:pt x="8673" y="12370"/>
                  </a:cubicBezTo>
                  <a:close/>
                  <a:moveTo>
                    <a:pt x="12986" y="12939"/>
                  </a:moveTo>
                  <a:cubicBezTo>
                    <a:pt x="12990" y="12939"/>
                    <a:pt x="12995" y="12940"/>
                    <a:pt x="12999" y="12940"/>
                  </a:cubicBezTo>
                  <a:cubicBezTo>
                    <a:pt x="13119" y="12958"/>
                    <a:pt x="13325" y="13109"/>
                    <a:pt x="13310" y="13174"/>
                  </a:cubicBezTo>
                  <a:lnTo>
                    <a:pt x="13312" y="13173"/>
                  </a:lnTo>
                  <a:lnTo>
                    <a:pt x="13312" y="13173"/>
                  </a:lnTo>
                  <a:cubicBezTo>
                    <a:pt x="13229" y="13696"/>
                    <a:pt x="13117" y="14213"/>
                    <a:pt x="12976" y="14723"/>
                  </a:cubicBezTo>
                  <a:cubicBezTo>
                    <a:pt x="12961" y="14777"/>
                    <a:pt x="12789" y="14839"/>
                    <a:pt x="12675" y="14839"/>
                  </a:cubicBezTo>
                  <a:cubicBezTo>
                    <a:pt x="12644" y="14839"/>
                    <a:pt x="12617" y="14834"/>
                    <a:pt x="12600" y="14824"/>
                  </a:cubicBezTo>
                  <a:cubicBezTo>
                    <a:pt x="12467" y="14746"/>
                    <a:pt x="12389" y="14567"/>
                    <a:pt x="12293" y="14439"/>
                  </a:cubicBezTo>
                  <a:cubicBezTo>
                    <a:pt x="12444" y="13971"/>
                    <a:pt x="12568" y="13550"/>
                    <a:pt x="12724" y="13142"/>
                  </a:cubicBezTo>
                  <a:cubicBezTo>
                    <a:pt x="12759" y="13055"/>
                    <a:pt x="12904" y="12939"/>
                    <a:pt x="12986" y="12939"/>
                  </a:cubicBezTo>
                  <a:close/>
                  <a:moveTo>
                    <a:pt x="16369" y="13187"/>
                  </a:moveTo>
                  <a:cubicBezTo>
                    <a:pt x="16462" y="13187"/>
                    <a:pt x="16562" y="13204"/>
                    <a:pt x="16593" y="13242"/>
                  </a:cubicBezTo>
                  <a:cubicBezTo>
                    <a:pt x="16703" y="13389"/>
                    <a:pt x="16726" y="13604"/>
                    <a:pt x="16804" y="13833"/>
                  </a:cubicBezTo>
                  <a:cubicBezTo>
                    <a:pt x="16675" y="14108"/>
                    <a:pt x="16570" y="14401"/>
                    <a:pt x="16400" y="14649"/>
                  </a:cubicBezTo>
                  <a:cubicBezTo>
                    <a:pt x="16331" y="14749"/>
                    <a:pt x="16140" y="14849"/>
                    <a:pt x="16023" y="14849"/>
                  </a:cubicBezTo>
                  <a:cubicBezTo>
                    <a:pt x="16000" y="14849"/>
                    <a:pt x="15980" y="14845"/>
                    <a:pt x="15965" y="14837"/>
                  </a:cubicBezTo>
                  <a:cubicBezTo>
                    <a:pt x="15841" y="14782"/>
                    <a:pt x="15718" y="14525"/>
                    <a:pt x="15750" y="14397"/>
                  </a:cubicBezTo>
                  <a:cubicBezTo>
                    <a:pt x="15851" y="13993"/>
                    <a:pt x="16011" y="13604"/>
                    <a:pt x="16185" y="13229"/>
                  </a:cubicBezTo>
                  <a:cubicBezTo>
                    <a:pt x="16199" y="13202"/>
                    <a:pt x="16281" y="13187"/>
                    <a:pt x="16369" y="13187"/>
                  </a:cubicBezTo>
                  <a:close/>
                  <a:moveTo>
                    <a:pt x="7944" y="0"/>
                  </a:moveTo>
                  <a:cubicBezTo>
                    <a:pt x="5827" y="3969"/>
                    <a:pt x="3067" y="7435"/>
                    <a:pt x="1" y="10740"/>
                  </a:cubicBezTo>
                  <a:cubicBezTo>
                    <a:pt x="1082" y="11303"/>
                    <a:pt x="2104" y="11936"/>
                    <a:pt x="3196" y="12385"/>
                  </a:cubicBezTo>
                  <a:cubicBezTo>
                    <a:pt x="5015" y="13141"/>
                    <a:pt x="6890" y="13774"/>
                    <a:pt x="8737" y="14475"/>
                  </a:cubicBezTo>
                  <a:cubicBezTo>
                    <a:pt x="11280" y="15451"/>
                    <a:pt x="13948" y="15768"/>
                    <a:pt x="16638" y="15947"/>
                  </a:cubicBezTo>
                  <a:cubicBezTo>
                    <a:pt x="16695" y="15951"/>
                    <a:pt x="16750" y="15955"/>
                    <a:pt x="16801" y="15955"/>
                  </a:cubicBezTo>
                  <a:cubicBezTo>
                    <a:pt x="16973" y="15955"/>
                    <a:pt x="17105" y="15906"/>
                    <a:pt x="17147" y="15634"/>
                  </a:cubicBezTo>
                  <a:cubicBezTo>
                    <a:pt x="17542" y="13013"/>
                    <a:pt x="18074" y="10404"/>
                    <a:pt x="18106" y="7741"/>
                  </a:cubicBezTo>
                  <a:cubicBezTo>
                    <a:pt x="18110" y="7440"/>
                    <a:pt x="18078" y="7137"/>
                    <a:pt x="18060" y="6839"/>
                  </a:cubicBezTo>
                  <a:cubicBezTo>
                    <a:pt x="17203" y="6752"/>
                    <a:pt x="16419" y="6688"/>
                    <a:pt x="15635" y="6596"/>
                  </a:cubicBezTo>
                  <a:cubicBezTo>
                    <a:pt x="13371" y="6340"/>
                    <a:pt x="11469" y="5244"/>
                    <a:pt x="9759" y="3837"/>
                  </a:cubicBezTo>
                  <a:cubicBezTo>
                    <a:pt x="8604" y="2888"/>
                    <a:pt x="8045" y="1550"/>
                    <a:pt x="79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7724075" y="2829275"/>
              <a:ext cx="26375" cy="47975"/>
            </a:xfrm>
            <a:custGeom>
              <a:avLst/>
              <a:gdLst/>
              <a:ahLst/>
              <a:cxnLst/>
              <a:rect l="l" t="t" r="r" b="b"/>
              <a:pathLst>
                <a:path w="1055" h="1919" extrusionOk="0">
                  <a:moveTo>
                    <a:pt x="653" y="1"/>
                  </a:moveTo>
                  <a:cubicBezTo>
                    <a:pt x="528" y="1"/>
                    <a:pt x="285" y="88"/>
                    <a:pt x="266" y="163"/>
                  </a:cubicBezTo>
                  <a:cubicBezTo>
                    <a:pt x="131" y="621"/>
                    <a:pt x="43" y="1093"/>
                    <a:pt x="5" y="1570"/>
                  </a:cubicBezTo>
                  <a:cubicBezTo>
                    <a:pt x="0" y="1684"/>
                    <a:pt x="253" y="1886"/>
                    <a:pt x="413" y="1917"/>
                  </a:cubicBezTo>
                  <a:cubicBezTo>
                    <a:pt x="418" y="1918"/>
                    <a:pt x="423" y="1919"/>
                    <a:pt x="428" y="1919"/>
                  </a:cubicBezTo>
                  <a:cubicBezTo>
                    <a:pt x="538" y="1919"/>
                    <a:pt x="737" y="1741"/>
                    <a:pt x="789" y="1610"/>
                  </a:cubicBezTo>
                  <a:cubicBezTo>
                    <a:pt x="908" y="1309"/>
                    <a:pt x="954" y="983"/>
                    <a:pt x="1054" y="552"/>
                  </a:cubicBezTo>
                  <a:cubicBezTo>
                    <a:pt x="968" y="401"/>
                    <a:pt x="880" y="167"/>
                    <a:pt x="716" y="16"/>
                  </a:cubicBezTo>
                  <a:cubicBezTo>
                    <a:pt x="704" y="5"/>
                    <a:pt x="681" y="1"/>
                    <a:pt x="6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7698200" y="2747250"/>
              <a:ext cx="25575" cy="43625"/>
            </a:xfrm>
            <a:custGeom>
              <a:avLst/>
              <a:gdLst/>
              <a:ahLst/>
              <a:cxnLst/>
              <a:rect l="l" t="t" r="r" b="b"/>
              <a:pathLst>
                <a:path w="1023" h="1745" extrusionOk="0">
                  <a:moveTo>
                    <a:pt x="687" y="0"/>
                  </a:moveTo>
                  <a:cubicBezTo>
                    <a:pt x="631" y="0"/>
                    <a:pt x="490" y="40"/>
                    <a:pt x="430" y="87"/>
                  </a:cubicBezTo>
                  <a:cubicBezTo>
                    <a:pt x="151" y="318"/>
                    <a:pt x="0" y="1225"/>
                    <a:pt x="188" y="1527"/>
                  </a:cubicBezTo>
                  <a:cubicBezTo>
                    <a:pt x="274" y="1668"/>
                    <a:pt x="369" y="1745"/>
                    <a:pt x="460" y="1745"/>
                  </a:cubicBezTo>
                  <a:cubicBezTo>
                    <a:pt x="548" y="1745"/>
                    <a:pt x="633" y="1674"/>
                    <a:pt x="705" y="1519"/>
                  </a:cubicBezTo>
                  <a:cubicBezTo>
                    <a:pt x="834" y="1243"/>
                    <a:pt x="913" y="941"/>
                    <a:pt x="1022" y="610"/>
                  </a:cubicBezTo>
                  <a:cubicBezTo>
                    <a:pt x="916" y="404"/>
                    <a:pt x="829" y="194"/>
                    <a:pt x="710" y="6"/>
                  </a:cubicBezTo>
                  <a:cubicBezTo>
                    <a:pt x="707" y="2"/>
                    <a:pt x="699" y="0"/>
                    <a:pt x="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7691075" y="3111300"/>
              <a:ext cx="27175" cy="41575"/>
            </a:xfrm>
            <a:custGeom>
              <a:avLst/>
              <a:gdLst/>
              <a:ahLst/>
              <a:cxnLst/>
              <a:rect l="l" t="t" r="r" b="b"/>
              <a:pathLst>
                <a:path w="1087" h="1663" extrusionOk="0">
                  <a:moveTo>
                    <a:pt x="649" y="1"/>
                  </a:moveTo>
                  <a:cubicBezTo>
                    <a:pt x="562" y="1"/>
                    <a:pt x="481" y="15"/>
                    <a:pt x="468" y="42"/>
                  </a:cubicBezTo>
                  <a:cubicBezTo>
                    <a:pt x="293" y="418"/>
                    <a:pt x="134" y="807"/>
                    <a:pt x="33" y="1211"/>
                  </a:cubicBezTo>
                  <a:cubicBezTo>
                    <a:pt x="1" y="1339"/>
                    <a:pt x="125" y="1596"/>
                    <a:pt x="248" y="1651"/>
                  </a:cubicBezTo>
                  <a:cubicBezTo>
                    <a:pt x="263" y="1659"/>
                    <a:pt x="283" y="1663"/>
                    <a:pt x="306" y="1663"/>
                  </a:cubicBezTo>
                  <a:cubicBezTo>
                    <a:pt x="423" y="1663"/>
                    <a:pt x="614" y="1562"/>
                    <a:pt x="683" y="1462"/>
                  </a:cubicBezTo>
                  <a:cubicBezTo>
                    <a:pt x="853" y="1215"/>
                    <a:pt x="958" y="921"/>
                    <a:pt x="1087" y="647"/>
                  </a:cubicBezTo>
                  <a:cubicBezTo>
                    <a:pt x="1009" y="418"/>
                    <a:pt x="986" y="202"/>
                    <a:pt x="876" y="56"/>
                  </a:cubicBezTo>
                  <a:cubicBezTo>
                    <a:pt x="845" y="18"/>
                    <a:pt x="743" y="1"/>
                    <a:pt x="6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6475425" y="3062950"/>
              <a:ext cx="1247075" cy="428875"/>
            </a:xfrm>
            <a:custGeom>
              <a:avLst/>
              <a:gdLst/>
              <a:ahLst/>
              <a:cxnLst/>
              <a:rect l="l" t="t" r="r" b="b"/>
              <a:pathLst>
                <a:path w="49883" h="17155" extrusionOk="0">
                  <a:moveTo>
                    <a:pt x="32255" y="0"/>
                  </a:moveTo>
                  <a:cubicBezTo>
                    <a:pt x="32057" y="230"/>
                    <a:pt x="31874" y="486"/>
                    <a:pt x="31655" y="702"/>
                  </a:cubicBezTo>
                  <a:cubicBezTo>
                    <a:pt x="29463" y="2838"/>
                    <a:pt x="27231" y="4924"/>
                    <a:pt x="24555" y="6473"/>
                  </a:cubicBezTo>
                  <a:cubicBezTo>
                    <a:pt x="23065" y="7335"/>
                    <a:pt x="21649" y="8315"/>
                    <a:pt x="19989" y="8865"/>
                  </a:cubicBezTo>
                  <a:cubicBezTo>
                    <a:pt x="18045" y="9509"/>
                    <a:pt x="16066" y="9774"/>
                    <a:pt x="14067" y="9774"/>
                  </a:cubicBezTo>
                  <a:cubicBezTo>
                    <a:pt x="13148" y="9774"/>
                    <a:pt x="12225" y="9718"/>
                    <a:pt x="11299" y="9617"/>
                  </a:cubicBezTo>
                  <a:cubicBezTo>
                    <a:pt x="9369" y="9407"/>
                    <a:pt x="7508" y="8943"/>
                    <a:pt x="5899" y="7783"/>
                  </a:cubicBezTo>
                  <a:cubicBezTo>
                    <a:pt x="5235" y="7307"/>
                    <a:pt x="4612" y="6780"/>
                    <a:pt x="4002" y="6298"/>
                  </a:cubicBezTo>
                  <a:cubicBezTo>
                    <a:pt x="2681" y="7531"/>
                    <a:pt x="1348" y="8774"/>
                    <a:pt x="1" y="10025"/>
                  </a:cubicBezTo>
                  <a:cubicBezTo>
                    <a:pt x="973" y="11176"/>
                    <a:pt x="2058" y="12367"/>
                    <a:pt x="3493" y="13160"/>
                  </a:cubicBezTo>
                  <a:cubicBezTo>
                    <a:pt x="4763" y="13852"/>
                    <a:pt x="6028" y="14558"/>
                    <a:pt x="7338" y="15163"/>
                  </a:cubicBezTo>
                  <a:cubicBezTo>
                    <a:pt x="8365" y="15631"/>
                    <a:pt x="9433" y="16088"/>
                    <a:pt x="10529" y="16300"/>
                  </a:cubicBezTo>
                  <a:cubicBezTo>
                    <a:pt x="12450" y="16675"/>
                    <a:pt x="14398" y="16914"/>
                    <a:pt x="16346" y="17097"/>
                  </a:cubicBezTo>
                  <a:cubicBezTo>
                    <a:pt x="16804" y="17141"/>
                    <a:pt x="17267" y="17155"/>
                    <a:pt x="17727" y="17155"/>
                  </a:cubicBezTo>
                  <a:cubicBezTo>
                    <a:pt x="18462" y="17155"/>
                    <a:pt x="19193" y="17121"/>
                    <a:pt x="19897" y="17121"/>
                  </a:cubicBezTo>
                  <a:cubicBezTo>
                    <a:pt x="19957" y="16759"/>
                    <a:pt x="19957" y="16437"/>
                    <a:pt x="20058" y="16153"/>
                  </a:cubicBezTo>
                  <a:cubicBezTo>
                    <a:pt x="20578" y="14687"/>
                    <a:pt x="22645" y="13408"/>
                    <a:pt x="24270" y="13408"/>
                  </a:cubicBezTo>
                  <a:cubicBezTo>
                    <a:pt x="24393" y="13408"/>
                    <a:pt x="24514" y="13416"/>
                    <a:pt x="24632" y="13431"/>
                  </a:cubicBezTo>
                  <a:cubicBezTo>
                    <a:pt x="26186" y="13633"/>
                    <a:pt x="27309" y="14457"/>
                    <a:pt x="28143" y="15726"/>
                  </a:cubicBezTo>
                  <a:cubicBezTo>
                    <a:pt x="28279" y="15934"/>
                    <a:pt x="28405" y="16035"/>
                    <a:pt x="28574" y="16035"/>
                  </a:cubicBezTo>
                  <a:cubicBezTo>
                    <a:pt x="28655" y="16035"/>
                    <a:pt x="28746" y="16011"/>
                    <a:pt x="28854" y="15966"/>
                  </a:cubicBezTo>
                  <a:cubicBezTo>
                    <a:pt x="30486" y="15264"/>
                    <a:pt x="32154" y="14641"/>
                    <a:pt x="33744" y="13861"/>
                  </a:cubicBezTo>
                  <a:cubicBezTo>
                    <a:pt x="34583" y="13454"/>
                    <a:pt x="35257" y="12716"/>
                    <a:pt x="36073" y="12247"/>
                  </a:cubicBezTo>
                  <a:cubicBezTo>
                    <a:pt x="37287" y="11561"/>
                    <a:pt x="38269" y="10625"/>
                    <a:pt x="39222" y="9635"/>
                  </a:cubicBezTo>
                  <a:cubicBezTo>
                    <a:pt x="39382" y="9466"/>
                    <a:pt x="39625" y="9369"/>
                    <a:pt x="39832" y="9241"/>
                  </a:cubicBezTo>
                  <a:cubicBezTo>
                    <a:pt x="39941" y="9429"/>
                    <a:pt x="40051" y="9617"/>
                    <a:pt x="40194" y="9864"/>
                  </a:cubicBezTo>
                  <a:cubicBezTo>
                    <a:pt x="43095" y="10126"/>
                    <a:pt x="46056" y="10396"/>
                    <a:pt x="49048" y="10671"/>
                  </a:cubicBezTo>
                  <a:cubicBezTo>
                    <a:pt x="49338" y="8928"/>
                    <a:pt x="49608" y="7293"/>
                    <a:pt x="49883" y="5611"/>
                  </a:cubicBezTo>
                  <a:cubicBezTo>
                    <a:pt x="43474" y="5377"/>
                    <a:pt x="37796" y="3159"/>
                    <a:pt x="3225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7363475" y="3326650"/>
              <a:ext cx="331650" cy="755125"/>
            </a:xfrm>
            <a:custGeom>
              <a:avLst/>
              <a:gdLst/>
              <a:ahLst/>
              <a:cxnLst/>
              <a:rect l="l" t="t" r="r" b="b"/>
              <a:pathLst>
                <a:path w="13266" h="30205" extrusionOk="0">
                  <a:moveTo>
                    <a:pt x="4198" y="0"/>
                  </a:moveTo>
                  <a:cubicBezTo>
                    <a:pt x="4020" y="0"/>
                    <a:pt x="3817" y="51"/>
                    <a:pt x="3690" y="151"/>
                  </a:cubicBezTo>
                  <a:cubicBezTo>
                    <a:pt x="2939" y="759"/>
                    <a:pt x="2199" y="1383"/>
                    <a:pt x="1485" y="2038"/>
                  </a:cubicBezTo>
                  <a:cubicBezTo>
                    <a:pt x="1242" y="2259"/>
                    <a:pt x="939" y="2570"/>
                    <a:pt x="922" y="2854"/>
                  </a:cubicBezTo>
                  <a:cubicBezTo>
                    <a:pt x="743" y="5994"/>
                    <a:pt x="582" y="9138"/>
                    <a:pt x="472" y="12287"/>
                  </a:cubicBezTo>
                  <a:cubicBezTo>
                    <a:pt x="384" y="14832"/>
                    <a:pt x="384" y="17379"/>
                    <a:pt x="316" y="19924"/>
                  </a:cubicBezTo>
                  <a:cubicBezTo>
                    <a:pt x="234" y="23036"/>
                    <a:pt x="123" y="26148"/>
                    <a:pt x="13" y="29260"/>
                  </a:cubicBezTo>
                  <a:cubicBezTo>
                    <a:pt x="0" y="29646"/>
                    <a:pt x="142" y="29773"/>
                    <a:pt x="508" y="29796"/>
                  </a:cubicBezTo>
                  <a:cubicBezTo>
                    <a:pt x="1164" y="29838"/>
                    <a:pt x="1820" y="29920"/>
                    <a:pt x="2475" y="29980"/>
                  </a:cubicBezTo>
                  <a:cubicBezTo>
                    <a:pt x="3500" y="30066"/>
                    <a:pt x="4524" y="30205"/>
                    <a:pt x="5545" y="30205"/>
                  </a:cubicBezTo>
                  <a:cubicBezTo>
                    <a:pt x="5560" y="30205"/>
                    <a:pt x="5576" y="30205"/>
                    <a:pt x="5592" y="30205"/>
                  </a:cubicBezTo>
                  <a:cubicBezTo>
                    <a:pt x="6270" y="30205"/>
                    <a:pt x="6944" y="29980"/>
                    <a:pt x="7668" y="29847"/>
                  </a:cubicBezTo>
                  <a:cubicBezTo>
                    <a:pt x="8442" y="25954"/>
                    <a:pt x="9227" y="22032"/>
                    <a:pt x="10020" y="18081"/>
                  </a:cubicBezTo>
                  <a:lnTo>
                    <a:pt x="9772" y="18031"/>
                  </a:lnTo>
                  <a:cubicBezTo>
                    <a:pt x="9631" y="18037"/>
                    <a:pt x="9474" y="18077"/>
                    <a:pt x="9337" y="18077"/>
                  </a:cubicBezTo>
                  <a:cubicBezTo>
                    <a:pt x="9273" y="18077"/>
                    <a:pt x="9214" y="18069"/>
                    <a:pt x="9162" y="18044"/>
                  </a:cubicBezTo>
                  <a:cubicBezTo>
                    <a:pt x="8943" y="17943"/>
                    <a:pt x="8740" y="17741"/>
                    <a:pt x="8603" y="17535"/>
                  </a:cubicBezTo>
                  <a:cubicBezTo>
                    <a:pt x="7403" y="15679"/>
                    <a:pt x="7131" y="13910"/>
                    <a:pt x="8434" y="12017"/>
                  </a:cubicBezTo>
                  <a:cubicBezTo>
                    <a:pt x="9104" y="11050"/>
                    <a:pt x="9856" y="10372"/>
                    <a:pt x="10981" y="10372"/>
                  </a:cubicBezTo>
                  <a:cubicBezTo>
                    <a:pt x="11109" y="10372"/>
                    <a:pt x="11242" y="10381"/>
                    <a:pt x="11381" y="10399"/>
                  </a:cubicBezTo>
                  <a:cubicBezTo>
                    <a:pt x="12009" y="7255"/>
                    <a:pt x="12632" y="4143"/>
                    <a:pt x="13265" y="985"/>
                  </a:cubicBezTo>
                  <a:cubicBezTo>
                    <a:pt x="12962" y="948"/>
                    <a:pt x="12655" y="902"/>
                    <a:pt x="12348" y="870"/>
                  </a:cubicBezTo>
                  <a:cubicBezTo>
                    <a:pt x="9658" y="572"/>
                    <a:pt x="6967" y="283"/>
                    <a:pt x="4277" y="4"/>
                  </a:cubicBezTo>
                  <a:cubicBezTo>
                    <a:pt x="4251" y="1"/>
                    <a:pt x="4225" y="0"/>
                    <a:pt x="419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7653525" y="3023550"/>
              <a:ext cx="29450" cy="57300"/>
            </a:xfrm>
            <a:custGeom>
              <a:avLst/>
              <a:gdLst/>
              <a:ahLst/>
              <a:cxnLst/>
              <a:rect l="l" t="t" r="r" b="b"/>
              <a:pathLst>
                <a:path w="1178" h="2292" extrusionOk="0">
                  <a:moveTo>
                    <a:pt x="765" y="0"/>
                  </a:moveTo>
                  <a:cubicBezTo>
                    <a:pt x="613" y="152"/>
                    <a:pt x="389" y="284"/>
                    <a:pt x="325" y="467"/>
                  </a:cubicBezTo>
                  <a:cubicBezTo>
                    <a:pt x="187" y="839"/>
                    <a:pt x="114" y="1242"/>
                    <a:pt x="50" y="1637"/>
                  </a:cubicBezTo>
                  <a:cubicBezTo>
                    <a:pt x="0" y="1938"/>
                    <a:pt x="48" y="2292"/>
                    <a:pt x="395" y="2292"/>
                  </a:cubicBezTo>
                  <a:cubicBezTo>
                    <a:pt x="402" y="2292"/>
                    <a:pt x="409" y="2292"/>
                    <a:pt x="416" y="2291"/>
                  </a:cubicBezTo>
                  <a:cubicBezTo>
                    <a:pt x="618" y="2287"/>
                    <a:pt x="884" y="2003"/>
                    <a:pt x="985" y="1778"/>
                  </a:cubicBezTo>
                  <a:cubicBezTo>
                    <a:pt x="1117" y="1494"/>
                    <a:pt x="1117" y="1141"/>
                    <a:pt x="1163" y="880"/>
                  </a:cubicBezTo>
                  <a:cubicBezTo>
                    <a:pt x="1154" y="724"/>
                    <a:pt x="1177" y="619"/>
                    <a:pt x="1136" y="545"/>
                  </a:cubicBezTo>
                  <a:cubicBezTo>
                    <a:pt x="1026" y="358"/>
                    <a:pt x="889" y="179"/>
                    <a:pt x="7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7614875" y="2771800"/>
              <a:ext cx="35550" cy="73025"/>
            </a:xfrm>
            <a:custGeom>
              <a:avLst/>
              <a:gdLst/>
              <a:ahLst/>
              <a:cxnLst/>
              <a:rect l="l" t="t" r="r" b="b"/>
              <a:pathLst>
                <a:path w="1422" h="2921" extrusionOk="0">
                  <a:moveTo>
                    <a:pt x="954" y="0"/>
                  </a:moveTo>
                  <a:cubicBezTo>
                    <a:pt x="788" y="188"/>
                    <a:pt x="582" y="358"/>
                    <a:pt x="477" y="573"/>
                  </a:cubicBezTo>
                  <a:cubicBezTo>
                    <a:pt x="340" y="867"/>
                    <a:pt x="266" y="1196"/>
                    <a:pt x="184" y="1513"/>
                  </a:cubicBezTo>
                  <a:cubicBezTo>
                    <a:pt x="111" y="1797"/>
                    <a:pt x="1" y="2090"/>
                    <a:pt x="28" y="2365"/>
                  </a:cubicBezTo>
                  <a:cubicBezTo>
                    <a:pt x="42" y="2558"/>
                    <a:pt x="256" y="2737"/>
                    <a:pt x="386" y="2920"/>
                  </a:cubicBezTo>
                  <a:cubicBezTo>
                    <a:pt x="546" y="2796"/>
                    <a:pt x="788" y="2704"/>
                    <a:pt x="843" y="2544"/>
                  </a:cubicBezTo>
                  <a:cubicBezTo>
                    <a:pt x="1059" y="1948"/>
                    <a:pt x="1215" y="1324"/>
                    <a:pt x="1421" y="615"/>
                  </a:cubicBezTo>
                  <a:cubicBezTo>
                    <a:pt x="1266" y="413"/>
                    <a:pt x="1110" y="205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7623150" y="2951000"/>
              <a:ext cx="26125" cy="48300"/>
            </a:xfrm>
            <a:custGeom>
              <a:avLst/>
              <a:gdLst/>
              <a:ahLst/>
              <a:cxnLst/>
              <a:rect l="l" t="t" r="r" b="b"/>
              <a:pathLst>
                <a:path w="1045" h="1932" extrusionOk="0">
                  <a:moveTo>
                    <a:pt x="619" y="0"/>
                  </a:moveTo>
                  <a:cubicBezTo>
                    <a:pt x="476" y="161"/>
                    <a:pt x="280" y="298"/>
                    <a:pt x="206" y="482"/>
                  </a:cubicBezTo>
                  <a:cubicBezTo>
                    <a:pt x="87" y="784"/>
                    <a:pt x="9" y="1114"/>
                    <a:pt x="4" y="1436"/>
                  </a:cubicBezTo>
                  <a:cubicBezTo>
                    <a:pt x="0" y="1605"/>
                    <a:pt x="151" y="1889"/>
                    <a:pt x="289" y="1926"/>
                  </a:cubicBezTo>
                  <a:cubicBezTo>
                    <a:pt x="305" y="1930"/>
                    <a:pt x="324" y="1932"/>
                    <a:pt x="343" y="1932"/>
                  </a:cubicBezTo>
                  <a:cubicBezTo>
                    <a:pt x="502" y="1932"/>
                    <a:pt x="742" y="1809"/>
                    <a:pt x="812" y="1683"/>
                  </a:cubicBezTo>
                  <a:cubicBezTo>
                    <a:pt x="958" y="1421"/>
                    <a:pt x="989" y="1100"/>
                    <a:pt x="1044" y="894"/>
                  </a:cubicBezTo>
                  <a:cubicBezTo>
                    <a:pt x="1021" y="706"/>
                    <a:pt x="1035" y="601"/>
                    <a:pt x="989" y="528"/>
                  </a:cubicBezTo>
                  <a:cubicBezTo>
                    <a:pt x="880" y="344"/>
                    <a:pt x="747" y="174"/>
                    <a:pt x="6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7605475" y="3105125"/>
              <a:ext cx="25800" cy="47525"/>
            </a:xfrm>
            <a:custGeom>
              <a:avLst/>
              <a:gdLst/>
              <a:ahLst/>
              <a:cxnLst/>
              <a:rect l="l" t="t" r="r" b="b"/>
              <a:pathLst>
                <a:path w="1032" h="1901" extrusionOk="0">
                  <a:moveTo>
                    <a:pt x="693" y="0"/>
                  </a:moveTo>
                  <a:cubicBezTo>
                    <a:pt x="611" y="0"/>
                    <a:pt x="466" y="116"/>
                    <a:pt x="432" y="202"/>
                  </a:cubicBezTo>
                  <a:cubicBezTo>
                    <a:pt x="276" y="610"/>
                    <a:pt x="151" y="1032"/>
                    <a:pt x="1" y="1500"/>
                  </a:cubicBezTo>
                  <a:cubicBezTo>
                    <a:pt x="97" y="1628"/>
                    <a:pt x="175" y="1807"/>
                    <a:pt x="308" y="1885"/>
                  </a:cubicBezTo>
                  <a:cubicBezTo>
                    <a:pt x="326" y="1895"/>
                    <a:pt x="352" y="1900"/>
                    <a:pt x="383" y="1900"/>
                  </a:cubicBezTo>
                  <a:cubicBezTo>
                    <a:pt x="497" y="1900"/>
                    <a:pt x="669" y="1838"/>
                    <a:pt x="684" y="1784"/>
                  </a:cubicBezTo>
                  <a:cubicBezTo>
                    <a:pt x="824" y="1275"/>
                    <a:pt x="936" y="757"/>
                    <a:pt x="1019" y="235"/>
                  </a:cubicBezTo>
                  <a:cubicBezTo>
                    <a:pt x="1032" y="170"/>
                    <a:pt x="826" y="19"/>
                    <a:pt x="706" y="1"/>
                  </a:cubicBezTo>
                  <a:cubicBezTo>
                    <a:pt x="702" y="1"/>
                    <a:pt x="697" y="0"/>
                    <a:pt x="6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7564900" y="3012400"/>
              <a:ext cx="31550" cy="60450"/>
            </a:xfrm>
            <a:custGeom>
              <a:avLst/>
              <a:gdLst/>
              <a:ahLst/>
              <a:cxnLst/>
              <a:rect l="l" t="t" r="r" b="b"/>
              <a:pathLst>
                <a:path w="1262" h="2418" extrusionOk="0">
                  <a:moveTo>
                    <a:pt x="886" y="1"/>
                  </a:moveTo>
                  <a:cubicBezTo>
                    <a:pt x="734" y="129"/>
                    <a:pt x="505" y="226"/>
                    <a:pt x="441" y="387"/>
                  </a:cubicBezTo>
                  <a:cubicBezTo>
                    <a:pt x="257" y="822"/>
                    <a:pt x="101" y="1280"/>
                    <a:pt x="33" y="1738"/>
                  </a:cubicBezTo>
                  <a:cubicBezTo>
                    <a:pt x="0" y="1950"/>
                    <a:pt x="207" y="2192"/>
                    <a:pt x="308" y="2417"/>
                  </a:cubicBezTo>
                  <a:cubicBezTo>
                    <a:pt x="519" y="2279"/>
                    <a:pt x="826" y="2187"/>
                    <a:pt x="913" y="1995"/>
                  </a:cubicBezTo>
                  <a:cubicBezTo>
                    <a:pt x="1097" y="1610"/>
                    <a:pt x="1152" y="1166"/>
                    <a:pt x="1262" y="743"/>
                  </a:cubicBezTo>
                  <a:cubicBezTo>
                    <a:pt x="1243" y="739"/>
                    <a:pt x="1224" y="736"/>
                    <a:pt x="1207" y="735"/>
                  </a:cubicBezTo>
                  <a:cubicBezTo>
                    <a:pt x="1207" y="661"/>
                    <a:pt x="1234" y="575"/>
                    <a:pt x="1201" y="515"/>
                  </a:cubicBezTo>
                  <a:cubicBezTo>
                    <a:pt x="1110" y="341"/>
                    <a:pt x="995" y="171"/>
                    <a:pt x="8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7517700" y="2920625"/>
              <a:ext cx="43575" cy="57400"/>
            </a:xfrm>
            <a:custGeom>
              <a:avLst/>
              <a:gdLst/>
              <a:ahLst/>
              <a:cxnLst/>
              <a:rect l="l" t="t" r="r" b="b"/>
              <a:pathLst>
                <a:path w="1743" h="2296" extrusionOk="0">
                  <a:moveTo>
                    <a:pt x="1401" y="0"/>
                  </a:moveTo>
                  <a:cubicBezTo>
                    <a:pt x="1303" y="0"/>
                    <a:pt x="1190" y="28"/>
                    <a:pt x="1156" y="74"/>
                  </a:cubicBezTo>
                  <a:cubicBezTo>
                    <a:pt x="757" y="634"/>
                    <a:pt x="390" y="1216"/>
                    <a:pt x="1" y="1812"/>
                  </a:cubicBezTo>
                  <a:cubicBezTo>
                    <a:pt x="161" y="2031"/>
                    <a:pt x="234" y="2247"/>
                    <a:pt x="363" y="2283"/>
                  </a:cubicBezTo>
                  <a:cubicBezTo>
                    <a:pt x="388" y="2291"/>
                    <a:pt x="419" y="2295"/>
                    <a:pt x="453" y="2295"/>
                  </a:cubicBezTo>
                  <a:cubicBezTo>
                    <a:pt x="593" y="2295"/>
                    <a:pt x="779" y="2230"/>
                    <a:pt x="830" y="2142"/>
                  </a:cubicBezTo>
                  <a:cubicBezTo>
                    <a:pt x="1150" y="1589"/>
                    <a:pt x="1441" y="1020"/>
                    <a:pt x="1701" y="436"/>
                  </a:cubicBezTo>
                  <a:cubicBezTo>
                    <a:pt x="1743" y="340"/>
                    <a:pt x="1642" y="115"/>
                    <a:pt x="1541" y="33"/>
                  </a:cubicBezTo>
                  <a:cubicBezTo>
                    <a:pt x="1513" y="10"/>
                    <a:pt x="1460" y="0"/>
                    <a:pt x="1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7496700" y="3090875"/>
              <a:ext cx="26775" cy="39600"/>
            </a:xfrm>
            <a:custGeom>
              <a:avLst/>
              <a:gdLst/>
              <a:ahLst/>
              <a:cxnLst/>
              <a:rect l="l" t="t" r="r" b="b"/>
              <a:pathLst>
                <a:path w="1071" h="1584" extrusionOk="0">
                  <a:moveTo>
                    <a:pt x="733" y="0"/>
                  </a:moveTo>
                  <a:cubicBezTo>
                    <a:pt x="611" y="0"/>
                    <a:pt x="431" y="90"/>
                    <a:pt x="386" y="185"/>
                  </a:cubicBezTo>
                  <a:cubicBezTo>
                    <a:pt x="225" y="501"/>
                    <a:pt x="129" y="854"/>
                    <a:pt x="1" y="1207"/>
                  </a:cubicBezTo>
                  <a:cubicBezTo>
                    <a:pt x="80" y="1350"/>
                    <a:pt x="120" y="1533"/>
                    <a:pt x="217" y="1569"/>
                  </a:cubicBezTo>
                  <a:cubicBezTo>
                    <a:pt x="240" y="1579"/>
                    <a:pt x="271" y="1583"/>
                    <a:pt x="304" y="1583"/>
                  </a:cubicBezTo>
                  <a:cubicBezTo>
                    <a:pt x="416" y="1583"/>
                    <a:pt x="561" y="1536"/>
                    <a:pt x="593" y="1473"/>
                  </a:cubicBezTo>
                  <a:cubicBezTo>
                    <a:pt x="776" y="1111"/>
                    <a:pt x="932" y="736"/>
                    <a:pt x="1042" y="345"/>
                  </a:cubicBezTo>
                  <a:cubicBezTo>
                    <a:pt x="1070" y="259"/>
                    <a:pt x="896" y="34"/>
                    <a:pt x="782" y="6"/>
                  </a:cubicBezTo>
                  <a:cubicBezTo>
                    <a:pt x="767" y="2"/>
                    <a:pt x="750" y="0"/>
                    <a:pt x="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7477475" y="2992650"/>
              <a:ext cx="36475" cy="58075"/>
            </a:xfrm>
            <a:custGeom>
              <a:avLst/>
              <a:gdLst/>
              <a:ahLst/>
              <a:cxnLst/>
              <a:rect l="l" t="t" r="r" b="b"/>
              <a:pathLst>
                <a:path w="1459" h="2323" extrusionOk="0">
                  <a:moveTo>
                    <a:pt x="1102" y="0"/>
                  </a:moveTo>
                  <a:cubicBezTo>
                    <a:pt x="948" y="0"/>
                    <a:pt x="723" y="98"/>
                    <a:pt x="667" y="214"/>
                  </a:cubicBezTo>
                  <a:cubicBezTo>
                    <a:pt x="423" y="700"/>
                    <a:pt x="203" y="1208"/>
                    <a:pt x="52" y="1731"/>
                  </a:cubicBezTo>
                  <a:cubicBezTo>
                    <a:pt x="1" y="1891"/>
                    <a:pt x="198" y="2125"/>
                    <a:pt x="285" y="2322"/>
                  </a:cubicBezTo>
                  <a:cubicBezTo>
                    <a:pt x="482" y="2230"/>
                    <a:pt x="785" y="2184"/>
                    <a:pt x="857" y="2034"/>
                  </a:cubicBezTo>
                  <a:cubicBezTo>
                    <a:pt x="1101" y="1529"/>
                    <a:pt x="1257" y="984"/>
                    <a:pt x="1458" y="416"/>
                  </a:cubicBezTo>
                  <a:cubicBezTo>
                    <a:pt x="1343" y="255"/>
                    <a:pt x="1261" y="21"/>
                    <a:pt x="1147" y="3"/>
                  </a:cubicBezTo>
                  <a:cubicBezTo>
                    <a:pt x="1133" y="1"/>
                    <a:pt x="1118" y="0"/>
                    <a:pt x="1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7456425" y="2891950"/>
              <a:ext cx="48275" cy="44075"/>
            </a:xfrm>
            <a:custGeom>
              <a:avLst/>
              <a:gdLst/>
              <a:ahLst/>
              <a:cxnLst/>
              <a:rect l="l" t="t" r="r" b="b"/>
              <a:pathLst>
                <a:path w="1931" h="1763" extrusionOk="0">
                  <a:moveTo>
                    <a:pt x="1601" y="0"/>
                  </a:moveTo>
                  <a:cubicBezTo>
                    <a:pt x="1543" y="0"/>
                    <a:pt x="1481" y="22"/>
                    <a:pt x="1421" y="71"/>
                  </a:cubicBezTo>
                  <a:cubicBezTo>
                    <a:pt x="979" y="418"/>
                    <a:pt x="572" y="808"/>
                    <a:pt x="206" y="1236"/>
                  </a:cubicBezTo>
                  <a:cubicBezTo>
                    <a:pt x="0" y="1486"/>
                    <a:pt x="204" y="1763"/>
                    <a:pt x="530" y="1763"/>
                  </a:cubicBezTo>
                  <a:cubicBezTo>
                    <a:pt x="538" y="1763"/>
                    <a:pt x="546" y="1762"/>
                    <a:pt x="554" y="1762"/>
                  </a:cubicBezTo>
                  <a:cubicBezTo>
                    <a:pt x="1013" y="1743"/>
                    <a:pt x="1869" y="923"/>
                    <a:pt x="1907" y="466"/>
                  </a:cubicBezTo>
                  <a:cubicBezTo>
                    <a:pt x="1931" y="203"/>
                    <a:pt x="1781" y="0"/>
                    <a:pt x="1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7405175" y="2966725"/>
              <a:ext cx="42775" cy="50000"/>
            </a:xfrm>
            <a:custGeom>
              <a:avLst/>
              <a:gdLst/>
              <a:ahLst/>
              <a:cxnLst/>
              <a:rect l="l" t="t" r="r" b="b"/>
              <a:pathLst>
                <a:path w="1711" h="2000" extrusionOk="0">
                  <a:moveTo>
                    <a:pt x="1277" y="0"/>
                  </a:moveTo>
                  <a:cubicBezTo>
                    <a:pt x="1175" y="0"/>
                    <a:pt x="1061" y="31"/>
                    <a:pt x="1018" y="86"/>
                  </a:cubicBezTo>
                  <a:cubicBezTo>
                    <a:pt x="678" y="536"/>
                    <a:pt x="349" y="999"/>
                    <a:pt x="60" y="1485"/>
                  </a:cubicBezTo>
                  <a:cubicBezTo>
                    <a:pt x="0" y="1585"/>
                    <a:pt x="83" y="1852"/>
                    <a:pt x="188" y="1947"/>
                  </a:cubicBezTo>
                  <a:cubicBezTo>
                    <a:pt x="225" y="1982"/>
                    <a:pt x="310" y="1999"/>
                    <a:pt x="396" y="1999"/>
                  </a:cubicBezTo>
                  <a:cubicBezTo>
                    <a:pt x="492" y="1999"/>
                    <a:pt x="590" y="1978"/>
                    <a:pt x="623" y="1934"/>
                  </a:cubicBezTo>
                  <a:cubicBezTo>
                    <a:pt x="1004" y="1457"/>
                    <a:pt x="1348" y="948"/>
                    <a:pt x="1710" y="435"/>
                  </a:cubicBezTo>
                  <a:cubicBezTo>
                    <a:pt x="1572" y="233"/>
                    <a:pt x="1517" y="69"/>
                    <a:pt x="1408" y="23"/>
                  </a:cubicBezTo>
                  <a:cubicBezTo>
                    <a:pt x="1373" y="7"/>
                    <a:pt x="1327" y="0"/>
                    <a:pt x="1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7380875" y="3055225"/>
              <a:ext cx="35900" cy="35500"/>
            </a:xfrm>
            <a:custGeom>
              <a:avLst/>
              <a:gdLst/>
              <a:ahLst/>
              <a:cxnLst/>
              <a:rect l="l" t="t" r="r" b="b"/>
              <a:pathLst>
                <a:path w="1436" h="1420" extrusionOk="0">
                  <a:moveTo>
                    <a:pt x="882" y="0"/>
                  </a:moveTo>
                  <a:cubicBezTo>
                    <a:pt x="868" y="0"/>
                    <a:pt x="858" y="3"/>
                    <a:pt x="853" y="8"/>
                  </a:cubicBezTo>
                  <a:cubicBezTo>
                    <a:pt x="552" y="317"/>
                    <a:pt x="284" y="656"/>
                    <a:pt x="51" y="1020"/>
                  </a:cubicBezTo>
                  <a:cubicBezTo>
                    <a:pt x="1" y="1102"/>
                    <a:pt x="156" y="1314"/>
                    <a:pt x="198" y="1419"/>
                  </a:cubicBezTo>
                  <a:cubicBezTo>
                    <a:pt x="670" y="1409"/>
                    <a:pt x="1435" y="534"/>
                    <a:pt x="1321" y="227"/>
                  </a:cubicBezTo>
                  <a:cubicBezTo>
                    <a:pt x="1281" y="122"/>
                    <a:pt x="983" y="0"/>
                    <a:pt x="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7334250" y="3015350"/>
              <a:ext cx="37250" cy="44550"/>
            </a:xfrm>
            <a:custGeom>
              <a:avLst/>
              <a:gdLst/>
              <a:ahLst/>
              <a:cxnLst/>
              <a:rect l="l" t="t" r="r" b="b"/>
              <a:pathLst>
                <a:path w="1490" h="1782" extrusionOk="0">
                  <a:moveTo>
                    <a:pt x="1187" y="1"/>
                  </a:moveTo>
                  <a:cubicBezTo>
                    <a:pt x="1085" y="1"/>
                    <a:pt x="942" y="57"/>
                    <a:pt x="890" y="126"/>
                  </a:cubicBezTo>
                  <a:cubicBezTo>
                    <a:pt x="591" y="515"/>
                    <a:pt x="315" y="918"/>
                    <a:pt x="60" y="1336"/>
                  </a:cubicBezTo>
                  <a:cubicBezTo>
                    <a:pt x="0" y="1441"/>
                    <a:pt x="74" y="1630"/>
                    <a:pt x="82" y="1781"/>
                  </a:cubicBezTo>
                  <a:cubicBezTo>
                    <a:pt x="123" y="1776"/>
                    <a:pt x="168" y="1776"/>
                    <a:pt x="213" y="1776"/>
                  </a:cubicBezTo>
                  <a:cubicBezTo>
                    <a:pt x="233" y="1776"/>
                    <a:pt x="253" y="1776"/>
                    <a:pt x="273" y="1776"/>
                  </a:cubicBezTo>
                  <a:cubicBezTo>
                    <a:pt x="378" y="1776"/>
                    <a:pt x="478" y="1772"/>
                    <a:pt x="523" y="1721"/>
                  </a:cubicBezTo>
                  <a:cubicBezTo>
                    <a:pt x="867" y="1318"/>
                    <a:pt x="1169" y="882"/>
                    <a:pt x="1489" y="457"/>
                  </a:cubicBezTo>
                  <a:cubicBezTo>
                    <a:pt x="1380" y="236"/>
                    <a:pt x="1344" y="53"/>
                    <a:pt x="1251" y="11"/>
                  </a:cubicBezTo>
                  <a:cubicBezTo>
                    <a:pt x="1234" y="4"/>
                    <a:pt x="1211" y="1"/>
                    <a:pt x="11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7860725" y="2673975"/>
              <a:ext cx="489125" cy="257650"/>
            </a:xfrm>
            <a:custGeom>
              <a:avLst/>
              <a:gdLst/>
              <a:ahLst/>
              <a:cxnLst/>
              <a:rect l="l" t="t" r="r" b="b"/>
              <a:pathLst>
                <a:path w="19565" h="10306" extrusionOk="0">
                  <a:moveTo>
                    <a:pt x="12815" y="2689"/>
                  </a:moveTo>
                  <a:cubicBezTo>
                    <a:pt x="12932" y="2906"/>
                    <a:pt x="13030" y="3023"/>
                    <a:pt x="13063" y="3153"/>
                  </a:cubicBezTo>
                  <a:cubicBezTo>
                    <a:pt x="13202" y="3684"/>
                    <a:pt x="13351" y="4214"/>
                    <a:pt x="13445" y="4750"/>
                  </a:cubicBezTo>
                  <a:cubicBezTo>
                    <a:pt x="13469" y="4927"/>
                    <a:pt x="13322" y="5130"/>
                    <a:pt x="13258" y="5322"/>
                  </a:cubicBezTo>
                  <a:cubicBezTo>
                    <a:pt x="13078" y="5228"/>
                    <a:pt x="12826" y="5180"/>
                    <a:pt x="12736" y="5032"/>
                  </a:cubicBezTo>
                  <a:cubicBezTo>
                    <a:pt x="12362" y="4410"/>
                    <a:pt x="12318" y="3721"/>
                    <a:pt x="12481" y="3022"/>
                  </a:cubicBezTo>
                  <a:cubicBezTo>
                    <a:pt x="12504" y="2913"/>
                    <a:pt x="12666" y="2833"/>
                    <a:pt x="12815" y="2689"/>
                  </a:cubicBezTo>
                  <a:close/>
                  <a:moveTo>
                    <a:pt x="2922" y="4311"/>
                  </a:moveTo>
                  <a:cubicBezTo>
                    <a:pt x="2929" y="4311"/>
                    <a:pt x="2935" y="4312"/>
                    <a:pt x="2942" y="4314"/>
                  </a:cubicBezTo>
                  <a:cubicBezTo>
                    <a:pt x="3103" y="4352"/>
                    <a:pt x="3328" y="4547"/>
                    <a:pt x="3355" y="4705"/>
                  </a:cubicBezTo>
                  <a:cubicBezTo>
                    <a:pt x="3409" y="5035"/>
                    <a:pt x="3350" y="5381"/>
                    <a:pt x="3335" y="5774"/>
                  </a:cubicBezTo>
                  <a:cubicBezTo>
                    <a:pt x="3177" y="5890"/>
                    <a:pt x="3033" y="6074"/>
                    <a:pt x="2877" y="6083"/>
                  </a:cubicBezTo>
                  <a:lnTo>
                    <a:pt x="2876" y="6083"/>
                  </a:lnTo>
                  <a:cubicBezTo>
                    <a:pt x="2875" y="6083"/>
                    <a:pt x="2874" y="6083"/>
                    <a:pt x="2873" y="6083"/>
                  </a:cubicBezTo>
                  <a:cubicBezTo>
                    <a:pt x="2768" y="6083"/>
                    <a:pt x="2574" y="5861"/>
                    <a:pt x="2554" y="5722"/>
                  </a:cubicBezTo>
                  <a:cubicBezTo>
                    <a:pt x="2504" y="5369"/>
                    <a:pt x="2494" y="5001"/>
                    <a:pt x="2551" y="4649"/>
                  </a:cubicBezTo>
                  <a:cubicBezTo>
                    <a:pt x="2574" y="4519"/>
                    <a:pt x="2805" y="4311"/>
                    <a:pt x="2922" y="4311"/>
                  </a:cubicBezTo>
                  <a:close/>
                  <a:moveTo>
                    <a:pt x="15077" y="4038"/>
                  </a:moveTo>
                  <a:cubicBezTo>
                    <a:pt x="15158" y="4038"/>
                    <a:pt x="15235" y="4083"/>
                    <a:pt x="15288" y="4185"/>
                  </a:cubicBezTo>
                  <a:cubicBezTo>
                    <a:pt x="15581" y="4726"/>
                    <a:pt x="15768" y="5324"/>
                    <a:pt x="15987" y="5900"/>
                  </a:cubicBezTo>
                  <a:cubicBezTo>
                    <a:pt x="16006" y="5941"/>
                    <a:pt x="15975" y="6008"/>
                    <a:pt x="15943" y="6192"/>
                  </a:cubicBezTo>
                  <a:cubicBezTo>
                    <a:pt x="15919" y="6191"/>
                    <a:pt x="15893" y="6190"/>
                    <a:pt x="15868" y="6190"/>
                  </a:cubicBezTo>
                  <a:cubicBezTo>
                    <a:pt x="15801" y="6190"/>
                    <a:pt x="15731" y="6194"/>
                    <a:pt x="15662" y="6194"/>
                  </a:cubicBezTo>
                  <a:cubicBezTo>
                    <a:pt x="15571" y="6194"/>
                    <a:pt x="15482" y="6186"/>
                    <a:pt x="15409" y="6149"/>
                  </a:cubicBezTo>
                  <a:cubicBezTo>
                    <a:pt x="14991" y="5933"/>
                    <a:pt x="14582" y="4752"/>
                    <a:pt x="14750" y="4321"/>
                  </a:cubicBezTo>
                  <a:cubicBezTo>
                    <a:pt x="14820" y="4146"/>
                    <a:pt x="14953" y="4038"/>
                    <a:pt x="15077" y="4038"/>
                  </a:cubicBezTo>
                  <a:close/>
                  <a:moveTo>
                    <a:pt x="8599" y="4367"/>
                  </a:moveTo>
                  <a:cubicBezTo>
                    <a:pt x="8679" y="4605"/>
                    <a:pt x="8819" y="4841"/>
                    <a:pt x="8825" y="5079"/>
                  </a:cubicBezTo>
                  <a:cubicBezTo>
                    <a:pt x="8838" y="5463"/>
                    <a:pt x="8796" y="5848"/>
                    <a:pt x="8703" y="6221"/>
                  </a:cubicBezTo>
                  <a:cubicBezTo>
                    <a:pt x="8654" y="6413"/>
                    <a:pt x="8451" y="6571"/>
                    <a:pt x="8315" y="6744"/>
                  </a:cubicBezTo>
                  <a:lnTo>
                    <a:pt x="8316" y="6745"/>
                  </a:lnTo>
                  <a:cubicBezTo>
                    <a:pt x="8146" y="6585"/>
                    <a:pt x="7846" y="6445"/>
                    <a:pt x="7822" y="6264"/>
                  </a:cubicBezTo>
                  <a:cubicBezTo>
                    <a:pt x="7760" y="5802"/>
                    <a:pt x="7820" y="5329"/>
                    <a:pt x="7834" y="4746"/>
                  </a:cubicBezTo>
                  <a:cubicBezTo>
                    <a:pt x="8101" y="4613"/>
                    <a:pt x="8351" y="4488"/>
                    <a:pt x="8599" y="4367"/>
                  </a:cubicBezTo>
                  <a:close/>
                  <a:moveTo>
                    <a:pt x="10499" y="5750"/>
                  </a:moveTo>
                  <a:cubicBezTo>
                    <a:pt x="10950" y="5953"/>
                    <a:pt x="11303" y="7165"/>
                    <a:pt x="11084" y="7451"/>
                  </a:cubicBezTo>
                  <a:cubicBezTo>
                    <a:pt x="10985" y="7576"/>
                    <a:pt x="10861" y="7635"/>
                    <a:pt x="10748" y="7635"/>
                  </a:cubicBezTo>
                  <a:cubicBezTo>
                    <a:pt x="10621" y="7635"/>
                    <a:pt x="10507" y="7561"/>
                    <a:pt x="10456" y="7424"/>
                  </a:cubicBezTo>
                  <a:cubicBezTo>
                    <a:pt x="10281" y="6983"/>
                    <a:pt x="10221" y="6493"/>
                    <a:pt x="10170" y="6016"/>
                  </a:cubicBezTo>
                  <a:cubicBezTo>
                    <a:pt x="10163" y="5930"/>
                    <a:pt x="10416" y="5812"/>
                    <a:pt x="10499" y="5750"/>
                  </a:cubicBezTo>
                  <a:close/>
                  <a:moveTo>
                    <a:pt x="5820" y="6172"/>
                  </a:moveTo>
                  <a:cubicBezTo>
                    <a:pt x="5847" y="6172"/>
                    <a:pt x="5871" y="6176"/>
                    <a:pt x="5889" y="6185"/>
                  </a:cubicBezTo>
                  <a:cubicBezTo>
                    <a:pt x="6233" y="6362"/>
                    <a:pt x="6575" y="7625"/>
                    <a:pt x="6432" y="8011"/>
                  </a:cubicBezTo>
                  <a:cubicBezTo>
                    <a:pt x="6357" y="8202"/>
                    <a:pt x="6222" y="8284"/>
                    <a:pt x="6099" y="8284"/>
                  </a:cubicBezTo>
                  <a:cubicBezTo>
                    <a:pt x="5991" y="8284"/>
                    <a:pt x="5892" y="8222"/>
                    <a:pt x="5850" y="8116"/>
                  </a:cubicBezTo>
                  <a:cubicBezTo>
                    <a:pt x="5624" y="7543"/>
                    <a:pt x="5521" y="6917"/>
                    <a:pt x="5395" y="6304"/>
                  </a:cubicBezTo>
                  <a:cubicBezTo>
                    <a:pt x="5395" y="6295"/>
                    <a:pt x="5666" y="6172"/>
                    <a:pt x="5820" y="6172"/>
                  </a:cubicBezTo>
                  <a:close/>
                  <a:moveTo>
                    <a:pt x="1807" y="7003"/>
                  </a:moveTo>
                  <a:cubicBezTo>
                    <a:pt x="1809" y="7003"/>
                    <a:pt x="1811" y="7003"/>
                    <a:pt x="1813" y="7003"/>
                  </a:cubicBezTo>
                  <a:cubicBezTo>
                    <a:pt x="1950" y="7017"/>
                    <a:pt x="2167" y="7130"/>
                    <a:pt x="2197" y="7245"/>
                  </a:cubicBezTo>
                  <a:cubicBezTo>
                    <a:pt x="2331" y="7739"/>
                    <a:pt x="2411" y="8257"/>
                    <a:pt x="2509" y="8751"/>
                  </a:cubicBezTo>
                  <a:cubicBezTo>
                    <a:pt x="2306" y="8923"/>
                    <a:pt x="2188" y="9102"/>
                    <a:pt x="2071" y="9102"/>
                  </a:cubicBezTo>
                  <a:cubicBezTo>
                    <a:pt x="2070" y="9102"/>
                    <a:pt x="2070" y="9102"/>
                    <a:pt x="2070" y="9102"/>
                  </a:cubicBezTo>
                  <a:lnTo>
                    <a:pt x="2068" y="9102"/>
                  </a:lnTo>
                  <a:cubicBezTo>
                    <a:pt x="1918" y="9098"/>
                    <a:pt x="1654" y="8966"/>
                    <a:pt x="1641" y="8863"/>
                  </a:cubicBezTo>
                  <a:cubicBezTo>
                    <a:pt x="1561" y="8331"/>
                    <a:pt x="1528" y="7793"/>
                    <a:pt x="1520" y="7254"/>
                  </a:cubicBezTo>
                  <a:cubicBezTo>
                    <a:pt x="1516" y="7166"/>
                    <a:pt x="1710" y="7003"/>
                    <a:pt x="1807" y="7003"/>
                  </a:cubicBezTo>
                  <a:close/>
                  <a:moveTo>
                    <a:pt x="17051" y="1"/>
                  </a:moveTo>
                  <a:cubicBezTo>
                    <a:pt x="16635" y="328"/>
                    <a:pt x="16260" y="625"/>
                    <a:pt x="15884" y="911"/>
                  </a:cubicBezTo>
                  <a:cubicBezTo>
                    <a:pt x="15800" y="977"/>
                    <a:pt x="15694" y="1020"/>
                    <a:pt x="15597" y="1046"/>
                  </a:cubicBezTo>
                  <a:cubicBezTo>
                    <a:pt x="15266" y="1135"/>
                    <a:pt x="14901" y="1142"/>
                    <a:pt x="14615" y="1296"/>
                  </a:cubicBezTo>
                  <a:cubicBezTo>
                    <a:pt x="11432" y="2417"/>
                    <a:pt x="8871" y="2740"/>
                    <a:pt x="5942" y="2740"/>
                  </a:cubicBezTo>
                  <a:cubicBezTo>
                    <a:pt x="5230" y="2740"/>
                    <a:pt x="4496" y="2721"/>
                    <a:pt x="3726" y="2689"/>
                  </a:cubicBezTo>
                  <a:cubicBezTo>
                    <a:pt x="2875" y="2655"/>
                    <a:pt x="1860" y="2625"/>
                    <a:pt x="1014" y="2525"/>
                  </a:cubicBezTo>
                  <a:cubicBezTo>
                    <a:pt x="1001" y="2559"/>
                    <a:pt x="809" y="3659"/>
                    <a:pt x="801" y="3694"/>
                  </a:cubicBezTo>
                  <a:lnTo>
                    <a:pt x="794" y="3711"/>
                  </a:lnTo>
                  <a:cubicBezTo>
                    <a:pt x="728" y="3970"/>
                    <a:pt x="662" y="4230"/>
                    <a:pt x="602" y="4487"/>
                  </a:cubicBezTo>
                  <a:cubicBezTo>
                    <a:pt x="588" y="4536"/>
                    <a:pt x="577" y="4591"/>
                    <a:pt x="567" y="4640"/>
                  </a:cubicBezTo>
                  <a:cubicBezTo>
                    <a:pt x="514" y="4866"/>
                    <a:pt x="466" y="5093"/>
                    <a:pt x="420" y="5316"/>
                  </a:cubicBezTo>
                  <a:cubicBezTo>
                    <a:pt x="320" y="5803"/>
                    <a:pt x="237" y="6287"/>
                    <a:pt x="173" y="6758"/>
                  </a:cubicBezTo>
                  <a:cubicBezTo>
                    <a:pt x="153" y="6883"/>
                    <a:pt x="139" y="7010"/>
                    <a:pt x="126" y="7134"/>
                  </a:cubicBezTo>
                  <a:cubicBezTo>
                    <a:pt x="15" y="8132"/>
                    <a:pt x="1" y="9085"/>
                    <a:pt x="133" y="9941"/>
                  </a:cubicBezTo>
                  <a:cubicBezTo>
                    <a:pt x="152" y="10068"/>
                    <a:pt x="174" y="10188"/>
                    <a:pt x="197" y="10306"/>
                  </a:cubicBezTo>
                  <a:cubicBezTo>
                    <a:pt x="2650" y="10064"/>
                    <a:pt x="5099" y="9777"/>
                    <a:pt x="7485" y="9097"/>
                  </a:cubicBezTo>
                  <a:cubicBezTo>
                    <a:pt x="9948" y="8393"/>
                    <a:pt x="12433" y="7760"/>
                    <a:pt x="14886" y="7007"/>
                  </a:cubicBezTo>
                  <a:cubicBezTo>
                    <a:pt x="15838" y="6717"/>
                    <a:pt x="16726" y="6200"/>
                    <a:pt x="17639" y="5771"/>
                  </a:cubicBezTo>
                  <a:cubicBezTo>
                    <a:pt x="17801" y="5696"/>
                    <a:pt x="18052" y="5591"/>
                    <a:pt x="18078" y="5464"/>
                  </a:cubicBezTo>
                  <a:cubicBezTo>
                    <a:pt x="18172" y="4940"/>
                    <a:pt x="18658" y="4877"/>
                    <a:pt x="18971" y="4611"/>
                  </a:cubicBezTo>
                  <a:cubicBezTo>
                    <a:pt x="19138" y="4474"/>
                    <a:pt x="19324" y="4363"/>
                    <a:pt x="19565" y="4196"/>
                  </a:cubicBezTo>
                  <a:cubicBezTo>
                    <a:pt x="19185" y="3484"/>
                    <a:pt x="18839" y="2780"/>
                    <a:pt x="18436" y="2113"/>
                  </a:cubicBezTo>
                  <a:cubicBezTo>
                    <a:pt x="18025" y="1425"/>
                    <a:pt x="17557" y="767"/>
                    <a:pt x="1705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8225300" y="2774900"/>
              <a:ext cx="35575" cy="53950"/>
            </a:xfrm>
            <a:custGeom>
              <a:avLst/>
              <a:gdLst/>
              <a:ahLst/>
              <a:cxnLst/>
              <a:rect l="l" t="t" r="r" b="b"/>
              <a:pathLst>
                <a:path w="1423" h="2158" extrusionOk="0">
                  <a:moveTo>
                    <a:pt x="495" y="1"/>
                  </a:moveTo>
                  <a:cubicBezTo>
                    <a:pt x="371" y="1"/>
                    <a:pt x="237" y="109"/>
                    <a:pt x="167" y="284"/>
                  </a:cubicBezTo>
                  <a:cubicBezTo>
                    <a:pt x="0" y="715"/>
                    <a:pt x="409" y="1896"/>
                    <a:pt x="827" y="2112"/>
                  </a:cubicBezTo>
                  <a:cubicBezTo>
                    <a:pt x="899" y="2149"/>
                    <a:pt x="988" y="2157"/>
                    <a:pt x="1079" y="2157"/>
                  </a:cubicBezTo>
                  <a:cubicBezTo>
                    <a:pt x="1148" y="2157"/>
                    <a:pt x="1218" y="2153"/>
                    <a:pt x="1285" y="2153"/>
                  </a:cubicBezTo>
                  <a:cubicBezTo>
                    <a:pt x="1310" y="2153"/>
                    <a:pt x="1336" y="2154"/>
                    <a:pt x="1360" y="2155"/>
                  </a:cubicBezTo>
                  <a:cubicBezTo>
                    <a:pt x="1392" y="1971"/>
                    <a:pt x="1423" y="1904"/>
                    <a:pt x="1404" y="1863"/>
                  </a:cubicBezTo>
                  <a:cubicBezTo>
                    <a:pt x="1185" y="1287"/>
                    <a:pt x="998" y="689"/>
                    <a:pt x="705" y="148"/>
                  </a:cubicBezTo>
                  <a:cubicBezTo>
                    <a:pt x="652" y="46"/>
                    <a:pt x="57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8168675" y="2741200"/>
              <a:ext cx="28775" cy="65825"/>
            </a:xfrm>
            <a:custGeom>
              <a:avLst/>
              <a:gdLst/>
              <a:ahLst/>
              <a:cxnLst/>
              <a:rect l="l" t="t" r="r" b="b"/>
              <a:pathLst>
                <a:path w="1151" h="2633" extrusionOk="0">
                  <a:moveTo>
                    <a:pt x="497" y="0"/>
                  </a:moveTo>
                  <a:cubicBezTo>
                    <a:pt x="348" y="144"/>
                    <a:pt x="186" y="223"/>
                    <a:pt x="163" y="333"/>
                  </a:cubicBezTo>
                  <a:cubicBezTo>
                    <a:pt x="0" y="1032"/>
                    <a:pt x="44" y="1722"/>
                    <a:pt x="418" y="2343"/>
                  </a:cubicBezTo>
                  <a:cubicBezTo>
                    <a:pt x="508" y="2491"/>
                    <a:pt x="759" y="2539"/>
                    <a:pt x="940" y="2633"/>
                  </a:cubicBezTo>
                  <a:cubicBezTo>
                    <a:pt x="1004" y="2442"/>
                    <a:pt x="1151" y="2238"/>
                    <a:pt x="1127" y="2061"/>
                  </a:cubicBezTo>
                  <a:cubicBezTo>
                    <a:pt x="1033" y="1525"/>
                    <a:pt x="884" y="995"/>
                    <a:pt x="745" y="464"/>
                  </a:cubicBezTo>
                  <a:cubicBezTo>
                    <a:pt x="712" y="334"/>
                    <a:pt x="614" y="217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8114775" y="2817700"/>
              <a:ext cx="28525" cy="47150"/>
            </a:xfrm>
            <a:custGeom>
              <a:avLst/>
              <a:gdLst/>
              <a:ahLst/>
              <a:cxnLst/>
              <a:rect l="l" t="t" r="r" b="b"/>
              <a:pathLst>
                <a:path w="1141" h="1886" extrusionOk="0">
                  <a:moveTo>
                    <a:pt x="337" y="0"/>
                  </a:moveTo>
                  <a:cubicBezTo>
                    <a:pt x="254" y="62"/>
                    <a:pt x="1" y="181"/>
                    <a:pt x="8" y="266"/>
                  </a:cubicBezTo>
                  <a:cubicBezTo>
                    <a:pt x="59" y="743"/>
                    <a:pt x="121" y="1233"/>
                    <a:pt x="294" y="1674"/>
                  </a:cubicBezTo>
                  <a:cubicBezTo>
                    <a:pt x="345" y="1811"/>
                    <a:pt x="459" y="1885"/>
                    <a:pt x="586" y="1885"/>
                  </a:cubicBezTo>
                  <a:cubicBezTo>
                    <a:pt x="699" y="1885"/>
                    <a:pt x="823" y="1826"/>
                    <a:pt x="922" y="1700"/>
                  </a:cubicBezTo>
                  <a:cubicBezTo>
                    <a:pt x="1141" y="1416"/>
                    <a:pt x="788" y="204"/>
                    <a:pt x="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7806750" y="2605675"/>
              <a:ext cx="429375" cy="142900"/>
            </a:xfrm>
            <a:custGeom>
              <a:avLst/>
              <a:gdLst/>
              <a:ahLst/>
              <a:cxnLst/>
              <a:rect l="l" t="t" r="r" b="b"/>
              <a:pathLst>
                <a:path w="17175" h="5716" extrusionOk="0">
                  <a:moveTo>
                    <a:pt x="14133" y="1370"/>
                  </a:moveTo>
                  <a:cubicBezTo>
                    <a:pt x="14228" y="1370"/>
                    <a:pt x="14338" y="1403"/>
                    <a:pt x="14437" y="1460"/>
                  </a:cubicBezTo>
                  <a:cubicBezTo>
                    <a:pt x="14811" y="1673"/>
                    <a:pt x="15185" y="2893"/>
                    <a:pt x="14975" y="3382"/>
                  </a:cubicBezTo>
                  <a:cubicBezTo>
                    <a:pt x="14916" y="3511"/>
                    <a:pt x="14817" y="3580"/>
                    <a:pt x="14715" y="3580"/>
                  </a:cubicBezTo>
                  <a:cubicBezTo>
                    <a:pt x="14616" y="3580"/>
                    <a:pt x="14515" y="3514"/>
                    <a:pt x="14449" y="3371"/>
                  </a:cubicBezTo>
                  <a:cubicBezTo>
                    <a:pt x="14206" y="2829"/>
                    <a:pt x="14000" y="2259"/>
                    <a:pt x="13900" y="1676"/>
                  </a:cubicBezTo>
                  <a:cubicBezTo>
                    <a:pt x="13862" y="1459"/>
                    <a:pt x="13977" y="1370"/>
                    <a:pt x="14133" y="1370"/>
                  </a:cubicBezTo>
                  <a:close/>
                  <a:moveTo>
                    <a:pt x="9331" y="2710"/>
                  </a:moveTo>
                  <a:cubicBezTo>
                    <a:pt x="9439" y="2710"/>
                    <a:pt x="9625" y="2898"/>
                    <a:pt x="9642" y="3018"/>
                  </a:cubicBezTo>
                  <a:cubicBezTo>
                    <a:pt x="9690" y="3411"/>
                    <a:pt x="9697" y="3807"/>
                    <a:pt x="9667" y="4202"/>
                  </a:cubicBezTo>
                  <a:cubicBezTo>
                    <a:pt x="9657" y="4314"/>
                    <a:pt x="9453" y="4498"/>
                    <a:pt x="9346" y="4498"/>
                  </a:cubicBezTo>
                  <a:cubicBezTo>
                    <a:pt x="9344" y="4498"/>
                    <a:pt x="9343" y="4498"/>
                    <a:pt x="9341" y="4498"/>
                  </a:cubicBezTo>
                  <a:cubicBezTo>
                    <a:pt x="9199" y="4482"/>
                    <a:pt x="8967" y="4334"/>
                    <a:pt x="8949" y="4214"/>
                  </a:cubicBezTo>
                  <a:cubicBezTo>
                    <a:pt x="8888" y="3826"/>
                    <a:pt x="8903" y="3429"/>
                    <a:pt x="8893" y="2998"/>
                  </a:cubicBezTo>
                  <a:cubicBezTo>
                    <a:pt x="9063" y="2878"/>
                    <a:pt x="9195" y="2712"/>
                    <a:pt x="9329" y="2710"/>
                  </a:cubicBezTo>
                  <a:cubicBezTo>
                    <a:pt x="9329" y="2710"/>
                    <a:pt x="9330" y="2710"/>
                    <a:pt x="9331" y="2710"/>
                  </a:cubicBezTo>
                  <a:close/>
                  <a:moveTo>
                    <a:pt x="5205" y="3578"/>
                  </a:moveTo>
                  <a:cubicBezTo>
                    <a:pt x="5224" y="3578"/>
                    <a:pt x="5242" y="3580"/>
                    <a:pt x="5257" y="3584"/>
                  </a:cubicBezTo>
                  <a:cubicBezTo>
                    <a:pt x="5595" y="3675"/>
                    <a:pt x="5810" y="4491"/>
                    <a:pt x="5591" y="5035"/>
                  </a:cubicBezTo>
                  <a:cubicBezTo>
                    <a:pt x="5506" y="5052"/>
                    <a:pt x="5353" y="5131"/>
                    <a:pt x="5212" y="5131"/>
                  </a:cubicBezTo>
                  <a:cubicBezTo>
                    <a:pt x="5184" y="5131"/>
                    <a:pt x="5156" y="5128"/>
                    <a:pt x="5130" y="5121"/>
                  </a:cubicBezTo>
                  <a:cubicBezTo>
                    <a:pt x="4843" y="5049"/>
                    <a:pt x="4612" y="4145"/>
                    <a:pt x="4799" y="3789"/>
                  </a:cubicBezTo>
                  <a:cubicBezTo>
                    <a:pt x="4858" y="3683"/>
                    <a:pt x="5068" y="3578"/>
                    <a:pt x="5205" y="3578"/>
                  </a:cubicBezTo>
                  <a:close/>
                  <a:moveTo>
                    <a:pt x="16499" y="1"/>
                  </a:moveTo>
                  <a:cubicBezTo>
                    <a:pt x="12599" y="1306"/>
                    <a:pt x="8694" y="2194"/>
                    <a:pt x="4645" y="2473"/>
                  </a:cubicBezTo>
                  <a:cubicBezTo>
                    <a:pt x="4473" y="2485"/>
                    <a:pt x="755" y="3506"/>
                    <a:pt x="585" y="3515"/>
                  </a:cubicBezTo>
                  <a:cubicBezTo>
                    <a:pt x="426" y="4003"/>
                    <a:pt x="312" y="3989"/>
                    <a:pt x="155" y="4499"/>
                  </a:cubicBezTo>
                  <a:cubicBezTo>
                    <a:pt x="0" y="4989"/>
                    <a:pt x="3357" y="4992"/>
                    <a:pt x="3216" y="5498"/>
                  </a:cubicBezTo>
                  <a:cubicBezTo>
                    <a:pt x="4327" y="5635"/>
                    <a:pt x="5445" y="5715"/>
                    <a:pt x="6574" y="5715"/>
                  </a:cubicBezTo>
                  <a:cubicBezTo>
                    <a:pt x="7399" y="5715"/>
                    <a:pt x="8230" y="5672"/>
                    <a:pt x="9068" y="5577"/>
                  </a:cubicBezTo>
                  <a:cubicBezTo>
                    <a:pt x="11972" y="5245"/>
                    <a:pt x="14581" y="4198"/>
                    <a:pt x="17174" y="2919"/>
                  </a:cubicBezTo>
                  <a:cubicBezTo>
                    <a:pt x="16953" y="1965"/>
                    <a:pt x="16736" y="1026"/>
                    <a:pt x="16499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8153300" y="2639900"/>
              <a:ext cx="33075" cy="55275"/>
            </a:xfrm>
            <a:custGeom>
              <a:avLst/>
              <a:gdLst/>
              <a:ahLst/>
              <a:cxnLst/>
              <a:rect l="l" t="t" r="r" b="b"/>
              <a:pathLst>
                <a:path w="1323" h="2211" extrusionOk="0">
                  <a:moveTo>
                    <a:pt x="271" y="1"/>
                  </a:moveTo>
                  <a:cubicBezTo>
                    <a:pt x="116" y="1"/>
                    <a:pt x="1" y="90"/>
                    <a:pt x="39" y="307"/>
                  </a:cubicBezTo>
                  <a:cubicBezTo>
                    <a:pt x="138" y="890"/>
                    <a:pt x="344" y="1460"/>
                    <a:pt x="588" y="2002"/>
                  </a:cubicBezTo>
                  <a:cubicBezTo>
                    <a:pt x="654" y="2145"/>
                    <a:pt x="755" y="2211"/>
                    <a:pt x="854" y="2211"/>
                  </a:cubicBezTo>
                  <a:cubicBezTo>
                    <a:pt x="955" y="2211"/>
                    <a:pt x="1054" y="2142"/>
                    <a:pt x="1113" y="2013"/>
                  </a:cubicBezTo>
                  <a:cubicBezTo>
                    <a:pt x="1323" y="1524"/>
                    <a:pt x="949" y="304"/>
                    <a:pt x="575" y="91"/>
                  </a:cubicBezTo>
                  <a:cubicBezTo>
                    <a:pt x="476" y="34"/>
                    <a:pt x="366" y="1"/>
                    <a:pt x="2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8054725" y="2783175"/>
              <a:ext cx="26975" cy="59425"/>
            </a:xfrm>
            <a:custGeom>
              <a:avLst/>
              <a:gdLst/>
              <a:ahLst/>
              <a:cxnLst/>
              <a:rect l="l" t="t" r="r" b="b"/>
              <a:pathLst>
                <a:path w="1079" h="2377" extrusionOk="0">
                  <a:moveTo>
                    <a:pt x="840" y="0"/>
                  </a:moveTo>
                  <a:cubicBezTo>
                    <a:pt x="592" y="120"/>
                    <a:pt x="342" y="245"/>
                    <a:pt x="74" y="378"/>
                  </a:cubicBezTo>
                  <a:cubicBezTo>
                    <a:pt x="60" y="962"/>
                    <a:pt x="1" y="1435"/>
                    <a:pt x="63" y="1897"/>
                  </a:cubicBezTo>
                  <a:cubicBezTo>
                    <a:pt x="86" y="2077"/>
                    <a:pt x="386" y="2217"/>
                    <a:pt x="556" y="2376"/>
                  </a:cubicBezTo>
                  <a:cubicBezTo>
                    <a:pt x="691" y="2203"/>
                    <a:pt x="895" y="2045"/>
                    <a:pt x="944" y="1853"/>
                  </a:cubicBezTo>
                  <a:cubicBezTo>
                    <a:pt x="1037" y="1480"/>
                    <a:pt x="1078" y="1096"/>
                    <a:pt x="1066" y="711"/>
                  </a:cubicBezTo>
                  <a:cubicBezTo>
                    <a:pt x="1059" y="473"/>
                    <a:pt x="920" y="237"/>
                    <a:pt x="8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7995575" y="2828250"/>
              <a:ext cx="29550" cy="52825"/>
            </a:xfrm>
            <a:custGeom>
              <a:avLst/>
              <a:gdLst/>
              <a:ahLst/>
              <a:cxnLst/>
              <a:rect l="l" t="t" r="r" b="b"/>
              <a:pathLst>
                <a:path w="1182" h="2113" extrusionOk="0">
                  <a:moveTo>
                    <a:pt x="425" y="1"/>
                  </a:moveTo>
                  <a:cubicBezTo>
                    <a:pt x="271" y="1"/>
                    <a:pt x="0" y="124"/>
                    <a:pt x="1" y="133"/>
                  </a:cubicBezTo>
                  <a:cubicBezTo>
                    <a:pt x="127" y="746"/>
                    <a:pt x="230" y="1372"/>
                    <a:pt x="455" y="1945"/>
                  </a:cubicBezTo>
                  <a:cubicBezTo>
                    <a:pt x="497" y="2051"/>
                    <a:pt x="596" y="2113"/>
                    <a:pt x="704" y="2113"/>
                  </a:cubicBezTo>
                  <a:cubicBezTo>
                    <a:pt x="828" y="2113"/>
                    <a:pt x="963" y="2031"/>
                    <a:pt x="1037" y="1840"/>
                  </a:cubicBezTo>
                  <a:cubicBezTo>
                    <a:pt x="1181" y="1454"/>
                    <a:pt x="838" y="191"/>
                    <a:pt x="495" y="14"/>
                  </a:cubicBezTo>
                  <a:cubicBezTo>
                    <a:pt x="477" y="5"/>
                    <a:pt x="453" y="1"/>
                    <a:pt x="4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8028925" y="2673450"/>
              <a:ext cx="20300" cy="44675"/>
            </a:xfrm>
            <a:custGeom>
              <a:avLst/>
              <a:gdLst/>
              <a:ahLst/>
              <a:cxnLst/>
              <a:rect l="l" t="t" r="r" b="b"/>
              <a:pathLst>
                <a:path w="812" h="1787" extrusionOk="0">
                  <a:moveTo>
                    <a:pt x="445" y="0"/>
                  </a:moveTo>
                  <a:cubicBezTo>
                    <a:pt x="444" y="0"/>
                    <a:pt x="443" y="0"/>
                    <a:pt x="443" y="0"/>
                  </a:cubicBezTo>
                  <a:cubicBezTo>
                    <a:pt x="309" y="1"/>
                    <a:pt x="176" y="167"/>
                    <a:pt x="6" y="287"/>
                  </a:cubicBezTo>
                  <a:cubicBezTo>
                    <a:pt x="17" y="720"/>
                    <a:pt x="1" y="1115"/>
                    <a:pt x="62" y="1504"/>
                  </a:cubicBezTo>
                  <a:cubicBezTo>
                    <a:pt x="80" y="1622"/>
                    <a:pt x="312" y="1771"/>
                    <a:pt x="454" y="1787"/>
                  </a:cubicBezTo>
                  <a:cubicBezTo>
                    <a:pt x="456" y="1787"/>
                    <a:pt x="457" y="1787"/>
                    <a:pt x="459" y="1787"/>
                  </a:cubicBezTo>
                  <a:cubicBezTo>
                    <a:pt x="567" y="1787"/>
                    <a:pt x="771" y="1603"/>
                    <a:pt x="781" y="1491"/>
                  </a:cubicBezTo>
                  <a:cubicBezTo>
                    <a:pt x="811" y="1096"/>
                    <a:pt x="803" y="700"/>
                    <a:pt x="755" y="307"/>
                  </a:cubicBezTo>
                  <a:cubicBezTo>
                    <a:pt x="738" y="188"/>
                    <a:pt x="554" y="0"/>
                    <a:pt x="4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7898600" y="2849025"/>
              <a:ext cx="24850" cy="52525"/>
            </a:xfrm>
            <a:custGeom>
              <a:avLst/>
              <a:gdLst/>
              <a:ahLst/>
              <a:cxnLst/>
              <a:rect l="l" t="t" r="r" b="b"/>
              <a:pathLst>
                <a:path w="994" h="2101" extrusionOk="0">
                  <a:moveTo>
                    <a:pt x="292" y="1"/>
                  </a:moveTo>
                  <a:cubicBezTo>
                    <a:pt x="195" y="1"/>
                    <a:pt x="1" y="164"/>
                    <a:pt x="5" y="252"/>
                  </a:cubicBezTo>
                  <a:cubicBezTo>
                    <a:pt x="13" y="791"/>
                    <a:pt x="46" y="1329"/>
                    <a:pt x="125" y="1861"/>
                  </a:cubicBezTo>
                  <a:cubicBezTo>
                    <a:pt x="139" y="1964"/>
                    <a:pt x="403" y="2096"/>
                    <a:pt x="553" y="2100"/>
                  </a:cubicBezTo>
                  <a:cubicBezTo>
                    <a:pt x="554" y="2100"/>
                    <a:pt x="554" y="2100"/>
                    <a:pt x="555" y="2100"/>
                  </a:cubicBezTo>
                  <a:cubicBezTo>
                    <a:pt x="672" y="2100"/>
                    <a:pt x="790" y="1921"/>
                    <a:pt x="993" y="1749"/>
                  </a:cubicBezTo>
                  <a:cubicBezTo>
                    <a:pt x="895" y="1255"/>
                    <a:pt x="815" y="737"/>
                    <a:pt x="682" y="243"/>
                  </a:cubicBezTo>
                  <a:cubicBezTo>
                    <a:pt x="652" y="128"/>
                    <a:pt x="435" y="15"/>
                    <a:pt x="298" y="1"/>
                  </a:cubicBezTo>
                  <a:cubicBezTo>
                    <a:pt x="296" y="1"/>
                    <a:pt x="294" y="1"/>
                    <a:pt x="2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7923025" y="2781750"/>
              <a:ext cx="22925" cy="44300"/>
            </a:xfrm>
            <a:custGeom>
              <a:avLst/>
              <a:gdLst/>
              <a:ahLst/>
              <a:cxnLst/>
              <a:rect l="l" t="t" r="r" b="b"/>
              <a:pathLst>
                <a:path w="917" h="1772" extrusionOk="0">
                  <a:moveTo>
                    <a:pt x="430" y="1"/>
                  </a:moveTo>
                  <a:cubicBezTo>
                    <a:pt x="313" y="1"/>
                    <a:pt x="81" y="208"/>
                    <a:pt x="58" y="338"/>
                  </a:cubicBezTo>
                  <a:cubicBezTo>
                    <a:pt x="1" y="690"/>
                    <a:pt x="12" y="1058"/>
                    <a:pt x="61" y="1411"/>
                  </a:cubicBezTo>
                  <a:cubicBezTo>
                    <a:pt x="81" y="1550"/>
                    <a:pt x="277" y="1772"/>
                    <a:pt x="381" y="1772"/>
                  </a:cubicBezTo>
                  <a:cubicBezTo>
                    <a:pt x="382" y="1772"/>
                    <a:pt x="383" y="1772"/>
                    <a:pt x="384" y="1772"/>
                  </a:cubicBezTo>
                  <a:cubicBezTo>
                    <a:pt x="539" y="1763"/>
                    <a:pt x="685" y="1579"/>
                    <a:pt x="842" y="1463"/>
                  </a:cubicBezTo>
                  <a:cubicBezTo>
                    <a:pt x="856" y="1070"/>
                    <a:pt x="917" y="724"/>
                    <a:pt x="862" y="394"/>
                  </a:cubicBezTo>
                  <a:cubicBezTo>
                    <a:pt x="835" y="236"/>
                    <a:pt x="611" y="41"/>
                    <a:pt x="448" y="3"/>
                  </a:cubicBezTo>
                  <a:cubicBezTo>
                    <a:pt x="443" y="1"/>
                    <a:pt x="436" y="1"/>
                    <a:pt x="4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7922050" y="2695100"/>
              <a:ext cx="30000" cy="38875"/>
            </a:xfrm>
            <a:custGeom>
              <a:avLst/>
              <a:gdLst/>
              <a:ahLst/>
              <a:cxnLst/>
              <a:rect l="l" t="t" r="r" b="b"/>
              <a:pathLst>
                <a:path w="1200" h="1555" extrusionOk="0">
                  <a:moveTo>
                    <a:pt x="593" y="1"/>
                  </a:moveTo>
                  <a:cubicBezTo>
                    <a:pt x="456" y="1"/>
                    <a:pt x="246" y="106"/>
                    <a:pt x="187" y="213"/>
                  </a:cubicBezTo>
                  <a:cubicBezTo>
                    <a:pt x="0" y="569"/>
                    <a:pt x="231" y="1474"/>
                    <a:pt x="518" y="1545"/>
                  </a:cubicBezTo>
                  <a:cubicBezTo>
                    <a:pt x="544" y="1552"/>
                    <a:pt x="571" y="1555"/>
                    <a:pt x="598" y="1555"/>
                  </a:cubicBezTo>
                  <a:cubicBezTo>
                    <a:pt x="740" y="1555"/>
                    <a:pt x="894" y="1475"/>
                    <a:pt x="979" y="1458"/>
                  </a:cubicBezTo>
                  <a:cubicBezTo>
                    <a:pt x="1199" y="914"/>
                    <a:pt x="983" y="98"/>
                    <a:pt x="645" y="7"/>
                  </a:cubicBezTo>
                  <a:cubicBezTo>
                    <a:pt x="630" y="3"/>
                    <a:pt x="612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7864050" y="2922500"/>
              <a:ext cx="1650" cy="9125"/>
            </a:xfrm>
            <a:custGeom>
              <a:avLst/>
              <a:gdLst/>
              <a:ahLst/>
              <a:cxnLst/>
              <a:rect l="l" t="t" r="r" b="b"/>
              <a:pathLst>
                <a:path w="66" h="365" extrusionOk="0">
                  <a:moveTo>
                    <a:pt x="1" y="0"/>
                  </a:moveTo>
                  <a:cubicBezTo>
                    <a:pt x="16" y="123"/>
                    <a:pt x="38" y="245"/>
                    <a:pt x="65" y="365"/>
                  </a:cubicBezTo>
                  <a:cubicBezTo>
                    <a:pt x="42" y="247"/>
                    <a:pt x="20" y="127"/>
                    <a:pt x="1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7801375" y="2530575"/>
              <a:ext cx="756100" cy="420875"/>
            </a:xfrm>
            <a:custGeom>
              <a:avLst/>
              <a:gdLst/>
              <a:ahLst/>
              <a:cxnLst/>
              <a:rect l="l" t="t" r="r" b="b"/>
              <a:pathLst>
                <a:path w="30244" h="16835" extrusionOk="0">
                  <a:moveTo>
                    <a:pt x="25185" y="926"/>
                  </a:moveTo>
                  <a:cubicBezTo>
                    <a:pt x="25577" y="926"/>
                    <a:pt x="25633" y="1147"/>
                    <a:pt x="25378" y="1600"/>
                  </a:cubicBezTo>
                  <a:cubicBezTo>
                    <a:pt x="24962" y="2334"/>
                    <a:pt x="24504" y="3037"/>
                    <a:pt x="24065" y="3756"/>
                  </a:cubicBezTo>
                  <a:cubicBezTo>
                    <a:pt x="23959" y="3926"/>
                    <a:pt x="23847" y="4090"/>
                    <a:pt x="23738" y="4258"/>
                  </a:cubicBezTo>
                  <a:cubicBezTo>
                    <a:pt x="23709" y="4243"/>
                    <a:pt x="23652" y="4226"/>
                    <a:pt x="23650" y="4205"/>
                  </a:cubicBezTo>
                  <a:cubicBezTo>
                    <a:pt x="23572" y="3587"/>
                    <a:pt x="23318" y="3292"/>
                    <a:pt x="22983" y="3292"/>
                  </a:cubicBezTo>
                  <a:cubicBezTo>
                    <a:pt x="22740" y="3292"/>
                    <a:pt x="22455" y="3446"/>
                    <a:pt x="22163" y="3744"/>
                  </a:cubicBezTo>
                  <a:cubicBezTo>
                    <a:pt x="21548" y="4366"/>
                    <a:pt x="20966" y="5011"/>
                    <a:pt x="20283" y="5735"/>
                  </a:cubicBezTo>
                  <a:cubicBezTo>
                    <a:pt x="20246" y="5524"/>
                    <a:pt x="20212" y="5343"/>
                    <a:pt x="20184" y="5166"/>
                  </a:cubicBezTo>
                  <a:cubicBezTo>
                    <a:pt x="20165" y="5036"/>
                    <a:pt x="20193" y="4811"/>
                    <a:pt x="20130" y="4782"/>
                  </a:cubicBezTo>
                  <a:cubicBezTo>
                    <a:pt x="20069" y="4755"/>
                    <a:pt x="19990" y="4741"/>
                    <a:pt x="19911" y="4741"/>
                  </a:cubicBezTo>
                  <a:cubicBezTo>
                    <a:pt x="19829" y="4741"/>
                    <a:pt x="19746" y="4757"/>
                    <a:pt x="19681" y="4789"/>
                  </a:cubicBezTo>
                  <a:cubicBezTo>
                    <a:pt x="19192" y="5023"/>
                    <a:pt x="18718" y="5297"/>
                    <a:pt x="18166" y="5594"/>
                  </a:cubicBezTo>
                  <a:cubicBezTo>
                    <a:pt x="17980" y="4816"/>
                    <a:pt x="17799" y="4111"/>
                    <a:pt x="17651" y="3401"/>
                  </a:cubicBezTo>
                  <a:cubicBezTo>
                    <a:pt x="17621" y="3266"/>
                    <a:pt x="17699" y="3090"/>
                    <a:pt x="17767" y="2950"/>
                  </a:cubicBezTo>
                  <a:cubicBezTo>
                    <a:pt x="18228" y="2047"/>
                    <a:pt x="19067" y="1555"/>
                    <a:pt x="19954" y="1067"/>
                  </a:cubicBezTo>
                  <a:lnTo>
                    <a:pt x="19954" y="1067"/>
                  </a:lnTo>
                  <a:cubicBezTo>
                    <a:pt x="19754" y="1584"/>
                    <a:pt x="19518" y="2093"/>
                    <a:pt x="19367" y="2624"/>
                  </a:cubicBezTo>
                  <a:cubicBezTo>
                    <a:pt x="19298" y="2868"/>
                    <a:pt x="19384" y="3152"/>
                    <a:pt x="19404" y="3419"/>
                  </a:cubicBezTo>
                  <a:cubicBezTo>
                    <a:pt x="19650" y="3367"/>
                    <a:pt x="19933" y="3373"/>
                    <a:pt x="20141" y="3253"/>
                  </a:cubicBezTo>
                  <a:cubicBezTo>
                    <a:pt x="21203" y="2641"/>
                    <a:pt x="22221" y="1953"/>
                    <a:pt x="23301" y="1383"/>
                  </a:cubicBezTo>
                  <a:cubicBezTo>
                    <a:pt x="23800" y="1118"/>
                    <a:pt x="24407" y="1024"/>
                    <a:pt x="24974" y="943"/>
                  </a:cubicBezTo>
                  <a:cubicBezTo>
                    <a:pt x="25053" y="932"/>
                    <a:pt x="25123" y="926"/>
                    <a:pt x="25185" y="926"/>
                  </a:cubicBezTo>
                  <a:close/>
                  <a:moveTo>
                    <a:pt x="22742" y="4085"/>
                  </a:moveTo>
                  <a:cubicBezTo>
                    <a:pt x="22829" y="4114"/>
                    <a:pt x="22915" y="4148"/>
                    <a:pt x="23001" y="4181"/>
                  </a:cubicBezTo>
                  <a:cubicBezTo>
                    <a:pt x="22911" y="4744"/>
                    <a:pt x="22805" y="5309"/>
                    <a:pt x="22740" y="5873"/>
                  </a:cubicBezTo>
                  <a:cubicBezTo>
                    <a:pt x="22717" y="6086"/>
                    <a:pt x="22719" y="6410"/>
                    <a:pt x="22840" y="6501"/>
                  </a:cubicBezTo>
                  <a:cubicBezTo>
                    <a:pt x="22893" y="6539"/>
                    <a:pt x="22970" y="6554"/>
                    <a:pt x="23057" y="6554"/>
                  </a:cubicBezTo>
                  <a:cubicBezTo>
                    <a:pt x="23199" y="6554"/>
                    <a:pt x="23366" y="6513"/>
                    <a:pt x="23490" y="6463"/>
                  </a:cubicBezTo>
                  <a:cubicBezTo>
                    <a:pt x="24534" y="6025"/>
                    <a:pt x="25539" y="5470"/>
                    <a:pt x="26618" y="5130"/>
                  </a:cubicBezTo>
                  <a:cubicBezTo>
                    <a:pt x="27322" y="4911"/>
                    <a:pt x="28121" y="4969"/>
                    <a:pt x="28880" y="4937"/>
                  </a:cubicBezTo>
                  <a:cubicBezTo>
                    <a:pt x="28892" y="4937"/>
                    <a:pt x="28904" y="4937"/>
                    <a:pt x="28915" y="4937"/>
                  </a:cubicBezTo>
                  <a:cubicBezTo>
                    <a:pt x="29262" y="4937"/>
                    <a:pt x="29368" y="5169"/>
                    <a:pt x="29192" y="5477"/>
                  </a:cubicBezTo>
                  <a:cubicBezTo>
                    <a:pt x="29019" y="5773"/>
                    <a:pt x="28848" y="6114"/>
                    <a:pt x="28581" y="6307"/>
                  </a:cubicBezTo>
                  <a:cubicBezTo>
                    <a:pt x="27533" y="7076"/>
                    <a:pt x="26460" y="7817"/>
                    <a:pt x="25185" y="8178"/>
                  </a:cubicBezTo>
                  <a:cubicBezTo>
                    <a:pt x="24411" y="8401"/>
                    <a:pt x="23649" y="8671"/>
                    <a:pt x="22884" y="8932"/>
                  </a:cubicBezTo>
                  <a:cubicBezTo>
                    <a:pt x="22794" y="8964"/>
                    <a:pt x="22714" y="8981"/>
                    <a:pt x="22644" y="8981"/>
                  </a:cubicBezTo>
                  <a:cubicBezTo>
                    <a:pt x="22476" y="8981"/>
                    <a:pt x="22354" y="8886"/>
                    <a:pt x="22234" y="8670"/>
                  </a:cubicBezTo>
                  <a:cubicBezTo>
                    <a:pt x="21866" y="7993"/>
                    <a:pt x="21428" y="7361"/>
                    <a:pt x="21058" y="6688"/>
                  </a:cubicBezTo>
                  <a:cubicBezTo>
                    <a:pt x="20969" y="6526"/>
                    <a:pt x="20956" y="6216"/>
                    <a:pt x="21055" y="6087"/>
                  </a:cubicBezTo>
                  <a:cubicBezTo>
                    <a:pt x="21590" y="5400"/>
                    <a:pt x="22172" y="4745"/>
                    <a:pt x="22742" y="4085"/>
                  </a:cubicBezTo>
                  <a:close/>
                  <a:moveTo>
                    <a:pt x="20311" y="0"/>
                  </a:moveTo>
                  <a:cubicBezTo>
                    <a:pt x="20142" y="0"/>
                    <a:pt x="19948" y="50"/>
                    <a:pt x="19834" y="131"/>
                  </a:cubicBezTo>
                  <a:cubicBezTo>
                    <a:pt x="18949" y="768"/>
                    <a:pt x="18099" y="1456"/>
                    <a:pt x="17191" y="2167"/>
                  </a:cubicBezTo>
                  <a:cubicBezTo>
                    <a:pt x="17180" y="2167"/>
                    <a:pt x="17169" y="2167"/>
                    <a:pt x="17157" y="2167"/>
                  </a:cubicBezTo>
                  <a:cubicBezTo>
                    <a:pt x="17102" y="2167"/>
                    <a:pt x="17028" y="2164"/>
                    <a:pt x="16945" y="2164"/>
                  </a:cubicBezTo>
                  <a:cubicBezTo>
                    <a:pt x="16823" y="2164"/>
                    <a:pt x="16680" y="2172"/>
                    <a:pt x="16548" y="2213"/>
                  </a:cubicBezTo>
                  <a:cubicBezTo>
                    <a:pt x="14271" y="2906"/>
                    <a:pt x="12012" y="3654"/>
                    <a:pt x="9650" y="4045"/>
                  </a:cubicBezTo>
                  <a:cubicBezTo>
                    <a:pt x="7975" y="4321"/>
                    <a:pt x="2490" y="5726"/>
                    <a:pt x="807" y="5862"/>
                  </a:cubicBezTo>
                  <a:cubicBezTo>
                    <a:pt x="722" y="6120"/>
                    <a:pt x="634" y="6385"/>
                    <a:pt x="549" y="6657"/>
                  </a:cubicBezTo>
                  <a:cubicBezTo>
                    <a:pt x="719" y="6650"/>
                    <a:pt x="881" y="6647"/>
                    <a:pt x="1053" y="6635"/>
                  </a:cubicBezTo>
                  <a:cubicBezTo>
                    <a:pt x="5102" y="6357"/>
                    <a:pt x="12816" y="4309"/>
                    <a:pt x="16715" y="3005"/>
                  </a:cubicBezTo>
                  <a:cubicBezTo>
                    <a:pt x="16952" y="4030"/>
                    <a:pt x="17169" y="4969"/>
                    <a:pt x="17390" y="5925"/>
                  </a:cubicBezTo>
                  <a:cubicBezTo>
                    <a:pt x="14798" y="7203"/>
                    <a:pt x="13035" y="7470"/>
                    <a:pt x="9445" y="7656"/>
                  </a:cubicBezTo>
                  <a:cubicBezTo>
                    <a:pt x="8712" y="7694"/>
                    <a:pt x="7551" y="7716"/>
                    <a:pt x="6280" y="7716"/>
                  </a:cubicBezTo>
                  <a:cubicBezTo>
                    <a:pt x="4096" y="7716"/>
                    <a:pt x="1587" y="7653"/>
                    <a:pt x="371" y="7503"/>
                  </a:cubicBezTo>
                  <a:cubicBezTo>
                    <a:pt x="291" y="7776"/>
                    <a:pt x="73" y="7808"/>
                    <a:pt x="0" y="8084"/>
                  </a:cubicBezTo>
                  <a:lnTo>
                    <a:pt x="2926" y="8364"/>
                  </a:lnTo>
                  <a:cubicBezTo>
                    <a:pt x="4254" y="8478"/>
                    <a:pt x="5957" y="8593"/>
                    <a:pt x="6809" y="8593"/>
                  </a:cubicBezTo>
                  <a:cubicBezTo>
                    <a:pt x="11058" y="8593"/>
                    <a:pt x="12723" y="8418"/>
                    <a:pt x="16992" y="7033"/>
                  </a:cubicBezTo>
                  <a:cubicBezTo>
                    <a:pt x="17277" y="6878"/>
                    <a:pt x="17644" y="6872"/>
                    <a:pt x="17973" y="6783"/>
                  </a:cubicBezTo>
                  <a:cubicBezTo>
                    <a:pt x="18072" y="6757"/>
                    <a:pt x="18176" y="6714"/>
                    <a:pt x="18260" y="6648"/>
                  </a:cubicBezTo>
                  <a:cubicBezTo>
                    <a:pt x="18636" y="6361"/>
                    <a:pt x="19011" y="6064"/>
                    <a:pt x="19428" y="5738"/>
                  </a:cubicBezTo>
                  <a:cubicBezTo>
                    <a:pt x="19933" y="6504"/>
                    <a:pt x="20401" y="7161"/>
                    <a:pt x="20812" y="7851"/>
                  </a:cubicBezTo>
                  <a:cubicBezTo>
                    <a:pt x="21213" y="8516"/>
                    <a:pt x="21560" y="9220"/>
                    <a:pt x="21940" y="9932"/>
                  </a:cubicBezTo>
                  <a:cubicBezTo>
                    <a:pt x="21699" y="10099"/>
                    <a:pt x="21513" y="10210"/>
                    <a:pt x="21347" y="10347"/>
                  </a:cubicBezTo>
                  <a:cubicBezTo>
                    <a:pt x="21033" y="10613"/>
                    <a:pt x="20547" y="10677"/>
                    <a:pt x="20453" y="11200"/>
                  </a:cubicBezTo>
                  <a:cubicBezTo>
                    <a:pt x="20426" y="11329"/>
                    <a:pt x="20175" y="11433"/>
                    <a:pt x="20014" y="11507"/>
                  </a:cubicBezTo>
                  <a:cubicBezTo>
                    <a:pt x="19101" y="11936"/>
                    <a:pt x="18213" y="12454"/>
                    <a:pt x="17261" y="12743"/>
                  </a:cubicBezTo>
                  <a:cubicBezTo>
                    <a:pt x="14808" y="13497"/>
                    <a:pt x="12323" y="14129"/>
                    <a:pt x="9860" y="14833"/>
                  </a:cubicBezTo>
                  <a:cubicBezTo>
                    <a:pt x="7474" y="15513"/>
                    <a:pt x="5025" y="15800"/>
                    <a:pt x="2572" y="16043"/>
                  </a:cubicBezTo>
                  <a:cubicBezTo>
                    <a:pt x="2623" y="16312"/>
                    <a:pt x="2696" y="16577"/>
                    <a:pt x="2792" y="16835"/>
                  </a:cubicBezTo>
                  <a:cubicBezTo>
                    <a:pt x="3182" y="16804"/>
                    <a:pt x="3575" y="16769"/>
                    <a:pt x="3968" y="16718"/>
                  </a:cubicBezTo>
                  <a:cubicBezTo>
                    <a:pt x="6741" y="16355"/>
                    <a:pt x="9457" y="15797"/>
                    <a:pt x="12154" y="15115"/>
                  </a:cubicBezTo>
                  <a:cubicBezTo>
                    <a:pt x="13859" y="14683"/>
                    <a:pt x="15539" y="14147"/>
                    <a:pt x="17214" y="13614"/>
                  </a:cubicBezTo>
                  <a:cubicBezTo>
                    <a:pt x="19260" y="12961"/>
                    <a:pt x="21111" y="11960"/>
                    <a:pt x="22561" y="10319"/>
                  </a:cubicBezTo>
                  <a:cubicBezTo>
                    <a:pt x="22720" y="10135"/>
                    <a:pt x="22868" y="9893"/>
                    <a:pt x="23076" y="9811"/>
                  </a:cubicBezTo>
                  <a:cubicBezTo>
                    <a:pt x="23879" y="9502"/>
                    <a:pt x="24697" y="9228"/>
                    <a:pt x="25519" y="8970"/>
                  </a:cubicBezTo>
                  <a:cubicBezTo>
                    <a:pt x="26877" y="8547"/>
                    <a:pt x="28029" y="7764"/>
                    <a:pt x="29103" y="6877"/>
                  </a:cubicBezTo>
                  <a:cubicBezTo>
                    <a:pt x="29464" y="6579"/>
                    <a:pt x="29713" y="6100"/>
                    <a:pt x="29909" y="5656"/>
                  </a:cubicBezTo>
                  <a:cubicBezTo>
                    <a:pt x="30244" y="4904"/>
                    <a:pt x="29936" y="4378"/>
                    <a:pt x="29129" y="4179"/>
                  </a:cubicBezTo>
                  <a:cubicBezTo>
                    <a:pt x="28741" y="4086"/>
                    <a:pt x="28355" y="4038"/>
                    <a:pt x="27972" y="4038"/>
                  </a:cubicBezTo>
                  <a:cubicBezTo>
                    <a:pt x="27413" y="4038"/>
                    <a:pt x="26861" y="4139"/>
                    <a:pt x="26318" y="4346"/>
                  </a:cubicBezTo>
                  <a:cubicBezTo>
                    <a:pt x="25462" y="4669"/>
                    <a:pt x="24618" y="5032"/>
                    <a:pt x="23768" y="5376"/>
                  </a:cubicBezTo>
                  <a:cubicBezTo>
                    <a:pt x="23755" y="5380"/>
                    <a:pt x="23741" y="5382"/>
                    <a:pt x="23725" y="5382"/>
                  </a:cubicBezTo>
                  <a:cubicBezTo>
                    <a:pt x="23694" y="5382"/>
                    <a:pt x="23658" y="5376"/>
                    <a:pt x="23616" y="5376"/>
                  </a:cubicBezTo>
                  <a:cubicBezTo>
                    <a:pt x="23630" y="5214"/>
                    <a:pt x="23644" y="5072"/>
                    <a:pt x="23643" y="5062"/>
                  </a:cubicBezTo>
                  <a:cubicBezTo>
                    <a:pt x="23993" y="4853"/>
                    <a:pt x="24360" y="4759"/>
                    <a:pt x="24514" y="4524"/>
                  </a:cubicBezTo>
                  <a:cubicBezTo>
                    <a:pt x="25089" y="3660"/>
                    <a:pt x="25672" y="2785"/>
                    <a:pt x="26113" y="1850"/>
                  </a:cubicBezTo>
                  <a:cubicBezTo>
                    <a:pt x="26291" y="1476"/>
                    <a:pt x="26344" y="1162"/>
                    <a:pt x="26301" y="904"/>
                  </a:cubicBezTo>
                  <a:cubicBezTo>
                    <a:pt x="26195" y="754"/>
                    <a:pt x="26102" y="593"/>
                    <a:pt x="26025" y="425"/>
                  </a:cubicBezTo>
                  <a:cubicBezTo>
                    <a:pt x="25792" y="235"/>
                    <a:pt x="25427" y="128"/>
                    <a:pt x="24931" y="128"/>
                  </a:cubicBezTo>
                  <a:cubicBezTo>
                    <a:pt x="24917" y="128"/>
                    <a:pt x="24902" y="128"/>
                    <a:pt x="24887" y="128"/>
                  </a:cubicBezTo>
                  <a:cubicBezTo>
                    <a:pt x="23734" y="134"/>
                    <a:pt x="22772" y="652"/>
                    <a:pt x="21829" y="1237"/>
                  </a:cubicBezTo>
                  <a:cubicBezTo>
                    <a:pt x="21409" y="1497"/>
                    <a:pt x="20971" y="1726"/>
                    <a:pt x="20468" y="2013"/>
                  </a:cubicBezTo>
                  <a:cubicBezTo>
                    <a:pt x="20606" y="1515"/>
                    <a:pt x="20752" y="1150"/>
                    <a:pt x="20784" y="774"/>
                  </a:cubicBezTo>
                  <a:cubicBezTo>
                    <a:pt x="20807" y="537"/>
                    <a:pt x="20731" y="173"/>
                    <a:pt x="20568" y="61"/>
                  </a:cubicBezTo>
                  <a:cubicBezTo>
                    <a:pt x="20508" y="19"/>
                    <a:pt x="20414" y="0"/>
                    <a:pt x="20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457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9"/>
          <p:cNvSpPr txBox="1">
            <a:spLocks noGrp="1"/>
          </p:cNvSpPr>
          <p:nvPr>
            <p:ph type="ctrTitle"/>
          </p:nvPr>
        </p:nvSpPr>
        <p:spPr>
          <a:xfrm>
            <a:off x="3037489" y="2798369"/>
            <a:ext cx="29265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 smtClean="0">
                <a:solidFill>
                  <a:schemeClr val="accent6">
                    <a:lumMod val="50000"/>
                  </a:schemeClr>
                </a:solidFill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延伸</a:t>
            </a:r>
            <a:r>
              <a:rPr lang="zh-TW" altLang="en-US" sz="4000" dirty="0">
                <a:solidFill>
                  <a:schemeClr val="accent6">
                    <a:lumMod val="50000"/>
                  </a:schemeClr>
                </a:solidFill>
                <a:latin typeface="華康海報體W9(P)" panose="040B0900000000000000" pitchFamily="82" charset="-120"/>
                <a:ea typeface="華康海報體W9(P)" panose="040B0900000000000000" pitchFamily="82" charset="-120"/>
              </a:rPr>
              <a:t>介紹</a:t>
            </a:r>
            <a:endParaRPr sz="4000" dirty="0">
              <a:solidFill>
                <a:schemeClr val="accent6">
                  <a:lumMod val="50000"/>
                </a:schemeClr>
              </a:solidFill>
              <a:latin typeface="華康海報體W9(P)" panose="040B0900000000000000" pitchFamily="82" charset="-120"/>
              <a:ea typeface="華康海報體W9(P)" panose="040B0900000000000000" pitchFamily="82" charset="-120"/>
            </a:endParaRPr>
          </a:p>
        </p:txBody>
      </p:sp>
      <p:sp>
        <p:nvSpPr>
          <p:cNvPr id="3" name="Google Shape;602;p25"/>
          <p:cNvSpPr txBox="1">
            <a:spLocks/>
          </p:cNvSpPr>
          <p:nvPr/>
        </p:nvSpPr>
        <p:spPr>
          <a:xfrm>
            <a:off x="3744686" y="1566701"/>
            <a:ext cx="1440749" cy="1056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02</a:t>
            </a:r>
            <a:endParaRPr lang="en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Google Shape;606;p25"/>
          <p:cNvSpPr/>
          <p:nvPr/>
        </p:nvSpPr>
        <p:spPr>
          <a:xfrm>
            <a:off x="3989324" y="1589314"/>
            <a:ext cx="974562" cy="1008009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60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1066</Words>
  <Application>Microsoft Office PowerPoint</Application>
  <PresentationFormat>如螢幕大小 (16:9)</PresentationFormat>
  <Paragraphs>176</Paragraphs>
  <Slides>27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Calibri</vt:lpstr>
      <vt:lpstr>華康海報體W9(P)</vt:lpstr>
      <vt:lpstr>Times New Roman</vt:lpstr>
      <vt:lpstr>華康娃娃體(P)</vt:lpstr>
      <vt:lpstr>新細明體</vt:lpstr>
      <vt:lpstr>Arial</vt:lpstr>
      <vt:lpstr>Comfortaa Regular</vt:lpstr>
      <vt:lpstr>Permanent Marker</vt:lpstr>
      <vt:lpstr>華康鋼筆體W2(P)</vt:lpstr>
      <vt:lpstr>Comfortaa</vt:lpstr>
      <vt:lpstr>SKETCH LESSON</vt:lpstr>
      <vt:lpstr>讀書會分享 我是現代游牧媽媽</vt:lpstr>
      <vt:lpstr>目錄</vt:lpstr>
      <vt:lpstr>書本簡介</vt:lpstr>
      <vt:lpstr>我是現代游牧媽媽</vt:lpstr>
      <vt:lpstr>簡介</vt:lpstr>
      <vt:lpstr>02</vt:lpstr>
      <vt:lpstr>結論</vt:lpstr>
      <vt:lpstr>結論</vt:lpstr>
      <vt:lpstr>延伸介紹</vt:lpstr>
      <vt:lpstr>生活</vt:lpstr>
      <vt:lpstr>PowerPoint 簡報</vt:lpstr>
      <vt:lpstr>生活習慣</vt:lpstr>
      <vt:lpstr>PowerPoint 簡報</vt:lpstr>
      <vt:lpstr>生活</vt:lpstr>
      <vt:lpstr>學制</vt:lpstr>
      <vt:lpstr>生活</vt:lpstr>
      <vt:lpstr>生活習慣</vt:lpstr>
      <vt:lpstr>PowerPoint 簡報</vt:lpstr>
      <vt:lpstr>生活</vt:lpstr>
      <vt:lpstr>學制</vt:lpstr>
      <vt:lpstr>教育理念</vt:lpstr>
      <vt:lpstr>教育理念</vt:lpstr>
      <vt:lpstr>最印象深刻的部分</vt:lpstr>
      <vt:lpstr>分組討論&amp;分享</vt:lpstr>
      <vt:lpstr>討論時間</vt:lpstr>
      <vt:lpstr>總結</vt:lpstr>
      <vt:lpstr>~報告結束 謝謝大家~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讀書會分享 我是現代游牧媽媽</dc:title>
  <dc:creator>Wu</dc:creator>
  <cp:lastModifiedBy>Wu</cp:lastModifiedBy>
  <cp:revision>29</cp:revision>
  <dcterms:modified xsi:type="dcterms:W3CDTF">2020-12-28T16:38:31Z</dcterms:modified>
</cp:coreProperties>
</file>