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47ec35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47ec35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947ec35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947ec35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947ec358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947ec358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47ec35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47ec35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9947ec358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9947ec35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適性教學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Chap 3~4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教育哲學觀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多元智能 (Howard Gardner提出)：學生以不同方式學習及思考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大腦學習理論：每個人是獨立個體，大腦學習不一樣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鷹架學習理論：提供學生不同支撐點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合作學習理論：不同能力學生互相學習</a:t>
            </a:r>
            <a:endParaRPr sz="2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差異化教學策略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分組教學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「評量」結果修正教學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不同「學習風格」修正教學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不同「學習興趣」修正教學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健全的差異化教學環境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老師尊重每一位學生為獨特個體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老師設定不同學習期待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老師幫助學生建立自己想法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老師與學生共同參與教學自訂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老師重視多元文化</a:t>
            </a:r>
            <a:endParaRPr sz="2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實例1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某大學教師教授碩士班電腦操作課程時發現，班上有三分之二學生年紀偏大，且電腦能力不足，怎麼辦?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實例2、3、4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見講義(高中英文及國小英文課)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zh-TW" sz="2500"/>
              <a:t>見Moodle的影片(科技輔助差異化教學)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