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9"/>
    <p:restoredTop sz="94694"/>
  </p:normalViewPr>
  <p:slideViewPr>
    <p:cSldViewPr snapToGrid="0">
      <p:cViewPr varScale="1">
        <p:scale>
          <a:sx n="219" d="100"/>
          <a:sy n="219" d="100"/>
        </p:scale>
        <p:origin x="8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適性教學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Chap </a:t>
            </a:r>
            <a:r>
              <a:rPr lang="en-US" altLang="zh-TW" dirty="0"/>
              <a:t>5</a:t>
            </a:r>
            <a:r>
              <a:rPr lang="zh-TW" dirty="0"/>
              <a:t>~</a:t>
            </a:r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6692C-D8ED-D94E-9DA5-3E461628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家教情境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30075A-DFD3-4344-9947-203BB293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僅有一位學生，你是唯一的老師，你可以盡情地進行適性化教學</a:t>
            </a:r>
            <a:r>
              <a:rPr kumimoji="1" lang="en-US" altLang="zh-TW" dirty="0"/>
              <a:t>(</a:t>
            </a:r>
            <a:r>
              <a:rPr kumimoji="1" lang="zh-TW" altLang="en-US" dirty="0"/>
              <a:t>差異化教學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中小學一班</a:t>
            </a:r>
            <a:r>
              <a:rPr kumimoji="1" lang="en-US" altLang="zh-TW" dirty="0"/>
              <a:t>30</a:t>
            </a:r>
            <a:r>
              <a:rPr kumimoji="1" lang="zh-TW" altLang="en-US" dirty="0"/>
              <a:t>人，怎麼做</a:t>
            </a:r>
            <a:r>
              <a:rPr kumimoji="1" lang="en-US" altLang="zh-TW" dirty="0"/>
              <a:t>?</a:t>
            </a:r>
          </a:p>
          <a:p>
            <a:pPr marL="114300" indent="0">
              <a:buNone/>
            </a:pPr>
            <a:r>
              <a:rPr kumimoji="1" lang="zh-TW" altLang="en-US" dirty="0"/>
              <a:t>   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差異性分組</a:t>
            </a:r>
            <a:endParaRPr kumimoji="1" lang="en-US" altLang="zh-TW" dirty="0"/>
          </a:p>
          <a:p>
            <a:pPr marL="114300" indent="0">
              <a:buNone/>
            </a:pPr>
            <a:r>
              <a:rPr kumimoji="1" lang="zh-TW" altLang="en-US" dirty="0"/>
              <a:t>   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增加老師</a:t>
            </a:r>
            <a:endParaRPr kumimoji="1" lang="en-US" altLang="zh-TW" dirty="0"/>
          </a:p>
          <a:p>
            <a:pPr marL="114300" indent="0">
              <a:buNone/>
            </a:pPr>
            <a:r>
              <a:rPr kumimoji="1" lang="zh-TW" altLang="en-US" dirty="0"/>
              <a:t>     </a:t>
            </a:r>
            <a:r>
              <a:rPr kumimoji="1" lang="en-US" altLang="zh-TW" dirty="0"/>
              <a:t>3. </a:t>
            </a:r>
            <a:r>
              <a:rPr kumimoji="1" lang="zh-TW" altLang="en-US" dirty="0"/>
              <a:t>科技導入教學</a:t>
            </a:r>
          </a:p>
        </p:txBody>
      </p:sp>
    </p:spTree>
    <p:extLst>
      <p:ext uri="{BB962C8B-B14F-4D97-AF65-F5344CB8AC3E}">
        <p14:creationId xmlns:p14="http://schemas.microsoft.com/office/powerpoint/2010/main" val="30299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91E87-37BE-0742-96FD-8D606D45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適性教學案例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BD4403-6B3B-1B48-B000-FD9C2E80A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科技導入理化科教學</a:t>
            </a:r>
            <a:endParaRPr kumimoji="1" lang="en-US" altLang="zh-TW" dirty="0"/>
          </a:p>
          <a:p>
            <a:pPr marL="11430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887DE7-C171-7147-B6ED-F0DD9960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00" y="1823015"/>
            <a:ext cx="3080718" cy="26623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1B6432-BF98-8A4E-96EF-90D0D5E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14" y="1823015"/>
            <a:ext cx="2875237" cy="28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3C800-1664-844B-BF7F-C9477A2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差異化教學設計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5BAFA-D421-F44C-99C3-908773AB8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教學內容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學習內容：學生要學什麼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學習路徑：安排活動讓學生學習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學習成果：學生如何展示成果</a:t>
            </a:r>
            <a:endParaRPr kumimoji="1" lang="en-US" altLang="zh-TW" dirty="0"/>
          </a:p>
          <a:p>
            <a:r>
              <a:rPr kumimoji="1" lang="zh-TW" altLang="en-US" dirty="0"/>
              <a:t>教學方式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學生準備度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學生興趣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學生學習風格</a:t>
            </a:r>
            <a:endParaRPr kumimoji="1" lang="en-US" altLang="zh-TW" dirty="0"/>
          </a:p>
          <a:p>
            <a:pPr marL="11430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82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FC3D8-246C-2542-9984-8FEDE168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適性化教學歷史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45AE85-ACF1-564C-A903-2AE047EC1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1950</a:t>
            </a:r>
            <a:r>
              <a:rPr kumimoji="1" lang="zh-TW" altLang="en-US" dirty="0"/>
              <a:t>年代前：智力測驗或成就測驗影響</a:t>
            </a:r>
            <a:endParaRPr kumimoji="1" lang="en-US" altLang="zh-TW" dirty="0"/>
          </a:p>
          <a:p>
            <a:r>
              <a:rPr kumimoji="1" lang="en-US" altLang="zh-TW" dirty="0"/>
              <a:t>1950</a:t>
            </a:r>
            <a:r>
              <a:rPr kumimoji="1" lang="zh-TW" altLang="en-US" dirty="0"/>
              <a:t>至</a:t>
            </a:r>
            <a:r>
              <a:rPr kumimoji="1" lang="en-US" altLang="zh-TW" dirty="0"/>
              <a:t>1980</a:t>
            </a:r>
            <a:r>
              <a:rPr kumimoji="1" lang="zh-TW" altLang="en-US" dirty="0"/>
              <a:t>年代：精熟學習及補救教學影響</a:t>
            </a:r>
            <a:endParaRPr kumimoji="1" lang="en-US" altLang="zh-TW" dirty="0"/>
          </a:p>
          <a:p>
            <a:r>
              <a:rPr kumimoji="1" lang="en-US" altLang="zh-TW" dirty="0"/>
              <a:t>1980</a:t>
            </a:r>
            <a:r>
              <a:rPr kumimoji="1" lang="zh-TW" altLang="en-US" dirty="0"/>
              <a:t>年代後：學習風格影響</a:t>
            </a:r>
            <a:endParaRPr kumimoji="1" lang="en-US" altLang="zh-TW" dirty="0"/>
          </a:p>
          <a:p>
            <a:pPr marL="11430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00153-39B6-F64D-9AFF-20616F6D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27" y="2250672"/>
            <a:ext cx="3883112" cy="28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9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C98E-8DB9-8348-AC87-092B30FC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適性化教學挑戰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75906B-0718-7A43-817E-74FD63A58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老師僅有一人，難實施適性化教學</a:t>
            </a:r>
            <a:endParaRPr kumimoji="1" lang="en-US" altLang="zh-TW" dirty="0"/>
          </a:p>
          <a:p>
            <a:r>
              <a:rPr kumimoji="1" lang="zh-TW" altLang="en-US" dirty="0"/>
              <a:t>每個人都在競爭分數</a:t>
            </a:r>
            <a:endParaRPr kumimoji="1" lang="en-US" altLang="zh-TW" dirty="0"/>
          </a:p>
          <a:p>
            <a:r>
              <a:rPr kumimoji="1" lang="zh-TW" altLang="en-US" dirty="0"/>
              <a:t>家長要求「評量」</a:t>
            </a:r>
            <a:endParaRPr kumimoji="1" lang="en-US" altLang="zh-TW" dirty="0"/>
          </a:p>
          <a:p>
            <a:r>
              <a:rPr kumimoji="1" lang="zh-TW" altLang="en-US" dirty="0"/>
              <a:t>升學主義影響</a:t>
            </a:r>
            <a:endParaRPr kumimoji="1" lang="en-US" altLang="zh-TW" dirty="0"/>
          </a:p>
          <a:p>
            <a:r>
              <a:rPr kumimoji="1" lang="zh-TW" altLang="en-US" dirty="0"/>
              <a:t>科技設備不足</a:t>
            </a:r>
            <a:endParaRPr kumimoji="1" lang="en-US" altLang="zh-TW" dirty="0"/>
          </a:p>
          <a:p>
            <a:r>
              <a:rPr kumimoji="1" lang="zh-TW" altLang="en-US" dirty="0"/>
              <a:t>補習教育</a:t>
            </a:r>
            <a:r>
              <a:rPr kumimoji="1" lang="zh-TW" altLang="en-US"/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2427038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170</Words>
  <Application>Microsoft Macintosh PowerPoint</Application>
  <PresentationFormat>如螢幕大小 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適性教學</vt:lpstr>
      <vt:lpstr>家教情境</vt:lpstr>
      <vt:lpstr>適性教學案例</vt:lpstr>
      <vt:lpstr>差異化教學設計</vt:lpstr>
      <vt:lpstr>適性化教學歷史</vt:lpstr>
      <vt:lpstr>適性化教學挑戰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適性教學</dc:title>
  <cp:lastModifiedBy>Microsoft Office User</cp:lastModifiedBy>
  <cp:revision>3</cp:revision>
  <dcterms:modified xsi:type="dcterms:W3CDTF">2020-10-06T01:52:27Z</dcterms:modified>
</cp:coreProperties>
</file>