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bd2ebbb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bd2ebb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bd2ebbb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bd2ebbb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d2ebbb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d2ebbb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差異化教學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Chap. 7~8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差異化教學策略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分站教學：讓學生在教室不同的地方從事個種任務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複合式教學：異質性分組，但不讓功課好的學生主導，老師需帶小組進行討論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分軌研究：讓學生進行獨立研究，學生自選主題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學習角：與分站教學類似，但分站教學需為一樣主題，學習角可為不同主題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分階活動：學生針對自己能力進行不同任務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學習契約：與學生自訂契約，讓學生在某段時間中學習重要特定知識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智元三能：分析智能、實用智能、創造智能，根據三能自訂學習教材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濃縮課程：利用前測，分析學生能力，不需讓學生學習他們已會的東西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小組教學：傳統的小學共學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活動選擇板：老師設計不同作業，讓學生自選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差異化教學策略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文學討論小圈圈：讓學生在小組中討論他們正在閱讀的東西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拼圖式合作學習：教師在小組中下達指導後，小組內在自己分小團體，各自分工，最後小團體再至小組內共同討論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學習程度：讓某個學生必須在指定時間內，完成個人任務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起始點：教師設計不同的起始點活動(邏輯、美學、經驗等)，讓學生選擇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學習共同體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學習共同體：家長、教師、學生共同參與學習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學生協同學習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協同學習(collaborative learning)不等於合作學習(cooperative learning)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協同學習是在小組內，學生地位平等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合作學習是在小組內，由能力較的主導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